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0"/>
  </p:notesMasterIdLst>
  <p:sldIdLst>
    <p:sldId id="257" r:id="rId3"/>
    <p:sldId id="258" r:id="rId4"/>
    <p:sldId id="299" r:id="rId5"/>
    <p:sldId id="264" r:id="rId6"/>
    <p:sldId id="262" r:id="rId7"/>
    <p:sldId id="261" r:id="rId8"/>
    <p:sldId id="260" r:id="rId9"/>
    <p:sldId id="265" r:id="rId10"/>
    <p:sldId id="266" r:id="rId11"/>
    <p:sldId id="267" r:id="rId12"/>
    <p:sldId id="268" r:id="rId13"/>
    <p:sldId id="269" r:id="rId14"/>
    <p:sldId id="293" r:id="rId15"/>
    <p:sldId id="270" r:id="rId16"/>
    <p:sldId id="271" r:id="rId17"/>
    <p:sldId id="274" r:id="rId18"/>
    <p:sldId id="275" r:id="rId19"/>
    <p:sldId id="276" r:id="rId20"/>
    <p:sldId id="294" r:id="rId21"/>
    <p:sldId id="277" r:id="rId22"/>
    <p:sldId id="281" r:id="rId23"/>
    <p:sldId id="279" r:id="rId24"/>
    <p:sldId id="278" r:id="rId25"/>
    <p:sldId id="280" r:id="rId26"/>
    <p:sldId id="295" r:id="rId27"/>
    <p:sldId id="282" r:id="rId28"/>
    <p:sldId id="283" r:id="rId29"/>
    <p:sldId id="284" r:id="rId30"/>
    <p:sldId id="285" r:id="rId31"/>
    <p:sldId id="286" r:id="rId32"/>
    <p:sldId id="296" r:id="rId33"/>
    <p:sldId id="287" r:id="rId34"/>
    <p:sldId id="288" r:id="rId35"/>
    <p:sldId id="289" r:id="rId36"/>
    <p:sldId id="290" r:id="rId37"/>
    <p:sldId id="291" r:id="rId38"/>
    <p:sldId id="301" r:id="rId39"/>
  </p:sldIdLst>
  <p:sldSz cx="9144000" cy="5143500" type="screen16x9"/>
  <p:notesSz cx="6858000" cy="9144000"/>
  <p:custDataLst>
    <p:tags r:id="rId4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A75"/>
    <a:srgbClr val="E94744"/>
    <a:srgbClr val="E2E3E7"/>
    <a:srgbClr val="F17445"/>
    <a:srgbClr val="008080"/>
    <a:srgbClr val="009999"/>
    <a:srgbClr val="C34A3D"/>
    <a:srgbClr val="015A74"/>
    <a:srgbClr val="01495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2993" autoAdjust="0"/>
  </p:normalViewPr>
  <p:slideViewPr>
    <p:cSldViewPr snapToGrid="0">
      <p:cViewPr varScale="1">
        <p:scale>
          <a:sx n="114" d="100"/>
          <a:sy n="114" d="100"/>
        </p:scale>
        <p:origin x="56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1EF6B-984B-46B6-AB1F-932A13F20121}" type="datetimeFigureOut">
              <a:rPr lang="zh-CN" altLang="en-US" smtClean="0"/>
              <a:t>2022/1/15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7DC6A-F9F9-48DB-9FE7-E174AE05389F}" type="slidenum">
              <a:rPr lang="zh-CN" altLang="en-US" smtClean="0"/>
              <a:t>‹#›</a:t>
            </a:fld>
            <a:endParaRPr lang="zh-CN" altLang="en-US"/>
          </a:p>
        </p:txBody>
      </p:sp>
    </p:spTree>
    <p:extLst>
      <p:ext uri="{BB962C8B-B14F-4D97-AF65-F5344CB8AC3E}">
        <p14:creationId xmlns:p14="http://schemas.microsoft.com/office/powerpoint/2010/main" val="3926727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a:t>
            </a:fld>
            <a:endParaRPr lang="zh-CN" altLang="en-US"/>
          </a:p>
        </p:txBody>
      </p:sp>
    </p:spTree>
    <p:extLst>
      <p:ext uri="{BB962C8B-B14F-4D97-AF65-F5344CB8AC3E}">
        <p14:creationId xmlns:p14="http://schemas.microsoft.com/office/powerpoint/2010/main" val="239612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10</a:t>
            </a:fld>
            <a:endParaRPr lang="zh-CN" altLang="en-US"/>
          </a:p>
        </p:txBody>
      </p:sp>
    </p:spTree>
    <p:extLst>
      <p:ext uri="{BB962C8B-B14F-4D97-AF65-F5344CB8AC3E}">
        <p14:creationId xmlns:p14="http://schemas.microsoft.com/office/powerpoint/2010/main" val="1934233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11</a:t>
            </a:fld>
            <a:endParaRPr lang="zh-CN" altLang="en-US"/>
          </a:p>
        </p:txBody>
      </p:sp>
    </p:spTree>
    <p:extLst>
      <p:ext uri="{BB962C8B-B14F-4D97-AF65-F5344CB8AC3E}">
        <p14:creationId xmlns:p14="http://schemas.microsoft.com/office/powerpoint/2010/main" val="2652556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12</a:t>
            </a:fld>
            <a:endParaRPr lang="zh-CN" altLang="en-US"/>
          </a:p>
        </p:txBody>
      </p:sp>
    </p:spTree>
    <p:extLst>
      <p:ext uri="{BB962C8B-B14F-4D97-AF65-F5344CB8AC3E}">
        <p14:creationId xmlns:p14="http://schemas.microsoft.com/office/powerpoint/2010/main" val="2163451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13</a:t>
            </a:fld>
            <a:endParaRPr lang="zh-CN" altLang="en-US"/>
          </a:p>
        </p:txBody>
      </p:sp>
    </p:spTree>
    <p:extLst>
      <p:ext uri="{BB962C8B-B14F-4D97-AF65-F5344CB8AC3E}">
        <p14:creationId xmlns:p14="http://schemas.microsoft.com/office/powerpoint/2010/main" val="237662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14</a:t>
            </a:fld>
            <a:endParaRPr lang="zh-CN" altLang="en-US"/>
          </a:p>
        </p:txBody>
      </p:sp>
    </p:spTree>
    <p:extLst>
      <p:ext uri="{BB962C8B-B14F-4D97-AF65-F5344CB8AC3E}">
        <p14:creationId xmlns:p14="http://schemas.microsoft.com/office/powerpoint/2010/main" val="1061015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15</a:t>
            </a:fld>
            <a:endParaRPr lang="zh-CN" altLang="en-US"/>
          </a:p>
        </p:txBody>
      </p:sp>
    </p:spTree>
    <p:extLst>
      <p:ext uri="{BB962C8B-B14F-4D97-AF65-F5344CB8AC3E}">
        <p14:creationId xmlns:p14="http://schemas.microsoft.com/office/powerpoint/2010/main" val="1170685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16</a:t>
            </a:fld>
            <a:endParaRPr lang="zh-CN" altLang="en-US"/>
          </a:p>
        </p:txBody>
      </p:sp>
    </p:spTree>
    <p:extLst>
      <p:ext uri="{BB962C8B-B14F-4D97-AF65-F5344CB8AC3E}">
        <p14:creationId xmlns:p14="http://schemas.microsoft.com/office/powerpoint/2010/main" val="4150056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17</a:t>
            </a:fld>
            <a:endParaRPr lang="zh-CN" altLang="en-US"/>
          </a:p>
        </p:txBody>
      </p:sp>
    </p:spTree>
    <p:extLst>
      <p:ext uri="{BB962C8B-B14F-4D97-AF65-F5344CB8AC3E}">
        <p14:creationId xmlns:p14="http://schemas.microsoft.com/office/powerpoint/2010/main" val="2107291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18</a:t>
            </a:fld>
            <a:endParaRPr lang="zh-CN" altLang="en-US"/>
          </a:p>
        </p:txBody>
      </p:sp>
    </p:spTree>
    <p:extLst>
      <p:ext uri="{BB962C8B-B14F-4D97-AF65-F5344CB8AC3E}">
        <p14:creationId xmlns:p14="http://schemas.microsoft.com/office/powerpoint/2010/main" val="128774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19</a:t>
            </a:fld>
            <a:endParaRPr lang="zh-CN" altLang="en-US"/>
          </a:p>
        </p:txBody>
      </p:sp>
    </p:spTree>
    <p:extLst>
      <p:ext uri="{BB962C8B-B14F-4D97-AF65-F5344CB8AC3E}">
        <p14:creationId xmlns:p14="http://schemas.microsoft.com/office/powerpoint/2010/main" val="285915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a:t>
            </a:fld>
            <a:endParaRPr lang="zh-CN" altLang="en-US"/>
          </a:p>
        </p:txBody>
      </p:sp>
    </p:spTree>
    <p:extLst>
      <p:ext uri="{BB962C8B-B14F-4D97-AF65-F5344CB8AC3E}">
        <p14:creationId xmlns:p14="http://schemas.microsoft.com/office/powerpoint/2010/main" val="576486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20</a:t>
            </a:fld>
            <a:endParaRPr lang="zh-CN" altLang="en-US"/>
          </a:p>
        </p:txBody>
      </p:sp>
    </p:spTree>
    <p:extLst>
      <p:ext uri="{BB962C8B-B14F-4D97-AF65-F5344CB8AC3E}">
        <p14:creationId xmlns:p14="http://schemas.microsoft.com/office/powerpoint/2010/main" val="1441403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21</a:t>
            </a:fld>
            <a:endParaRPr lang="zh-CN" altLang="en-US"/>
          </a:p>
        </p:txBody>
      </p:sp>
    </p:spTree>
    <p:extLst>
      <p:ext uri="{BB962C8B-B14F-4D97-AF65-F5344CB8AC3E}">
        <p14:creationId xmlns:p14="http://schemas.microsoft.com/office/powerpoint/2010/main" val="2095101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22</a:t>
            </a:fld>
            <a:endParaRPr lang="zh-CN" altLang="en-US"/>
          </a:p>
        </p:txBody>
      </p:sp>
    </p:spTree>
    <p:extLst>
      <p:ext uri="{BB962C8B-B14F-4D97-AF65-F5344CB8AC3E}">
        <p14:creationId xmlns:p14="http://schemas.microsoft.com/office/powerpoint/2010/main" val="2795636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23</a:t>
            </a:fld>
            <a:endParaRPr lang="zh-CN" altLang="en-US"/>
          </a:p>
        </p:txBody>
      </p:sp>
    </p:spTree>
    <p:extLst>
      <p:ext uri="{BB962C8B-B14F-4D97-AF65-F5344CB8AC3E}">
        <p14:creationId xmlns:p14="http://schemas.microsoft.com/office/powerpoint/2010/main" val="1279712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24</a:t>
            </a:fld>
            <a:endParaRPr lang="zh-CN" altLang="en-US"/>
          </a:p>
        </p:txBody>
      </p:sp>
    </p:spTree>
    <p:extLst>
      <p:ext uri="{BB962C8B-B14F-4D97-AF65-F5344CB8AC3E}">
        <p14:creationId xmlns:p14="http://schemas.microsoft.com/office/powerpoint/2010/main" val="2942902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25</a:t>
            </a:fld>
            <a:endParaRPr lang="zh-CN" altLang="en-US"/>
          </a:p>
        </p:txBody>
      </p:sp>
    </p:spTree>
    <p:extLst>
      <p:ext uri="{BB962C8B-B14F-4D97-AF65-F5344CB8AC3E}">
        <p14:creationId xmlns:p14="http://schemas.microsoft.com/office/powerpoint/2010/main" val="219949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26</a:t>
            </a:fld>
            <a:endParaRPr lang="zh-CN" altLang="en-US"/>
          </a:p>
        </p:txBody>
      </p:sp>
    </p:spTree>
    <p:extLst>
      <p:ext uri="{BB962C8B-B14F-4D97-AF65-F5344CB8AC3E}">
        <p14:creationId xmlns:p14="http://schemas.microsoft.com/office/powerpoint/2010/main" val="4056810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27</a:t>
            </a:fld>
            <a:endParaRPr lang="zh-CN" altLang="en-US"/>
          </a:p>
        </p:txBody>
      </p:sp>
    </p:spTree>
    <p:extLst>
      <p:ext uri="{BB962C8B-B14F-4D97-AF65-F5344CB8AC3E}">
        <p14:creationId xmlns:p14="http://schemas.microsoft.com/office/powerpoint/2010/main" val="3255798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28</a:t>
            </a:fld>
            <a:endParaRPr lang="zh-CN" altLang="en-US"/>
          </a:p>
        </p:txBody>
      </p:sp>
    </p:spTree>
    <p:extLst>
      <p:ext uri="{BB962C8B-B14F-4D97-AF65-F5344CB8AC3E}">
        <p14:creationId xmlns:p14="http://schemas.microsoft.com/office/powerpoint/2010/main" val="1046086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29</a:t>
            </a:fld>
            <a:endParaRPr lang="zh-CN" altLang="en-US"/>
          </a:p>
        </p:txBody>
      </p:sp>
    </p:spTree>
    <p:extLst>
      <p:ext uri="{BB962C8B-B14F-4D97-AF65-F5344CB8AC3E}">
        <p14:creationId xmlns:p14="http://schemas.microsoft.com/office/powerpoint/2010/main" val="766543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a:t>
            </a:fld>
            <a:endParaRPr lang="zh-CN" altLang="en-US"/>
          </a:p>
        </p:txBody>
      </p:sp>
    </p:spTree>
    <p:extLst>
      <p:ext uri="{BB962C8B-B14F-4D97-AF65-F5344CB8AC3E}">
        <p14:creationId xmlns:p14="http://schemas.microsoft.com/office/powerpoint/2010/main" val="4160181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30</a:t>
            </a:fld>
            <a:endParaRPr lang="zh-CN" altLang="en-US"/>
          </a:p>
        </p:txBody>
      </p:sp>
    </p:spTree>
    <p:extLst>
      <p:ext uri="{BB962C8B-B14F-4D97-AF65-F5344CB8AC3E}">
        <p14:creationId xmlns:p14="http://schemas.microsoft.com/office/powerpoint/2010/main" val="75441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31</a:t>
            </a:fld>
            <a:endParaRPr lang="zh-CN" altLang="en-US"/>
          </a:p>
        </p:txBody>
      </p:sp>
    </p:spTree>
    <p:extLst>
      <p:ext uri="{BB962C8B-B14F-4D97-AF65-F5344CB8AC3E}">
        <p14:creationId xmlns:p14="http://schemas.microsoft.com/office/powerpoint/2010/main" val="2493454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32</a:t>
            </a:fld>
            <a:endParaRPr lang="zh-CN" altLang="en-US"/>
          </a:p>
        </p:txBody>
      </p:sp>
    </p:spTree>
    <p:extLst>
      <p:ext uri="{BB962C8B-B14F-4D97-AF65-F5344CB8AC3E}">
        <p14:creationId xmlns:p14="http://schemas.microsoft.com/office/powerpoint/2010/main" val="566277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33</a:t>
            </a:fld>
            <a:endParaRPr lang="zh-CN" altLang="en-US"/>
          </a:p>
        </p:txBody>
      </p:sp>
    </p:spTree>
    <p:extLst>
      <p:ext uri="{BB962C8B-B14F-4D97-AF65-F5344CB8AC3E}">
        <p14:creationId xmlns:p14="http://schemas.microsoft.com/office/powerpoint/2010/main" val="3094524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34</a:t>
            </a:fld>
            <a:endParaRPr lang="zh-CN" altLang="en-US"/>
          </a:p>
        </p:txBody>
      </p:sp>
    </p:spTree>
    <p:extLst>
      <p:ext uri="{BB962C8B-B14F-4D97-AF65-F5344CB8AC3E}">
        <p14:creationId xmlns:p14="http://schemas.microsoft.com/office/powerpoint/2010/main" val="3542453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35</a:t>
            </a:fld>
            <a:endParaRPr lang="zh-CN" altLang="en-US"/>
          </a:p>
        </p:txBody>
      </p:sp>
    </p:spTree>
    <p:extLst>
      <p:ext uri="{BB962C8B-B14F-4D97-AF65-F5344CB8AC3E}">
        <p14:creationId xmlns:p14="http://schemas.microsoft.com/office/powerpoint/2010/main" val="753809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36</a:t>
            </a:fld>
            <a:endParaRPr lang="zh-CN" altLang="en-US"/>
          </a:p>
        </p:txBody>
      </p:sp>
    </p:spTree>
    <p:extLst>
      <p:ext uri="{BB962C8B-B14F-4D97-AF65-F5344CB8AC3E}">
        <p14:creationId xmlns:p14="http://schemas.microsoft.com/office/powerpoint/2010/main" val="2363598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37</a:t>
            </a:fld>
            <a:endParaRPr lang="zh-CN" altLang="en-US"/>
          </a:p>
        </p:txBody>
      </p:sp>
    </p:spTree>
    <p:extLst>
      <p:ext uri="{BB962C8B-B14F-4D97-AF65-F5344CB8AC3E}">
        <p14:creationId xmlns:p14="http://schemas.microsoft.com/office/powerpoint/2010/main" val="107777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4</a:t>
            </a:fld>
            <a:endParaRPr lang="zh-CN" altLang="en-US"/>
          </a:p>
        </p:txBody>
      </p:sp>
    </p:spTree>
    <p:extLst>
      <p:ext uri="{BB962C8B-B14F-4D97-AF65-F5344CB8AC3E}">
        <p14:creationId xmlns:p14="http://schemas.microsoft.com/office/powerpoint/2010/main" val="406455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5</a:t>
            </a:fld>
            <a:endParaRPr lang="zh-CN" altLang="en-US"/>
          </a:p>
        </p:txBody>
      </p:sp>
    </p:spTree>
    <p:extLst>
      <p:ext uri="{BB962C8B-B14F-4D97-AF65-F5344CB8AC3E}">
        <p14:creationId xmlns:p14="http://schemas.microsoft.com/office/powerpoint/2010/main" val="3618591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6</a:t>
            </a:fld>
            <a:endParaRPr lang="zh-CN" altLang="en-US"/>
          </a:p>
        </p:txBody>
      </p:sp>
    </p:spTree>
    <p:extLst>
      <p:ext uri="{BB962C8B-B14F-4D97-AF65-F5344CB8AC3E}">
        <p14:creationId xmlns:p14="http://schemas.microsoft.com/office/powerpoint/2010/main" val="1728703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7</a:t>
            </a:fld>
            <a:endParaRPr lang="zh-CN" altLang="en-US"/>
          </a:p>
        </p:txBody>
      </p:sp>
    </p:spTree>
    <p:extLst>
      <p:ext uri="{BB962C8B-B14F-4D97-AF65-F5344CB8AC3E}">
        <p14:creationId xmlns:p14="http://schemas.microsoft.com/office/powerpoint/2010/main" val="1643654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8</a:t>
            </a:fld>
            <a:endParaRPr lang="zh-CN" altLang="en-US"/>
          </a:p>
        </p:txBody>
      </p:sp>
    </p:spTree>
    <p:extLst>
      <p:ext uri="{BB962C8B-B14F-4D97-AF65-F5344CB8AC3E}">
        <p14:creationId xmlns:p14="http://schemas.microsoft.com/office/powerpoint/2010/main" val="3580579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9</a:t>
            </a:fld>
            <a:endParaRPr lang="zh-CN" altLang="en-US"/>
          </a:p>
        </p:txBody>
      </p:sp>
    </p:spTree>
    <p:extLst>
      <p:ext uri="{BB962C8B-B14F-4D97-AF65-F5344CB8AC3E}">
        <p14:creationId xmlns:p14="http://schemas.microsoft.com/office/powerpoint/2010/main" val="366095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7ABA252-8979-4908-8138-C8EC2530AE3A}" type="datetimeFigureOut">
              <a:rPr lang="zh-CN" altLang="en-US" smtClean="0"/>
              <a:t>2022/1/15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7ABA252-8979-4908-8138-C8EC2530AE3A}" type="datetimeFigureOut">
              <a:rPr lang="zh-CN" altLang="en-US" smtClean="0"/>
              <a:t>2022/1/15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7ABA252-8979-4908-8138-C8EC2530AE3A}" type="datetimeFigureOut">
              <a:rPr lang="zh-CN" altLang="en-US" smtClean="0"/>
              <a:t>2022/1/15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z="1800" smtClean="0">
                <a:solidFill>
                  <a:prstClr val="black"/>
                </a:solidFill>
              </a:rPr>
              <a:pPr defTabSz="914400"/>
              <a:t>2022/1/15</a:t>
            </a:fld>
            <a:endParaRPr lang="zh-CN" altLang="en-US" sz="180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2140278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z="1800" smtClean="0">
                <a:solidFill>
                  <a:prstClr val="black"/>
                </a:solidFill>
              </a:rPr>
              <a:pPr defTabSz="914400"/>
              <a:t>2022/1/15</a:t>
            </a:fld>
            <a:endParaRPr lang="zh-CN" altLang="en-US" sz="180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1259045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4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7ABA252-8979-4908-8138-C8EC2530AE3A}" type="datetimeFigureOut">
              <a:rPr lang="zh-CN" altLang="en-US" smtClean="0"/>
              <a:t>2022/1/15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Date Placeholder 3"/>
          <p:cNvSpPr>
            <a:spLocks noGrp="1"/>
          </p:cNvSpPr>
          <p:nvPr>
            <p:ph type="dt" sz="half" idx="10"/>
          </p:nvPr>
        </p:nvSpPr>
        <p:spPr/>
        <p:txBody>
          <a:bodyPr/>
          <a:lstStyle/>
          <a:p>
            <a:fld id="{57ABA252-8979-4908-8138-C8EC2530AE3A}" type="datetimeFigureOut">
              <a:rPr lang="zh-CN" altLang="en-US" smtClean="0"/>
              <a:t>2022/1/15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7ABA252-8979-4908-8138-C8EC2530AE3A}" type="datetimeFigureOut">
              <a:rPr lang="zh-CN" altLang="en-US" smtClean="0"/>
              <a:t>2022/1/15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7ABA252-8979-4908-8138-C8EC2530AE3A}" type="datetimeFigureOut">
              <a:rPr lang="zh-CN" altLang="en-US" smtClean="0"/>
              <a:t>2022/1/15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7ABA252-8979-4908-8138-C8EC2530AE3A}" type="datetimeFigureOut">
              <a:rPr lang="zh-CN" altLang="en-US" smtClean="0"/>
              <a:t>2022/1/15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FD1D121-70C2-4F51-8E6A-85BDEC1299C1}" type="slidenum">
              <a:rPr lang="zh-CN" altLang="en-US" smtClean="0"/>
              <a:t>‹#›</a:t>
            </a:fld>
            <a:endParaRPr lang="zh-CN" altLang="en-US"/>
          </a:p>
        </p:txBody>
      </p:sp>
      <p:sp>
        <p:nvSpPr>
          <p:cNvPr id="11" name="TextBox 10"/>
          <p:cNvSpPr txBox="1"/>
          <p:nvPr userDrawn="1"/>
        </p:nvSpPr>
        <p:spPr>
          <a:xfrm>
            <a:off x="1907704" y="5025070"/>
            <a:ext cx="1224136" cy="118430"/>
          </a:xfrm>
          <a:prstGeom prst="rect">
            <a:avLst/>
          </a:prstGeom>
          <a:noFill/>
        </p:spPr>
        <p:txBody>
          <a:bodyPr wrap="square" rtlCol="0">
            <a:spAutoFit/>
          </a:bodyPr>
          <a:lstStyle/>
          <a:p>
            <a:pPr defTabSz="914400">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2751254889"/>
      </p:ext>
    </p:extLst>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7ABA252-8979-4908-8138-C8EC2530AE3A}" type="datetimeFigureOut">
              <a:rPr lang="zh-CN" altLang="en-US" smtClean="0"/>
              <a:t>2022/1/15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BA252-8979-4908-8138-C8EC2530AE3A}" type="datetimeFigureOut">
              <a:rPr lang="zh-CN" altLang="en-US" smtClean="0"/>
              <a:t>2022/1/15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7ABA252-8979-4908-8138-C8EC2530AE3A}" type="datetimeFigureOut">
              <a:rPr lang="zh-CN" altLang="en-US" smtClean="0"/>
              <a:t>2022/1/15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7ABA252-8979-4908-8138-C8EC2530AE3A}" type="datetimeFigureOut">
              <a:rPr lang="zh-CN" altLang="en-US" smtClean="0"/>
              <a:t>2022/1/15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FD1D121-70C2-4F51-8E6A-85BDEC1299C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2921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1613136" y="834495"/>
            <a:ext cx="1242892" cy="1798219"/>
            <a:chOff x="-135118" y="1012152"/>
            <a:chExt cx="1285275" cy="2025184"/>
          </a:xfrm>
        </p:grpSpPr>
        <p:sp>
          <p:nvSpPr>
            <p:cNvPr id="50" name="椭圆 49"/>
            <p:cNvSpPr/>
            <p:nvPr/>
          </p:nvSpPr>
          <p:spPr>
            <a:xfrm>
              <a:off x="-135118" y="1012152"/>
              <a:ext cx="1285275" cy="1285275"/>
            </a:xfrm>
            <a:prstGeom prst="ellipse">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文本框 50"/>
            <p:cNvSpPr txBox="1"/>
            <p:nvPr/>
          </p:nvSpPr>
          <p:spPr>
            <a:xfrm>
              <a:off x="183624" y="1165572"/>
              <a:ext cx="648811" cy="1871764"/>
            </a:xfrm>
            <a:prstGeom prst="rect">
              <a:avLst/>
            </a:prstGeom>
            <a:noFill/>
            <a:effectLst>
              <a:innerShdw blurRad="63500" dist="50800" dir="18900000">
                <a:prstClr val="black">
                  <a:alpha val="50000"/>
                </a:prstClr>
              </a:innerShdw>
            </a:effectLst>
          </p:spPr>
          <p:txBody>
            <a:bodyPr wrap="square" rtlCol="0">
              <a:spAutoFit/>
            </a:bodyPr>
            <a:lstStyle/>
            <a:p>
              <a:pPr algn="ctr"/>
              <a:r>
                <a:rPr lang="en-US" altLang="zh-CN" sz="5400" b="1" dirty="0">
                  <a:solidFill>
                    <a:srgbClr val="008080"/>
                  </a:solidFill>
                  <a:effectLst>
                    <a:innerShdw blurRad="63500" dist="50800" dir="18900000">
                      <a:prstClr val="black">
                        <a:alpha val="50000"/>
                      </a:prstClr>
                    </a:innerShdw>
                  </a:effectLst>
                  <a:cs typeface="+mn-ea"/>
                  <a:sym typeface="+mn-lt"/>
                </a:rPr>
                <a:t>2</a:t>
              </a:r>
              <a:endParaRPr lang="zh-CN" altLang="en-US" sz="5400" b="1" dirty="0">
                <a:solidFill>
                  <a:srgbClr val="008080"/>
                </a:solidFill>
                <a:effectLst>
                  <a:innerShdw blurRad="63500" dist="50800" dir="18900000">
                    <a:prstClr val="black">
                      <a:alpha val="50000"/>
                    </a:prstClr>
                  </a:innerShdw>
                </a:effectLst>
                <a:cs typeface="+mn-ea"/>
                <a:sym typeface="+mn-lt"/>
              </a:endParaRPr>
            </a:p>
            <a:p>
              <a:endParaRPr lang="zh-CN" altLang="en-US" sz="4800" dirty="0">
                <a:solidFill>
                  <a:srgbClr val="F17445"/>
                </a:solidFill>
                <a:effectLst>
                  <a:innerShdw blurRad="63500" dist="50800" dir="18900000">
                    <a:prstClr val="black">
                      <a:alpha val="50000"/>
                    </a:prstClr>
                  </a:innerShdw>
                </a:effectLst>
                <a:cs typeface="+mn-ea"/>
                <a:sym typeface="+mn-lt"/>
              </a:endParaRPr>
            </a:p>
          </p:txBody>
        </p:sp>
      </p:grpSp>
      <p:sp>
        <p:nvSpPr>
          <p:cNvPr id="58" name="KSO_Shape"/>
          <p:cNvSpPr/>
          <p:nvPr/>
        </p:nvSpPr>
        <p:spPr bwMode="auto">
          <a:xfrm>
            <a:off x="4900372" y="410369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59" name="KSO_Shape"/>
          <p:cNvSpPr/>
          <p:nvPr/>
        </p:nvSpPr>
        <p:spPr bwMode="auto">
          <a:xfrm>
            <a:off x="6258372" y="4085231"/>
            <a:ext cx="573380" cy="573380"/>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1744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60" name="KSO_Shape"/>
          <p:cNvSpPr/>
          <p:nvPr/>
        </p:nvSpPr>
        <p:spPr bwMode="auto">
          <a:xfrm>
            <a:off x="2257962" y="4051940"/>
            <a:ext cx="671291" cy="639963"/>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00928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61" name="KSO_Shape"/>
          <p:cNvSpPr/>
          <p:nvPr/>
        </p:nvSpPr>
        <p:spPr bwMode="auto">
          <a:xfrm>
            <a:off x="3567172" y="4023117"/>
            <a:ext cx="695281" cy="697608"/>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67" name="文本框 66"/>
          <p:cNvSpPr txBox="1"/>
          <p:nvPr/>
        </p:nvSpPr>
        <p:spPr>
          <a:xfrm>
            <a:off x="270509" y="145240"/>
            <a:ext cx="1342627" cy="646331"/>
          </a:xfrm>
          <a:prstGeom prst="rect">
            <a:avLst/>
          </a:prstGeom>
          <a:noFill/>
        </p:spPr>
        <p:txBody>
          <a:bodyPr wrap="square" rtlCol="0">
            <a:spAutoFit/>
          </a:bodyPr>
          <a:lstStyle/>
          <a:p>
            <a:r>
              <a:rPr lang="en-US" altLang="zh-CN" sz="3600" dirty="0">
                <a:solidFill>
                  <a:srgbClr val="015A74"/>
                </a:solidFill>
                <a:latin typeface="Agency FB" panose="020B0503020202020204" pitchFamily="34" charset="0"/>
                <a:cs typeface="+mn-ea"/>
                <a:sym typeface="+mn-lt"/>
              </a:rPr>
              <a:t>LOGO</a:t>
            </a:r>
            <a:endParaRPr lang="zh-CN" altLang="en-US" sz="3600" dirty="0">
              <a:solidFill>
                <a:srgbClr val="015A74"/>
              </a:solidFill>
              <a:latin typeface="Agency FB" panose="020B0503020202020204" pitchFamily="34" charset="0"/>
              <a:cs typeface="+mn-ea"/>
              <a:sym typeface="+mn-lt"/>
            </a:endParaRPr>
          </a:p>
        </p:txBody>
      </p:sp>
      <p:grpSp>
        <p:nvGrpSpPr>
          <p:cNvPr id="23" name="组合 22">
            <a:extLst>
              <a:ext uri="{FF2B5EF4-FFF2-40B4-BE49-F238E27FC236}">
                <a16:creationId xmlns:a16="http://schemas.microsoft.com/office/drawing/2014/main" id="{89631A60-69EC-4BC3-9E55-26AC6F3FCECF}"/>
              </a:ext>
            </a:extLst>
          </p:cNvPr>
          <p:cNvGrpSpPr/>
          <p:nvPr/>
        </p:nvGrpSpPr>
        <p:grpSpPr>
          <a:xfrm>
            <a:off x="3170704" y="834495"/>
            <a:ext cx="1242892" cy="1798219"/>
            <a:chOff x="-135118" y="1012152"/>
            <a:chExt cx="1285275" cy="2025184"/>
          </a:xfrm>
        </p:grpSpPr>
        <p:sp>
          <p:nvSpPr>
            <p:cNvPr id="24" name="椭圆 23">
              <a:extLst>
                <a:ext uri="{FF2B5EF4-FFF2-40B4-BE49-F238E27FC236}">
                  <a16:creationId xmlns:a16="http://schemas.microsoft.com/office/drawing/2014/main" id="{B00C91E3-A769-4CE6-8996-5B32D3534950}"/>
                </a:ext>
              </a:extLst>
            </p:cNvPr>
            <p:cNvSpPr/>
            <p:nvPr/>
          </p:nvSpPr>
          <p:spPr>
            <a:xfrm>
              <a:off x="-135118" y="1012152"/>
              <a:ext cx="1285275" cy="1285275"/>
            </a:xfrm>
            <a:prstGeom prst="ellipse">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a:extLst>
                <a:ext uri="{FF2B5EF4-FFF2-40B4-BE49-F238E27FC236}">
                  <a16:creationId xmlns:a16="http://schemas.microsoft.com/office/drawing/2014/main" id="{3A50CF28-3B45-4767-9475-7A95D624F175}"/>
                </a:ext>
              </a:extLst>
            </p:cNvPr>
            <p:cNvSpPr txBox="1"/>
            <p:nvPr/>
          </p:nvSpPr>
          <p:spPr>
            <a:xfrm>
              <a:off x="183624" y="1165572"/>
              <a:ext cx="648811" cy="1871764"/>
            </a:xfrm>
            <a:prstGeom prst="rect">
              <a:avLst/>
            </a:prstGeom>
            <a:noFill/>
            <a:effectLst>
              <a:innerShdw blurRad="63500" dist="50800" dir="18900000">
                <a:prstClr val="black">
                  <a:alpha val="50000"/>
                </a:prstClr>
              </a:innerShdw>
            </a:effectLst>
          </p:spPr>
          <p:txBody>
            <a:bodyPr wrap="square" rtlCol="0">
              <a:spAutoFit/>
            </a:bodyPr>
            <a:lstStyle/>
            <a:p>
              <a:pPr algn="ctr"/>
              <a:r>
                <a:rPr lang="en-US" altLang="zh-CN" sz="5400" b="1" dirty="0">
                  <a:solidFill>
                    <a:srgbClr val="E94744"/>
                  </a:solidFill>
                  <a:effectLst>
                    <a:innerShdw blurRad="63500" dist="50800" dir="18900000">
                      <a:prstClr val="black">
                        <a:alpha val="50000"/>
                      </a:prstClr>
                    </a:innerShdw>
                  </a:effectLst>
                  <a:cs typeface="+mn-ea"/>
                  <a:sym typeface="+mn-lt"/>
                </a:rPr>
                <a:t>0</a:t>
              </a:r>
              <a:endParaRPr lang="zh-CN" altLang="en-US" sz="5400" b="1" dirty="0">
                <a:solidFill>
                  <a:srgbClr val="E94744"/>
                </a:solidFill>
                <a:effectLst>
                  <a:innerShdw blurRad="63500" dist="50800" dir="18900000">
                    <a:prstClr val="black">
                      <a:alpha val="50000"/>
                    </a:prstClr>
                  </a:innerShdw>
                </a:effectLst>
                <a:cs typeface="+mn-ea"/>
                <a:sym typeface="+mn-lt"/>
              </a:endParaRPr>
            </a:p>
            <a:p>
              <a:endParaRPr lang="zh-CN" altLang="en-US" sz="4800" dirty="0">
                <a:solidFill>
                  <a:srgbClr val="F17445"/>
                </a:solidFill>
                <a:effectLst>
                  <a:innerShdw blurRad="63500" dist="50800" dir="18900000">
                    <a:prstClr val="black">
                      <a:alpha val="50000"/>
                    </a:prstClr>
                  </a:innerShdw>
                </a:effectLst>
                <a:cs typeface="+mn-ea"/>
                <a:sym typeface="+mn-lt"/>
              </a:endParaRPr>
            </a:p>
          </p:txBody>
        </p:sp>
      </p:grpSp>
      <p:grpSp>
        <p:nvGrpSpPr>
          <p:cNvPr id="27" name="组合 26">
            <a:extLst>
              <a:ext uri="{FF2B5EF4-FFF2-40B4-BE49-F238E27FC236}">
                <a16:creationId xmlns:a16="http://schemas.microsoft.com/office/drawing/2014/main" id="{130096DA-93E3-4D29-8319-96B5D131D2FA}"/>
              </a:ext>
            </a:extLst>
          </p:cNvPr>
          <p:cNvGrpSpPr/>
          <p:nvPr/>
        </p:nvGrpSpPr>
        <p:grpSpPr>
          <a:xfrm>
            <a:off x="4728272" y="834495"/>
            <a:ext cx="1242892" cy="1798219"/>
            <a:chOff x="-135118" y="1012152"/>
            <a:chExt cx="1285275" cy="2025184"/>
          </a:xfrm>
        </p:grpSpPr>
        <p:sp>
          <p:nvSpPr>
            <p:cNvPr id="28" name="椭圆 27">
              <a:extLst>
                <a:ext uri="{FF2B5EF4-FFF2-40B4-BE49-F238E27FC236}">
                  <a16:creationId xmlns:a16="http://schemas.microsoft.com/office/drawing/2014/main" id="{4E898772-368A-4188-975E-68741B415F8C}"/>
                </a:ext>
              </a:extLst>
            </p:cNvPr>
            <p:cNvSpPr/>
            <p:nvPr/>
          </p:nvSpPr>
          <p:spPr>
            <a:xfrm>
              <a:off x="-135118" y="1012152"/>
              <a:ext cx="1285275" cy="1285275"/>
            </a:xfrm>
            <a:prstGeom prst="ellipse">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a:extLst>
                <a:ext uri="{FF2B5EF4-FFF2-40B4-BE49-F238E27FC236}">
                  <a16:creationId xmlns:a16="http://schemas.microsoft.com/office/drawing/2014/main" id="{A4386342-7151-4633-9945-AD383FD6393A}"/>
                </a:ext>
              </a:extLst>
            </p:cNvPr>
            <p:cNvSpPr txBox="1"/>
            <p:nvPr/>
          </p:nvSpPr>
          <p:spPr>
            <a:xfrm>
              <a:off x="183624" y="1165572"/>
              <a:ext cx="648811" cy="1871764"/>
            </a:xfrm>
            <a:prstGeom prst="rect">
              <a:avLst/>
            </a:prstGeom>
            <a:noFill/>
            <a:effectLst>
              <a:innerShdw blurRad="63500" dist="50800" dir="18900000">
                <a:prstClr val="black">
                  <a:alpha val="50000"/>
                </a:prstClr>
              </a:innerShdw>
            </a:effectLst>
          </p:spPr>
          <p:txBody>
            <a:bodyPr wrap="square" rtlCol="0">
              <a:spAutoFit/>
            </a:bodyPr>
            <a:lstStyle/>
            <a:p>
              <a:pPr algn="ctr"/>
              <a:r>
                <a:rPr lang="en-US" altLang="zh-CN" sz="5400" b="1" dirty="0">
                  <a:solidFill>
                    <a:srgbClr val="015A75"/>
                  </a:solidFill>
                  <a:effectLst>
                    <a:innerShdw blurRad="63500" dist="50800" dir="18900000">
                      <a:prstClr val="black">
                        <a:alpha val="50000"/>
                      </a:prstClr>
                    </a:innerShdw>
                  </a:effectLst>
                  <a:cs typeface="+mn-ea"/>
                  <a:sym typeface="+mn-lt"/>
                </a:rPr>
                <a:t>X</a:t>
              </a:r>
              <a:endParaRPr lang="zh-CN" altLang="en-US" sz="5400" b="1" dirty="0">
                <a:solidFill>
                  <a:srgbClr val="015A75"/>
                </a:solidFill>
                <a:effectLst>
                  <a:innerShdw blurRad="63500" dist="50800" dir="18900000">
                    <a:prstClr val="black">
                      <a:alpha val="50000"/>
                    </a:prstClr>
                  </a:innerShdw>
                </a:effectLst>
                <a:cs typeface="+mn-ea"/>
                <a:sym typeface="+mn-lt"/>
              </a:endParaRPr>
            </a:p>
            <a:p>
              <a:endParaRPr lang="zh-CN" altLang="en-US" sz="4800" dirty="0">
                <a:solidFill>
                  <a:srgbClr val="F17445"/>
                </a:solidFill>
                <a:effectLst>
                  <a:innerShdw blurRad="63500" dist="50800" dir="18900000">
                    <a:prstClr val="black">
                      <a:alpha val="50000"/>
                    </a:prstClr>
                  </a:innerShdw>
                </a:effectLst>
                <a:cs typeface="+mn-ea"/>
                <a:sym typeface="+mn-lt"/>
              </a:endParaRPr>
            </a:p>
          </p:txBody>
        </p:sp>
      </p:grpSp>
      <p:grpSp>
        <p:nvGrpSpPr>
          <p:cNvPr id="30" name="组合 29">
            <a:extLst>
              <a:ext uri="{FF2B5EF4-FFF2-40B4-BE49-F238E27FC236}">
                <a16:creationId xmlns:a16="http://schemas.microsoft.com/office/drawing/2014/main" id="{74B3A164-B8A4-4605-95FE-82EAEDADE48D}"/>
              </a:ext>
            </a:extLst>
          </p:cNvPr>
          <p:cNvGrpSpPr/>
          <p:nvPr/>
        </p:nvGrpSpPr>
        <p:grpSpPr>
          <a:xfrm>
            <a:off x="6285840" y="834495"/>
            <a:ext cx="1242892" cy="1798219"/>
            <a:chOff x="-135118" y="1012152"/>
            <a:chExt cx="1285275" cy="2025184"/>
          </a:xfrm>
        </p:grpSpPr>
        <p:sp>
          <p:nvSpPr>
            <p:cNvPr id="31" name="椭圆 30">
              <a:extLst>
                <a:ext uri="{FF2B5EF4-FFF2-40B4-BE49-F238E27FC236}">
                  <a16:creationId xmlns:a16="http://schemas.microsoft.com/office/drawing/2014/main" id="{BF3571CB-A6D0-4703-AE00-F4983B4CA5EB}"/>
                </a:ext>
              </a:extLst>
            </p:cNvPr>
            <p:cNvSpPr/>
            <p:nvPr/>
          </p:nvSpPr>
          <p:spPr>
            <a:xfrm>
              <a:off x="-135118" y="1012152"/>
              <a:ext cx="1285275" cy="1285275"/>
            </a:xfrm>
            <a:prstGeom prst="ellipse">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a16="http://schemas.microsoft.com/office/drawing/2014/main" id="{DFB8D874-2E5C-418C-A3E7-4A45AAB243DA}"/>
                </a:ext>
              </a:extLst>
            </p:cNvPr>
            <p:cNvSpPr txBox="1"/>
            <p:nvPr/>
          </p:nvSpPr>
          <p:spPr>
            <a:xfrm>
              <a:off x="183624" y="1165572"/>
              <a:ext cx="648811" cy="1871764"/>
            </a:xfrm>
            <a:prstGeom prst="rect">
              <a:avLst/>
            </a:prstGeom>
            <a:noFill/>
            <a:effectLst>
              <a:innerShdw blurRad="63500" dist="50800" dir="18900000">
                <a:prstClr val="black">
                  <a:alpha val="50000"/>
                </a:prstClr>
              </a:innerShdw>
            </a:effectLst>
          </p:spPr>
          <p:txBody>
            <a:bodyPr wrap="square" rtlCol="0">
              <a:spAutoFit/>
            </a:bodyPr>
            <a:lstStyle/>
            <a:p>
              <a:pPr algn="ctr"/>
              <a:r>
                <a:rPr lang="en-US" altLang="zh-CN" sz="5400" b="1" dirty="0">
                  <a:solidFill>
                    <a:srgbClr val="F17445"/>
                  </a:solidFill>
                  <a:effectLst>
                    <a:innerShdw blurRad="63500" dist="50800" dir="18900000">
                      <a:prstClr val="black">
                        <a:alpha val="50000"/>
                      </a:prstClr>
                    </a:innerShdw>
                  </a:effectLst>
                  <a:cs typeface="+mn-ea"/>
                  <a:sym typeface="+mn-lt"/>
                </a:rPr>
                <a:t>X</a:t>
              </a:r>
              <a:endParaRPr lang="zh-CN" altLang="en-US" sz="5400" b="1" dirty="0">
                <a:solidFill>
                  <a:srgbClr val="F17445"/>
                </a:solidFill>
                <a:effectLst>
                  <a:innerShdw blurRad="63500" dist="50800" dir="18900000">
                    <a:prstClr val="black">
                      <a:alpha val="50000"/>
                    </a:prstClr>
                  </a:innerShdw>
                </a:effectLst>
                <a:cs typeface="+mn-ea"/>
                <a:sym typeface="+mn-lt"/>
              </a:endParaRPr>
            </a:p>
            <a:p>
              <a:endParaRPr lang="zh-CN" altLang="en-US" sz="4800" dirty="0">
                <a:solidFill>
                  <a:srgbClr val="F17445"/>
                </a:solidFill>
                <a:effectLst>
                  <a:innerShdw blurRad="63500" dist="50800" dir="18900000">
                    <a:prstClr val="black">
                      <a:alpha val="50000"/>
                    </a:prstClr>
                  </a:innerShdw>
                </a:effectLst>
                <a:cs typeface="+mn-ea"/>
                <a:sym typeface="+mn-lt"/>
              </a:endParaRPr>
            </a:p>
          </p:txBody>
        </p:sp>
      </p:grpSp>
      <p:sp>
        <p:nvSpPr>
          <p:cNvPr id="62" name="圆角矩形 16">
            <a:extLst>
              <a:ext uri="{FF2B5EF4-FFF2-40B4-BE49-F238E27FC236}">
                <a16:creationId xmlns:a16="http://schemas.microsoft.com/office/drawing/2014/main" id="{EF48F46F-62E4-4BCB-8E14-50D4E941BD97}"/>
              </a:ext>
            </a:extLst>
          </p:cNvPr>
          <p:cNvSpPr/>
          <p:nvPr/>
        </p:nvSpPr>
        <p:spPr>
          <a:xfrm rot="16200000">
            <a:off x="4462423" y="1330990"/>
            <a:ext cx="353368" cy="4171554"/>
          </a:xfrm>
          <a:prstGeom prst="round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a:extLst>
              <a:ext uri="{FF2B5EF4-FFF2-40B4-BE49-F238E27FC236}">
                <a16:creationId xmlns:a16="http://schemas.microsoft.com/office/drawing/2014/main" id="{D6D630BC-C044-4F54-9222-46CA569BBBDB}"/>
              </a:ext>
            </a:extLst>
          </p:cNvPr>
          <p:cNvSpPr txBox="1"/>
          <p:nvPr/>
        </p:nvSpPr>
        <p:spPr>
          <a:xfrm>
            <a:off x="1927381" y="2339873"/>
            <a:ext cx="5293904" cy="707886"/>
          </a:xfrm>
          <a:prstGeom prst="rect">
            <a:avLst/>
          </a:prstGeom>
          <a:noFill/>
        </p:spPr>
        <p:txBody>
          <a:bodyPr wrap="square" rtlCol="0">
            <a:spAutoFit/>
          </a:bodyPr>
          <a:lstStyle/>
          <a:p>
            <a:pPr algn="ctr"/>
            <a:r>
              <a:rPr lang="zh-CN" altLang="en-US" sz="4000" spc="600" dirty="0">
                <a:solidFill>
                  <a:srgbClr val="E94744"/>
                </a:solidFill>
                <a:latin typeface="方正正黑简体" panose="02000000000000000000" pitchFamily="2" charset="-122"/>
                <a:ea typeface="方正正黑简体" panose="02000000000000000000" pitchFamily="2" charset="-122"/>
                <a:cs typeface="+mn-ea"/>
                <a:sym typeface="+mn-lt"/>
              </a:rPr>
              <a:t>年终工作总结模板</a:t>
            </a:r>
          </a:p>
        </p:txBody>
      </p:sp>
      <p:sp>
        <p:nvSpPr>
          <p:cNvPr id="34" name="矩形 33">
            <a:extLst>
              <a:ext uri="{FF2B5EF4-FFF2-40B4-BE49-F238E27FC236}">
                <a16:creationId xmlns:a16="http://schemas.microsoft.com/office/drawing/2014/main" id="{9593FBF5-42AA-4394-B375-06D32B087370}"/>
              </a:ext>
            </a:extLst>
          </p:cNvPr>
          <p:cNvSpPr/>
          <p:nvPr/>
        </p:nvSpPr>
        <p:spPr>
          <a:xfrm>
            <a:off x="3254201" y="3284677"/>
            <a:ext cx="2501454" cy="276999"/>
          </a:xfrm>
          <a:prstGeom prst="rect">
            <a:avLst/>
          </a:prstGeom>
        </p:spPr>
        <p:txBody>
          <a:bodyPr wrap="none">
            <a:spAutoFit/>
          </a:bodyPr>
          <a:lstStyle/>
          <a:p>
            <a:pPr defTabSz="1219200"/>
            <a:r>
              <a:rPr lang="zh-CN" altLang="en-US" sz="1200" dirty="0">
                <a:solidFill>
                  <a:srgbClr val="015A75"/>
                </a:solidFill>
                <a:cs typeface="+mn-ea"/>
                <a:sym typeface="+mn-lt"/>
              </a:rPr>
              <a:t>汇报人：小白</a:t>
            </a:r>
            <a:r>
              <a:rPr lang="en-US" altLang="zh-CN" sz="1200" dirty="0">
                <a:solidFill>
                  <a:srgbClr val="015A75"/>
                </a:solidFill>
                <a:cs typeface="+mn-ea"/>
                <a:sym typeface="+mn-lt"/>
              </a:rPr>
              <a:t>PPT    </a:t>
            </a:r>
            <a:r>
              <a:rPr lang="zh-CN" altLang="en-US" sz="1200" dirty="0">
                <a:solidFill>
                  <a:srgbClr val="015A75"/>
                </a:solidFill>
                <a:cs typeface="+mn-ea"/>
                <a:sym typeface="+mn-lt"/>
              </a:rPr>
              <a:t> </a:t>
            </a:r>
            <a:r>
              <a:rPr lang="en-US" altLang="zh-CN" sz="1200" dirty="0">
                <a:solidFill>
                  <a:srgbClr val="015A75"/>
                </a:solidFill>
                <a:cs typeface="+mn-ea"/>
                <a:sym typeface="+mn-lt"/>
              </a:rPr>
              <a:t> </a:t>
            </a:r>
            <a:r>
              <a:rPr lang="zh-CN" altLang="en-US" sz="1200" dirty="0">
                <a:solidFill>
                  <a:srgbClr val="015A75"/>
                </a:solidFill>
                <a:cs typeface="+mn-ea"/>
                <a:sym typeface="+mn-lt"/>
              </a:rPr>
              <a:t>日期：</a:t>
            </a:r>
            <a:r>
              <a:rPr lang="en-US" altLang="zh-CN" sz="1200" dirty="0">
                <a:solidFill>
                  <a:srgbClr val="015A75"/>
                </a:solidFill>
                <a:cs typeface="+mn-ea"/>
                <a:sym typeface="+mn-lt"/>
              </a:rPr>
              <a:t>20XX</a:t>
            </a:r>
            <a:endParaRPr lang="zh-CN" altLang="en-US" sz="1200" dirty="0">
              <a:solidFill>
                <a:srgbClr val="015A75"/>
              </a:solidFill>
              <a:cs typeface="+mn-ea"/>
              <a:sym typeface="+mn-lt"/>
            </a:endParaRPr>
          </a:p>
        </p:txBody>
      </p:sp>
      <p:grpSp>
        <p:nvGrpSpPr>
          <p:cNvPr id="45" name="组合 44"/>
          <p:cNvGrpSpPr/>
          <p:nvPr/>
        </p:nvGrpSpPr>
        <p:grpSpPr>
          <a:xfrm>
            <a:off x="2310073" y="3181204"/>
            <a:ext cx="398028" cy="398028"/>
            <a:chOff x="3552943" y="2498822"/>
            <a:chExt cx="398028" cy="398028"/>
          </a:xfrm>
        </p:grpSpPr>
        <p:sp>
          <p:nvSpPr>
            <p:cNvPr id="25" name="椭圆 24"/>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4" name="组合 43"/>
            <p:cNvGrpSpPr/>
            <p:nvPr/>
          </p:nvGrpSpPr>
          <p:grpSpPr>
            <a:xfrm>
              <a:off x="3652408" y="2597911"/>
              <a:ext cx="197783" cy="195425"/>
              <a:chOff x="4526647" y="3001023"/>
              <a:chExt cx="464228" cy="458694"/>
            </a:xfrm>
            <a:solidFill>
              <a:srgbClr val="009288"/>
            </a:solidFill>
          </p:grpSpPr>
          <p:sp>
            <p:nvSpPr>
              <p:cNvPr id="42" name="Freeform 6"/>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43" name="Freeform 7"/>
              <p:cNvSpPr/>
              <p:nvPr/>
            </p:nvSpPr>
            <p:spPr bwMode="auto">
              <a:xfrm>
                <a:off x="4526647" y="3041758"/>
                <a:ext cx="464228" cy="417959"/>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rgbClr val="015A75"/>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par>
                                <p:cTn id="8" presetID="53" presetClass="entr" presetSubtype="16" fill="hold" nodeType="withEffect">
                                  <p:stCondLst>
                                    <p:cond delay="600"/>
                                  </p:stCondLst>
                                  <p:childTnLst>
                                    <p:set>
                                      <p:cBhvr>
                                        <p:cTn id="9" dur="1" fill="hold">
                                          <p:stCondLst>
                                            <p:cond delay="0"/>
                                          </p:stCondLst>
                                        </p:cTn>
                                        <p:tgtEl>
                                          <p:spTgt spid="49"/>
                                        </p:tgtEl>
                                        <p:attrNameLst>
                                          <p:attrName>style.visibility</p:attrName>
                                        </p:attrNameLst>
                                      </p:cBhvr>
                                      <p:to>
                                        <p:strVal val="visible"/>
                                      </p:to>
                                    </p:set>
                                    <p:anim calcmode="lin" valueType="num">
                                      <p:cBhvr>
                                        <p:cTn id="10" dur="500" fill="hold"/>
                                        <p:tgtEl>
                                          <p:spTgt spid="49"/>
                                        </p:tgtEl>
                                        <p:attrNameLst>
                                          <p:attrName>ppt_w</p:attrName>
                                        </p:attrNameLst>
                                      </p:cBhvr>
                                      <p:tavLst>
                                        <p:tav tm="0">
                                          <p:val>
                                            <p:fltVal val="0"/>
                                          </p:val>
                                        </p:tav>
                                        <p:tav tm="100000">
                                          <p:val>
                                            <p:strVal val="#ppt_w"/>
                                          </p:val>
                                        </p:tav>
                                      </p:tavLst>
                                    </p:anim>
                                    <p:anim calcmode="lin" valueType="num">
                                      <p:cBhvr>
                                        <p:cTn id="11" dur="500" fill="hold"/>
                                        <p:tgtEl>
                                          <p:spTgt spid="49"/>
                                        </p:tgtEl>
                                        <p:attrNameLst>
                                          <p:attrName>ppt_h</p:attrName>
                                        </p:attrNameLst>
                                      </p:cBhvr>
                                      <p:tavLst>
                                        <p:tav tm="0">
                                          <p:val>
                                            <p:fltVal val="0"/>
                                          </p:val>
                                        </p:tav>
                                        <p:tav tm="100000">
                                          <p:val>
                                            <p:strVal val="#ppt_h"/>
                                          </p:val>
                                        </p:tav>
                                      </p:tavLst>
                                    </p:anim>
                                    <p:animEffect transition="in" filter="fade">
                                      <p:cBhvr>
                                        <p:cTn id="12" dur="500"/>
                                        <p:tgtEl>
                                          <p:spTgt spid="49"/>
                                        </p:tgtEl>
                                      </p:cBhvr>
                                    </p:animEffect>
                                  </p:childTnLst>
                                </p:cTn>
                              </p:par>
                              <p:par>
                                <p:cTn id="13" presetID="53" presetClass="entr" presetSubtype="16" fill="hold" nodeType="withEffect">
                                  <p:stCondLst>
                                    <p:cond delay="700"/>
                                  </p:stCondLst>
                                  <p:childTnLst>
                                    <p:set>
                                      <p:cBhvr>
                                        <p:cTn id="14" dur="1" fill="hold">
                                          <p:stCondLst>
                                            <p:cond delay="0"/>
                                          </p:stCondLst>
                                        </p:cTn>
                                        <p:tgtEl>
                                          <p:spTgt spid="23"/>
                                        </p:tgtEl>
                                        <p:attrNameLst>
                                          <p:attrName>style.visibility</p:attrName>
                                        </p:attrNameLst>
                                      </p:cBhvr>
                                      <p:to>
                                        <p:strVal val="visible"/>
                                      </p:to>
                                    </p:set>
                                    <p:anim calcmode="lin" valueType="num">
                                      <p:cBhvr>
                                        <p:cTn id="15" dur="450" fill="hold"/>
                                        <p:tgtEl>
                                          <p:spTgt spid="23"/>
                                        </p:tgtEl>
                                        <p:attrNameLst>
                                          <p:attrName>ppt_w</p:attrName>
                                        </p:attrNameLst>
                                      </p:cBhvr>
                                      <p:tavLst>
                                        <p:tav tm="0">
                                          <p:val>
                                            <p:fltVal val="0"/>
                                          </p:val>
                                        </p:tav>
                                        <p:tav tm="100000">
                                          <p:val>
                                            <p:strVal val="#ppt_w"/>
                                          </p:val>
                                        </p:tav>
                                      </p:tavLst>
                                    </p:anim>
                                    <p:anim calcmode="lin" valueType="num">
                                      <p:cBhvr>
                                        <p:cTn id="16" dur="450" fill="hold"/>
                                        <p:tgtEl>
                                          <p:spTgt spid="23"/>
                                        </p:tgtEl>
                                        <p:attrNameLst>
                                          <p:attrName>ppt_h</p:attrName>
                                        </p:attrNameLst>
                                      </p:cBhvr>
                                      <p:tavLst>
                                        <p:tav tm="0">
                                          <p:val>
                                            <p:fltVal val="0"/>
                                          </p:val>
                                        </p:tav>
                                        <p:tav tm="100000">
                                          <p:val>
                                            <p:strVal val="#ppt_h"/>
                                          </p:val>
                                        </p:tav>
                                      </p:tavLst>
                                    </p:anim>
                                    <p:animEffect transition="in" filter="fade">
                                      <p:cBhvr>
                                        <p:cTn id="17" dur="450"/>
                                        <p:tgtEl>
                                          <p:spTgt spid="23"/>
                                        </p:tgtEl>
                                      </p:cBhvr>
                                    </p:animEffect>
                                  </p:childTnLst>
                                </p:cTn>
                              </p:par>
                              <p:par>
                                <p:cTn id="18" presetID="53" presetClass="entr" presetSubtype="16" fill="hold" nodeType="withEffect">
                                  <p:stCondLst>
                                    <p:cond delay="70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par>
                                <p:cTn id="23" presetID="53" presetClass="entr" presetSubtype="16" fill="hold" nodeType="withEffect">
                                  <p:stCondLst>
                                    <p:cond delay="70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par>
                          <p:cTn id="28" fill="hold">
                            <p:stCondLst>
                              <p:cond delay="1200"/>
                            </p:stCondLst>
                            <p:childTnLst>
                              <p:par>
                                <p:cTn id="29" presetID="49" presetClass="entr" presetSubtype="0" decel="100000" fill="hold" grpId="0" nodeType="afterEffect">
                                  <p:stCondLst>
                                    <p:cond delay="0"/>
                                  </p:stCondLst>
                                  <p:iterate type="lt">
                                    <p:tmPct val="10000"/>
                                  </p:iterate>
                                  <p:childTnLst>
                                    <p:set>
                                      <p:cBhvr>
                                        <p:cTn id="30" dur="1" fill="hold">
                                          <p:stCondLst>
                                            <p:cond delay="0"/>
                                          </p:stCondLst>
                                        </p:cTn>
                                        <p:tgtEl>
                                          <p:spTgt spid="33"/>
                                        </p:tgtEl>
                                        <p:attrNameLst>
                                          <p:attrName>style.visibility</p:attrName>
                                        </p:attrNameLst>
                                      </p:cBhvr>
                                      <p:to>
                                        <p:strVal val="visible"/>
                                      </p:to>
                                    </p:set>
                                    <p:anim calcmode="lin" valueType="num">
                                      <p:cBhvr>
                                        <p:cTn id="31" dur="1000" fill="hold"/>
                                        <p:tgtEl>
                                          <p:spTgt spid="33"/>
                                        </p:tgtEl>
                                        <p:attrNameLst>
                                          <p:attrName>ppt_w</p:attrName>
                                        </p:attrNameLst>
                                      </p:cBhvr>
                                      <p:tavLst>
                                        <p:tav tm="0">
                                          <p:val>
                                            <p:fltVal val="0"/>
                                          </p:val>
                                        </p:tav>
                                        <p:tav tm="100000">
                                          <p:val>
                                            <p:strVal val="#ppt_w"/>
                                          </p:val>
                                        </p:tav>
                                      </p:tavLst>
                                    </p:anim>
                                    <p:anim calcmode="lin" valueType="num">
                                      <p:cBhvr>
                                        <p:cTn id="32" dur="1000" fill="hold"/>
                                        <p:tgtEl>
                                          <p:spTgt spid="33"/>
                                        </p:tgtEl>
                                        <p:attrNameLst>
                                          <p:attrName>ppt_h</p:attrName>
                                        </p:attrNameLst>
                                      </p:cBhvr>
                                      <p:tavLst>
                                        <p:tav tm="0">
                                          <p:val>
                                            <p:fltVal val="0"/>
                                          </p:val>
                                        </p:tav>
                                        <p:tav tm="100000">
                                          <p:val>
                                            <p:strVal val="#ppt_h"/>
                                          </p:val>
                                        </p:tav>
                                      </p:tavLst>
                                    </p:anim>
                                    <p:anim calcmode="lin" valueType="num">
                                      <p:cBhvr>
                                        <p:cTn id="33" dur="1000" fill="hold"/>
                                        <p:tgtEl>
                                          <p:spTgt spid="33"/>
                                        </p:tgtEl>
                                        <p:attrNameLst>
                                          <p:attrName>style.rotation</p:attrName>
                                        </p:attrNameLst>
                                      </p:cBhvr>
                                      <p:tavLst>
                                        <p:tav tm="0">
                                          <p:val>
                                            <p:fltVal val="360"/>
                                          </p:val>
                                        </p:tav>
                                        <p:tav tm="100000">
                                          <p:val>
                                            <p:fltVal val="0"/>
                                          </p:val>
                                        </p:tav>
                                      </p:tavLst>
                                    </p:anim>
                                    <p:animEffect transition="in" filter="fade">
                                      <p:cBhvr>
                                        <p:cTn id="34" dur="10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left)">
                                      <p:cBhvr>
                                        <p:cTn id="39" dur="500"/>
                                        <p:tgtEl>
                                          <p:spTgt spid="6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4.44444E-6 -3.95062E-6 L 0.46111 0.0034 " pathEditMode="relative" rAng="0" ptsTypes="AA">
                                      <p:cBhvr>
                                        <p:cTn id="48" dur="2000" fill="hold"/>
                                        <p:tgtEl>
                                          <p:spTgt spid="45"/>
                                        </p:tgtEl>
                                        <p:attrNameLst>
                                          <p:attrName>ppt_x</p:attrName>
                                          <p:attrName>ppt_y</p:attrName>
                                        </p:attrNameLst>
                                      </p:cBhvr>
                                      <p:rCtr x="23056" y="154"/>
                                    </p:animMotion>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barn(inVertical)">
                                      <p:cBhvr>
                                        <p:cTn id="53" dur="500"/>
                                        <p:tgtEl>
                                          <p:spTgt spid="34"/>
                                        </p:tgtEl>
                                      </p:cBhvr>
                                    </p:animEffect>
                                  </p:childTnLst>
                                </p:cTn>
                              </p:par>
                            </p:childTnLst>
                          </p:cTn>
                        </p:par>
                        <p:par>
                          <p:cTn id="54" fill="hold">
                            <p:stCondLst>
                              <p:cond delay="500"/>
                            </p:stCondLst>
                            <p:childTnLst>
                              <p:par>
                                <p:cTn id="55" presetID="23" presetClass="entr" presetSubtype="528"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 calcmode="lin" valueType="num">
                                      <p:cBhvr>
                                        <p:cTn id="57" dur="500" fill="hold"/>
                                        <p:tgtEl>
                                          <p:spTgt spid="60"/>
                                        </p:tgtEl>
                                        <p:attrNameLst>
                                          <p:attrName>ppt_w</p:attrName>
                                        </p:attrNameLst>
                                      </p:cBhvr>
                                      <p:tavLst>
                                        <p:tav tm="0">
                                          <p:val>
                                            <p:fltVal val="0"/>
                                          </p:val>
                                        </p:tav>
                                        <p:tav tm="100000">
                                          <p:val>
                                            <p:strVal val="#ppt_w"/>
                                          </p:val>
                                        </p:tav>
                                      </p:tavLst>
                                    </p:anim>
                                    <p:anim calcmode="lin" valueType="num">
                                      <p:cBhvr>
                                        <p:cTn id="58" dur="500" fill="hold"/>
                                        <p:tgtEl>
                                          <p:spTgt spid="60"/>
                                        </p:tgtEl>
                                        <p:attrNameLst>
                                          <p:attrName>ppt_h</p:attrName>
                                        </p:attrNameLst>
                                      </p:cBhvr>
                                      <p:tavLst>
                                        <p:tav tm="0">
                                          <p:val>
                                            <p:fltVal val="0"/>
                                          </p:val>
                                        </p:tav>
                                        <p:tav tm="100000">
                                          <p:val>
                                            <p:strVal val="#ppt_h"/>
                                          </p:val>
                                        </p:tav>
                                      </p:tavLst>
                                    </p:anim>
                                    <p:anim calcmode="lin" valueType="num">
                                      <p:cBhvr>
                                        <p:cTn id="59" dur="500" fill="hold"/>
                                        <p:tgtEl>
                                          <p:spTgt spid="60"/>
                                        </p:tgtEl>
                                        <p:attrNameLst>
                                          <p:attrName>ppt_x</p:attrName>
                                        </p:attrNameLst>
                                      </p:cBhvr>
                                      <p:tavLst>
                                        <p:tav tm="0">
                                          <p:val>
                                            <p:fltVal val="0.5"/>
                                          </p:val>
                                        </p:tav>
                                        <p:tav tm="100000">
                                          <p:val>
                                            <p:strVal val="#ppt_x"/>
                                          </p:val>
                                        </p:tav>
                                      </p:tavLst>
                                    </p:anim>
                                    <p:anim calcmode="lin" valueType="num">
                                      <p:cBhvr>
                                        <p:cTn id="60" dur="500" fill="hold"/>
                                        <p:tgtEl>
                                          <p:spTgt spid="60"/>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250"/>
                                  </p:stCondLst>
                                  <p:childTnLst>
                                    <p:set>
                                      <p:cBhvr>
                                        <p:cTn id="62" dur="1" fill="hold">
                                          <p:stCondLst>
                                            <p:cond delay="0"/>
                                          </p:stCondLst>
                                        </p:cTn>
                                        <p:tgtEl>
                                          <p:spTgt spid="61"/>
                                        </p:tgtEl>
                                        <p:attrNameLst>
                                          <p:attrName>style.visibility</p:attrName>
                                        </p:attrNameLst>
                                      </p:cBhvr>
                                      <p:to>
                                        <p:strVal val="visible"/>
                                      </p:to>
                                    </p:set>
                                    <p:anim calcmode="lin" valueType="num">
                                      <p:cBhvr>
                                        <p:cTn id="63" dur="500" fill="hold"/>
                                        <p:tgtEl>
                                          <p:spTgt spid="61"/>
                                        </p:tgtEl>
                                        <p:attrNameLst>
                                          <p:attrName>ppt_w</p:attrName>
                                        </p:attrNameLst>
                                      </p:cBhvr>
                                      <p:tavLst>
                                        <p:tav tm="0">
                                          <p:val>
                                            <p:fltVal val="0"/>
                                          </p:val>
                                        </p:tav>
                                        <p:tav tm="100000">
                                          <p:val>
                                            <p:strVal val="#ppt_w"/>
                                          </p:val>
                                        </p:tav>
                                      </p:tavLst>
                                    </p:anim>
                                    <p:anim calcmode="lin" valueType="num">
                                      <p:cBhvr>
                                        <p:cTn id="64" dur="500" fill="hold"/>
                                        <p:tgtEl>
                                          <p:spTgt spid="61"/>
                                        </p:tgtEl>
                                        <p:attrNameLst>
                                          <p:attrName>ppt_h</p:attrName>
                                        </p:attrNameLst>
                                      </p:cBhvr>
                                      <p:tavLst>
                                        <p:tav tm="0">
                                          <p:val>
                                            <p:fltVal val="0"/>
                                          </p:val>
                                        </p:tav>
                                        <p:tav tm="100000">
                                          <p:val>
                                            <p:strVal val="#ppt_h"/>
                                          </p:val>
                                        </p:tav>
                                      </p:tavLst>
                                    </p:anim>
                                    <p:anim calcmode="lin" valueType="num">
                                      <p:cBhvr>
                                        <p:cTn id="65" dur="500" fill="hold"/>
                                        <p:tgtEl>
                                          <p:spTgt spid="61"/>
                                        </p:tgtEl>
                                        <p:attrNameLst>
                                          <p:attrName>ppt_x</p:attrName>
                                        </p:attrNameLst>
                                      </p:cBhvr>
                                      <p:tavLst>
                                        <p:tav tm="0">
                                          <p:val>
                                            <p:fltVal val="0.5"/>
                                          </p:val>
                                        </p:tav>
                                        <p:tav tm="100000">
                                          <p:val>
                                            <p:strVal val="#ppt_x"/>
                                          </p:val>
                                        </p:tav>
                                      </p:tavLst>
                                    </p:anim>
                                    <p:anim calcmode="lin" valueType="num">
                                      <p:cBhvr>
                                        <p:cTn id="66" dur="500" fill="hold"/>
                                        <p:tgtEl>
                                          <p:spTgt spid="61"/>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500"/>
                                  </p:stCondLst>
                                  <p:childTnLst>
                                    <p:set>
                                      <p:cBhvr>
                                        <p:cTn id="68" dur="1" fill="hold">
                                          <p:stCondLst>
                                            <p:cond delay="0"/>
                                          </p:stCondLst>
                                        </p:cTn>
                                        <p:tgtEl>
                                          <p:spTgt spid="58"/>
                                        </p:tgtEl>
                                        <p:attrNameLst>
                                          <p:attrName>style.visibility</p:attrName>
                                        </p:attrNameLst>
                                      </p:cBhvr>
                                      <p:to>
                                        <p:strVal val="visible"/>
                                      </p:to>
                                    </p:set>
                                    <p:anim calcmode="lin" valueType="num">
                                      <p:cBhvr>
                                        <p:cTn id="69" dur="500" fill="hold"/>
                                        <p:tgtEl>
                                          <p:spTgt spid="58"/>
                                        </p:tgtEl>
                                        <p:attrNameLst>
                                          <p:attrName>ppt_w</p:attrName>
                                        </p:attrNameLst>
                                      </p:cBhvr>
                                      <p:tavLst>
                                        <p:tav tm="0">
                                          <p:val>
                                            <p:fltVal val="0"/>
                                          </p:val>
                                        </p:tav>
                                        <p:tav tm="100000">
                                          <p:val>
                                            <p:strVal val="#ppt_w"/>
                                          </p:val>
                                        </p:tav>
                                      </p:tavLst>
                                    </p:anim>
                                    <p:anim calcmode="lin" valueType="num">
                                      <p:cBhvr>
                                        <p:cTn id="70" dur="500" fill="hold"/>
                                        <p:tgtEl>
                                          <p:spTgt spid="58"/>
                                        </p:tgtEl>
                                        <p:attrNameLst>
                                          <p:attrName>ppt_h</p:attrName>
                                        </p:attrNameLst>
                                      </p:cBhvr>
                                      <p:tavLst>
                                        <p:tav tm="0">
                                          <p:val>
                                            <p:fltVal val="0"/>
                                          </p:val>
                                        </p:tav>
                                        <p:tav tm="100000">
                                          <p:val>
                                            <p:strVal val="#ppt_h"/>
                                          </p:val>
                                        </p:tav>
                                      </p:tavLst>
                                    </p:anim>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par>
                                <p:cTn id="73" presetID="23" presetClass="entr" presetSubtype="528" fill="hold" grpId="0" nodeType="withEffect">
                                  <p:stCondLst>
                                    <p:cond delay="750"/>
                                  </p:stCondLst>
                                  <p:childTnLst>
                                    <p:set>
                                      <p:cBhvr>
                                        <p:cTn id="74" dur="1" fill="hold">
                                          <p:stCondLst>
                                            <p:cond delay="0"/>
                                          </p:stCondLst>
                                        </p:cTn>
                                        <p:tgtEl>
                                          <p:spTgt spid="59"/>
                                        </p:tgtEl>
                                        <p:attrNameLst>
                                          <p:attrName>style.visibility</p:attrName>
                                        </p:attrNameLst>
                                      </p:cBhvr>
                                      <p:to>
                                        <p:strVal val="visible"/>
                                      </p:to>
                                    </p:set>
                                    <p:anim calcmode="lin" valueType="num">
                                      <p:cBhvr>
                                        <p:cTn id="75" dur="500" fill="hold"/>
                                        <p:tgtEl>
                                          <p:spTgt spid="59"/>
                                        </p:tgtEl>
                                        <p:attrNameLst>
                                          <p:attrName>ppt_w</p:attrName>
                                        </p:attrNameLst>
                                      </p:cBhvr>
                                      <p:tavLst>
                                        <p:tav tm="0">
                                          <p:val>
                                            <p:fltVal val="0"/>
                                          </p:val>
                                        </p:tav>
                                        <p:tav tm="100000">
                                          <p:val>
                                            <p:strVal val="#ppt_w"/>
                                          </p:val>
                                        </p:tav>
                                      </p:tavLst>
                                    </p:anim>
                                    <p:anim calcmode="lin" valueType="num">
                                      <p:cBhvr>
                                        <p:cTn id="76" dur="500" fill="hold"/>
                                        <p:tgtEl>
                                          <p:spTgt spid="59"/>
                                        </p:tgtEl>
                                        <p:attrNameLst>
                                          <p:attrName>ppt_h</p:attrName>
                                        </p:attrNameLst>
                                      </p:cBhvr>
                                      <p:tavLst>
                                        <p:tav tm="0">
                                          <p:val>
                                            <p:fltVal val="0"/>
                                          </p:val>
                                        </p:tav>
                                        <p:tav tm="100000">
                                          <p:val>
                                            <p:strVal val="#ppt_h"/>
                                          </p:val>
                                        </p:tav>
                                      </p:tavLst>
                                    </p:anim>
                                    <p:anim calcmode="lin" valueType="num">
                                      <p:cBhvr>
                                        <p:cTn id="77" dur="500" fill="hold"/>
                                        <p:tgtEl>
                                          <p:spTgt spid="59"/>
                                        </p:tgtEl>
                                        <p:attrNameLst>
                                          <p:attrName>ppt_x</p:attrName>
                                        </p:attrNameLst>
                                      </p:cBhvr>
                                      <p:tavLst>
                                        <p:tav tm="0">
                                          <p:val>
                                            <p:fltVal val="0.5"/>
                                          </p:val>
                                        </p:tav>
                                        <p:tav tm="100000">
                                          <p:val>
                                            <p:strVal val="#ppt_x"/>
                                          </p:val>
                                        </p:tav>
                                      </p:tavLst>
                                    </p:anim>
                                    <p:anim calcmode="lin" valueType="num">
                                      <p:cBhvr>
                                        <p:cTn id="78"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7" grpId="0"/>
      <p:bldP spid="62" grpId="0" animBg="1"/>
      <p:bldP spid="33" grpId="0"/>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grpSp>
        <p:nvGrpSpPr>
          <p:cNvPr id="3" name="组合 2"/>
          <p:cNvGrpSpPr/>
          <p:nvPr/>
        </p:nvGrpSpPr>
        <p:grpSpPr>
          <a:xfrm>
            <a:off x="296082" y="292100"/>
            <a:ext cx="599329" cy="599329"/>
            <a:chOff x="2112182" y="3122122"/>
            <a:chExt cx="935818" cy="935818"/>
          </a:xfrm>
        </p:grpSpPr>
        <p:sp>
          <p:nvSpPr>
            <p:cNvPr id="4" name="椭圆 3"/>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6" name="文本框 5"/>
          <p:cNvSpPr txBox="1"/>
          <p:nvPr/>
        </p:nvSpPr>
        <p:spPr>
          <a:xfrm>
            <a:off x="1079499" y="360931"/>
            <a:ext cx="3116719"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年终工作内容概述</a:t>
            </a:r>
          </a:p>
        </p:txBody>
      </p:sp>
      <p:grpSp>
        <p:nvGrpSpPr>
          <p:cNvPr id="7" name="组合 6"/>
          <p:cNvGrpSpPr/>
          <p:nvPr/>
        </p:nvGrpSpPr>
        <p:grpSpPr>
          <a:xfrm>
            <a:off x="1503619" y="1275563"/>
            <a:ext cx="7032808" cy="1618910"/>
            <a:chOff x="1467572" y="2603954"/>
            <a:chExt cx="9377077" cy="2158546"/>
          </a:xfrm>
        </p:grpSpPr>
        <p:cxnSp>
          <p:nvCxnSpPr>
            <p:cNvPr id="8" name="直接连接符 7"/>
            <p:cNvCxnSpPr/>
            <p:nvPr/>
          </p:nvCxnSpPr>
          <p:spPr>
            <a:xfrm>
              <a:off x="8785225" y="2844800"/>
              <a:ext cx="1479550" cy="191770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467572" y="2603954"/>
              <a:ext cx="9377077" cy="2158546"/>
              <a:chOff x="1467572" y="2603954"/>
              <a:chExt cx="9377077" cy="2158546"/>
            </a:xfrm>
          </p:grpSpPr>
          <p:cxnSp>
            <p:nvCxnSpPr>
              <p:cNvPr id="10" name="直接连接符 9"/>
              <p:cNvCxnSpPr/>
              <p:nvPr/>
            </p:nvCxnSpPr>
            <p:spPr>
              <a:xfrm flipV="1">
                <a:off x="1467572" y="2755900"/>
                <a:ext cx="894628" cy="94932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362200" y="2755900"/>
                <a:ext cx="1357313" cy="189865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719513" y="2603954"/>
                <a:ext cx="2222101" cy="205059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941614" y="2603954"/>
                <a:ext cx="1957786" cy="215854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7891066" y="2844800"/>
                <a:ext cx="894159" cy="191770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0264775" y="4005414"/>
                <a:ext cx="579874" cy="75708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6" name="组合 35"/>
          <p:cNvGrpSpPr/>
          <p:nvPr/>
        </p:nvGrpSpPr>
        <p:grpSpPr>
          <a:xfrm>
            <a:off x="1251352" y="1989219"/>
            <a:ext cx="386332" cy="386332"/>
            <a:chOff x="372609" y="2524616"/>
            <a:chExt cx="2739344" cy="2739343"/>
          </a:xfrm>
          <a:gradFill flip="none" rotWithShape="1">
            <a:gsLst>
              <a:gs pos="0">
                <a:srgbClr val="009999"/>
              </a:gs>
              <a:gs pos="100000">
                <a:srgbClr val="008080"/>
              </a:gs>
            </a:gsLst>
            <a:lin ang="18900000" scaled="1"/>
            <a:tileRect/>
          </a:gradFill>
        </p:grpSpPr>
        <p:sp>
          <p:nvSpPr>
            <p:cNvPr id="37" name="椭圆 36"/>
            <p:cNvSpPr/>
            <p:nvPr/>
          </p:nvSpPr>
          <p:spPr>
            <a:xfrm>
              <a:off x="372609" y="2524616"/>
              <a:ext cx="2739344" cy="2739343"/>
            </a:xfrm>
            <a:prstGeom prst="ellipse">
              <a:avLst/>
            </a:prstGeom>
            <a:grpFill/>
            <a:ln w="25400">
              <a:gradFill flip="none" rotWithShape="1">
                <a:gsLst>
                  <a:gs pos="0">
                    <a:srgbClr val="008080"/>
                  </a:gs>
                  <a:gs pos="100000">
                    <a:srgbClr val="009999"/>
                  </a:gs>
                </a:gsLst>
                <a:lin ang="18900000" scaled="1"/>
                <a:tileRect/>
              </a:grad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38" name="椭圆 37"/>
            <p:cNvSpPr/>
            <p:nvPr/>
          </p:nvSpPr>
          <p:spPr>
            <a:xfrm>
              <a:off x="399597" y="2551604"/>
              <a:ext cx="2685369" cy="2685369"/>
            </a:xfrm>
            <a:prstGeom prst="ellipse">
              <a:avLst/>
            </a:prstGeom>
            <a:grpFill/>
            <a:ln w="25400">
              <a:gradFill flip="none" rotWithShape="1">
                <a:gsLst>
                  <a:gs pos="0">
                    <a:srgbClr val="008080"/>
                  </a:gs>
                  <a:gs pos="100000">
                    <a:srgbClr val="009999"/>
                  </a:gs>
                </a:gsLst>
                <a:lin ang="189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grpSp>
        <p:nvGrpSpPr>
          <p:cNvPr id="39" name="组合 38"/>
          <p:cNvGrpSpPr/>
          <p:nvPr/>
        </p:nvGrpSpPr>
        <p:grpSpPr>
          <a:xfrm>
            <a:off x="8461952" y="1989219"/>
            <a:ext cx="386332" cy="386332"/>
            <a:chOff x="372609" y="2524616"/>
            <a:chExt cx="2739344" cy="2739343"/>
          </a:xfrm>
          <a:gradFill flip="none" rotWithShape="1">
            <a:gsLst>
              <a:gs pos="0">
                <a:srgbClr val="E94744"/>
              </a:gs>
              <a:gs pos="100000">
                <a:srgbClr val="C34A3D"/>
              </a:gs>
            </a:gsLst>
            <a:lin ang="18900000" scaled="1"/>
            <a:tileRect/>
          </a:gradFill>
        </p:grpSpPr>
        <p:sp>
          <p:nvSpPr>
            <p:cNvPr id="40" name="椭圆 39"/>
            <p:cNvSpPr/>
            <p:nvPr/>
          </p:nvSpPr>
          <p:spPr>
            <a:xfrm>
              <a:off x="372609" y="2524616"/>
              <a:ext cx="2739344" cy="2739343"/>
            </a:xfrm>
            <a:prstGeom prst="ellipse">
              <a:avLst/>
            </a:prstGeom>
            <a:grpFill/>
            <a:ln w="25400">
              <a:gradFill flip="none" rotWithShape="1">
                <a:gsLst>
                  <a:gs pos="0">
                    <a:srgbClr val="C34A3D"/>
                  </a:gs>
                  <a:gs pos="100000">
                    <a:srgbClr val="E94744"/>
                  </a:gs>
                </a:gsLst>
                <a:lin ang="18900000" scaled="1"/>
                <a:tileRect/>
              </a:grad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41" name="椭圆 40"/>
            <p:cNvSpPr/>
            <p:nvPr/>
          </p:nvSpPr>
          <p:spPr>
            <a:xfrm>
              <a:off x="399597" y="2551604"/>
              <a:ext cx="2685369" cy="2685369"/>
            </a:xfrm>
            <a:prstGeom prst="ellipse">
              <a:avLst/>
            </a:prstGeom>
            <a:grpFill/>
            <a:ln w="25400">
              <a:gradFill flip="none" rotWithShape="1">
                <a:gsLst>
                  <a:gs pos="0">
                    <a:srgbClr val="C34A3D"/>
                  </a:gs>
                  <a:gs pos="100000">
                    <a:srgbClr val="E94744"/>
                  </a:gs>
                </a:gsLst>
                <a:lin ang="189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42" name="TextBox 64"/>
          <p:cNvSpPr txBox="1"/>
          <p:nvPr/>
        </p:nvSpPr>
        <p:spPr>
          <a:xfrm>
            <a:off x="1933845" y="3585931"/>
            <a:ext cx="1379960" cy="900246"/>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您的内容打在这里，或者通过复制您的文本后，在此框中选择粘贴，并选择只保留文字</a:t>
            </a:r>
            <a:endParaRPr lang="zh-CN" altLang="en-US" sz="1125" dirty="0">
              <a:solidFill>
                <a:srgbClr val="8C99A8"/>
              </a:solidFill>
              <a:cs typeface="+mn-ea"/>
              <a:sym typeface="+mn-lt"/>
            </a:endParaRPr>
          </a:p>
        </p:txBody>
      </p:sp>
      <p:sp>
        <p:nvSpPr>
          <p:cNvPr id="43" name="TextBox 65"/>
          <p:cNvSpPr txBox="1"/>
          <p:nvPr/>
        </p:nvSpPr>
        <p:spPr>
          <a:xfrm>
            <a:off x="1952854" y="3125360"/>
            <a:ext cx="1341942" cy="362792"/>
          </a:xfrm>
          <a:prstGeom prst="rect">
            <a:avLst/>
          </a:prstGeom>
          <a:noFill/>
        </p:spPr>
        <p:txBody>
          <a:bodyPr wrap="square" rtlCol="0">
            <a:spAutoFit/>
          </a:bodyPr>
          <a:lstStyle/>
          <a:p>
            <a:pPr algn="ctr">
              <a:lnSpc>
                <a:spcPct val="130000"/>
              </a:lnSpc>
            </a:pPr>
            <a:r>
              <a:rPr lang="zh-CN" altLang="en-US" sz="1500" b="1" dirty="0">
                <a:solidFill>
                  <a:srgbClr val="015A75"/>
                </a:solidFill>
                <a:cs typeface="+mn-ea"/>
                <a:sym typeface="+mn-lt"/>
              </a:rPr>
              <a:t>标题一</a:t>
            </a:r>
          </a:p>
        </p:txBody>
      </p:sp>
      <p:sp>
        <p:nvSpPr>
          <p:cNvPr id="44" name="TextBox 84"/>
          <p:cNvSpPr txBox="1"/>
          <p:nvPr/>
        </p:nvSpPr>
        <p:spPr>
          <a:xfrm>
            <a:off x="3547407" y="3585931"/>
            <a:ext cx="1379960" cy="900246"/>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您的内容打在这里，或者通过复制您的文本后，在此框中选择粘贴，并选择只保留文字</a:t>
            </a:r>
            <a:endParaRPr lang="zh-CN" altLang="en-US" sz="1125" dirty="0">
              <a:solidFill>
                <a:srgbClr val="8C99A8"/>
              </a:solidFill>
              <a:cs typeface="+mn-ea"/>
              <a:sym typeface="+mn-lt"/>
            </a:endParaRPr>
          </a:p>
        </p:txBody>
      </p:sp>
      <p:sp>
        <p:nvSpPr>
          <p:cNvPr id="45" name="TextBox 85"/>
          <p:cNvSpPr txBox="1"/>
          <p:nvPr/>
        </p:nvSpPr>
        <p:spPr>
          <a:xfrm>
            <a:off x="3566415" y="3125360"/>
            <a:ext cx="1341942" cy="362792"/>
          </a:xfrm>
          <a:prstGeom prst="rect">
            <a:avLst/>
          </a:prstGeom>
          <a:noFill/>
        </p:spPr>
        <p:txBody>
          <a:bodyPr wrap="square" rtlCol="0">
            <a:spAutoFit/>
          </a:bodyPr>
          <a:lstStyle/>
          <a:p>
            <a:pPr algn="ctr">
              <a:lnSpc>
                <a:spcPct val="130000"/>
              </a:lnSpc>
            </a:pPr>
            <a:r>
              <a:rPr lang="zh-CN" altLang="en-US" sz="1500" b="1" dirty="0">
                <a:solidFill>
                  <a:srgbClr val="015A75"/>
                </a:solidFill>
                <a:cs typeface="+mn-ea"/>
                <a:sym typeface="+mn-lt"/>
              </a:rPr>
              <a:t>标题二</a:t>
            </a:r>
          </a:p>
        </p:txBody>
      </p:sp>
      <p:sp>
        <p:nvSpPr>
          <p:cNvPr id="46" name="TextBox 86"/>
          <p:cNvSpPr txBox="1"/>
          <p:nvPr/>
        </p:nvSpPr>
        <p:spPr>
          <a:xfrm>
            <a:off x="5167587" y="3585931"/>
            <a:ext cx="1379960" cy="900246"/>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您的内容打在这里，或者通过复制您的文本后，在此框中选择粘贴，并选择只保留文字</a:t>
            </a:r>
            <a:endParaRPr lang="zh-CN" altLang="en-US" sz="1125" dirty="0">
              <a:solidFill>
                <a:srgbClr val="8C99A8"/>
              </a:solidFill>
              <a:cs typeface="+mn-ea"/>
              <a:sym typeface="+mn-lt"/>
            </a:endParaRPr>
          </a:p>
        </p:txBody>
      </p:sp>
      <p:sp>
        <p:nvSpPr>
          <p:cNvPr id="47" name="TextBox 87"/>
          <p:cNvSpPr txBox="1"/>
          <p:nvPr/>
        </p:nvSpPr>
        <p:spPr>
          <a:xfrm>
            <a:off x="5186595" y="3125360"/>
            <a:ext cx="1341942" cy="362792"/>
          </a:xfrm>
          <a:prstGeom prst="rect">
            <a:avLst/>
          </a:prstGeom>
          <a:noFill/>
        </p:spPr>
        <p:txBody>
          <a:bodyPr wrap="square" rtlCol="0">
            <a:spAutoFit/>
          </a:bodyPr>
          <a:lstStyle/>
          <a:p>
            <a:pPr algn="ctr">
              <a:lnSpc>
                <a:spcPct val="130000"/>
              </a:lnSpc>
            </a:pPr>
            <a:r>
              <a:rPr lang="zh-CN" altLang="en-US" sz="1500" b="1" dirty="0">
                <a:solidFill>
                  <a:srgbClr val="015A75"/>
                </a:solidFill>
                <a:cs typeface="+mn-ea"/>
                <a:sym typeface="+mn-lt"/>
              </a:rPr>
              <a:t>标题三</a:t>
            </a:r>
          </a:p>
        </p:txBody>
      </p:sp>
      <p:sp>
        <p:nvSpPr>
          <p:cNvPr id="48" name="TextBox 88"/>
          <p:cNvSpPr txBox="1"/>
          <p:nvPr/>
        </p:nvSpPr>
        <p:spPr>
          <a:xfrm>
            <a:off x="6761565" y="3585931"/>
            <a:ext cx="1379960" cy="900246"/>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您的内容打在这里，或者通过复制您的文本后，在此框中选择粘贴，并选择只保留文字</a:t>
            </a:r>
            <a:endParaRPr lang="zh-CN" altLang="en-US" sz="1125" dirty="0">
              <a:solidFill>
                <a:srgbClr val="8C99A8"/>
              </a:solidFill>
              <a:cs typeface="+mn-ea"/>
              <a:sym typeface="+mn-lt"/>
            </a:endParaRPr>
          </a:p>
        </p:txBody>
      </p:sp>
      <p:sp>
        <p:nvSpPr>
          <p:cNvPr id="49" name="TextBox 89"/>
          <p:cNvSpPr txBox="1"/>
          <p:nvPr/>
        </p:nvSpPr>
        <p:spPr>
          <a:xfrm>
            <a:off x="6780572" y="3125360"/>
            <a:ext cx="1341942" cy="362792"/>
          </a:xfrm>
          <a:prstGeom prst="rect">
            <a:avLst/>
          </a:prstGeom>
          <a:noFill/>
        </p:spPr>
        <p:txBody>
          <a:bodyPr wrap="square" rtlCol="0">
            <a:spAutoFit/>
          </a:bodyPr>
          <a:lstStyle/>
          <a:p>
            <a:pPr algn="ctr">
              <a:lnSpc>
                <a:spcPct val="130000"/>
              </a:lnSpc>
            </a:pPr>
            <a:r>
              <a:rPr lang="zh-CN" altLang="en-US" sz="1500" b="1" dirty="0">
                <a:solidFill>
                  <a:srgbClr val="015A75"/>
                </a:solidFill>
                <a:cs typeface="+mn-ea"/>
                <a:sym typeface="+mn-lt"/>
              </a:rPr>
              <a:t>标题四</a:t>
            </a:r>
          </a:p>
        </p:txBody>
      </p:sp>
      <p:grpSp>
        <p:nvGrpSpPr>
          <p:cNvPr id="50" name="Group 63"/>
          <p:cNvGrpSpPr/>
          <p:nvPr/>
        </p:nvGrpSpPr>
        <p:grpSpPr>
          <a:xfrm>
            <a:off x="96018" y="2265851"/>
            <a:ext cx="2076669" cy="2640160"/>
            <a:chOff x="3458765" y="2088636"/>
            <a:chExt cx="2768892" cy="3520213"/>
          </a:xfrm>
          <a:effectLst>
            <a:outerShdw blurRad="444500" dist="190500" dir="8100000" algn="tr" rotWithShape="0">
              <a:prstClr val="black">
                <a:alpha val="40000"/>
              </a:prstClr>
            </a:outerShdw>
          </a:effectLst>
        </p:grpSpPr>
        <p:sp>
          <p:nvSpPr>
            <p:cNvPr id="51" name="Rectangle 71"/>
            <p:cNvSpPr>
              <a:spLocks noChangeArrowheads="1"/>
            </p:cNvSpPr>
            <p:nvPr/>
          </p:nvSpPr>
          <p:spPr bwMode="auto">
            <a:xfrm>
              <a:off x="4503034" y="4136899"/>
              <a:ext cx="195263" cy="1360488"/>
            </a:xfrm>
            <a:prstGeom prst="rect">
              <a:avLst/>
            </a:prstGeom>
            <a:solidFill>
              <a:srgbClr val="44546A"/>
            </a:solidFill>
            <a:ln>
              <a:noFill/>
            </a:ln>
          </p:spPr>
          <p:txBody>
            <a:bodyPr vert="horz" wrap="square" lIns="91440" tIns="45720" rIns="91440" bIns="45720" numCol="1" anchor="t" anchorCtr="0" compatLnSpc="1"/>
            <a:lstStyle/>
            <a:p>
              <a:endParaRPr lang="en-GB" dirty="0">
                <a:cs typeface="+mn-ea"/>
                <a:sym typeface="+mn-lt"/>
              </a:endParaRPr>
            </a:p>
          </p:txBody>
        </p:sp>
        <p:sp>
          <p:nvSpPr>
            <p:cNvPr id="52" name="Rectangle 72"/>
            <p:cNvSpPr>
              <a:spLocks noChangeArrowheads="1"/>
            </p:cNvSpPr>
            <p:nvPr/>
          </p:nvSpPr>
          <p:spPr bwMode="auto">
            <a:xfrm>
              <a:off x="4192519" y="4136899"/>
              <a:ext cx="195263" cy="1360488"/>
            </a:xfrm>
            <a:prstGeom prst="rect">
              <a:avLst/>
            </a:prstGeom>
            <a:solidFill>
              <a:srgbClr val="44546A"/>
            </a:solidFill>
            <a:ln>
              <a:noFill/>
            </a:ln>
          </p:spPr>
          <p:txBody>
            <a:bodyPr vert="horz" wrap="square" lIns="91440" tIns="45720" rIns="91440" bIns="45720" numCol="1" anchor="t" anchorCtr="0" compatLnSpc="1"/>
            <a:lstStyle/>
            <a:p>
              <a:endParaRPr lang="en-GB" dirty="0">
                <a:cs typeface="+mn-ea"/>
                <a:sym typeface="+mn-lt"/>
              </a:endParaRPr>
            </a:p>
          </p:txBody>
        </p:sp>
        <p:grpSp>
          <p:nvGrpSpPr>
            <p:cNvPr id="53" name="Group 56"/>
            <p:cNvGrpSpPr/>
            <p:nvPr/>
          </p:nvGrpSpPr>
          <p:grpSpPr>
            <a:xfrm>
              <a:off x="3458765" y="2990335"/>
              <a:ext cx="837860" cy="1877663"/>
              <a:chOff x="3842575" y="3854062"/>
              <a:chExt cx="916124" cy="2053053"/>
            </a:xfrm>
          </p:grpSpPr>
          <p:sp>
            <p:nvSpPr>
              <p:cNvPr id="97" name="Freeform 44"/>
              <p:cNvSpPr/>
              <p:nvPr/>
            </p:nvSpPr>
            <p:spPr bwMode="auto">
              <a:xfrm>
                <a:off x="4145599" y="5164821"/>
                <a:ext cx="389941" cy="202018"/>
              </a:xfrm>
              <a:custGeom>
                <a:avLst/>
                <a:gdLst>
                  <a:gd name="T0" fmla="*/ 34 w 35"/>
                  <a:gd name="T1" fmla="*/ 18 h 18"/>
                  <a:gd name="T2" fmla="*/ 18 w 35"/>
                  <a:gd name="T3" fmla="*/ 2 h 18"/>
                  <a:gd name="T4" fmla="*/ 2 w 35"/>
                  <a:gd name="T5" fmla="*/ 16 h 18"/>
                  <a:gd name="T6" fmla="*/ 0 w 35"/>
                  <a:gd name="T7" fmla="*/ 16 h 18"/>
                  <a:gd name="T8" fmla="*/ 18 w 35"/>
                  <a:gd name="T9" fmla="*/ 1 h 18"/>
                  <a:gd name="T10" fmla="*/ 35 w 35"/>
                  <a:gd name="T11" fmla="*/ 17 h 18"/>
                  <a:gd name="T12" fmla="*/ 34 w 3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5" h="18">
                    <a:moveTo>
                      <a:pt x="34" y="18"/>
                    </a:moveTo>
                    <a:cubicBezTo>
                      <a:pt x="29" y="8"/>
                      <a:pt x="24" y="2"/>
                      <a:pt x="18" y="2"/>
                    </a:cubicBezTo>
                    <a:cubicBezTo>
                      <a:pt x="9" y="2"/>
                      <a:pt x="2" y="16"/>
                      <a:pt x="2" y="16"/>
                    </a:cubicBezTo>
                    <a:cubicBezTo>
                      <a:pt x="0" y="16"/>
                      <a:pt x="0" y="16"/>
                      <a:pt x="0" y="16"/>
                    </a:cubicBezTo>
                    <a:cubicBezTo>
                      <a:pt x="0" y="15"/>
                      <a:pt x="8" y="0"/>
                      <a:pt x="18" y="1"/>
                    </a:cubicBezTo>
                    <a:cubicBezTo>
                      <a:pt x="24" y="1"/>
                      <a:pt x="30" y="6"/>
                      <a:pt x="35" y="17"/>
                    </a:cubicBezTo>
                    <a:cubicBezTo>
                      <a:pt x="34" y="18"/>
                      <a:pt x="34" y="18"/>
                      <a:pt x="34" y="18"/>
                    </a:cubicBezTo>
                  </a:path>
                </a:pathLst>
              </a:custGeom>
              <a:solidFill>
                <a:srgbClr val="2E26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8" name="Freeform 45"/>
              <p:cNvSpPr/>
              <p:nvPr/>
            </p:nvSpPr>
            <p:spPr bwMode="auto">
              <a:xfrm>
                <a:off x="3842575" y="5333951"/>
                <a:ext cx="916124" cy="573164"/>
              </a:xfrm>
              <a:custGeom>
                <a:avLst/>
                <a:gdLst>
                  <a:gd name="T0" fmla="*/ 81 w 82"/>
                  <a:gd name="T1" fmla="*/ 47 h 51"/>
                  <a:gd name="T2" fmla="*/ 77 w 82"/>
                  <a:gd name="T3" fmla="*/ 51 h 51"/>
                  <a:gd name="T4" fmla="*/ 3 w 82"/>
                  <a:gd name="T5" fmla="*/ 48 h 51"/>
                  <a:gd name="T6" fmla="*/ 0 w 82"/>
                  <a:gd name="T7" fmla="*/ 44 h 51"/>
                  <a:gd name="T8" fmla="*/ 1 w 82"/>
                  <a:gd name="T9" fmla="*/ 3 h 51"/>
                  <a:gd name="T10" fmla="*/ 5 w 82"/>
                  <a:gd name="T11" fmla="*/ 0 h 51"/>
                  <a:gd name="T12" fmla="*/ 79 w 82"/>
                  <a:gd name="T13" fmla="*/ 3 h 51"/>
                  <a:gd name="T14" fmla="*/ 82 w 82"/>
                  <a:gd name="T15" fmla="*/ 6 h 51"/>
                  <a:gd name="T16" fmla="*/ 81 w 82"/>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1">
                    <a:moveTo>
                      <a:pt x="81" y="47"/>
                    </a:moveTo>
                    <a:cubicBezTo>
                      <a:pt x="80" y="49"/>
                      <a:pt x="79" y="51"/>
                      <a:pt x="77" y="51"/>
                    </a:cubicBezTo>
                    <a:cubicBezTo>
                      <a:pt x="3" y="48"/>
                      <a:pt x="3" y="48"/>
                      <a:pt x="3" y="48"/>
                    </a:cubicBezTo>
                    <a:cubicBezTo>
                      <a:pt x="1" y="48"/>
                      <a:pt x="0" y="46"/>
                      <a:pt x="0" y="44"/>
                    </a:cubicBezTo>
                    <a:cubicBezTo>
                      <a:pt x="1" y="3"/>
                      <a:pt x="1" y="3"/>
                      <a:pt x="1" y="3"/>
                    </a:cubicBezTo>
                    <a:cubicBezTo>
                      <a:pt x="1" y="1"/>
                      <a:pt x="3" y="0"/>
                      <a:pt x="5" y="0"/>
                    </a:cubicBezTo>
                    <a:cubicBezTo>
                      <a:pt x="79" y="3"/>
                      <a:pt x="79" y="3"/>
                      <a:pt x="79" y="3"/>
                    </a:cubicBezTo>
                    <a:cubicBezTo>
                      <a:pt x="81" y="3"/>
                      <a:pt x="82" y="4"/>
                      <a:pt x="82" y="6"/>
                    </a:cubicBezTo>
                    <a:cubicBezTo>
                      <a:pt x="81" y="47"/>
                      <a:pt x="81" y="47"/>
                      <a:pt x="81" y="47"/>
                    </a:cubicBezTo>
                  </a:path>
                </a:pathLst>
              </a:custGeom>
              <a:solidFill>
                <a:srgbClr val="242424"/>
              </a:solidFill>
              <a:ln>
                <a:noFill/>
              </a:ln>
            </p:spPr>
            <p:txBody>
              <a:bodyPr vert="horz" wrap="square" lIns="91440" tIns="45720" rIns="91440" bIns="45720" numCol="1" anchor="t" anchorCtr="0" compatLnSpc="1"/>
              <a:lstStyle/>
              <a:p>
                <a:endParaRPr lang="en-US">
                  <a:cs typeface="+mn-ea"/>
                  <a:sym typeface="+mn-lt"/>
                </a:endParaRPr>
              </a:p>
            </p:txBody>
          </p:sp>
          <p:sp>
            <p:nvSpPr>
              <p:cNvPr id="99" name="Freeform 46"/>
              <p:cNvSpPr/>
              <p:nvPr/>
            </p:nvSpPr>
            <p:spPr bwMode="auto">
              <a:xfrm>
                <a:off x="4265401" y="5582950"/>
                <a:ext cx="89265" cy="108057"/>
              </a:xfrm>
              <a:custGeom>
                <a:avLst/>
                <a:gdLst>
                  <a:gd name="T0" fmla="*/ 19 w 19"/>
                  <a:gd name="T1" fmla="*/ 23 h 23"/>
                  <a:gd name="T2" fmla="*/ 0 w 19"/>
                  <a:gd name="T3" fmla="*/ 23 h 23"/>
                  <a:gd name="T4" fmla="*/ 3 w 19"/>
                  <a:gd name="T5" fmla="*/ 0 h 23"/>
                  <a:gd name="T6" fmla="*/ 19 w 19"/>
                  <a:gd name="T7" fmla="*/ 0 h 23"/>
                  <a:gd name="T8" fmla="*/ 19 w 19"/>
                  <a:gd name="T9" fmla="*/ 23 h 23"/>
                </a:gdLst>
                <a:ahLst/>
                <a:cxnLst>
                  <a:cxn ang="0">
                    <a:pos x="T0" y="T1"/>
                  </a:cxn>
                  <a:cxn ang="0">
                    <a:pos x="T2" y="T3"/>
                  </a:cxn>
                  <a:cxn ang="0">
                    <a:pos x="T4" y="T5"/>
                  </a:cxn>
                  <a:cxn ang="0">
                    <a:pos x="T6" y="T7"/>
                  </a:cxn>
                  <a:cxn ang="0">
                    <a:pos x="T8" y="T9"/>
                  </a:cxn>
                </a:cxnLst>
                <a:rect l="0" t="0" r="r" b="b"/>
                <a:pathLst>
                  <a:path w="19" h="23">
                    <a:moveTo>
                      <a:pt x="19" y="23"/>
                    </a:moveTo>
                    <a:lnTo>
                      <a:pt x="0" y="23"/>
                    </a:lnTo>
                    <a:lnTo>
                      <a:pt x="3" y="0"/>
                    </a:lnTo>
                    <a:lnTo>
                      <a:pt x="19" y="0"/>
                    </a:lnTo>
                    <a:lnTo>
                      <a:pt x="19"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0" name="Freeform 47"/>
              <p:cNvSpPr/>
              <p:nvPr/>
            </p:nvSpPr>
            <p:spPr bwMode="auto">
              <a:xfrm>
                <a:off x="3851972" y="5333951"/>
                <a:ext cx="906727" cy="394637"/>
              </a:xfrm>
              <a:custGeom>
                <a:avLst/>
                <a:gdLst>
                  <a:gd name="T0" fmla="*/ 78 w 81"/>
                  <a:gd name="T1" fmla="*/ 3 h 35"/>
                  <a:gd name="T2" fmla="*/ 4 w 81"/>
                  <a:gd name="T3" fmla="*/ 0 h 35"/>
                  <a:gd name="T4" fmla="*/ 0 w 81"/>
                  <a:gd name="T5" fmla="*/ 3 h 35"/>
                  <a:gd name="T6" fmla="*/ 0 w 81"/>
                  <a:gd name="T7" fmla="*/ 8 h 35"/>
                  <a:gd name="T8" fmla="*/ 81 w 81"/>
                  <a:gd name="T9" fmla="*/ 13 h 35"/>
                  <a:gd name="T10" fmla="*/ 81 w 81"/>
                  <a:gd name="T11" fmla="*/ 6 h 35"/>
                  <a:gd name="T12" fmla="*/ 78 w 81"/>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8" y="3"/>
                    </a:moveTo>
                    <a:cubicBezTo>
                      <a:pt x="4" y="0"/>
                      <a:pt x="4" y="0"/>
                      <a:pt x="4" y="0"/>
                    </a:cubicBezTo>
                    <a:cubicBezTo>
                      <a:pt x="2" y="0"/>
                      <a:pt x="0" y="1"/>
                      <a:pt x="0" y="3"/>
                    </a:cubicBezTo>
                    <a:cubicBezTo>
                      <a:pt x="0" y="8"/>
                      <a:pt x="0" y="8"/>
                      <a:pt x="0" y="8"/>
                    </a:cubicBezTo>
                    <a:cubicBezTo>
                      <a:pt x="17" y="21"/>
                      <a:pt x="47" y="35"/>
                      <a:pt x="81" y="13"/>
                    </a:cubicBezTo>
                    <a:cubicBezTo>
                      <a:pt x="81" y="6"/>
                      <a:pt x="81" y="6"/>
                      <a:pt x="81" y="6"/>
                    </a:cubicBezTo>
                    <a:cubicBezTo>
                      <a:pt x="81" y="4"/>
                      <a:pt x="80" y="3"/>
                      <a:pt x="78" y="3"/>
                    </a:cubicBezTo>
                  </a:path>
                </a:pathLst>
              </a:custGeom>
              <a:solidFill>
                <a:srgbClr val="4C4C4C"/>
              </a:solidFill>
              <a:ln>
                <a:noFill/>
              </a:ln>
            </p:spPr>
            <p:txBody>
              <a:bodyPr vert="horz" wrap="square" lIns="91440" tIns="45720" rIns="91440" bIns="45720" numCol="1" anchor="t" anchorCtr="0" compatLnSpc="1"/>
              <a:lstStyle/>
              <a:p>
                <a:endParaRPr lang="en-US">
                  <a:cs typeface="+mn-ea"/>
                  <a:sym typeface="+mn-lt"/>
                </a:endParaRPr>
              </a:p>
            </p:txBody>
          </p:sp>
          <p:sp>
            <p:nvSpPr>
              <p:cNvPr id="101" name="Freeform 48"/>
              <p:cNvSpPr/>
              <p:nvPr/>
            </p:nvSpPr>
            <p:spPr bwMode="auto">
              <a:xfrm>
                <a:off x="4265401" y="5568854"/>
                <a:ext cx="89265" cy="122150"/>
              </a:xfrm>
              <a:custGeom>
                <a:avLst/>
                <a:gdLst>
                  <a:gd name="T0" fmla="*/ 7 w 8"/>
                  <a:gd name="T1" fmla="*/ 10 h 11"/>
                  <a:gd name="T2" fmla="*/ 1 w 8"/>
                  <a:gd name="T3" fmla="*/ 9 h 11"/>
                  <a:gd name="T4" fmla="*/ 1 w 8"/>
                  <a:gd name="T5" fmla="*/ 0 h 11"/>
                  <a:gd name="T6" fmla="*/ 8 w 8"/>
                  <a:gd name="T7" fmla="*/ 0 h 11"/>
                  <a:gd name="T8" fmla="*/ 7 w 8"/>
                  <a:gd name="T9" fmla="*/ 10 h 11"/>
                </a:gdLst>
                <a:ahLst/>
                <a:cxnLst>
                  <a:cxn ang="0">
                    <a:pos x="T0" y="T1"/>
                  </a:cxn>
                  <a:cxn ang="0">
                    <a:pos x="T2" y="T3"/>
                  </a:cxn>
                  <a:cxn ang="0">
                    <a:pos x="T4" y="T5"/>
                  </a:cxn>
                  <a:cxn ang="0">
                    <a:pos x="T6" y="T7"/>
                  </a:cxn>
                  <a:cxn ang="0">
                    <a:pos x="T8" y="T9"/>
                  </a:cxn>
                </a:cxnLst>
                <a:rect l="0" t="0" r="r" b="b"/>
                <a:pathLst>
                  <a:path w="8" h="11">
                    <a:moveTo>
                      <a:pt x="7" y="10"/>
                    </a:moveTo>
                    <a:cubicBezTo>
                      <a:pt x="6" y="11"/>
                      <a:pt x="2" y="10"/>
                      <a:pt x="1" y="9"/>
                    </a:cubicBezTo>
                    <a:cubicBezTo>
                      <a:pt x="0" y="6"/>
                      <a:pt x="1" y="0"/>
                      <a:pt x="1" y="0"/>
                    </a:cubicBezTo>
                    <a:cubicBezTo>
                      <a:pt x="8" y="0"/>
                      <a:pt x="8" y="0"/>
                      <a:pt x="8" y="0"/>
                    </a:cubicBezTo>
                    <a:cubicBezTo>
                      <a:pt x="8" y="0"/>
                      <a:pt x="8" y="6"/>
                      <a:pt x="7" y="10"/>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102" name="Freeform 49"/>
              <p:cNvSpPr/>
              <p:nvPr/>
            </p:nvSpPr>
            <p:spPr bwMode="auto">
              <a:xfrm>
                <a:off x="4143251" y="5277574"/>
                <a:ext cx="46980" cy="70472"/>
              </a:xfrm>
              <a:custGeom>
                <a:avLst/>
                <a:gdLst>
                  <a:gd name="T0" fmla="*/ 4 w 4"/>
                  <a:gd name="T1" fmla="*/ 0 h 6"/>
                  <a:gd name="T2" fmla="*/ 0 w 4"/>
                  <a:gd name="T3" fmla="*/ 6 h 6"/>
                  <a:gd name="T4" fmla="*/ 0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2" y="2"/>
                      <a:pt x="1" y="5"/>
                      <a:pt x="0" y="6"/>
                    </a:cubicBezTo>
                    <a:cubicBezTo>
                      <a:pt x="0" y="6"/>
                      <a:pt x="0" y="6"/>
                      <a:pt x="0" y="6"/>
                    </a:cubicBezTo>
                    <a:cubicBezTo>
                      <a:pt x="1" y="5"/>
                      <a:pt x="2" y="2"/>
                      <a:pt x="4" y="0"/>
                    </a:cubicBezTo>
                    <a:cubicBezTo>
                      <a:pt x="4" y="0"/>
                      <a:pt x="4" y="0"/>
                      <a:pt x="4" y="0"/>
                    </a:cubicBezTo>
                  </a:path>
                </a:pathLst>
              </a:custGeom>
              <a:solidFill>
                <a:srgbClr val="898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3" name="Freeform 50"/>
              <p:cNvSpPr/>
              <p:nvPr/>
            </p:nvSpPr>
            <p:spPr bwMode="auto">
              <a:xfrm>
                <a:off x="4190232" y="5188312"/>
                <a:ext cx="122150" cy="89265"/>
              </a:xfrm>
              <a:custGeom>
                <a:avLst/>
                <a:gdLst>
                  <a:gd name="T0" fmla="*/ 11 w 11"/>
                  <a:gd name="T1" fmla="*/ 0 h 8"/>
                  <a:gd name="T2" fmla="*/ 0 w 11"/>
                  <a:gd name="T3" fmla="*/ 8 h 8"/>
                  <a:gd name="T4" fmla="*/ 0 w 11"/>
                  <a:gd name="T5" fmla="*/ 8 h 8"/>
                  <a:gd name="T6" fmla="*/ 11 w 11"/>
                  <a:gd name="T7" fmla="*/ 0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7" y="1"/>
                      <a:pt x="3" y="4"/>
                      <a:pt x="0" y="8"/>
                    </a:cubicBezTo>
                    <a:cubicBezTo>
                      <a:pt x="0" y="8"/>
                      <a:pt x="0" y="8"/>
                      <a:pt x="0" y="8"/>
                    </a:cubicBezTo>
                    <a:cubicBezTo>
                      <a:pt x="3" y="4"/>
                      <a:pt x="7" y="1"/>
                      <a:pt x="11" y="0"/>
                    </a:cubicBezTo>
                    <a:cubicBezTo>
                      <a:pt x="11" y="0"/>
                      <a:pt x="11" y="0"/>
                      <a:pt x="11" y="0"/>
                    </a:cubicBezTo>
                  </a:path>
                </a:pathLst>
              </a:custGeom>
              <a:solidFill>
                <a:srgbClr val="4F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4" name="Freeform 53"/>
              <p:cNvSpPr/>
              <p:nvPr/>
            </p:nvSpPr>
            <p:spPr bwMode="auto">
              <a:xfrm>
                <a:off x="4205172" y="5000390"/>
                <a:ext cx="300676" cy="324168"/>
              </a:xfrm>
              <a:custGeom>
                <a:avLst/>
                <a:gdLst>
                  <a:gd name="T0" fmla="*/ 1 w 27"/>
                  <a:gd name="T1" fmla="*/ 23 h 29"/>
                  <a:gd name="T2" fmla="*/ 6 w 27"/>
                  <a:gd name="T3" fmla="*/ 22 h 29"/>
                  <a:gd name="T4" fmla="*/ 5 w 27"/>
                  <a:gd name="T5" fmla="*/ 20 h 29"/>
                  <a:gd name="T6" fmla="*/ 6 w 27"/>
                  <a:gd name="T7" fmla="*/ 20 h 29"/>
                  <a:gd name="T8" fmla="*/ 6 w 27"/>
                  <a:gd name="T9" fmla="*/ 25 h 29"/>
                  <a:gd name="T10" fmla="*/ 11 w 27"/>
                  <a:gd name="T11" fmla="*/ 24 h 29"/>
                  <a:gd name="T12" fmla="*/ 11 w 27"/>
                  <a:gd name="T13" fmla="*/ 20 h 29"/>
                  <a:gd name="T14" fmla="*/ 11 w 27"/>
                  <a:gd name="T15" fmla="*/ 20 h 29"/>
                  <a:gd name="T16" fmla="*/ 11 w 27"/>
                  <a:gd name="T17" fmla="*/ 26 h 29"/>
                  <a:gd name="T18" fmla="*/ 16 w 27"/>
                  <a:gd name="T19" fmla="*/ 26 h 29"/>
                  <a:gd name="T20" fmla="*/ 16 w 27"/>
                  <a:gd name="T21" fmla="*/ 19 h 29"/>
                  <a:gd name="T22" fmla="*/ 16 w 27"/>
                  <a:gd name="T23" fmla="*/ 19 h 29"/>
                  <a:gd name="T24" fmla="*/ 16 w 27"/>
                  <a:gd name="T25" fmla="*/ 25 h 29"/>
                  <a:gd name="T26" fmla="*/ 21 w 27"/>
                  <a:gd name="T27" fmla="*/ 25 h 29"/>
                  <a:gd name="T28" fmla="*/ 21 w 27"/>
                  <a:gd name="T29" fmla="*/ 13 h 29"/>
                  <a:gd name="T30" fmla="*/ 23 w 27"/>
                  <a:gd name="T31" fmla="*/ 14 h 29"/>
                  <a:gd name="T32" fmla="*/ 23 w 27"/>
                  <a:gd name="T33" fmla="*/ 18 h 29"/>
                  <a:gd name="T34" fmla="*/ 27 w 27"/>
                  <a:gd name="T35" fmla="*/ 21 h 29"/>
                  <a:gd name="T36" fmla="*/ 27 w 27"/>
                  <a:gd name="T37" fmla="*/ 11 h 29"/>
                  <a:gd name="T38" fmla="*/ 21 w 27"/>
                  <a:gd name="T39" fmla="*/ 5 h 29"/>
                  <a:gd name="T40" fmla="*/ 19 w 27"/>
                  <a:gd name="T41" fmla="*/ 0 h 29"/>
                  <a:gd name="T42" fmla="*/ 3 w 27"/>
                  <a:gd name="T43" fmla="*/ 0 h 29"/>
                  <a:gd name="T44" fmla="*/ 3 w 27"/>
                  <a:gd name="T45" fmla="*/ 3 h 29"/>
                  <a:gd name="T46" fmla="*/ 1 w 27"/>
                  <a:gd name="T47" fmla="*/ 5 h 29"/>
                  <a:gd name="T48" fmla="*/ 1 w 27"/>
                  <a:gd name="T49" fmla="*/ 18 h 29"/>
                  <a:gd name="T50" fmla="*/ 1 w 27"/>
                  <a:gd name="T5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29">
                    <a:moveTo>
                      <a:pt x="1" y="23"/>
                    </a:moveTo>
                    <a:cubicBezTo>
                      <a:pt x="1" y="25"/>
                      <a:pt x="6" y="25"/>
                      <a:pt x="6" y="22"/>
                    </a:cubicBezTo>
                    <a:cubicBezTo>
                      <a:pt x="5" y="21"/>
                      <a:pt x="5" y="20"/>
                      <a:pt x="5" y="20"/>
                    </a:cubicBezTo>
                    <a:cubicBezTo>
                      <a:pt x="6" y="20"/>
                      <a:pt x="6" y="20"/>
                      <a:pt x="6" y="20"/>
                    </a:cubicBezTo>
                    <a:cubicBezTo>
                      <a:pt x="6" y="20"/>
                      <a:pt x="6" y="25"/>
                      <a:pt x="6" y="25"/>
                    </a:cubicBezTo>
                    <a:cubicBezTo>
                      <a:pt x="6" y="27"/>
                      <a:pt x="11" y="26"/>
                      <a:pt x="11" y="24"/>
                    </a:cubicBezTo>
                    <a:cubicBezTo>
                      <a:pt x="11" y="23"/>
                      <a:pt x="11" y="21"/>
                      <a:pt x="11" y="20"/>
                    </a:cubicBezTo>
                    <a:cubicBezTo>
                      <a:pt x="11" y="19"/>
                      <a:pt x="11" y="19"/>
                      <a:pt x="11" y="20"/>
                    </a:cubicBezTo>
                    <a:cubicBezTo>
                      <a:pt x="11" y="26"/>
                      <a:pt x="11" y="26"/>
                      <a:pt x="11" y="26"/>
                    </a:cubicBezTo>
                    <a:cubicBezTo>
                      <a:pt x="11" y="29"/>
                      <a:pt x="16" y="29"/>
                      <a:pt x="16" y="26"/>
                    </a:cubicBezTo>
                    <a:cubicBezTo>
                      <a:pt x="16" y="24"/>
                      <a:pt x="16" y="19"/>
                      <a:pt x="16" y="19"/>
                    </a:cubicBezTo>
                    <a:cubicBezTo>
                      <a:pt x="16" y="19"/>
                      <a:pt x="16" y="19"/>
                      <a:pt x="16" y="19"/>
                    </a:cubicBezTo>
                    <a:cubicBezTo>
                      <a:pt x="16" y="21"/>
                      <a:pt x="16" y="25"/>
                      <a:pt x="16" y="25"/>
                    </a:cubicBezTo>
                    <a:cubicBezTo>
                      <a:pt x="16" y="27"/>
                      <a:pt x="21" y="27"/>
                      <a:pt x="21" y="25"/>
                    </a:cubicBezTo>
                    <a:cubicBezTo>
                      <a:pt x="21" y="20"/>
                      <a:pt x="21" y="16"/>
                      <a:pt x="21" y="13"/>
                    </a:cubicBezTo>
                    <a:cubicBezTo>
                      <a:pt x="21" y="11"/>
                      <a:pt x="23" y="14"/>
                      <a:pt x="23" y="14"/>
                    </a:cubicBezTo>
                    <a:cubicBezTo>
                      <a:pt x="23" y="18"/>
                      <a:pt x="23" y="18"/>
                      <a:pt x="23" y="18"/>
                    </a:cubicBezTo>
                    <a:cubicBezTo>
                      <a:pt x="23" y="19"/>
                      <a:pt x="27" y="21"/>
                      <a:pt x="27" y="21"/>
                    </a:cubicBezTo>
                    <a:cubicBezTo>
                      <a:pt x="27" y="20"/>
                      <a:pt x="27" y="12"/>
                      <a:pt x="27" y="11"/>
                    </a:cubicBezTo>
                    <a:cubicBezTo>
                      <a:pt x="25" y="9"/>
                      <a:pt x="23" y="7"/>
                      <a:pt x="21" y="5"/>
                    </a:cubicBezTo>
                    <a:cubicBezTo>
                      <a:pt x="19" y="3"/>
                      <a:pt x="19" y="0"/>
                      <a:pt x="19" y="0"/>
                    </a:cubicBezTo>
                    <a:cubicBezTo>
                      <a:pt x="3" y="0"/>
                      <a:pt x="3" y="0"/>
                      <a:pt x="3" y="0"/>
                    </a:cubicBezTo>
                    <a:cubicBezTo>
                      <a:pt x="3" y="2"/>
                      <a:pt x="3" y="2"/>
                      <a:pt x="3" y="3"/>
                    </a:cubicBezTo>
                    <a:cubicBezTo>
                      <a:pt x="3" y="4"/>
                      <a:pt x="2" y="4"/>
                      <a:pt x="1" y="5"/>
                    </a:cubicBezTo>
                    <a:cubicBezTo>
                      <a:pt x="0" y="8"/>
                      <a:pt x="1" y="18"/>
                      <a:pt x="1" y="18"/>
                    </a:cubicBezTo>
                    <a:lnTo>
                      <a:pt x="1" y="23"/>
                    </a:ln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105" name="Rectangle 54"/>
              <p:cNvSpPr>
                <a:spLocks noChangeArrowheads="1"/>
              </p:cNvSpPr>
              <p:nvPr/>
            </p:nvSpPr>
            <p:spPr bwMode="auto">
              <a:xfrm>
                <a:off x="4176140" y="4962805"/>
                <a:ext cx="281884" cy="37584"/>
              </a:xfrm>
              <a:prstGeom prst="rect">
                <a:avLst/>
              </a:pr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106" name="Freeform 55"/>
              <p:cNvSpPr/>
              <p:nvPr/>
            </p:nvSpPr>
            <p:spPr bwMode="auto">
              <a:xfrm>
                <a:off x="4152647" y="3854062"/>
                <a:ext cx="446318" cy="1108743"/>
              </a:xfrm>
              <a:custGeom>
                <a:avLst/>
                <a:gdLst>
                  <a:gd name="T0" fmla="*/ 39 w 40"/>
                  <a:gd name="T1" fmla="*/ 0 h 99"/>
                  <a:gd name="T2" fmla="*/ 1 w 40"/>
                  <a:gd name="T3" fmla="*/ 67 h 99"/>
                  <a:gd name="T4" fmla="*/ 0 w 40"/>
                  <a:gd name="T5" fmla="*/ 99 h 99"/>
                  <a:gd name="T6" fmla="*/ 31 w 40"/>
                  <a:gd name="T7" fmla="*/ 99 h 99"/>
                  <a:gd name="T8" fmla="*/ 29 w 40"/>
                  <a:gd name="T9" fmla="*/ 67 h 99"/>
                  <a:gd name="T10" fmla="*/ 40 w 40"/>
                  <a:gd name="T11" fmla="*/ 25 h 99"/>
                  <a:gd name="T12" fmla="*/ 39 w 40"/>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39" y="0"/>
                    </a:moveTo>
                    <a:cubicBezTo>
                      <a:pt x="5" y="14"/>
                      <a:pt x="2" y="44"/>
                      <a:pt x="1" y="67"/>
                    </a:cubicBezTo>
                    <a:cubicBezTo>
                      <a:pt x="1" y="76"/>
                      <a:pt x="0" y="99"/>
                      <a:pt x="0" y="99"/>
                    </a:cubicBezTo>
                    <a:cubicBezTo>
                      <a:pt x="31" y="99"/>
                      <a:pt x="31" y="99"/>
                      <a:pt x="31" y="99"/>
                    </a:cubicBezTo>
                    <a:cubicBezTo>
                      <a:pt x="31" y="99"/>
                      <a:pt x="30" y="86"/>
                      <a:pt x="29" y="67"/>
                    </a:cubicBezTo>
                    <a:cubicBezTo>
                      <a:pt x="26" y="14"/>
                      <a:pt x="40" y="25"/>
                      <a:pt x="40" y="25"/>
                    </a:cubicBezTo>
                    <a:lnTo>
                      <a:pt x="39" y="0"/>
                    </a:lnTo>
                    <a:close/>
                  </a:path>
                </a:pathLst>
              </a:custGeom>
              <a:solidFill>
                <a:srgbClr val="44546A"/>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54" name="Group 43"/>
            <p:cNvGrpSpPr/>
            <p:nvPr/>
          </p:nvGrpSpPr>
          <p:grpSpPr>
            <a:xfrm>
              <a:off x="4687352" y="2427523"/>
              <a:ext cx="1540305" cy="848343"/>
              <a:chOff x="4693808" y="2373688"/>
              <a:chExt cx="1851036" cy="1019482"/>
            </a:xfrm>
          </p:grpSpPr>
          <p:sp>
            <p:nvSpPr>
              <p:cNvPr id="95" name="Freeform 41"/>
              <p:cNvSpPr/>
              <p:nvPr/>
            </p:nvSpPr>
            <p:spPr bwMode="auto">
              <a:xfrm>
                <a:off x="5929396" y="2373688"/>
                <a:ext cx="615448" cy="615448"/>
              </a:xfrm>
              <a:custGeom>
                <a:avLst/>
                <a:gdLst>
                  <a:gd name="T0" fmla="*/ 17 w 55"/>
                  <a:gd name="T1" fmla="*/ 16 h 55"/>
                  <a:gd name="T2" fmla="*/ 47 w 55"/>
                  <a:gd name="T3" fmla="*/ 2 h 55"/>
                  <a:gd name="T4" fmla="*/ 50 w 55"/>
                  <a:gd name="T5" fmla="*/ 9 h 55"/>
                  <a:gd name="T6" fmla="*/ 32 w 55"/>
                  <a:gd name="T7" fmla="*/ 18 h 55"/>
                  <a:gd name="T8" fmla="*/ 32 w 55"/>
                  <a:gd name="T9" fmla="*/ 19 h 55"/>
                  <a:gd name="T10" fmla="*/ 41 w 55"/>
                  <a:gd name="T11" fmla="*/ 15 h 55"/>
                  <a:gd name="T12" fmla="*/ 45 w 55"/>
                  <a:gd name="T13" fmla="*/ 21 h 55"/>
                  <a:gd name="T14" fmla="*/ 35 w 55"/>
                  <a:gd name="T15" fmla="*/ 26 h 55"/>
                  <a:gd name="T16" fmla="*/ 36 w 55"/>
                  <a:gd name="T17" fmla="*/ 27 h 55"/>
                  <a:gd name="T18" fmla="*/ 43 w 55"/>
                  <a:gd name="T19" fmla="*/ 23 h 55"/>
                  <a:gd name="T20" fmla="*/ 46 w 55"/>
                  <a:gd name="T21" fmla="*/ 29 h 55"/>
                  <a:gd name="T22" fmla="*/ 39 w 55"/>
                  <a:gd name="T23" fmla="*/ 32 h 55"/>
                  <a:gd name="T24" fmla="*/ 39 w 55"/>
                  <a:gd name="T25" fmla="*/ 34 h 55"/>
                  <a:gd name="T26" fmla="*/ 42 w 55"/>
                  <a:gd name="T27" fmla="*/ 32 h 55"/>
                  <a:gd name="T28" fmla="*/ 44 w 55"/>
                  <a:gd name="T29" fmla="*/ 38 h 55"/>
                  <a:gd name="T30" fmla="*/ 26 w 55"/>
                  <a:gd name="T31" fmla="*/ 48 h 55"/>
                  <a:gd name="T32" fmla="*/ 17 w 55"/>
                  <a:gd name="T33" fmla="*/ 49 h 55"/>
                  <a:gd name="T34" fmla="*/ 0 w 55"/>
                  <a:gd name="T35" fmla="*/ 55 h 55"/>
                  <a:gd name="T36" fmla="*/ 0 w 55"/>
                  <a:gd name="T37" fmla="*/ 29 h 55"/>
                  <a:gd name="T38" fmla="*/ 3 w 55"/>
                  <a:gd name="T39" fmla="*/ 28 h 55"/>
                  <a:gd name="T40" fmla="*/ 7 w 55"/>
                  <a:gd name="T41" fmla="*/ 16 h 55"/>
                  <a:gd name="T42" fmla="*/ 24 w 55"/>
                  <a:gd name="T43" fmla="*/ 3 h 55"/>
                  <a:gd name="T44" fmla="*/ 22 w 55"/>
                  <a:gd name="T45" fmla="*/ 11 h 55"/>
                  <a:gd name="T46" fmla="*/ 19 w 55"/>
                  <a:gd name="T47" fmla="*/ 13 h 55"/>
                  <a:gd name="T48" fmla="*/ 16 w 55"/>
                  <a:gd name="T49" fmla="*/ 16 h 55"/>
                  <a:gd name="T50" fmla="*/ 17 w 55"/>
                  <a:gd name="T51"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17" y="16"/>
                    </a:moveTo>
                    <a:cubicBezTo>
                      <a:pt x="47" y="2"/>
                      <a:pt x="47" y="2"/>
                      <a:pt x="47" y="2"/>
                    </a:cubicBezTo>
                    <a:cubicBezTo>
                      <a:pt x="51" y="0"/>
                      <a:pt x="55" y="6"/>
                      <a:pt x="50" y="9"/>
                    </a:cubicBezTo>
                    <a:cubicBezTo>
                      <a:pt x="32" y="18"/>
                      <a:pt x="32" y="18"/>
                      <a:pt x="32" y="18"/>
                    </a:cubicBezTo>
                    <a:cubicBezTo>
                      <a:pt x="32" y="18"/>
                      <a:pt x="31" y="19"/>
                      <a:pt x="32" y="19"/>
                    </a:cubicBezTo>
                    <a:cubicBezTo>
                      <a:pt x="41" y="15"/>
                      <a:pt x="41" y="15"/>
                      <a:pt x="41" y="15"/>
                    </a:cubicBezTo>
                    <a:cubicBezTo>
                      <a:pt x="45" y="13"/>
                      <a:pt x="48" y="19"/>
                      <a:pt x="45" y="21"/>
                    </a:cubicBezTo>
                    <a:cubicBezTo>
                      <a:pt x="35" y="26"/>
                      <a:pt x="35" y="26"/>
                      <a:pt x="35" y="26"/>
                    </a:cubicBezTo>
                    <a:cubicBezTo>
                      <a:pt x="35" y="26"/>
                      <a:pt x="34" y="27"/>
                      <a:pt x="36" y="27"/>
                    </a:cubicBezTo>
                    <a:cubicBezTo>
                      <a:pt x="43" y="23"/>
                      <a:pt x="43" y="23"/>
                      <a:pt x="43" y="23"/>
                    </a:cubicBezTo>
                    <a:cubicBezTo>
                      <a:pt x="45" y="22"/>
                      <a:pt x="48" y="28"/>
                      <a:pt x="46" y="29"/>
                    </a:cubicBezTo>
                    <a:cubicBezTo>
                      <a:pt x="39" y="32"/>
                      <a:pt x="39" y="32"/>
                      <a:pt x="39" y="32"/>
                    </a:cubicBezTo>
                    <a:cubicBezTo>
                      <a:pt x="39" y="32"/>
                      <a:pt x="37" y="34"/>
                      <a:pt x="39" y="34"/>
                    </a:cubicBezTo>
                    <a:cubicBezTo>
                      <a:pt x="39" y="34"/>
                      <a:pt x="39" y="34"/>
                      <a:pt x="42" y="32"/>
                    </a:cubicBezTo>
                    <a:cubicBezTo>
                      <a:pt x="45" y="31"/>
                      <a:pt x="48" y="36"/>
                      <a:pt x="44" y="38"/>
                    </a:cubicBezTo>
                    <a:cubicBezTo>
                      <a:pt x="26" y="48"/>
                      <a:pt x="26" y="48"/>
                      <a:pt x="26" y="48"/>
                    </a:cubicBezTo>
                    <a:cubicBezTo>
                      <a:pt x="26" y="48"/>
                      <a:pt x="21" y="50"/>
                      <a:pt x="17" y="49"/>
                    </a:cubicBezTo>
                    <a:cubicBezTo>
                      <a:pt x="0" y="55"/>
                      <a:pt x="0" y="55"/>
                      <a:pt x="0" y="55"/>
                    </a:cubicBezTo>
                    <a:cubicBezTo>
                      <a:pt x="0" y="29"/>
                      <a:pt x="0" y="29"/>
                      <a:pt x="0" y="29"/>
                    </a:cubicBezTo>
                    <a:cubicBezTo>
                      <a:pt x="3" y="28"/>
                      <a:pt x="3" y="28"/>
                      <a:pt x="3" y="28"/>
                    </a:cubicBezTo>
                    <a:cubicBezTo>
                      <a:pt x="3" y="28"/>
                      <a:pt x="5" y="21"/>
                      <a:pt x="7" y="16"/>
                    </a:cubicBezTo>
                    <a:cubicBezTo>
                      <a:pt x="8" y="11"/>
                      <a:pt x="24" y="3"/>
                      <a:pt x="24" y="3"/>
                    </a:cubicBezTo>
                    <a:cubicBezTo>
                      <a:pt x="27" y="8"/>
                      <a:pt x="25" y="10"/>
                      <a:pt x="22" y="11"/>
                    </a:cubicBezTo>
                    <a:cubicBezTo>
                      <a:pt x="21" y="12"/>
                      <a:pt x="19" y="13"/>
                      <a:pt x="19" y="13"/>
                    </a:cubicBezTo>
                    <a:cubicBezTo>
                      <a:pt x="16" y="16"/>
                      <a:pt x="16" y="16"/>
                      <a:pt x="16" y="16"/>
                    </a:cubicBezTo>
                    <a:lnTo>
                      <a:pt x="17" y="16"/>
                    </a:ln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96" name="Freeform 42"/>
              <p:cNvSpPr/>
              <p:nvPr/>
            </p:nvSpPr>
            <p:spPr bwMode="auto">
              <a:xfrm>
                <a:off x="4693808" y="2599196"/>
                <a:ext cx="1169819" cy="793974"/>
              </a:xfrm>
              <a:custGeom>
                <a:avLst/>
                <a:gdLst>
                  <a:gd name="T0" fmla="*/ 4 w 105"/>
                  <a:gd name="T1" fmla="*/ 40 h 71"/>
                  <a:gd name="T2" fmla="*/ 105 w 105"/>
                  <a:gd name="T3" fmla="*/ 0 h 71"/>
                  <a:gd name="T4" fmla="*/ 105 w 105"/>
                  <a:gd name="T5" fmla="*/ 42 h 71"/>
                  <a:gd name="T6" fmla="*/ 0 w 105"/>
                  <a:gd name="T7" fmla="*/ 65 h 71"/>
                  <a:gd name="T8" fmla="*/ 4 w 105"/>
                  <a:gd name="T9" fmla="*/ 40 h 71"/>
                </a:gdLst>
                <a:ahLst/>
                <a:cxnLst>
                  <a:cxn ang="0">
                    <a:pos x="T0" y="T1"/>
                  </a:cxn>
                  <a:cxn ang="0">
                    <a:pos x="T2" y="T3"/>
                  </a:cxn>
                  <a:cxn ang="0">
                    <a:pos x="T4" y="T5"/>
                  </a:cxn>
                  <a:cxn ang="0">
                    <a:pos x="T6" y="T7"/>
                  </a:cxn>
                  <a:cxn ang="0">
                    <a:pos x="T8" y="T9"/>
                  </a:cxn>
                </a:cxnLst>
                <a:rect l="0" t="0" r="r" b="b"/>
                <a:pathLst>
                  <a:path w="105" h="71">
                    <a:moveTo>
                      <a:pt x="4" y="40"/>
                    </a:moveTo>
                    <a:cubicBezTo>
                      <a:pt x="4" y="40"/>
                      <a:pt x="68" y="46"/>
                      <a:pt x="105" y="0"/>
                    </a:cubicBezTo>
                    <a:cubicBezTo>
                      <a:pt x="105" y="42"/>
                      <a:pt x="105" y="42"/>
                      <a:pt x="105" y="42"/>
                    </a:cubicBezTo>
                    <a:cubicBezTo>
                      <a:pt x="77" y="71"/>
                      <a:pt x="0" y="65"/>
                      <a:pt x="0" y="65"/>
                    </a:cubicBezTo>
                    <a:lnTo>
                      <a:pt x="4" y="40"/>
                    </a:lnTo>
                    <a:close/>
                  </a:path>
                </a:pathLst>
              </a:custGeom>
              <a:solidFill>
                <a:srgbClr val="44546A"/>
              </a:solidFill>
              <a:ln>
                <a:noFill/>
              </a:ln>
            </p:spPr>
            <p:txBody>
              <a:bodyPr vert="horz" wrap="square" lIns="91440" tIns="45720" rIns="91440" bIns="45720" numCol="1" anchor="t" anchorCtr="0" compatLnSpc="1"/>
              <a:lstStyle/>
              <a:p>
                <a:endParaRPr lang="en-US">
                  <a:cs typeface="+mn-ea"/>
                  <a:sym typeface="+mn-lt"/>
                </a:endParaRPr>
              </a:p>
            </p:txBody>
          </p:sp>
        </p:grpSp>
        <p:sp>
          <p:nvSpPr>
            <p:cNvPr id="55" name="Freeform 27"/>
            <p:cNvSpPr/>
            <p:nvPr/>
          </p:nvSpPr>
          <p:spPr bwMode="auto">
            <a:xfrm rot="10800000" flipH="1">
              <a:off x="4103383" y="2960082"/>
              <a:ext cx="670156" cy="1250520"/>
            </a:xfrm>
            <a:custGeom>
              <a:avLst/>
              <a:gdLst>
                <a:gd name="connsiteX0" fmla="*/ 138788 w 670156"/>
                <a:gd name="connsiteY0" fmla="*/ 1155858 h 1155858"/>
                <a:gd name="connsiteX1" fmla="*/ 270962 w 670156"/>
                <a:gd name="connsiteY1" fmla="*/ 1155858 h 1155858"/>
                <a:gd name="connsiteX2" fmla="*/ 392969 w 670156"/>
                <a:gd name="connsiteY2" fmla="*/ 1155858 h 1155858"/>
                <a:gd name="connsiteX3" fmla="*/ 530227 w 670156"/>
                <a:gd name="connsiteY3" fmla="*/ 1155858 h 1155858"/>
                <a:gd name="connsiteX4" fmla="*/ 611724 w 670156"/>
                <a:gd name="connsiteY4" fmla="*/ 1132192 h 1155858"/>
                <a:gd name="connsiteX5" fmla="*/ 633088 w 670156"/>
                <a:gd name="connsiteY5" fmla="*/ 1125988 h 1155858"/>
                <a:gd name="connsiteX6" fmla="*/ 643824 w 670156"/>
                <a:gd name="connsiteY6" fmla="*/ 1075078 h 1155858"/>
                <a:gd name="connsiteX7" fmla="*/ 670156 w 670156"/>
                <a:gd name="connsiteY7" fmla="*/ 739370 h 1155858"/>
                <a:gd name="connsiteX8" fmla="*/ 663833 w 670156"/>
                <a:gd name="connsiteY8" fmla="*/ 577939 h 1155858"/>
                <a:gd name="connsiteX9" fmla="*/ 670156 w 670156"/>
                <a:gd name="connsiteY9" fmla="*/ 416488 h 1155858"/>
                <a:gd name="connsiteX10" fmla="*/ 643824 w 670156"/>
                <a:gd name="connsiteY10" fmla="*/ 80780 h 1155858"/>
                <a:gd name="connsiteX11" fmla="*/ 632928 w 670156"/>
                <a:gd name="connsiteY11" fmla="*/ 29109 h 1155858"/>
                <a:gd name="connsiteX12" fmla="*/ 590098 w 670156"/>
                <a:gd name="connsiteY12" fmla="*/ 16833 h 1155858"/>
                <a:gd name="connsiteX13" fmla="*/ 531368 w 670156"/>
                <a:gd name="connsiteY13" fmla="*/ 0 h 1155858"/>
                <a:gd name="connsiteX14" fmla="*/ 399194 w 670156"/>
                <a:gd name="connsiteY14" fmla="*/ 0 h 1155858"/>
                <a:gd name="connsiteX15" fmla="*/ 277187 w 670156"/>
                <a:gd name="connsiteY15" fmla="*/ 0 h 1155858"/>
                <a:gd name="connsiteX16" fmla="*/ 139929 w 670156"/>
                <a:gd name="connsiteY16" fmla="*/ 0 h 1155858"/>
                <a:gd name="connsiteX17" fmla="*/ 58432 w 670156"/>
                <a:gd name="connsiteY17" fmla="*/ 23666 h 1155858"/>
                <a:gd name="connsiteX18" fmla="*/ 37068 w 670156"/>
                <a:gd name="connsiteY18" fmla="*/ 29870 h 1155858"/>
                <a:gd name="connsiteX19" fmla="*/ 26332 w 670156"/>
                <a:gd name="connsiteY19" fmla="*/ 80780 h 1155858"/>
                <a:gd name="connsiteX20" fmla="*/ 0 w 670156"/>
                <a:gd name="connsiteY20" fmla="*/ 416488 h 1155858"/>
                <a:gd name="connsiteX21" fmla="*/ 6323 w 670156"/>
                <a:gd name="connsiteY21" fmla="*/ 577920 h 1155858"/>
                <a:gd name="connsiteX22" fmla="*/ 0 w 670156"/>
                <a:gd name="connsiteY22" fmla="*/ 739370 h 1155858"/>
                <a:gd name="connsiteX23" fmla="*/ 26332 w 670156"/>
                <a:gd name="connsiteY23" fmla="*/ 1075078 h 1155858"/>
                <a:gd name="connsiteX24" fmla="*/ 37228 w 670156"/>
                <a:gd name="connsiteY24" fmla="*/ 1126749 h 1155858"/>
                <a:gd name="connsiteX25" fmla="*/ 80058 w 670156"/>
                <a:gd name="connsiteY25" fmla="*/ 1139025 h 1155858"/>
                <a:gd name="connsiteX26" fmla="*/ 138788 w 670156"/>
                <a:gd name="connsiteY26" fmla="*/ 1155858 h 11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156" h="1155858">
                  <a:moveTo>
                    <a:pt x="138788" y="1155858"/>
                  </a:moveTo>
                  <a:cubicBezTo>
                    <a:pt x="138788" y="1155858"/>
                    <a:pt x="138788" y="1155858"/>
                    <a:pt x="270962" y="1155858"/>
                  </a:cubicBezTo>
                  <a:cubicBezTo>
                    <a:pt x="270962" y="1155858"/>
                    <a:pt x="270962" y="1155858"/>
                    <a:pt x="392969" y="1155858"/>
                  </a:cubicBezTo>
                  <a:cubicBezTo>
                    <a:pt x="392969" y="1155858"/>
                    <a:pt x="392969" y="1155858"/>
                    <a:pt x="530227" y="1155858"/>
                  </a:cubicBezTo>
                  <a:cubicBezTo>
                    <a:pt x="530227" y="1155858"/>
                    <a:pt x="530227" y="1155858"/>
                    <a:pt x="611724" y="1132192"/>
                  </a:cubicBezTo>
                  <a:lnTo>
                    <a:pt x="633088" y="1125988"/>
                  </a:lnTo>
                  <a:lnTo>
                    <a:pt x="643824" y="1075078"/>
                  </a:lnTo>
                  <a:cubicBezTo>
                    <a:pt x="660780" y="971895"/>
                    <a:pt x="670156" y="858451"/>
                    <a:pt x="670156" y="739370"/>
                  </a:cubicBezTo>
                  <a:lnTo>
                    <a:pt x="663833" y="577939"/>
                  </a:lnTo>
                  <a:lnTo>
                    <a:pt x="670156" y="416488"/>
                  </a:lnTo>
                  <a:cubicBezTo>
                    <a:pt x="670156" y="297407"/>
                    <a:pt x="660780" y="183963"/>
                    <a:pt x="643824" y="80780"/>
                  </a:cubicBezTo>
                  <a:lnTo>
                    <a:pt x="632928" y="29109"/>
                  </a:lnTo>
                  <a:lnTo>
                    <a:pt x="590098" y="16833"/>
                  </a:lnTo>
                  <a:cubicBezTo>
                    <a:pt x="573070" y="11953"/>
                    <a:pt x="553609" y="6375"/>
                    <a:pt x="531368" y="0"/>
                  </a:cubicBezTo>
                  <a:cubicBezTo>
                    <a:pt x="531368" y="0"/>
                    <a:pt x="531368" y="0"/>
                    <a:pt x="399194" y="0"/>
                  </a:cubicBezTo>
                  <a:cubicBezTo>
                    <a:pt x="399194" y="0"/>
                    <a:pt x="399194" y="0"/>
                    <a:pt x="277187" y="0"/>
                  </a:cubicBezTo>
                  <a:cubicBezTo>
                    <a:pt x="277187" y="0"/>
                    <a:pt x="277187" y="0"/>
                    <a:pt x="139929" y="0"/>
                  </a:cubicBezTo>
                  <a:cubicBezTo>
                    <a:pt x="139929" y="0"/>
                    <a:pt x="139929" y="0"/>
                    <a:pt x="58432" y="23666"/>
                  </a:cubicBezTo>
                  <a:lnTo>
                    <a:pt x="37068" y="29870"/>
                  </a:lnTo>
                  <a:lnTo>
                    <a:pt x="26332" y="80780"/>
                  </a:lnTo>
                  <a:cubicBezTo>
                    <a:pt x="9376" y="183963"/>
                    <a:pt x="0" y="297407"/>
                    <a:pt x="0" y="416488"/>
                  </a:cubicBezTo>
                  <a:lnTo>
                    <a:pt x="6323" y="577920"/>
                  </a:lnTo>
                  <a:lnTo>
                    <a:pt x="0" y="739370"/>
                  </a:lnTo>
                  <a:cubicBezTo>
                    <a:pt x="0" y="858451"/>
                    <a:pt x="9376" y="971895"/>
                    <a:pt x="26332" y="1075078"/>
                  </a:cubicBezTo>
                  <a:lnTo>
                    <a:pt x="37228" y="1126749"/>
                  </a:lnTo>
                  <a:lnTo>
                    <a:pt x="80058" y="1139025"/>
                  </a:lnTo>
                  <a:cubicBezTo>
                    <a:pt x="97086" y="1143905"/>
                    <a:pt x="116547" y="1149483"/>
                    <a:pt x="138788" y="1155858"/>
                  </a:cubicBezTo>
                  <a:close/>
                </a:path>
              </a:pathLst>
            </a:custGeom>
            <a:solidFill>
              <a:srgbClr val="44546A"/>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56" name="Freeform 290"/>
            <p:cNvSpPr/>
            <p:nvPr/>
          </p:nvSpPr>
          <p:spPr bwMode="auto">
            <a:xfrm flipH="1">
              <a:off x="4232614" y="2949833"/>
              <a:ext cx="386696" cy="515595"/>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7" name="Freeform 306"/>
            <p:cNvSpPr/>
            <p:nvPr/>
          </p:nvSpPr>
          <p:spPr bwMode="auto">
            <a:xfrm flipH="1">
              <a:off x="4365479" y="3021482"/>
              <a:ext cx="116009" cy="122455"/>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58" name="Freeform 307"/>
            <p:cNvSpPr/>
            <p:nvPr/>
          </p:nvSpPr>
          <p:spPr bwMode="auto">
            <a:xfrm flipH="1">
              <a:off x="4429928" y="3021482"/>
              <a:ext cx="51559" cy="111712"/>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59" name="Freeform 308"/>
            <p:cNvSpPr/>
            <p:nvPr/>
          </p:nvSpPr>
          <p:spPr bwMode="auto">
            <a:xfrm flipH="1">
              <a:off x="4425631" y="2954885"/>
              <a:ext cx="193348" cy="137493"/>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0" name="Freeform 309"/>
            <p:cNvSpPr/>
            <p:nvPr/>
          </p:nvSpPr>
          <p:spPr bwMode="auto">
            <a:xfrm flipH="1">
              <a:off x="4227986" y="2954885"/>
              <a:ext cx="193348" cy="137493"/>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1" name="Freeform 310"/>
            <p:cNvSpPr/>
            <p:nvPr/>
          </p:nvSpPr>
          <p:spPr bwMode="auto">
            <a:xfrm flipH="1">
              <a:off x="4374071" y="3085933"/>
              <a:ext cx="96674" cy="236314"/>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62" name="Freeform 311"/>
            <p:cNvSpPr/>
            <p:nvPr/>
          </p:nvSpPr>
          <p:spPr bwMode="auto">
            <a:xfrm flipH="1">
              <a:off x="4425631" y="3103118"/>
              <a:ext cx="45115" cy="208386"/>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63" name="Freeform 312"/>
            <p:cNvSpPr/>
            <p:nvPr/>
          </p:nvSpPr>
          <p:spPr bwMode="auto">
            <a:xfrm flipH="1">
              <a:off x="4421334" y="2959182"/>
              <a:ext cx="268540" cy="545671"/>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333F50"/>
            </a:solidFill>
            <a:ln>
              <a:noFill/>
            </a:ln>
          </p:spPr>
          <p:txBody>
            <a:bodyPr vert="horz" wrap="square" lIns="91440" tIns="45720" rIns="91440" bIns="45720" numCol="1" anchor="t" anchorCtr="0" compatLnSpc="1"/>
            <a:lstStyle/>
            <a:p>
              <a:endParaRPr lang="en-US">
                <a:cs typeface="+mn-ea"/>
                <a:sym typeface="+mn-lt"/>
              </a:endParaRPr>
            </a:p>
          </p:txBody>
        </p:sp>
        <p:sp>
          <p:nvSpPr>
            <p:cNvPr id="64" name="Freeform 313"/>
            <p:cNvSpPr/>
            <p:nvPr/>
          </p:nvSpPr>
          <p:spPr bwMode="auto">
            <a:xfrm flipH="1">
              <a:off x="4157091" y="2959182"/>
              <a:ext cx="268540" cy="545671"/>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333F50"/>
            </a:solidFill>
            <a:ln>
              <a:noFill/>
            </a:ln>
          </p:spPr>
          <p:txBody>
            <a:bodyPr vert="horz" wrap="square" lIns="91440" tIns="45720" rIns="91440" bIns="45720" numCol="1" anchor="t" anchorCtr="0" compatLnSpc="1"/>
            <a:lstStyle/>
            <a:p>
              <a:endParaRPr lang="en-US">
                <a:cs typeface="+mn-ea"/>
                <a:sym typeface="+mn-lt"/>
              </a:endParaRPr>
            </a:p>
          </p:txBody>
        </p:sp>
        <p:sp>
          <p:nvSpPr>
            <p:cNvPr id="65" name="Freeform 95"/>
            <p:cNvSpPr/>
            <p:nvPr/>
          </p:nvSpPr>
          <p:spPr bwMode="auto">
            <a:xfrm>
              <a:off x="4409885" y="3557240"/>
              <a:ext cx="41745" cy="57250"/>
            </a:xfrm>
            <a:custGeom>
              <a:avLst/>
              <a:gdLst>
                <a:gd name="T0" fmla="*/ 25 w 26"/>
                <a:gd name="T1" fmla="*/ 19 h 36"/>
                <a:gd name="T2" fmla="*/ 11 w 26"/>
                <a:gd name="T3" fmla="*/ 35 h 36"/>
                <a:gd name="T4" fmla="*/ 1 w 26"/>
                <a:gd name="T5" fmla="*/ 17 h 36"/>
                <a:gd name="T6" fmla="*/ 15 w 26"/>
                <a:gd name="T7" fmla="*/ 1 h 36"/>
                <a:gd name="T8" fmla="*/ 25 w 26"/>
                <a:gd name="T9" fmla="*/ 19 h 36"/>
              </a:gdLst>
              <a:ahLst/>
              <a:cxnLst>
                <a:cxn ang="0">
                  <a:pos x="T0" y="T1"/>
                </a:cxn>
                <a:cxn ang="0">
                  <a:pos x="T2" y="T3"/>
                </a:cxn>
                <a:cxn ang="0">
                  <a:pos x="T4" y="T5"/>
                </a:cxn>
                <a:cxn ang="0">
                  <a:pos x="T6" y="T7"/>
                </a:cxn>
                <a:cxn ang="0">
                  <a:pos x="T8" y="T9"/>
                </a:cxn>
              </a:cxnLst>
              <a:rect l="0" t="0" r="r" b="b"/>
              <a:pathLst>
                <a:path w="26" h="36">
                  <a:moveTo>
                    <a:pt x="25" y="19"/>
                  </a:moveTo>
                  <a:cubicBezTo>
                    <a:pt x="24" y="29"/>
                    <a:pt x="18" y="36"/>
                    <a:pt x="11" y="35"/>
                  </a:cubicBezTo>
                  <a:cubicBezTo>
                    <a:pt x="5" y="35"/>
                    <a:pt x="0" y="26"/>
                    <a:pt x="1" y="17"/>
                  </a:cubicBezTo>
                  <a:cubicBezTo>
                    <a:pt x="2" y="7"/>
                    <a:pt x="8" y="0"/>
                    <a:pt x="15" y="1"/>
                  </a:cubicBezTo>
                  <a:cubicBezTo>
                    <a:pt x="21" y="1"/>
                    <a:pt x="26" y="10"/>
                    <a:pt x="25" y="19"/>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66" name="Freeform 96"/>
            <p:cNvSpPr/>
            <p:nvPr/>
          </p:nvSpPr>
          <p:spPr bwMode="auto">
            <a:xfrm>
              <a:off x="4408463" y="3669170"/>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67" name="Freeform 96"/>
            <p:cNvSpPr/>
            <p:nvPr/>
          </p:nvSpPr>
          <p:spPr bwMode="auto">
            <a:xfrm>
              <a:off x="4410844" y="3779434"/>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nvGrpSpPr>
            <p:cNvPr id="68" name="Group 26"/>
            <p:cNvGrpSpPr/>
            <p:nvPr/>
          </p:nvGrpSpPr>
          <p:grpSpPr>
            <a:xfrm>
              <a:off x="4002020" y="2088636"/>
              <a:ext cx="805941" cy="907547"/>
              <a:chOff x="4043659" y="2084132"/>
              <a:chExt cx="805941" cy="907547"/>
            </a:xfrm>
          </p:grpSpPr>
          <p:grpSp>
            <p:nvGrpSpPr>
              <p:cNvPr id="72" name="Group 3"/>
              <p:cNvGrpSpPr/>
              <p:nvPr/>
            </p:nvGrpSpPr>
            <p:grpSpPr>
              <a:xfrm rot="694546" flipH="1">
                <a:off x="4759774" y="2510170"/>
                <a:ext cx="89826" cy="224565"/>
                <a:chOff x="5836327" y="2247088"/>
                <a:chExt cx="130060" cy="325149"/>
              </a:xfrm>
            </p:grpSpPr>
            <p:sp>
              <p:nvSpPr>
                <p:cNvPr id="93" name="Freeform 4"/>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4" name="Freeform 5"/>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73" name="Group 6"/>
              <p:cNvGrpSpPr/>
              <p:nvPr/>
            </p:nvGrpSpPr>
            <p:grpSpPr>
              <a:xfrm rot="20905454">
                <a:off x="4043659" y="2512916"/>
                <a:ext cx="89826" cy="224565"/>
                <a:chOff x="5836327" y="2247088"/>
                <a:chExt cx="130060" cy="325149"/>
              </a:xfrm>
            </p:grpSpPr>
            <p:sp>
              <p:nvSpPr>
                <p:cNvPr id="91" name="Freeform 7"/>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2" name="Freeform 8"/>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74" name="Group 9"/>
              <p:cNvGrpSpPr/>
              <p:nvPr/>
            </p:nvGrpSpPr>
            <p:grpSpPr>
              <a:xfrm>
                <a:off x="4100704" y="2260773"/>
                <a:ext cx="697300" cy="730906"/>
                <a:chOff x="8166769" y="4034040"/>
                <a:chExt cx="1017381" cy="1009306"/>
              </a:xfrm>
            </p:grpSpPr>
            <p:sp>
              <p:nvSpPr>
                <p:cNvPr id="89" name="Freeform 296"/>
                <p:cNvSpPr/>
                <p:nvPr/>
              </p:nvSpPr>
              <p:spPr bwMode="auto">
                <a:xfrm flipH="1">
                  <a:off x="8166769" y="4034040"/>
                  <a:ext cx="1017380" cy="1009306"/>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90" name="Freeform 297"/>
                <p:cNvSpPr/>
                <p:nvPr/>
              </p:nvSpPr>
              <p:spPr bwMode="auto">
                <a:xfrm flipH="1">
                  <a:off x="8745437" y="4039423"/>
                  <a:ext cx="438713" cy="995848"/>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grpSp>
          <p:sp>
            <p:nvSpPr>
              <p:cNvPr id="75" name="Freeform 12"/>
              <p:cNvSpPr/>
              <p:nvPr/>
            </p:nvSpPr>
            <p:spPr>
              <a:xfrm rot="1142545">
                <a:off x="4124308" y="2084132"/>
                <a:ext cx="722764" cy="562400"/>
              </a:xfrm>
              <a:custGeom>
                <a:avLst/>
                <a:gdLst>
                  <a:gd name="connsiteX0" fmla="*/ 249439 w 722764"/>
                  <a:gd name="connsiteY0" fmla="*/ 0 h 562400"/>
                  <a:gd name="connsiteX1" fmla="*/ 267217 w 722764"/>
                  <a:gd name="connsiteY1" fmla="*/ 70473 h 562400"/>
                  <a:gd name="connsiteX2" fmla="*/ 497427 w 722764"/>
                  <a:gd name="connsiteY2" fmla="*/ 35702 h 562400"/>
                  <a:gd name="connsiteX3" fmla="*/ 705044 w 722764"/>
                  <a:gd name="connsiteY3" fmla="*/ 276861 h 562400"/>
                  <a:gd name="connsiteX4" fmla="*/ 722764 w 722764"/>
                  <a:gd name="connsiteY4" fmla="*/ 328201 h 562400"/>
                  <a:gd name="connsiteX5" fmla="*/ 699367 w 722764"/>
                  <a:gd name="connsiteY5" fmla="*/ 336277 h 562400"/>
                  <a:gd name="connsiteX6" fmla="*/ 681646 w 722764"/>
                  <a:gd name="connsiteY6" fmla="*/ 284937 h 562400"/>
                  <a:gd name="connsiteX7" fmla="*/ 645237 w 722764"/>
                  <a:gd name="connsiteY7" fmla="*/ 224866 h 562400"/>
                  <a:gd name="connsiteX8" fmla="*/ 640876 w 722764"/>
                  <a:gd name="connsiteY8" fmla="*/ 231814 h 562400"/>
                  <a:gd name="connsiteX9" fmla="*/ 430289 w 722764"/>
                  <a:gd name="connsiteY9" fmla="*/ 276714 h 562400"/>
                  <a:gd name="connsiteX10" fmla="*/ 268682 w 722764"/>
                  <a:gd name="connsiteY10" fmla="*/ 255182 h 562400"/>
                  <a:gd name="connsiteX11" fmla="*/ 254712 w 722764"/>
                  <a:gd name="connsiteY11" fmla="*/ 248517 h 562400"/>
                  <a:gd name="connsiteX12" fmla="*/ 242396 w 722764"/>
                  <a:gd name="connsiteY12" fmla="*/ 252321 h 562400"/>
                  <a:gd name="connsiteX13" fmla="*/ 241723 w 722764"/>
                  <a:gd name="connsiteY13" fmla="*/ 253889 h 562400"/>
                  <a:gd name="connsiteX14" fmla="*/ 167607 w 722764"/>
                  <a:gd name="connsiteY14" fmla="*/ 338711 h 562400"/>
                  <a:gd name="connsiteX15" fmla="*/ 73868 w 722764"/>
                  <a:gd name="connsiteY15" fmla="*/ 401167 h 562400"/>
                  <a:gd name="connsiteX16" fmla="*/ 44424 w 722764"/>
                  <a:gd name="connsiteY16" fmla="*/ 409476 h 562400"/>
                  <a:gd name="connsiteX17" fmla="*/ 44369 w 722764"/>
                  <a:gd name="connsiteY17" fmla="*/ 455221 h 562400"/>
                  <a:gd name="connsiteX18" fmla="*/ 49910 w 722764"/>
                  <a:gd name="connsiteY18" fmla="*/ 502984 h 562400"/>
                  <a:gd name="connsiteX19" fmla="*/ 67631 w 722764"/>
                  <a:gd name="connsiteY19" fmla="*/ 554324 h 562400"/>
                  <a:gd name="connsiteX20" fmla="*/ 44233 w 722764"/>
                  <a:gd name="connsiteY20" fmla="*/ 562400 h 562400"/>
                  <a:gd name="connsiteX21" fmla="*/ 24544 w 722764"/>
                  <a:gd name="connsiteY21" fmla="*/ 505356 h 562400"/>
                  <a:gd name="connsiteX22" fmla="*/ 82119 w 722764"/>
                  <a:gd name="connsiteY22" fmla="*/ 179048 h 562400"/>
                  <a:gd name="connsiteX23" fmla="*/ 136618 w 722764"/>
                  <a:gd name="connsiteY23" fmla="*/ 128317 h 562400"/>
                  <a:gd name="connsiteX24" fmla="*/ 249439 w 722764"/>
                  <a:gd name="connsiteY24" fmla="*/ 0 h 5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2764" h="562400">
                    <a:moveTo>
                      <a:pt x="249439" y="0"/>
                    </a:moveTo>
                    <a:cubicBezTo>
                      <a:pt x="237913" y="61435"/>
                      <a:pt x="267217" y="70473"/>
                      <a:pt x="267217" y="70473"/>
                    </a:cubicBezTo>
                    <a:cubicBezTo>
                      <a:pt x="317835" y="27465"/>
                      <a:pt x="446637" y="21313"/>
                      <a:pt x="497427" y="35702"/>
                    </a:cubicBezTo>
                    <a:cubicBezTo>
                      <a:pt x="659529" y="69129"/>
                      <a:pt x="695142" y="229206"/>
                      <a:pt x="705044" y="276861"/>
                    </a:cubicBezTo>
                    <a:cubicBezTo>
                      <a:pt x="701163" y="284585"/>
                      <a:pt x="722764" y="328201"/>
                      <a:pt x="722764" y="328201"/>
                    </a:cubicBezTo>
                    <a:cubicBezTo>
                      <a:pt x="722764" y="328201"/>
                      <a:pt x="722764" y="328201"/>
                      <a:pt x="699367" y="336277"/>
                    </a:cubicBezTo>
                    <a:cubicBezTo>
                      <a:pt x="697398" y="330572"/>
                      <a:pt x="683615" y="290641"/>
                      <a:pt x="681646" y="284937"/>
                    </a:cubicBezTo>
                    <a:lnTo>
                      <a:pt x="645237" y="224866"/>
                    </a:lnTo>
                    <a:lnTo>
                      <a:pt x="640876" y="231814"/>
                    </a:lnTo>
                    <a:cubicBezTo>
                      <a:pt x="606180" y="258200"/>
                      <a:pt x="524956" y="276714"/>
                      <a:pt x="430289" y="276714"/>
                    </a:cubicBezTo>
                    <a:cubicBezTo>
                      <a:pt x="367178" y="276714"/>
                      <a:pt x="310041" y="268486"/>
                      <a:pt x="268682" y="255182"/>
                    </a:cubicBezTo>
                    <a:lnTo>
                      <a:pt x="254712" y="248517"/>
                    </a:lnTo>
                    <a:lnTo>
                      <a:pt x="242396" y="252321"/>
                    </a:lnTo>
                    <a:lnTo>
                      <a:pt x="241723" y="253889"/>
                    </a:lnTo>
                    <a:cubicBezTo>
                      <a:pt x="226306" y="279644"/>
                      <a:pt x="200383" y="309953"/>
                      <a:pt x="167607" y="338711"/>
                    </a:cubicBezTo>
                    <a:cubicBezTo>
                      <a:pt x="134831" y="367469"/>
                      <a:pt x="101409" y="389231"/>
                      <a:pt x="73868" y="401167"/>
                    </a:cubicBezTo>
                    <a:lnTo>
                      <a:pt x="44424" y="409476"/>
                    </a:lnTo>
                    <a:lnTo>
                      <a:pt x="44369" y="455221"/>
                    </a:lnTo>
                    <a:cubicBezTo>
                      <a:pt x="45680" y="475317"/>
                      <a:pt x="47927" y="492497"/>
                      <a:pt x="49910" y="502984"/>
                    </a:cubicBezTo>
                    <a:cubicBezTo>
                      <a:pt x="51879" y="508689"/>
                      <a:pt x="67631" y="554324"/>
                      <a:pt x="67631" y="554324"/>
                    </a:cubicBezTo>
                    <a:cubicBezTo>
                      <a:pt x="67631" y="554324"/>
                      <a:pt x="67631" y="554324"/>
                      <a:pt x="44233" y="562400"/>
                    </a:cubicBezTo>
                    <a:cubicBezTo>
                      <a:pt x="42264" y="556696"/>
                      <a:pt x="26512" y="511060"/>
                      <a:pt x="24544" y="505356"/>
                    </a:cubicBezTo>
                    <a:cubicBezTo>
                      <a:pt x="-54328" y="238912"/>
                      <a:pt x="82119" y="179048"/>
                      <a:pt x="82119" y="179048"/>
                    </a:cubicBezTo>
                    <a:cubicBezTo>
                      <a:pt x="66368" y="133413"/>
                      <a:pt x="136618" y="128317"/>
                      <a:pt x="136618" y="128317"/>
                    </a:cubicBezTo>
                    <a:cubicBezTo>
                      <a:pt x="118898" y="76977"/>
                      <a:pt x="249439" y="0"/>
                      <a:pt x="249439" y="0"/>
                    </a:cubicBezTo>
                    <a:close/>
                  </a:path>
                </a:pathLst>
              </a:custGeom>
              <a:solidFill>
                <a:srgbClr val="725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grpSp>
            <p:nvGrpSpPr>
              <p:cNvPr id="76" name="Group 13"/>
              <p:cNvGrpSpPr/>
              <p:nvPr/>
            </p:nvGrpSpPr>
            <p:grpSpPr>
              <a:xfrm>
                <a:off x="4386071" y="2772132"/>
                <a:ext cx="218655" cy="142275"/>
                <a:chOff x="4404973" y="2780410"/>
                <a:chExt cx="158306" cy="103007"/>
              </a:xfrm>
            </p:grpSpPr>
            <p:sp>
              <p:nvSpPr>
                <p:cNvPr id="87" name="Oval 154"/>
                <p:cNvSpPr>
                  <a:spLocks noChangeArrowheads="1"/>
                </p:cNvSpPr>
                <p:nvPr/>
              </p:nvSpPr>
              <p:spPr bwMode="auto">
                <a:xfrm>
                  <a:off x="4404973" y="2780410"/>
                  <a:ext cx="158306" cy="103007"/>
                </a:xfrm>
                <a:prstGeom prst="ellipse">
                  <a:avLst/>
                </a:pr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sp>
              <p:nvSpPr>
                <p:cNvPr id="88" name="Freeform 155"/>
                <p:cNvSpPr/>
                <p:nvPr/>
              </p:nvSpPr>
              <p:spPr bwMode="auto">
                <a:xfrm>
                  <a:off x="4437502" y="2847635"/>
                  <a:ext cx="97586" cy="35781"/>
                </a:xfrm>
                <a:custGeom>
                  <a:avLst/>
                  <a:gdLst>
                    <a:gd name="T0" fmla="*/ 0 w 38"/>
                    <a:gd name="T1" fmla="*/ 10 h 14"/>
                    <a:gd name="T2" fmla="*/ 18 w 38"/>
                    <a:gd name="T3" fmla="*/ 14 h 14"/>
                    <a:gd name="T4" fmla="*/ 38 w 38"/>
                    <a:gd name="T5" fmla="*/ 9 h 14"/>
                    <a:gd name="T6" fmla="*/ 19 w 38"/>
                    <a:gd name="T7" fmla="*/ 0 h 14"/>
                    <a:gd name="T8" fmla="*/ 0 w 38"/>
                    <a:gd name="T9" fmla="*/ 10 h 14"/>
                  </a:gdLst>
                  <a:ahLst/>
                  <a:cxnLst>
                    <a:cxn ang="0">
                      <a:pos x="T0" y="T1"/>
                    </a:cxn>
                    <a:cxn ang="0">
                      <a:pos x="T2" y="T3"/>
                    </a:cxn>
                    <a:cxn ang="0">
                      <a:pos x="T4" y="T5"/>
                    </a:cxn>
                    <a:cxn ang="0">
                      <a:pos x="T6" y="T7"/>
                    </a:cxn>
                    <a:cxn ang="0">
                      <a:pos x="T8" y="T9"/>
                    </a:cxn>
                  </a:cxnLst>
                  <a:rect l="0" t="0" r="r" b="b"/>
                  <a:pathLst>
                    <a:path w="38" h="14">
                      <a:moveTo>
                        <a:pt x="0" y="10"/>
                      </a:moveTo>
                      <a:cubicBezTo>
                        <a:pt x="5" y="12"/>
                        <a:pt x="11" y="14"/>
                        <a:pt x="18" y="14"/>
                      </a:cubicBezTo>
                      <a:cubicBezTo>
                        <a:pt x="26" y="14"/>
                        <a:pt x="33" y="12"/>
                        <a:pt x="38" y="9"/>
                      </a:cubicBezTo>
                      <a:cubicBezTo>
                        <a:pt x="35" y="4"/>
                        <a:pt x="28" y="0"/>
                        <a:pt x="19" y="0"/>
                      </a:cubicBezTo>
                      <a:cubicBezTo>
                        <a:pt x="10" y="0"/>
                        <a:pt x="2" y="4"/>
                        <a:pt x="0" y="10"/>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grpSp>
          <p:sp>
            <p:nvSpPr>
              <p:cNvPr id="77" name="Freeform 16"/>
              <p:cNvSpPr/>
              <p:nvPr/>
            </p:nvSpPr>
            <p:spPr bwMode="auto">
              <a:xfrm>
                <a:off x="4437502" y="2633281"/>
                <a:ext cx="65773" cy="98661"/>
              </a:xfrm>
              <a:custGeom>
                <a:avLst/>
                <a:gdLst>
                  <a:gd name="T0" fmla="*/ 3 w 6"/>
                  <a:gd name="T1" fmla="*/ 0 h 9"/>
                  <a:gd name="T2" fmla="*/ 2 w 6"/>
                  <a:gd name="T3" fmla="*/ 2 h 9"/>
                  <a:gd name="T4" fmla="*/ 2 w 6"/>
                  <a:gd name="T5" fmla="*/ 3 h 9"/>
                  <a:gd name="T6" fmla="*/ 1 w 6"/>
                  <a:gd name="T7" fmla="*/ 3 h 9"/>
                  <a:gd name="T8" fmla="*/ 1 w 6"/>
                  <a:gd name="T9" fmla="*/ 4 h 9"/>
                  <a:gd name="T10" fmla="*/ 1 w 6"/>
                  <a:gd name="T11" fmla="*/ 4 h 9"/>
                  <a:gd name="T12" fmla="*/ 1 w 6"/>
                  <a:gd name="T13" fmla="*/ 5 h 9"/>
                  <a:gd name="T14" fmla="*/ 1 w 6"/>
                  <a:gd name="T15" fmla="*/ 6 h 9"/>
                  <a:gd name="T16" fmla="*/ 1 w 6"/>
                  <a:gd name="T17" fmla="*/ 6 h 9"/>
                  <a:gd name="T18" fmla="*/ 2 w 6"/>
                  <a:gd name="T19" fmla="*/ 7 h 9"/>
                  <a:gd name="T20" fmla="*/ 4 w 6"/>
                  <a:gd name="T21" fmla="*/ 8 h 9"/>
                  <a:gd name="T22" fmla="*/ 6 w 6"/>
                  <a:gd name="T23" fmla="*/ 9 h 9"/>
                  <a:gd name="T24" fmla="*/ 4 w 6"/>
                  <a:gd name="T25" fmla="*/ 8 h 9"/>
                  <a:gd name="T26" fmla="*/ 2 w 6"/>
                  <a:gd name="T27" fmla="*/ 8 h 9"/>
                  <a:gd name="T28" fmla="*/ 1 w 6"/>
                  <a:gd name="T29" fmla="*/ 7 h 9"/>
                  <a:gd name="T30" fmla="*/ 0 w 6"/>
                  <a:gd name="T31" fmla="*/ 6 h 9"/>
                  <a:gd name="T32" fmla="*/ 0 w 6"/>
                  <a:gd name="T33" fmla="*/ 5 h 9"/>
                  <a:gd name="T34" fmla="*/ 0 w 6"/>
                  <a:gd name="T35" fmla="*/ 4 h 9"/>
                  <a:gd name="T36" fmla="*/ 0 w 6"/>
                  <a:gd name="T37" fmla="*/ 3 h 9"/>
                  <a:gd name="T38" fmla="*/ 1 w 6"/>
                  <a:gd name="T39" fmla="*/ 3 h 9"/>
                  <a:gd name="T40" fmla="*/ 1 w 6"/>
                  <a:gd name="T41" fmla="*/ 2 h 9"/>
                  <a:gd name="T42" fmla="*/ 2 w 6"/>
                  <a:gd name="T43" fmla="*/ 2 h 9"/>
                  <a:gd name="T44" fmla="*/ 3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3" y="0"/>
                    </a:moveTo>
                    <a:cubicBezTo>
                      <a:pt x="3" y="0"/>
                      <a:pt x="3" y="1"/>
                      <a:pt x="2" y="2"/>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6"/>
                      <a:pt x="1" y="6"/>
                      <a:pt x="1" y="6"/>
                    </a:cubicBezTo>
                    <a:cubicBezTo>
                      <a:pt x="1" y="6"/>
                      <a:pt x="1" y="6"/>
                      <a:pt x="1" y="6"/>
                    </a:cubicBezTo>
                    <a:cubicBezTo>
                      <a:pt x="2" y="7"/>
                      <a:pt x="2" y="7"/>
                      <a:pt x="2" y="7"/>
                    </a:cubicBezTo>
                    <a:cubicBezTo>
                      <a:pt x="3" y="7"/>
                      <a:pt x="4" y="8"/>
                      <a:pt x="4" y="8"/>
                    </a:cubicBezTo>
                    <a:cubicBezTo>
                      <a:pt x="6" y="8"/>
                      <a:pt x="6" y="9"/>
                      <a:pt x="6" y="9"/>
                    </a:cubicBezTo>
                    <a:cubicBezTo>
                      <a:pt x="6" y="9"/>
                      <a:pt x="6" y="9"/>
                      <a:pt x="4" y="8"/>
                    </a:cubicBezTo>
                    <a:cubicBezTo>
                      <a:pt x="4" y="8"/>
                      <a:pt x="3" y="8"/>
                      <a:pt x="2" y="8"/>
                    </a:cubicBezTo>
                    <a:cubicBezTo>
                      <a:pt x="2" y="8"/>
                      <a:pt x="1" y="7"/>
                      <a:pt x="1" y="7"/>
                    </a:cubicBezTo>
                    <a:cubicBezTo>
                      <a:pt x="1" y="7"/>
                      <a:pt x="0" y="6"/>
                      <a:pt x="0" y="6"/>
                    </a:cubicBezTo>
                    <a:cubicBezTo>
                      <a:pt x="0" y="6"/>
                      <a:pt x="0" y="5"/>
                      <a:pt x="0" y="5"/>
                    </a:cubicBezTo>
                    <a:cubicBezTo>
                      <a:pt x="0" y="4"/>
                      <a:pt x="0" y="4"/>
                      <a:pt x="0" y="4"/>
                    </a:cubicBezTo>
                    <a:cubicBezTo>
                      <a:pt x="0" y="3"/>
                      <a:pt x="0" y="3"/>
                      <a:pt x="0" y="3"/>
                    </a:cubicBezTo>
                    <a:cubicBezTo>
                      <a:pt x="1" y="3"/>
                      <a:pt x="1" y="3"/>
                      <a:pt x="1" y="3"/>
                    </a:cubicBezTo>
                    <a:cubicBezTo>
                      <a:pt x="1" y="2"/>
                      <a:pt x="1" y="2"/>
                      <a:pt x="1" y="2"/>
                    </a:cubicBezTo>
                    <a:cubicBezTo>
                      <a:pt x="2" y="2"/>
                      <a:pt x="2" y="2"/>
                      <a:pt x="2" y="2"/>
                    </a:cubicBezTo>
                    <a:cubicBezTo>
                      <a:pt x="3" y="1"/>
                      <a:pt x="3" y="0"/>
                      <a:pt x="3" y="0"/>
                    </a:cubicBezTo>
                    <a:close/>
                  </a:path>
                </a:pathLst>
              </a:custGeom>
              <a:solidFill>
                <a:srgbClr val="A4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78" name="Group 17"/>
              <p:cNvGrpSpPr/>
              <p:nvPr/>
            </p:nvGrpSpPr>
            <p:grpSpPr>
              <a:xfrm>
                <a:off x="4180291" y="2449551"/>
                <a:ext cx="562365" cy="194530"/>
                <a:chOff x="4085835" y="2438386"/>
                <a:chExt cx="746990" cy="258394"/>
              </a:xfrm>
            </p:grpSpPr>
            <p:sp>
              <p:nvSpPr>
                <p:cNvPr id="79" name="Freeform 18"/>
                <p:cNvSpPr/>
                <p:nvPr/>
              </p:nvSpPr>
              <p:spPr bwMode="auto">
                <a:xfrm>
                  <a:off x="4085835" y="2438386"/>
                  <a:ext cx="202018" cy="93961"/>
                </a:xfrm>
                <a:custGeom>
                  <a:avLst/>
                  <a:gdLst>
                    <a:gd name="T0" fmla="*/ 3 w 43"/>
                    <a:gd name="T1" fmla="*/ 20 h 20"/>
                    <a:gd name="T2" fmla="*/ 0 w 43"/>
                    <a:gd name="T3" fmla="*/ 12 h 20"/>
                    <a:gd name="T4" fmla="*/ 41 w 43"/>
                    <a:gd name="T5" fmla="*/ 0 h 20"/>
                    <a:gd name="T6" fmla="*/ 43 w 43"/>
                    <a:gd name="T7" fmla="*/ 8 h 20"/>
                    <a:gd name="T8" fmla="*/ 3 w 43"/>
                    <a:gd name="T9" fmla="*/ 20 h 20"/>
                  </a:gdLst>
                  <a:ahLst/>
                  <a:cxnLst>
                    <a:cxn ang="0">
                      <a:pos x="T0" y="T1"/>
                    </a:cxn>
                    <a:cxn ang="0">
                      <a:pos x="T2" y="T3"/>
                    </a:cxn>
                    <a:cxn ang="0">
                      <a:pos x="T4" y="T5"/>
                    </a:cxn>
                    <a:cxn ang="0">
                      <a:pos x="T6" y="T7"/>
                    </a:cxn>
                    <a:cxn ang="0">
                      <a:pos x="T8" y="T9"/>
                    </a:cxn>
                  </a:cxnLst>
                  <a:rect l="0" t="0" r="r" b="b"/>
                  <a:pathLst>
                    <a:path w="43" h="20">
                      <a:moveTo>
                        <a:pt x="3" y="20"/>
                      </a:moveTo>
                      <a:lnTo>
                        <a:pt x="0" y="12"/>
                      </a:lnTo>
                      <a:lnTo>
                        <a:pt x="41" y="0"/>
                      </a:lnTo>
                      <a:lnTo>
                        <a:pt x="43" y="8"/>
                      </a:lnTo>
                      <a:lnTo>
                        <a:pt x="3"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0" name="Freeform 19"/>
                <p:cNvSpPr/>
                <p:nvPr/>
              </p:nvSpPr>
              <p:spPr bwMode="auto">
                <a:xfrm>
                  <a:off x="4118720" y="2508857"/>
                  <a:ext cx="216111" cy="187923"/>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1" name="Oval 20"/>
                <p:cNvSpPr>
                  <a:spLocks noChangeArrowheads="1"/>
                </p:cNvSpPr>
                <p:nvPr/>
              </p:nvSpPr>
              <p:spPr bwMode="auto">
                <a:xfrm>
                  <a:off x="4175096" y="2532346"/>
                  <a:ext cx="136245"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2" name="Oval 21"/>
                <p:cNvSpPr>
                  <a:spLocks noChangeArrowheads="1"/>
                </p:cNvSpPr>
                <p:nvPr/>
              </p:nvSpPr>
              <p:spPr bwMode="auto">
                <a:xfrm>
                  <a:off x="4198589"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3" name="Freeform 22"/>
                <p:cNvSpPr/>
                <p:nvPr/>
              </p:nvSpPr>
              <p:spPr bwMode="auto">
                <a:xfrm>
                  <a:off x="4635507" y="2438386"/>
                  <a:ext cx="197318" cy="93961"/>
                </a:xfrm>
                <a:custGeom>
                  <a:avLst/>
                  <a:gdLst>
                    <a:gd name="T0" fmla="*/ 40 w 42"/>
                    <a:gd name="T1" fmla="*/ 20 h 20"/>
                    <a:gd name="T2" fmla="*/ 42 w 42"/>
                    <a:gd name="T3" fmla="*/ 12 h 20"/>
                    <a:gd name="T4" fmla="*/ 2 w 42"/>
                    <a:gd name="T5" fmla="*/ 0 h 20"/>
                    <a:gd name="T6" fmla="*/ 0 w 42"/>
                    <a:gd name="T7" fmla="*/ 8 h 20"/>
                    <a:gd name="T8" fmla="*/ 40 w 42"/>
                    <a:gd name="T9" fmla="*/ 20 h 20"/>
                  </a:gdLst>
                  <a:ahLst/>
                  <a:cxnLst>
                    <a:cxn ang="0">
                      <a:pos x="T0" y="T1"/>
                    </a:cxn>
                    <a:cxn ang="0">
                      <a:pos x="T2" y="T3"/>
                    </a:cxn>
                    <a:cxn ang="0">
                      <a:pos x="T4" y="T5"/>
                    </a:cxn>
                    <a:cxn ang="0">
                      <a:pos x="T6" y="T7"/>
                    </a:cxn>
                    <a:cxn ang="0">
                      <a:pos x="T8" y="T9"/>
                    </a:cxn>
                  </a:cxnLst>
                  <a:rect l="0" t="0" r="r" b="b"/>
                  <a:pathLst>
                    <a:path w="42" h="20">
                      <a:moveTo>
                        <a:pt x="40" y="20"/>
                      </a:moveTo>
                      <a:lnTo>
                        <a:pt x="42" y="12"/>
                      </a:lnTo>
                      <a:lnTo>
                        <a:pt x="2" y="0"/>
                      </a:lnTo>
                      <a:lnTo>
                        <a:pt x="0" y="8"/>
                      </a:lnTo>
                      <a:lnTo>
                        <a:pt x="40"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4" name="Freeform 23"/>
                <p:cNvSpPr/>
                <p:nvPr/>
              </p:nvSpPr>
              <p:spPr bwMode="auto">
                <a:xfrm>
                  <a:off x="4579130" y="2508857"/>
                  <a:ext cx="220811" cy="187923"/>
                </a:xfrm>
                <a:custGeom>
                  <a:avLst/>
                  <a:gdLst>
                    <a:gd name="T0" fmla="*/ 4 w 20"/>
                    <a:gd name="T1" fmla="*/ 0 h 17"/>
                    <a:gd name="T2" fmla="*/ 20 w 20"/>
                    <a:gd name="T3" fmla="*/ 5 h 17"/>
                    <a:gd name="T4" fmla="*/ 20 w 20"/>
                    <a:gd name="T5" fmla="*/ 7 h 17"/>
                    <a:gd name="T6" fmla="*/ 10 w 20"/>
                    <a:gd name="T7" fmla="*/ 17 h 17"/>
                    <a:gd name="T8" fmla="*/ 0 w 20"/>
                    <a:gd name="T9" fmla="*/ 7 h 17"/>
                    <a:gd name="T10" fmla="*/ 4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4" y="0"/>
                      </a:moveTo>
                      <a:cubicBezTo>
                        <a:pt x="20" y="5"/>
                        <a:pt x="20" y="5"/>
                        <a:pt x="20" y="5"/>
                      </a:cubicBezTo>
                      <a:cubicBezTo>
                        <a:pt x="20" y="6"/>
                        <a:pt x="20" y="6"/>
                        <a:pt x="20" y="7"/>
                      </a:cubicBezTo>
                      <a:cubicBezTo>
                        <a:pt x="20" y="13"/>
                        <a:pt x="16" y="17"/>
                        <a:pt x="10" y="17"/>
                      </a:cubicBezTo>
                      <a:cubicBezTo>
                        <a:pt x="5" y="17"/>
                        <a:pt x="0" y="13"/>
                        <a:pt x="0" y="7"/>
                      </a:cubicBezTo>
                      <a:cubicBezTo>
                        <a:pt x="0" y="4"/>
                        <a:pt x="2"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5" name="Oval 24"/>
                <p:cNvSpPr>
                  <a:spLocks noChangeArrowheads="1"/>
                </p:cNvSpPr>
                <p:nvPr/>
              </p:nvSpPr>
              <p:spPr bwMode="auto">
                <a:xfrm>
                  <a:off x="4612018" y="2532346"/>
                  <a:ext cx="131546"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6" name="Oval 25"/>
                <p:cNvSpPr>
                  <a:spLocks noChangeArrowheads="1"/>
                </p:cNvSpPr>
                <p:nvPr/>
              </p:nvSpPr>
              <p:spPr bwMode="auto">
                <a:xfrm>
                  <a:off x="4691884"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sp>
          <p:nvSpPr>
            <p:cNvPr id="69" name="Freeform 101"/>
            <p:cNvSpPr/>
            <p:nvPr/>
          </p:nvSpPr>
          <p:spPr bwMode="auto">
            <a:xfrm>
              <a:off x="4503034" y="5459286"/>
              <a:ext cx="408691" cy="149563"/>
            </a:xfrm>
            <a:custGeom>
              <a:avLst/>
              <a:gdLst>
                <a:gd name="T0" fmla="*/ 47 w 99"/>
                <a:gd name="T1" fmla="*/ 0 h 36"/>
                <a:gd name="T2" fmla="*/ 49 w 99"/>
                <a:gd name="T3" fmla="*/ 0 h 36"/>
                <a:gd name="T4" fmla="*/ 51 w 99"/>
                <a:gd name="T5" fmla="*/ 0 h 36"/>
                <a:gd name="T6" fmla="*/ 52 w 99"/>
                <a:gd name="T7" fmla="*/ 0 h 36"/>
                <a:gd name="T8" fmla="*/ 52 w 99"/>
                <a:gd name="T9" fmla="*/ 0 h 36"/>
                <a:gd name="T10" fmla="*/ 99 w 99"/>
                <a:gd name="T11" fmla="*/ 36 h 36"/>
                <a:gd name="T12" fmla="*/ 0 w 99"/>
                <a:gd name="T13" fmla="*/ 36 h 36"/>
                <a:gd name="T14" fmla="*/ 0 w 99"/>
                <a:gd name="T15" fmla="*/ 0 h 36"/>
                <a:gd name="T16" fmla="*/ 47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47" y="0"/>
                  </a:moveTo>
                  <a:cubicBezTo>
                    <a:pt x="48" y="0"/>
                    <a:pt x="49" y="0"/>
                    <a:pt x="49" y="0"/>
                  </a:cubicBezTo>
                  <a:cubicBezTo>
                    <a:pt x="50" y="0"/>
                    <a:pt x="51" y="0"/>
                    <a:pt x="51" y="0"/>
                  </a:cubicBezTo>
                  <a:cubicBezTo>
                    <a:pt x="52" y="0"/>
                    <a:pt x="52" y="0"/>
                    <a:pt x="52" y="0"/>
                  </a:cubicBezTo>
                  <a:cubicBezTo>
                    <a:pt x="52" y="0"/>
                    <a:pt x="52" y="0"/>
                    <a:pt x="52" y="0"/>
                  </a:cubicBezTo>
                  <a:cubicBezTo>
                    <a:pt x="78" y="2"/>
                    <a:pt x="99" y="17"/>
                    <a:pt x="99" y="36"/>
                  </a:cubicBezTo>
                  <a:cubicBezTo>
                    <a:pt x="0" y="36"/>
                    <a:pt x="0" y="36"/>
                    <a:pt x="0" y="36"/>
                  </a:cubicBezTo>
                  <a:cubicBezTo>
                    <a:pt x="0" y="0"/>
                    <a:pt x="0" y="0"/>
                    <a:pt x="0" y="0"/>
                  </a:cubicBezTo>
                  <a:lnTo>
                    <a:pt x="47"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sp>
          <p:nvSpPr>
            <p:cNvPr id="70" name="Freeform 102"/>
            <p:cNvSpPr/>
            <p:nvPr/>
          </p:nvSpPr>
          <p:spPr bwMode="auto">
            <a:xfrm>
              <a:off x="3980832" y="5459286"/>
              <a:ext cx="406950" cy="149563"/>
            </a:xfrm>
            <a:custGeom>
              <a:avLst/>
              <a:gdLst>
                <a:gd name="T0" fmla="*/ 52 w 99"/>
                <a:gd name="T1" fmla="*/ 0 h 36"/>
                <a:gd name="T2" fmla="*/ 50 w 99"/>
                <a:gd name="T3" fmla="*/ 0 h 36"/>
                <a:gd name="T4" fmla="*/ 48 w 99"/>
                <a:gd name="T5" fmla="*/ 0 h 36"/>
                <a:gd name="T6" fmla="*/ 47 w 99"/>
                <a:gd name="T7" fmla="*/ 0 h 36"/>
                <a:gd name="T8" fmla="*/ 47 w 99"/>
                <a:gd name="T9" fmla="*/ 0 h 36"/>
                <a:gd name="T10" fmla="*/ 0 w 99"/>
                <a:gd name="T11" fmla="*/ 36 h 36"/>
                <a:gd name="T12" fmla="*/ 99 w 99"/>
                <a:gd name="T13" fmla="*/ 36 h 36"/>
                <a:gd name="T14" fmla="*/ 99 w 99"/>
                <a:gd name="T15" fmla="*/ 0 h 36"/>
                <a:gd name="T16" fmla="*/ 52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52" y="0"/>
                  </a:moveTo>
                  <a:cubicBezTo>
                    <a:pt x="51" y="0"/>
                    <a:pt x="50" y="0"/>
                    <a:pt x="50" y="0"/>
                  </a:cubicBezTo>
                  <a:cubicBezTo>
                    <a:pt x="49" y="0"/>
                    <a:pt x="48" y="0"/>
                    <a:pt x="48" y="0"/>
                  </a:cubicBezTo>
                  <a:cubicBezTo>
                    <a:pt x="47" y="0"/>
                    <a:pt x="47" y="0"/>
                    <a:pt x="47" y="0"/>
                  </a:cubicBezTo>
                  <a:cubicBezTo>
                    <a:pt x="47" y="0"/>
                    <a:pt x="47" y="0"/>
                    <a:pt x="47" y="0"/>
                  </a:cubicBezTo>
                  <a:cubicBezTo>
                    <a:pt x="21" y="2"/>
                    <a:pt x="0" y="17"/>
                    <a:pt x="0" y="36"/>
                  </a:cubicBezTo>
                  <a:cubicBezTo>
                    <a:pt x="99" y="36"/>
                    <a:pt x="99" y="36"/>
                    <a:pt x="99" y="36"/>
                  </a:cubicBezTo>
                  <a:cubicBezTo>
                    <a:pt x="99" y="0"/>
                    <a:pt x="99" y="0"/>
                    <a:pt x="99" y="0"/>
                  </a:cubicBezTo>
                  <a:lnTo>
                    <a:pt x="52"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sp>
          <p:nvSpPr>
            <p:cNvPr id="71" name="Freeform 61"/>
            <p:cNvSpPr/>
            <p:nvPr/>
          </p:nvSpPr>
          <p:spPr bwMode="auto">
            <a:xfrm>
              <a:off x="4508573" y="3935670"/>
              <a:ext cx="180000" cy="9396"/>
            </a:xfrm>
            <a:custGeom>
              <a:avLst/>
              <a:gdLst>
                <a:gd name="T0" fmla="*/ 23 w 23"/>
                <a:gd name="T1" fmla="*/ 0 h 1"/>
                <a:gd name="T2" fmla="*/ 0 w 23"/>
                <a:gd name="T3" fmla="*/ 0 h 1"/>
                <a:gd name="T4" fmla="*/ 11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cubicBezTo>
                    <a:pt x="0" y="0"/>
                    <a:pt x="0" y="0"/>
                    <a:pt x="0" y="0"/>
                  </a:cubicBezTo>
                  <a:cubicBezTo>
                    <a:pt x="0" y="0"/>
                    <a:pt x="4" y="1"/>
                    <a:pt x="11" y="1"/>
                  </a:cubicBezTo>
                  <a:cubicBezTo>
                    <a:pt x="14" y="1"/>
                    <a:pt x="18" y="1"/>
                    <a:pt x="23" y="0"/>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112" name="组合 111"/>
          <p:cNvGrpSpPr/>
          <p:nvPr/>
        </p:nvGrpSpPr>
        <p:grpSpPr>
          <a:xfrm>
            <a:off x="2004720" y="1387871"/>
            <a:ext cx="1373523" cy="1373523"/>
            <a:chOff x="2066895" y="1532387"/>
            <a:chExt cx="1035088" cy="1035088"/>
          </a:xfrm>
        </p:grpSpPr>
        <p:sp>
          <p:nvSpPr>
            <p:cNvPr id="108" name="椭圆 107"/>
            <p:cNvSpPr/>
            <p:nvPr/>
          </p:nvSpPr>
          <p:spPr>
            <a:xfrm>
              <a:off x="2066895" y="1532387"/>
              <a:ext cx="1035088" cy="103508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椭圆 109"/>
            <p:cNvSpPr/>
            <p:nvPr/>
          </p:nvSpPr>
          <p:spPr>
            <a:xfrm>
              <a:off x="2157195" y="1620236"/>
              <a:ext cx="846377" cy="846377"/>
            </a:xfrm>
            <a:prstGeom prst="ellipse">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3" name="组合 112"/>
          <p:cNvGrpSpPr/>
          <p:nvPr/>
        </p:nvGrpSpPr>
        <p:grpSpPr>
          <a:xfrm>
            <a:off x="3605230" y="1387871"/>
            <a:ext cx="1373523" cy="1373523"/>
            <a:chOff x="2066895" y="1532387"/>
            <a:chExt cx="1035088" cy="1035088"/>
          </a:xfrm>
        </p:grpSpPr>
        <p:sp>
          <p:nvSpPr>
            <p:cNvPr id="114" name="椭圆 113"/>
            <p:cNvSpPr/>
            <p:nvPr/>
          </p:nvSpPr>
          <p:spPr>
            <a:xfrm>
              <a:off x="2066895" y="1532387"/>
              <a:ext cx="1035088" cy="103508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椭圆 114"/>
            <p:cNvSpPr/>
            <p:nvPr/>
          </p:nvSpPr>
          <p:spPr>
            <a:xfrm>
              <a:off x="2157195" y="1620236"/>
              <a:ext cx="846377" cy="846377"/>
            </a:xfrm>
            <a:prstGeom prst="ellipse">
              <a:avLst/>
            </a:prstGeom>
            <a:blipFill>
              <a:blip r:embed="rId4"/>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7" name="组合 116"/>
          <p:cNvGrpSpPr/>
          <p:nvPr/>
        </p:nvGrpSpPr>
        <p:grpSpPr>
          <a:xfrm>
            <a:off x="5314614" y="1387871"/>
            <a:ext cx="1373523" cy="1373523"/>
            <a:chOff x="2066895" y="1532387"/>
            <a:chExt cx="1035088" cy="1035088"/>
          </a:xfrm>
        </p:grpSpPr>
        <p:sp>
          <p:nvSpPr>
            <p:cNvPr id="118" name="椭圆 117"/>
            <p:cNvSpPr/>
            <p:nvPr/>
          </p:nvSpPr>
          <p:spPr>
            <a:xfrm>
              <a:off x="2066895" y="1532387"/>
              <a:ext cx="1035088" cy="103508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9" name="椭圆 118"/>
            <p:cNvSpPr/>
            <p:nvPr/>
          </p:nvSpPr>
          <p:spPr>
            <a:xfrm>
              <a:off x="2157195" y="1620236"/>
              <a:ext cx="846377" cy="846377"/>
            </a:xfrm>
            <a:prstGeom prst="ellipse">
              <a:avLst/>
            </a:prstGeom>
            <a:blipFill>
              <a:blip r:embed="rId5"/>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1" name="组合 120"/>
          <p:cNvGrpSpPr/>
          <p:nvPr/>
        </p:nvGrpSpPr>
        <p:grpSpPr>
          <a:xfrm>
            <a:off x="7023554" y="1387871"/>
            <a:ext cx="1373523" cy="1373523"/>
            <a:chOff x="2066895" y="1532387"/>
            <a:chExt cx="1035088" cy="1035088"/>
          </a:xfrm>
        </p:grpSpPr>
        <p:sp>
          <p:nvSpPr>
            <p:cNvPr id="122" name="椭圆 121"/>
            <p:cNvSpPr/>
            <p:nvPr/>
          </p:nvSpPr>
          <p:spPr>
            <a:xfrm>
              <a:off x="2066895" y="1532387"/>
              <a:ext cx="1035088" cy="103508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椭圆 122"/>
            <p:cNvSpPr/>
            <p:nvPr/>
          </p:nvSpPr>
          <p:spPr>
            <a:xfrm>
              <a:off x="2157195" y="1620236"/>
              <a:ext cx="846377" cy="846377"/>
            </a:xfrm>
            <a:prstGeom prst="ellipse">
              <a:avLst/>
            </a:prstGeom>
            <a:blipFill>
              <a:blip r:embed="rId6"/>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childTnLst>
                          </p:cTn>
                        </p:par>
                        <p:par>
                          <p:cTn id="24" fill="hold">
                            <p:stCondLst>
                              <p:cond delay="2000"/>
                            </p:stCondLst>
                            <p:childTnLst>
                              <p:par>
                                <p:cTn id="25" presetID="2" presetClass="entr" presetSubtype="2" decel="5200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1+#ppt_w/2"/>
                                          </p:val>
                                        </p:tav>
                                        <p:tav tm="100000">
                                          <p:val>
                                            <p:strVal val="#ppt_x"/>
                                          </p:val>
                                        </p:tav>
                                      </p:tavLst>
                                    </p:anim>
                                    <p:anim calcmode="lin" valueType="num">
                                      <p:cBhvr additive="base">
                                        <p:cTn id="28" dur="1000" fill="hold"/>
                                        <p:tgtEl>
                                          <p:spTgt spid="36"/>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childTnLst>
                                </p:cTn>
                              </p:par>
                            </p:childTnLst>
                          </p:cTn>
                        </p:par>
                        <p:par>
                          <p:cTn id="32" fill="hold">
                            <p:stCondLst>
                              <p:cond delay="3000"/>
                            </p:stCondLst>
                            <p:childTnLst>
                              <p:par>
                                <p:cTn id="33" presetID="2" presetClass="entr" presetSubtype="2" decel="5200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1000" fill="hold"/>
                                        <p:tgtEl>
                                          <p:spTgt spid="39"/>
                                        </p:tgtEl>
                                        <p:attrNameLst>
                                          <p:attrName>ppt_x</p:attrName>
                                        </p:attrNameLst>
                                      </p:cBhvr>
                                      <p:tavLst>
                                        <p:tav tm="0">
                                          <p:val>
                                            <p:strVal val="1+#ppt_w/2"/>
                                          </p:val>
                                        </p:tav>
                                        <p:tav tm="100000">
                                          <p:val>
                                            <p:strVal val="#ppt_x"/>
                                          </p:val>
                                        </p:tav>
                                      </p:tavLst>
                                    </p:anim>
                                    <p:anim calcmode="lin" valueType="num">
                                      <p:cBhvr additive="base">
                                        <p:cTn id="36" dur="1000" fill="hold"/>
                                        <p:tgtEl>
                                          <p:spTgt spid="39"/>
                                        </p:tgtEl>
                                        <p:attrNameLst>
                                          <p:attrName>ppt_y</p:attrName>
                                        </p:attrNameLst>
                                      </p:cBhvr>
                                      <p:tavLst>
                                        <p:tav tm="0">
                                          <p:val>
                                            <p:strVal val="#ppt_y"/>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750"/>
                                        <p:tgtEl>
                                          <p:spTgt spid="7"/>
                                        </p:tgtEl>
                                      </p:cBhvr>
                                    </p:animEffect>
                                  </p:childTnLst>
                                </p:cTn>
                              </p:par>
                            </p:childTnLst>
                          </p:cTn>
                        </p:par>
                        <p:par>
                          <p:cTn id="44" fill="hold">
                            <p:stCondLst>
                              <p:cond delay="5000"/>
                            </p:stCondLst>
                            <p:childTnLst>
                              <p:par>
                                <p:cTn id="45" presetID="45" presetClass="entr" presetSubtype="0" fill="hold"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fade">
                                      <p:cBhvr>
                                        <p:cTn id="47" dur="2000"/>
                                        <p:tgtEl>
                                          <p:spTgt spid="112"/>
                                        </p:tgtEl>
                                      </p:cBhvr>
                                    </p:animEffect>
                                    <p:anim calcmode="lin" valueType="num">
                                      <p:cBhvr>
                                        <p:cTn id="48" dur="2000" fill="hold"/>
                                        <p:tgtEl>
                                          <p:spTgt spid="112"/>
                                        </p:tgtEl>
                                        <p:attrNameLst>
                                          <p:attrName>ppt_w</p:attrName>
                                        </p:attrNameLst>
                                      </p:cBhvr>
                                      <p:tavLst>
                                        <p:tav tm="0" fmla="#ppt_w*sin(2.5*pi*$)">
                                          <p:val>
                                            <p:fltVal val="0"/>
                                          </p:val>
                                        </p:tav>
                                        <p:tav tm="100000">
                                          <p:val>
                                            <p:fltVal val="1"/>
                                          </p:val>
                                        </p:tav>
                                      </p:tavLst>
                                    </p:anim>
                                    <p:anim calcmode="lin" valueType="num">
                                      <p:cBhvr>
                                        <p:cTn id="49" dur="2000" fill="hold"/>
                                        <p:tgtEl>
                                          <p:spTgt spid="112"/>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500"/>
                                  </p:stCondLst>
                                  <p:childTnLst>
                                    <p:set>
                                      <p:cBhvr>
                                        <p:cTn id="51" dur="1" fill="hold">
                                          <p:stCondLst>
                                            <p:cond delay="0"/>
                                          </p:stCondLst>
                                        </p:cTn>
                                        <p:tgtEl>
                                          <p:spTgt spid="113"/>
                                        </p:tgtEl>
                                        <p:attrNameLst>
                                          <p:attrName>style.visibility</p:attrName>
                                        </p:attrNameLst>
                                      </p:cBhvr>
                                      <p:to>
                                        <p:strVal val="visible"/>
                                      </p:to>
                                    </p:set>
                                    <p:animEffect transition="in" filter="fade">
                                      <p:cBhvr>
                                        <p:cTn id="52" dur="2000"/>
                                        <p:tgtEl>
                                          <p:spTgt spid="113"/>
                                        </p:tgtEl>
                                      </p:cBhvr>
                                    </p:animEffect>
                                    <p:anim calcmode="lin" valueType="num">
                                      <p:cBhvr>
                                        <p:cTn id="53" dur="2000" fill="hold"/>
                                        <p:tgtEl>
                                          <p:spTgt spid="113"/>
                                        </p:tgtEl>
                                        <p:attrNameLst>
                                          <p:attrName>ppt_w</p:attrName>
                                        </p:attrNameLst>
                                      </p:cBhvr>
                                      <p:tavLst>
                                        <p:tav tm="0" fmla="#ppt_w*sin(2.5*pi*$)">
                                          <p:val>
                                            <p:fltVal val="0"/>
                                          </p:val>
                                        </p:tav>
                                        <p:tav tm="100000">
                                          <p:val>
                                            <p:fltVal val="1"/>
                                          </p:val>
                                        </p:tav>
                                      </p:tavLst>
                                    </p:anim>
                                    <p:anim calcmode="lin" valueType="num">
                                      <p:cBhvr>
                                        <p:cTn id="54" dur="2000" fill="hold"/>
                                        <p:tgtEl>
                                          <p:spTgt spid="113"/>
                                        </p:tgtEl>
                                        <p:attrNameLst>
                                          <p:attrName>ppt_h</p:attrName>
                                        </p:attrNameLst>
                                      </p:cBhvr>
                                      <p:tavLst>
                                        <p:tav tm="0">
                                          <p:val>
                                            <p:strVal val="#ppt_h"/>
                                          </p:val>
                                        </p:tav>
                                        <p:tav tm="100000">
                                          <p:val>
                                            <p:strVal val="#ppt_h"/>
                                          </p:val>
                                        </p:tav>
                                      </p:tavLst>
                                    </p:anim>
                                  </p:childTnLst>
                                </p:cTn>
                              </p:par>
                              <p:par>
                                <p:cTn id="55" presetID="45" presetClass="entr" presetSubtype="0" fill="hold" nodeType="withEffect">
                                  <p:stCondLst>
                                    <p:cond delay="1000"/>
                                  </p:stCondLst>
                                  <p:childTnLst>
                                    <p:set>
                                      <p:cBhvr>
                                        <p:cTn id="56" dur="1" fill="hold">
                                          <p:stCondLst>
                                            <p:cond delay="0"/>
                                          </p:stCondLst>
                                        </p:cTn>
                                        <p:tgtEl>
                                          <p:spTgt spid="117"/>
                                        </p:tgtEl>
                                        <p:attrNameLst>
                                          <p:attrName>style.visibility</p:attrName>
                                        </p:attrNameLst>
                                      </p:cBhvr>
                                      <p:to>
                                        <p:strVal val="visible"/>
                                      </p:to>
                                    </p:set>
                                    <p:animEffect transition="in" filter="fade">
                                      <p:cBhvr>
                                        <p:cTn id="57" dur="2000"/>
                                        <p:tgtEl>
                                          <p:spTgt spid="117"/>
                                        </p:tgtEl>
                                      </p:cBhvr>
                                    </p:animEffect>
                                    <p:anim calcmode="lin" valueType="num">
                                      <p:cBhvr>
                                        <p:cTn id="58" dur="2000" fill="hold"/>
                                        <p:tgtEl>
                                          <p:spTgt spid="117"/>
                                        </p:tgtEl>
                                        <p:attrNameLst>
                                          <p:attrName>ppt_w</p:attrName>
                                        </p:attrNameLst>
                                      </p:cBhvr>
                                      <p:tavLst>
                                        <p:tav tm="0" fmla="#ppt_w*sin(2.5*pi*$)">
                                          <p:val>
                                            <p:fltVal val="0"/>
                                          </p:val>
                                        </p:tav>
                                        <p:tav tm="100000">
                                          <p:val>
                                            <p:fltVal val="1"/>
                                          </p:val>
                                        </p:tav>
                                      </p:tavLst>
                                    </p:anim>
                                    <p:anim calcmode="lin" valueType="num">
                                      <p:cBhvr>
                                        <p:cTn id="59" dur="2000" fill="hold"/>
                                        <p:tgtEl>
                                          <p:spTgt spid="117"/>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1500"/>
                                  </p:stCondLst>
                                  <p:childTnLst>
                                    <p:set>
                                      <p:cBhvr>
                                        <p:cTn id="61" dur="1" fill="hold">
                                          <p:stCondLst>
                                            <p:cond delay="0"/>
                                          </p:stCondLst>
                                        </p:cTn>
                                        <p:tgtEl>
                                          <p:spTgt spid="121"/>
                                        </p:tgtEl>
                                        <p:attrNameLst>
                                          <p:attrName>style.visibility</p:attrName>
                                        </p:attrNameLst>
                                      </p:cBhvr>
                                      <p:to>
                                        <p:strVal val="visible"/>
                                      </p:to>
                                    </p:set>
                                    <p:animEffect transition="in" filter="fade">
                                      <p:cBhvr>
                                        <p:cTn id="62" dur="2000"/>
                                        <p:tgtEl>
                                          <p:spTgt spid="121"/>
                                        </p:tgtEl>
                                      </p:cBhvr>
                                    </p:animEffect>
                                    <p:anim calcmode="lin" valueType="num">
                                      <p:cBhvr>
                                        <p:cTn id="63" dur="2000" fill="hold"/>
                                        <p:tgtEl>
                                          <p:spTgt spid="121"/>
                                        </p:tgtEl>
                                        <p:attrNameLst>
                                          <p:attrName>ppt_w</p:attrName>
                                        </p:attrNameLst>
                                      </p:cBhvr>
                                      <p:tavLst>
                                        <p:tav tm="0" fmla="#ppt_w*sin(2.5*pi*$)">
                                          <p:val>
                                            <p:fltVal val="0"/>
                                          </p:val>
                                        </p:tav>
                                        <p:tav tm="100000">
                                          <p:val>
                                            <p:fltVal val="1"/>
                                          </p:val>
                                        </p:tav>
                                      </p:tavLst>
                                    </p:anim>
                                    <p:anim calcmode="lin" valueType="num">
                                      <p:cBhvr>
                                        <p:cTn id="64" dur="2000" fill="hold"/>
                                        <p:tgtEl>
                                          <p:spTgt spid="121"/>
                                        </p:tgtEl>
                                        <p:attrNameLst>
                                          <p:attrName>ppt_h</p:attrName>
                                        </p:attrNameLst>
                                      </p:cBhvr>
                                      <p:tavLst>
                                        <p:tav tm="0">
                                          <p:val>
                                            <p:strVal val="#ppt_h"/>
                                          </p:val>
                                        </p:tav>
                                        <p:tav tm="100000">
                                          <p:val>
                                            <p:strVal val="#ppt_h"/>
                                          </p:val>
                                        </p:tav>
                                      </p:tavLst>
                                    </p:anim>
                                  </p:childTnLst>
                                </p:cTn>
                              </p:par>
                            </p:childTnLst>
                          </p:cTn>
                        </p:par>
                        <p:par>
                          <p:cTn id="65" fill="hold">
                            <p:stCondLst>
                              <p:cond delay="8500"/>
                            </p:stCondLst>
                            <p:childTnLst>
                              <p:par>
                                <p:cTn id="66" presetID="53" presetClass="entr" presetSubtype="16" fill="hold" grpId="0" nodeType="afterEffect">
                                  <p:stCondLst>
                                    <p:cond delay="0"/>
                                  </p:stCondLst>
                                  <p:iterate type="lt">
                                    <p:tmPct val="10000"/>
                                  </p:iterate>
                                  <p:childTnLst>
                                    <p:set>
                                      <p:cBhvr>
                                        <p:cTn id="67" dur="1" fill="hold">
                                          <p:stCondLst>
                                            <p:cond delay="0"/>
                                          </p:stCondLst>
                                        </p:cTn>
                                        <p:tgtEl>
                                          <p:spTgt spid="43"/>
                                        </p:tgtEl>
                                        <p:attrNameLst>
                                          <p:attrName>style.visibility</p:attrName>
                                        </p:attrNameLst>
                                      </p:cBhvr>
                                      <p:to>
                                        <p:strVal val="visible"/>
                                      </p:to>
                                    </p:set>
                                    <p:anim calcmode="lin" valueType="num">
                                      <p:cBhvr>
                                        <p:cTn id="68" dur="400" fill="hold"/>
                                        <p:tgtEl>
                                          <p:spTgt spid="43"/>
                                        </p:tgtEl>
                                        <p:attrNameLst>
                                          <p:attrName>ppt_w</p:attrName>
                                        </p:attrNameLst>
                                      </p:cBhvr>
                                      <p:tavLst>
                                        <p:tav tm="0">
                                          <p:val>
                                            <p:fltVal val="0"/>
                                          </p:val>
                                        </p:tav>
                                        <p:tav tm="100000">
                                          <p:val>
                                            <p:strVal val="#ppt_w"/>
                                          </p:val>
                                        </p:tav>
                                      </p:tavLst>
                                    </p:anim>
                                    <p:anim calcmode="lin" valueType="num">
                                      <p:cBhvr>
                                        <p:cTn id="69" dur="400" fill="hold"/>
                                        <p:tgtEl>
                                          <p:spTgt spid="43"/>
                                        </p:tgtEl>
                                        <p:attrNameLst>
                                          <p:attrName>ppt_h</p:attrName>
                                        </p:attrNameLst>
                                      </p:cBhvr>
                                      <p:tavLst>
                                        <p:tav tm="0">
                                          <p:val>
                                            <p:fltVal val="0"/>
                                          </p:val>
                                        </p:tav>
                                        <p:tav tm="100000">
                                          <p:val>
                                            <p:strVal val="#ppt_h"/>
                                          </p:val>
                                        </p:tav>
                                      </p:tavLst>
                                    </p:anim>
                                    <p:animEffect transition="in" filter="fade">
                                      <p:cBhvr>
                                        <p:cTn id="70" dur="400"/>
                                        <p:tgtEl>
                                          <p:spTgt spid="43"/>
                                        </p:tgtEl>
                                      </p:cBhvr>
                                    </p:animEffect>
                                  </p:childTnLst>
                                </p:cTn>
                              </p:par>
                            </p:childTnLst>
                          </p:cTn>
                        </p:par>
                        <p:par>
                          <p:cTn id="71" fill="hold">
                            <p:stCondLst>
                              <p:cond delay="8980"/>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42"/>
                                        </p:tgtEl>
                                        <p:attrNameLst>
                                          <p:attrName>style.visibility</p:attrName>
                                        </p:attrNameLst>
                                      </p:cBhvr>
                                      <p:to>
                                        <p:strVal val="visible"/>
                                      </p:to>
                                    </p:set>
                                    <p:anim calcmode="lin" valueType="num">
                                      <p:cBhvr>
                                        <p:cTn id="74" dur="250" fill="hold"/>
                                        <p:tgtEl>
                                          <p:spTgt spid="42"/>
                                        </p:tgtEl>
                                        <p:attrNameLst>
                                          <p:attrName>ppt_w</p:attrName>
                                        </p:attrNameLst>
                                      </p:cBhvr>
                                      <p:tavLst>
                                        <p:tav tm="0">
                                          <p:val>
                                            <p:fltVal val="0"/>
                                          </p:val>
                                        </p:tav>
                                        <p:tav tm="100000">
                                          <p:val>
                                            <p:strVal val="#ppt_w"/>
                                          </p:val>
                                        </p:tav>
                                      </p:tavLst>
                                    </p:anim>
                                    <p:anim calcmode="lin" valueType="num">
                                      <p:cBhvr>
                                        <p:cTn id="75" dur="250" fill="hold"/>
                                        <p:tgtEl>
                                          <p:spTgt spid="42"/>
                                        </p:tgtEl>
                                        <p:attrNameLst>
                                          <p:attrName>ppt_h</p:attrName>
                                        </p:attrNameLst>
                                      </p:cBhvr>
                                      <p:tavLst>
                                        <p:tav tm="0">
                                          <p:val>
                                            <p:fltVal val="0"/>
                                          </p:val>
                                        </p:tav>
                                        <p:tav tm="100000">
                                          <p:val>
                                            <p:strVal val="#ppt_h"/>
                                          </p:val>
                                        </p:tav>
                                      </p:tavLst>
                                    </p:anim>
                                    <p:animEffect transition="in" filter="fade">
                                      <p:cBhvr>
                                        <p:cTn id="76" dur="250"/>
                                        <p:tgtEl>
                                          <p:spTgt spid="42"/>
                                        </p:tgtEl>
                                      </p:cBhvr>
                                    </p:animEffect>
                                  </p:childTnLst>
                                </p:cTn>
                              </p:par>
                            </p:childTnLst>
                          </p:cTn>
                        </p:par>
                        <p:par>
                          <p:cTn id="77" fill="hold">
                            <p:stCondLst>
                              <p:cond delay="10155"/>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45"/>
                                        </p:tgtEl>
                                        <p:attrNameLst>
                                          <p:attrName>style.visibility</p:attrName>
                                        </p:attrNameLst>
                                      </p:cBhvr>
                                      <p:to>
                                        <p:strVal val="visible"/>
                                      </p:to>
                                    </p:set>
                                    <p:anim calcmode="lin" valueType="num">
                                      <p:cBhvr>
                                        <p:cTn id="80" dur="400" fill="hold"/>
                                        <p:tgtEl>
                                          <p:spTgt spid="45"/>
                                        </p:tgtEl>
                                        <p:attrNameLst>
                                          <p:attrName>ppt_w</p:attrName>
                                        </p:attrNameLst>
                                      </p:cBhvr>
                                      <p:tavLst>
                                        <p:tav tm="0">
                                          <p:val>
                                            <p:fltVal val="0"/>
                                          </p:val>
                                        </p:tav>
                                        <p:tav tm="100000">
                                          <p:val>
                                            <p:strVal val="#ppt_w"/>
                                          </p:val>
                                        </p:tav>
                                      </p:tavLst>
                                    </p:anim>
                                    <p:anim calcmode="lin" valueType="num">
                                      <p:cBhvr>
                                        <p:cTn id="81" dur="400" fill="hold"/>
                                        <p:tgtEl>
                                          <p:spTgt spid="45"/>
                                        </p:tgtEl>
                                        <p:attrNameLst>
                                          <p:attrName>ppt_h</p:attrName>
                                        </p:attrNameLst>
                                      </p:cBhvr>
                                      <p:tavLst>
                                        <p:tav tm="0">
                                          <p:val>
                                            <p:fltVal val="0"/>
                                          </p:val>
                                        </p:tav>
                                        <p:tav tm="100000">
                                          <p:val>
                                            <p:strVal val="#ppt_h"/>
                                          </p:val>
                                        </p:tav>
                                      </p:tavLst>
                                    </p:anim>
                                    <p:animEffect transition="in" filter="fade">
                                      <p:cBhvr>
                                        <p:cTn id="82" dur="400"/>
                                        <p:tgtEl>
                                          <p:spTgt spid="45"/>
                                        </p:tgtEl>
                                      </p:cBhvr>
                                    </p:animEffect>
                                  </p:childTnLst>
                                </p:cTn>
                              </p:par>
                            </p:childTnLst>
                          </p:cTn>
                        </p:par>
                        <p:par>
                          <p:cTn id="83" fill="hold">
                            <p:stCondLst>
                              <p:cond delay="10635"/>
                            </p:stCondLst>
                            <p:childTnLst>
                              <p:par>
                                <p:cTn id="84" presetID="53" presetClass="entr" presetSubtype="16" fill="hold" grpId="0" nodeType="afterEffect">
                                  <p:stCondLst>
                                    <p:cond delay="0"/>
                                  </p:stCondLst>
                                  <p:iterate type="lt">
                                    <p:tmPct val="10000"/>
                                  </p:iterate>
                                  <p:childTnLst>
                                    <p:set>
                                      <p:cBhvr>
                                        <p:cTn id="85" dur="1" fill="hold">
                                          <p:stCondLst>
                                            <p:cond delay="0"/>
                                          </p:stCondLst>
                                        </p:cTn>
                                        <p:tgtEl>
                                          <p:spTgt spid="44"/>
                                        </p:tgtEl>
                                        <p:attrNameLst>
                                          <p:attrName>style.visibility</p:attrName>
                                        </p:attrNameLst>
                                      </p:cBhvr>
                                      <p:to>
                                        <p:strVal val="visible"/>
                                      </p:to>
                                    </p:set>
                                    <p:anim calcmode="lin" valueType="num">
                                      <p:cBhvr>
                                        <p:cTn id="86" dur="250" fill="hold"/>
                                        <p:tgtEl>
                                          <p:spTgt spid="44"/>
                                        </p:tgtEl>
                                        <p:attrNameLst>
                                          <p:attrName>ppt_w</p:attrName>
                                        </p:attrNameLst>
                                      </p:cBhvr>
                                      <p:tavLst>
                                        <p:tav tm="0">
                                          <p:val>
                                            <p:fltVal val="0"/>
                                          </p:val>
                                        </p:tav>
                                        <p:tav tm="100000">
                                          <p:val>
                                            <p:strVal val="#ppt_w"/>
                                          </p:val>
                                        </p:tav>
                                      </p:tavLst>
                                    </p:anim>
                                    <p:anim calcmode="lin" valueType="num">
                                      <p:cBhvr>
                                        <p:cTn id="87" dur="250" fill="hold"/>
                                        <p:tgtEl>
                                          <p:spTgt spid="44"/>
                                        </p:tgtEl>
                                        <p:attrNameLst>
                                          <p:attrName>ppt_h</p:attrName>
                                        </p:attrNameLst>
                                      </p:cBhvr>
                                      <p:tavLst>
                                        <p:tav tm="0">
                                          <p:val>
                                            <p:fltVal val="0"/>
                                          </p:val>
                                        </p:tav>
                                        <p:tav tm="100000">
                                          <p:val>
                                            <p:strVal val="#ppt_h"/>
                                          </p:val>
                                        </p:tav>
                                      </p:tavLst>
                                    </p:anim>
                                    <p:animEffect transition="in" filter="fade">
                                      <p:cBhvr>
                                        <p:cTn id="88" dur="250"/>
                                        <p:tgtEl>
                                          <p:spTgt spid="44"/>
                                        </p:tgtEl>
                                      </p:cBhvr>
                                    </p:animEffect>
                                  </p:childTnLst>
                                </p:cTn>
                              </p:par>
                            </p:childTnLst>
                          </p:cTn>
                        </p:par>
                        <p:par>
                          <p:cTn id="89" fill="hold">
                            <p:stCondLst>
                              <p:cond delay="11810"/>
                            </p:stCondLst>
                            <p:childTnLst>
                              <p:par>
                                <p:cTn id="90" presetID="53" presetClass="entr" presetSubtype="16" fill="hold" grpId="0" nodeType="afterEffect">
                                  <p:stCondLst>
                                    <p:cond delay="0"/>
                                  </p:stCondLst>
                                  <p:iterate type="lt">
                                    <p:tmPct val="10000"/>
                                  </p:iterate>
                                  <p:childTnLst>
                                    <p:set>
                                      <p:cBhvr>
                                        <p:cTn id="91" dur="1" fill="hold">
                                          <p:stCondLst>
                                            <p:cond delay="0"/>
                                          </p:stCondLst>
                                        </p:cTn>
                                        <p:tgtEl>
                                          <p:spTgt spid="47"/>
                                        </p:tgtEl>
                                        <p:attrNameLst>
                                          <p:attrName>style.visibility</p:attrName>
                                        </p:attrNameLst>
                                      </p:cBhvr>
                                      <p:to>
                                        <p:strVal val="visible"/>
                                      </p:to>
                                    </p:set>
                                    <p:anim calcmode="lin" valueType="num">
                                      <p:cBhvr>
                                        <p:cTn id="92" dur="400" fill="hold"/>
                                        <p:tgtEl>
                                          <p:spTgt spid="47"/>
                                        </p:tgtEl>
                                        <p:attrNameLst>
                                          <p:attrName>ppt_w</p:attrName>
                                        </p:attrNameLst>
                                      </p:cBhvr>
                                      <p:tavLst>
                                        <p:tav tm="0">
                                          <p:val>
                                            <p:fltVal val="0"/>
                                          </p:val>
                                        </p:tav>
                                        <p:tav tm="100000">
                                          <p:val>
                                            <p:strVal val="#ppt_w"/>
                                          </p:val>
                                        </p:tav>
                                      </p:tavLst>
                                    </p:anim>
                                    <p:anim calcmode="lin" valueType="num">
                                      <p:cBhvr>
                                        <p:cTn id="93" dur="400" fill="hold"/>
                                        <p:tgtEl>
                                          <p:spTgt spid="47"/>
                                        </p:tgtEl>
                                        <p:attrNameLst>
                                          <p:attrName>ppt_h</p:attrName>
                                        </p:attrNameLst>
                                      </p:cBhvr>
                                      <p:tavLst>
                                        <p:tav tm="0">
                                          <p:val>
                                            <p:fltVal val="0"/>
                                          </p:val>
                                        </p:tav>
                                        <p:tav tm="100000">
                                          <p:val>
                                            <p:strVal val="#ppt_h"/>
                                          </p:val>
                                        </p:tav>
                                      </p:tavLst>
                                    </p:anim>
                                    <p:animEffect transition="in" filter="fade">
                                      <p:cBhvr>
                                        <p:cTn id="94" dur="400"/>
                                        <p:tgtEl>
                                          <p:spTgt spid="47"/>
                                        </p:tgtEl>
                                      </p:cBhvr>
                                    </p:animEffect>
                                  </p:childTnLst>
                                </p:cTn>
                              </p:par>
                            </p:childTnLst>
                          </p:cTn>
                        </p:par>
                        <p:par>
                          <p:cTn id="95" fill="hold">
                            <p:stCondLst>
                              <p:cond delay="12290"/>
                            </p:stCondLst>
                            <p:childTnLst>
                              <p:par>
                                <p:cTn id="96" presetID="53" presetClass="entr" presetSubtype="16" fill="hold" grpId="0" nodeType="afterEffect">
                                  <p:stCondLst>
                                    <p:cond delay="0"/>
                                  </p:stCondLst>
                                  <p:iterate type="lt">
                                    <p:tmPct val="10000"/>
                                  </p:iterate>
                                  <p:childTnLst>
                                    <p:set>
                                      <p:cBhvr>
                                        <p:cTn id="97" dur="1" fill="hold">
                                          <p:stCondLst>
                                            <p:cond delay="0"/>
                                          </p:stCondLst>
                                        </p:cTn>
                                        <p:tgtEl>
                                          <p:spTgt spid="46"/>
                                        </p:tgtEl>
                                        <p:attrNameLst>
                                          <p:attrName>style.visibility</p:attrName>
                                        </p:attrNameLst>
                                      </p:cBhvr>
                                      <p:to>
                                        <p:strVal val="visible"/>
                                      </p:to>
                                    </p:set>
                                    <p:anim calcmode="lin" valueType="num">
                                      <p:cBhvr>
                                        <p:cTn id="98" dur="250" fill="hold"/>
                                        <p:tgtEl>
                                          <p:spTgt spid="46"/>
                                        </p:tgtEl>
                                        <p:attrNameLst>
                                          <p:attrName>ppt_w</p:attrName>
                                        </p:attrNameLst>
                                      </p:cBhvr>
                                      <p:tavLst>
                                        <p:tav tm="0">
                                          <p:val>
                                            <p:fltVal val="0"/>
                                          </p:val>
                                        </p:tav>
                                        <p:tav tm="100000">
                                          <p:val>
                                            <p:strVal val="#ppt_w"/>
                                          </p:val>
                                        </p:tav>
                                      </p:tavLst>
                                    </p:anim>
                                    <p:anim calcmode="lin" valueType="num">
                                      <p:cBhvr>
                                        <p:cTn id="99" dur="250" fill="hold"/>
                                        <p:tgtEl>
                                          <p:spTgt spid="46"/>
                                        </p:tgtEl>
                                        <p:attrNameLst>
                                          <p:attrName>ppt_h</p:attrName>
                                        </p:attrNameLst>
                                      </p:cBhvr>
                                      <p:tavLst>
                                        <p:tav tm="0">
                                          <p:val>
                                            <p:fltVal val="0"/>
                                          </p:val>
                                        </p:tav>
                                        <p:tav tm="100000">
                                          <p:val>
                                            <p:strVal val="#ppt_h"/>
                                          </p:val>
                                        </p:tav>
                                      </p:tavLst>
                                    </p:anim>
                                    <p:animEffect transition="in" filter="fade">
                                      <p:cBhvr>
                                        <p:cTn id="100" dur="250"/>
                                        <p:tgtEl>
                                          <p:spTgt spid="46"/>
                                        </p:tgtEl>
                                      </p:cBhvr>
                                    </p:animEffect>
                                  </p:childTnLst>
                                </p:cTn>
                              </p:par>
                            </p:childTnLst>
                          </p:cTn>
                        </p:par>
                        <p:par>
                          <p:cTn id="101" fill="hold">
                            <p:stCondLst>
                              <p:cond delay="13465"/>
                            </p:stCondLst>
                            <p:childTnLst>
                              <p:par>
                                <p:cTn id="102" presetID="53" presetClass="entr" presetSubtype="16" fill="hold" grpId="0" nodeType="afterEffect">
                                  <p:stCondLst>
                                    <p:cond delay="0"/>
                                  </p:stCondLst>
                                  <p:iterate type="lt">
                                    <p:tmPct val="10000"/>
                                  </p:iterate>
                                  <p:childTnLst>
                                    <p:set>
                                      <p:cBhvr>
                                        <p:cTn id="103" dur="1" fill="hold">
                                          <p:stCondLst>
                                            <p:cond delay="0"/>
                                          </p:stCondLst>
                                        </p:cTn>
                                        <p:tgtEl>
                                          <p:spTgt spid="49"/>
                                        </p:tgtEl>
                                        <p:attrNameLst>
                                          <p:attrName>style.visibility</p:attrName>
                                        </p:attrNameLst>
                                      </p:cBhvr>
                                      <p:to>
                                        <p:strVal val="visible"/>
                                      </p:to>
                                    </p:set>
                                    <p:anim calcmode="lin" valueType="num">
                                      <p:cBhvr>
                                        <p:cTn id="104" dur="400" fill="hold"/>
                                        <p:tgtEl>
                                          <p:spTgt spid="49"/>
                                        </p:tgtEl>
                                        <p:attrNameLst>
                                          <p:attrName>ppt_w</p:attrName>
                                        </p:attrNameLst>
                                      </p:cBhvr>
                                      <p:tavLst>
                                        <p:tav tm="0">
                                          <p:val>
                                            <p:fltVal val="0"/>
                                          </p:val>
                                        </p:tav>
                                        <p:tav tm="100000">
                                          <p:val>
                                            <p:strVal val="#ppt_w"/>
                                          </p:val>
                                        </p:tav>
                                      </p:tavLst>
                                    </p:anim>
                                    <p:anim calcmode="lin" valueType="num">
                                      <p:cBhvr>
                                        <p:cTn id="105" dur="400" fill="hold"/>
                                        <p:tgtEl>
                                          <p:spTgt spid="49"/>
                                        </p:tgtEl>
                                        <p:attrNameLst>
                                          <p:attrName>ppt_h</p:attrName>
                                        </p:attrNameLst>
                                      </p:cBhvr>
                                      <p:tavLst>
                                        <p:tav tm="0">
                                          <p:val>
                                            <p:fltVal val="0"/>
                                          </p:val>
                                        </p:tav>
                                        <p:tav tm="100000">
                                          <p:val>
                                            <p:strVal val="#ppt_h"/>
                                          </p:val>
                                        </p:tav>
                                      </p:tavLst>
                                    </p:anim>
                                    <p:animEffect transition="in" filter="fade">
                                      <p:cBhvr>
                                        <p:cTn id="106" dur="400"/>
                                        <p:tgtEl>
                                          <p:spTgt spid="49"/>
                                        </p:tgtEl>
                                      </p:cBhvr>
                                    </p:animEffect>
                                  </p:childTnLst>
                                </p:cTn>
                              </p:par>
                            </p:childTnLst>
                          </p:cTn>
                        </p:par>
                        <p:par>
                          <p:cTn id="107" fill="hold">
                            <p:stCondLst>
                              <p:cond delay="13945"/>
                            </p:stCondLst>
                            <p:childTnLst>
                              <p:par>
                                <p:cTn id="108" presetID="53" presetClass="entr" presetSubtype="16" fill="hold" grpId="0" nodeType="afterEffect">
                                  <p:stCondLst>
                                    <p:cond delay="0"/>
                                  </p:stCondLst>
                                  <p:iterate type="lt">
                                    <p:tmPct val="10000"/>
                                  </p:iterate>
                                  <p:childTnLst>
                                    <p:set>
                                      <p:cBhvr>
                                        <p:cTn id="109" dur="1" fill="hold">
                                          <p:stCondLst>
                                            <p:cond delay="0"/>
                                          </p:stCondLst>
                                        </p:cTn>
                                        <p:tgtEl>
                                          <p:spTgt spid="48"/>
                                        </p:tgtEl>
                                        <p:attrNameLst>
                                          <p:attrName>style.visibility</p:attrName>
                                        </p:attrNameLst>
                                      </p:cBhvr>
                                      <p:to>
                                        <p:strVal val="visible"/>
                                      </p:to>
                                    </p:set>
                                    <p:anim calcmode="lin" valueType="num">
                                      <p:cBhvr>
                                        <p:cTn id="110" dur="250" fill="hold"/>
                                        <p:tgtEl>
                                          <p:spTgt spid="48"/>
                                        </p:tgtEl>
                                        <p:attrNameLst>
                                          <p:attrName>ppt_w</p:attrName>
                                        </p:attrNameLst>
                                      </p:cBhvr>
                                      <p:tavLst>
                                        <p:tav tm="0">
                                          <p:val>
                                            <p:fltVal val="0"/>
                                          </p:val>
                                        </p:tav>
                                        <p:tav tm="100000">
                                          <p:val>
                                            <p:strVal val="#ppt_w"/>
                                          </p:val>
                                        </p:tav>
                                      </p:tavLst>
                                    </p:anim>
                                    <p:anim calcmode="lin" valueType="num">
                                      <p:cBhvr>
                                        <p:cTn id="111" dur="250" fill="hold"/>
                                        <p:tgtEl>
                                          <p:spTgt spid="48"/>
                                        </p:tgtEl>
                                        <p:attrNameLst>
                                          <p:attrName>ppt_h</p:attrName>
                                        </p:attrNameLst>
                                      </p:cBhvr>
                                      <p:tavLst>
                                        <p:tav tm="0">
                                          <p:val>
                                            <p:fltVal val="0"/>
                                          </p:val>
                                        </p:tav>
                                        <p:tav tm="100000">
                                          <p:val>
                                            <p:strVal val="#ppt_h"/>
                                          </p:val>
                                        </p:tav>
                                      </p:tavLst>
                                    </p:anim>
                                    <p:animEffect transition="in" filter="fade">
                                      <p:cBhvr>
                                        <p:cTn id="112" dur="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2" grpId="0"/>
      <p:bldP spid="43" grpId="0"/>
      <p:bldP spid="44" grpId="0"/>
      <p:bldP spid="45" grpId="0"/>
      <p:bldP spid="46" grpId="0"/>
      <p:bldP spid="47" grpId="0"/>
      <p:bldP spid="48"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grpSp>
        <p:nvGrpSpPr>
          <p:cNvPr id="3" name="组合 2"/>
          <p:cNvGrpSpPr/>
          <p:nvPr/>
        </p:nvGrpSpPr>
        <p:grpSpPr>
          <a:xfrm>
            <a:off x="296082" y="292100"/>
            <a:ext cx="599329" cy="599329"/>
            <a:chOff x="2112182" y="3122122"/>
            <a:chExt cx="935818" cy="935818"/>
          </a:xfrm>
        </p:grpSpPr>
        <p:sp>
          <p:nvSpPr>
            <p:cNvPr id="4" name="椭圆 3"/>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6" name="文本框 5"/>
          <p:cNvSpPr txBox="1"/>
          <p:nvPr/>
        </p:nvSpPr>
        <p:spPr>
          <a:xfrm>
            <a:off x="1079500" y="360931"/>
            <a:ext cx="2853452"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年终工作内容概述</a:t>
            </a:r>
          </a:p>
        </p:txBody>
      </p:sp>
      <p:grpSp>
        <p:nvGrpSpPr>
          <p:cNvPr id="45" name="组合 44"/>
          <p:cNvGrpSpPr/>
          <p:nvPr/>
        </p:nvGrpSpPr>
        <p:grpSpPr>
          <a:xfrm>
            <a:off x="1079500" y="891429"/>
            <a:ext cx="1821716" cy="1788253"/>
            <a:chOff x="1079500" y="891429"/>
            <a:chExt cx="1821716" cy="1788253"/>
          </a:xfrm>
        </p:grpSpPr>
        <p:grpSp>
          <p:nvGrpSpPr>
            <p:cNvPr id="10" name="组合 9"/>
            <p:cNvGrpSpPr/>
            <p:nvPr/>
          </p:nvGrpSpPr>
          <p:grpSpPr>
            <a:xfrm flipH="1">
              <a:off x="1079500" y="1085850"/>
              <a:ext cx="1821716" cy="1593832"/>
              <a:chOff x="970904" y="1476932"/>
              <a:chExt cx="2682595" cy="2414744"/>
            </a:xfrm>
          </p:grpSpPr>
          <p:grpSp>
            <p:nvGrpSpPr>
              <p:cNvPr id="11" name="组合 10"/>
              <p:cNvGrpSpPr/>
              <p:nvPr/>
            </p:nvGrpSpPr>
            <p:grpSpPr>
              <a:xfrm>
                <a:off x="970904" y="1476932"/>
                <a:ext cx="2682595" cy="2414744"/>
                <a:chOff x="757631" y="1755286"/>
                <a:chExt cx="2682595" cy="2414744"/>
              </a:xfrm>
            </p:grpSpPr>
            <p:sp>
              <p:nvSpPr>
                <p:cNvPr id="13"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14"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12" name="椭圆 11"/>
              <p:cNvSpPr/>
              <p:nvPr/>
            </p:nvSpPr>
            <p:spPr>
              <a:xfrm>
                <a:off x="1349092" y="1747820"/>
                <a:ext cx="1926218" cy="1926217"/>
              </a:xfrm>
              <a:prstGeom prst="ellipse">
                <a:avLst/>
              </a:prstGeom>
              <a:blipFill dpi="0" rotWithShape="1">
                <a:blip r:embed="rId3" cstate="screen">
                  <a:extLst>
                    <a:ext uri="{BEBA8EAE-BF5A-486C-A8C5-ECC9F3942E4B}">
                      <a14:imgProps xmlns:a14="http://schemas.microsoft.com/office/drawing/2010/main">
                        <a14:imgLayer r:embed="rId4">
                          <a14:imgEffect>
                            <a14:colorTemperature colorTemp="4000"/>
                          </a14:imgEffect>
                          <a14:imgEffect>
                            <a14:saturation sat="46000"/>
                          </a14:imgEffect>
                        </a14:imgLayer>
                      </a14:imgProps>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0" name="组合 29"/>
            <p:cNvGrpSpPr/>
            <p:nvPr/>
          </p:nvGrpSpPr>
          <p:grpSpPr>
            <a:xfrm>
              <a:off x="2260600" y="891429"/>
              <a:ext cx="481620" cy="461665"/>
              <a:chOff x="4850238" y="1509604"/>
              <a:chExt cx="481620" cy="461665"/>
            </a:xfrm>
          </p:grpSpPr>
          <p:sp>
            <p:nvSpPr>
              <p:cNvPr id="31" name="椭圆 30"/>
              <p:cNvSpPr/>
              <p:nvPr/>
            </p:nvSpPr>
            <p:spPr>
              <a:xfrm rot="9480000">
                <a:off x="4850238" y="1521232"/>
                <a:ext cx="481620" cy="449065"/>
              </a:xfrm>
              <a:prstGeom prst="ellipse">
                <a:avLst/>
              </a:prstGeom>
              <a:gradFill flip="none" rotWithShape="1">
                <a:gsLst>
                  <a:gs pos="0">
                    <a:srgbClr val="E94744"/>
                  </a:gs>
                  <a:gs pos="100000">
                    <a:srgbClr val="C34A3D"/>
                  </a:gs>
                </a:gsLst>
                <a:lin ang="10200000" scaled="0"/>
                <a:tileRect/>
              </a:gradFill>
              <a:ln w="38100">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4929137" y="1509604"/>
                <a:ext cx="319177" cy="461665"/>
              </a:xfrm>
              <a:prstGeom prst="rect">
                <a:avLst/>
              </a:prstGeom>
              <a:noFill/>
            </p:spPr>
            <p:txBody>
              <a:bodyPr wrap="square" rtlCol="0">
                <a:spAutoFit/>
              </a:bodyPr>
              <a:lstStyle/>
              <a:p>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grpSp>
      </p:grpSp>
      <p:grpSp>
        <p:nvGrpSpPr>
          <p:cNvPr id="43" name="组合 42"/>
          <p:cNvGrpSpPr/>
          <p:nvPr/>
        </p:nvGrpSpPr>
        <p:grpSpPr>
          <a:xfrm>
            <a:off x="4965700" y="906337"/>
            <a:ext cx="1821716" cy="1773345"/>
            <a:chOff x="4965700" y="906337"/>
            <a:chExt cx="1821716" cy="1773345"/>
          </a:xfrm>
        </p:grpSpPr>
        <p:grpSp>
          <p:nvGrpSpPr>
            <p:cNvPr id="20" name="组合 19"/>
            <p:cNvGrpSpPr/>
            <p:nvPr/>
          </p:nvGrpSpPr>
          <p:grpSpPr>
            <a:xfrm flipH="1">
              <a:off x="4965700" y="1085850"/>
              <a:ext cx="1821716" cy="1593832"/>
              <a:chOff x="970904" y="1476932"/>
              <a:chExt cx="2682595" cy="2414744"/>
            </a:xfrm>
          </p:grpSpPr>
          <p:grpSp>
            <p:nvGrpSpPr>
              <p:cNvPr id="21" name="组合 20"/>
              <p:cNvGrpSpPr/>
              <p:nvPr/>
            </p:nvGrpSpPr>
            <p:grpSpPr>
              <a:xfrm>
                <a:off x="970904" y="1476932"/>
                <a:ext cx="2682595" cy="2414744"/>
                <a:chOff x="757631" y="1755286"/>
                <a:chExt cx="2682595" cy="2414744"/>
              </a:xfrm>
            </p:grpSpPr>
            <p:sp>
              <p:nvSpPr>
                <p:cNvPr id="23"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24"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22" name="椭圆 21"/>
              <p:cNvSpPr/>
              <p:nvPr/>
            </p:nvSpPr>
            <p:spPr>
              <a:xfrm>
                <a:off x="1349092" y="1747820"/>
                <a:ext cx="1926218" cy="1926217"/>
              </a:xfrm>
              <a:prstGeom prst="ellipse">
                <a:avLst/>
              </a:prstGeom>
              <a:blipFill dpi="0" rotWithShape="1">
                <a:blip r:embed="rId3" cstate="screen">
                  <a:extLst>
                    <a:ext uri="{BEBA8EAE-BF5A-486C-A8C5-ECC9F3942E4B}">
                      <a14:imgProps xmlns:a14="http://schemas.microsoft.com/office/drawing/2010/main">
                        <a14:imgLayer r:embed="rId4">
                          <a14:imgEffect>
                            <a14:colorTemperature colorTemp="4000"/>
                          </a14:imgEffect>
                          <a14:imgEffect>
                            <a14:saturation sat="46000"/>
                          </a14:imgEffect>
                        </a14:imgLayer>
                      </a14:imgProps>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3" name="组合 32"/>
            <p:cNvGrpSpPr/>
            <p:nvPr/>
          </p:nvGrpSpPr>
          <p:grpSpPr>
            <a:xfrm>
              <a:off x="6202037" y="906337"/>
              <a:ext cx="449065" cy="468655"/>
              <a:chOff x="4864194" y="2801643"/>
              <a:chExt cx="449065" cy="468655"/>
            </a:xfrm>
          </p:grpSpPr>
          <p:sp>
            <p:nvSpPr>
              <p:cNvPr id="34" name="椭圆 33"/>
              <p:cNvSpPr/>
              <p:nvPr/>
            </p:nvSpPr>
            <p:spPr>
              <a:xfrm rot="9480000">
                <a:off x="4864194" y="2801643"/>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p:cNvSpPr txBox="1"/>
              <p:nvPr/>
            </p:nvSpPr>
            <p:spPr>
              <a:xfrm>
                <a:off x="4910870" y="2808633"/>
                <a:ext cx="319177" cy="461665"/>
              </a:xfrm>
              <a:prstGeom prst="rect">
                <a:avLst/>
              </a:prstGeom>
              <a:noFill/>
            </p:spPr>
            <p:txBody>
              <a:bodyPr wrap="square" rtlCol="0">
                <a:spAutoFit/>
              </a:bodyPr>
              <a:lstStyle/>
              <a:p>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grpSp>
      </p:grpSp>
      <p:grpSp>
        <p:nvGrpSpPr>
          <p:cNvPr id="44" name="组合 43"/>
          <p:cNvGrpSpPr/>
          <p:nvPr/>
        </p:nvGrpSpPr>
        <p:grpSpPr>
          <a:xfrm>
            <a:off x="2422525" y="2704704"/>
            <a:ext cx="1821716" cy="1878501"/>
            <a:chOff x="2422525" y="2704704"/>
            <a:chExt cx="1821716" cy="1878501"/>
          </a:xfrm>
        </p:grpSpPr>
        <p:grpSp>
          <p:nvGrpSpPr>
            <p:cNvPr id="15" name="组合 14"/>
            <p:cNvGrpSpPr/>
            <p:nvPr/>
          </p:nvGrpSpPr>
          <p:grpSpPr>
            <a:xfrm flipH="1">
              <a:off x="2422525" y="2989373"/>
              <a:ext cx="1821716" cy="1593832"/>
              <a:chOff x="970904" y="1476932"/>
              <a:chExt cx="2682595" cy="2414744"/>
            </a:xfrm>
          </p:grpSpPr>
          <p:grpSp>
            <p:nvGrpSpPr>
              <p:cNvPr id="16" name="组合 15"/>
              <p:cNvGrpSpPr/>
              <p:nvPr/>
            </p:nvGrpSpPr>
            <p:grpSpPr>
              <a:xfrm>
                <a:off x="970904" y="1476932"/>
                <a:ext cx="2682595" cy="2414744"/>
                <a:chOff x="757631" y="1755286"/>
                <a:chExt cx="2682595" cy="2414744"/>
              </a:xfrm>
            </p:grpSpPr>
            <p:sp>
              <p:nvSpPr>
                <p:cNvPr id="18"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19"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17" name="椭圆 16"/>
              <p:cNvSpPr/>
              <p:nvPr/>
            </p:nvSpPr>
            <p:spPr>
              <a:xfrm>
                <a:off x="1349092" y="1747820"/>
                <a:ext cx="1926218" cy="1926217"/>
              </a:xfrm>
              <a:prstGeom prst="ellipse">
                <a:avLst/>
              </a:prstGeom>
              <a:blipFill dpi="0" rotWithShape="1">
                <a:blip r:embed="rId3" cstate="screen">
                  <a:extLst>
                    <a:ext uri="{BEBA8EAE-BF5A-486C-A8C5-ECC9F3942E4B}">
                      <a14:imgProps xmlns:a14="http://schemas.microsoft.com/office/drawing/2010/main">
                        <a14:imgLayer r:embed="rId4">
                          <a14:imgEffect>
                            <a14:colorTemperature colorTemp="4000"/>
                          </a14:imgEffect>
                          <a14:imgEffect>
                            <a14:saturation sat="46000"/>
                          </a14:imgEffect>
                        </a14:imgLayer>
                      </a14:imgProps>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6" name="组合 35"/>
            <p:cNvGrpSpPr/>
            <p:nvPr/>
          </p:nvGrpSpPr>
          <p:grpSpPr>
            <a:xfrm>
              <a:off x="3584514" y="2704704"/>
              <a:ext cx="449065" cy="471884"/>
              <a:chOff x="4881609" y="4056215"/>
              <a:chExt cx="449065" cy="471884"/>
            </a:xfrm>
          </p:grpSpPr>
          <p:sp>
            <p:nvSpPr>
              <p:cNvPr id="37" name="椭圆 36"/>
              <p:cNvSpPr/>
              <p:nvPr/>
            </p:nvSpPr>
            <p:spPr>
              <a:xfrm rot="9480000">
                <a:off x="4881609" y="4056215"/>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4910870" y="4066434"/>
                <a:ext cx="319177" cy="461665"/>
              </a:xfrm>
              <a:prstGeom prst="rect">
                <a:avLst/>
              </a:prstGeom>
              <a:noFill/>
            </p:spPr>
            <p:txBody>
              <a:bodyPr wrap="square" rtlCol="0">
                <a:spAutoFit/>
              </a:bodyPr>
              <a:lstStyle/>
              <a:p>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grpSp>
      </p:grpSp>
      <p:grpSp>
        <p:nvGrpSpPr>
          <p:cNvPr id="42" name="组合 41"/>
          <p:cNvGrpSpPr/>
          <p:nvPr/>
        </p:nvGrpSpPr>
        <p:grpSpPr>
          <a:xfrm>
            <a:off x="6308725" y="2830285"/>
            <a:ext cx="1821716" cy="1735347"/>
            <a:chOff x="6308725" y="2830285"/>
            <a:chExt cx="1821716" cy="1735347"/>
          </a:xfrm>
        </p:grpSpPr>
        <p:grpSp>
          <p:nvGrpSpPr>
            <p:cNvPr id="25" name="组合 24"/>
            <p:cNvGrpSpPr/>
            <p:nvPr/>
          </p:nvGrpSpPr>
          <p:grpSpPr>
            <a:xfrm flipH="1">
              <a:off x="6308725" y="2971800"/>
              <a:ext cx="1821716" cy="1593832"/>
              <a:chOff x="970904" y="1476932"/>
              <a:chExt cx="2682595" cy="2414744"/>
            </a:xfrm>
          </p:grpSpPr>
          <p:grpSp>
            <p:nvGrpSpPr>
              <p:cNvPr id="26" name="组合 25"/>
              <p:cNvGrpSpPr/>
              <p:nvPr/>
            </p:nvGrpSpPr>
            <p:grpSpPr>
              <a:xfrm>
                <a:off x="970904" y="1476932"/>
                <a:ext cx="2682595" cy="2414744"/>
                <a:chOff x="757631" y="1755286"/>
                <a:chExt cx="2682595" cy="2414744"/>
              </a:xfrm>
            </p:grpSpPr>
            <p:sp>
              <p:nvSpPr>
                <p:cNvPr id="28"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29"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27" name="椭圆 26"/>
              <p:cNvSpPr/>
              <p:nvPr/>
            </p:nvSpPr>
            <p:spPr>
              <a:xfrm>
                <a:off x="1349092" y="1747820"/>
                <a:ext cx="1926218" cy="1926217"/>
              </a:xfrm>
              <a:prstGeom prst="ellipse">
                <a:avLst/>
              </a:prstGeom>
              <a:blipFill dpi="0" rotWithShape="1">
                <a:blip r:embed="rId3" cstate="screen">
                  <a:extLst>
                    <a:ext uri="{BEBA8EAE-BF5A-486C-A8C5-ECC9F3942E4B}">
                      <a14:imgProps xmlns:a14="http://schemas.microsoft.com/office/drawing/2010/main">
                        <a14:imgLayer r:embed="rId4">
                          <a14:imgEffect>
                            <a14:colorTemperature colorTemp="4000"/>
                          </a14:imgEffect>
                          <a14:imgEffect>
                            <a14:saturation sat="46000"/>
                          </a14:imgEffect>
                        </a14:imgLayer>
                      </a14:imgProps>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1" name="组合 40"/>
            <p:cNvGrpSpPr/>
            <p:nvPr/>
          </p:nvGrpSpPr>
          <p:grpSpPr>
            <a:xfrm>
              <a:off x="6438543" y="2830285"/>
              <a:ext cx="449065" cy="461665"/>
              <a:chOff x="6211288" y="2889610"/>
              <a:chExt cx="449065" cy="461665"/>
            </a:xfrm>
          </p:grpSpPr>
          <p:sp>
            <p:nvSpPr>
              <p:cNvPr id="39" name="椭圆 38"/>
              <p:cNvSpPr/>
              <p:nvPr/>
            </p:nvSpPr>
            <p:spPr>
              <a:xfrm rot="9480000">
                <a:off x="6211288" y="2895911"/>
                <a:ext cx="449065" cy="449065"/>
              </a:xfrm>
              <a:prstGeom prst="ellipse">
                <a:avLst/>
              </a:prstGeom>
              <a:gradFill flip="none" rotWithShape="1">
                <a:gsLst>
                  <a:gs pos="0">
                    <a:srgbClr val="009999"/>
                  </a:gs>
                  <a:gs pos="100000">
                    <a:srgbClr val="008080"/>
                  </a:gs>
                </a:gsLst>
                <a:lin ang="10200000" scaled="0"/>
                <a:tileRect/>
              </a:gradFill>
              <a:ln w="38100">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0" name="文本框 39"/>
              <p:cNvSpPr txBox="1"/>
              <p:nvPr/>
            </p:nvSpPr>
            <p:spPr>
              <a:xfrm>
                <a:off x="6248713" y="2889610"/>
                <a:ext cx="256823" cy="461665"/>
              </a:xfrm>
              <a:prstGeom prst="rect">
                <a:avLst/>
              </a:prstGeom>
              <a:noFill/>
            </p:spPr>
            <p:txBody>
              <a:bodyPr wrap="square" rtlCol="0">
                <a:spAutoFit/>
              </a:bodyPr>
              <a:lstStyle/>
              <a:p>
                <a:r>
                  <a:rPr lang="en-US" altLang="zh-CN" sz="2400" dirty="0">
                    <a:solidFill>
                      <a:schemeClr val="bg1"/>
                    </a:solidFill>
                    <a:cs typeface="+mn-ea"/>
                    <a:sym typeface="+mn-lt"/>
                  </a:rPr>
                  <a:t>4</a:t>
                </a:r>
                <a:endParaRPr lang="zh-CN" altLang="en-US" sz="2400" dirty="0">
                  <a:solidFill>
                    <a:schemeClr val="bg1"/>
                  </a:solidFill>
                  <a:cs typeface="+mn-ea"/>
                  <a:sym typeface="+mn-lt"/>
                </a:endParaRPr>
              </a:p>
            </p:txBody>
          </p:sp>
        </p:grpSp>
      </p:grpSp>
      <p:sp>
        <p:nvSpPr>
          <p:cNvPr id="46" name="TextBox 64"/>
          <p:cNvSpPr txBox="1"/>
          <p:nvPr/>
        </p:nvSpPr>
        <p:spPr>
          <a:xfrm>
            <a:off x="6752365" y="1211142"/>
            <a:ext cx="1379960" cy="1200329"/>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zh-CN" altLang="en-US" sz="1200" dirty="0">
                <a:solidFill>
                  <a:schemeClr val="bg1">
                    <a:lumMod val="50000"/>
                  </a:schemeClr>
                </a:solidFill>
                <a:cs typeface="+mn-ea"/>
                <a:sym typeface="+mn-lt"/>
              </a:rPr>
              <a:t>您的内容打在这里，或者通过复制您的文本后，在此框中选择粘贴，并选择只保留文字</a:t>
            </a:r>
            <a:endParaRPr lang="zh-CN" altLang="en-US" sz="1125" dirty="0">
              <a:solidFill>
                <a:srgbClr val="8C99A8"/>
              </a:solidFill>
              <a:cs typeface="+mn-ea"/>
              <a:sym typeface="+mn-lt"/>
            </a:endParaRPr>
          </a:p>
        </p:txBody>
      </p:sp>
      <p:sp>
        <p:nvSpPr>
          <p:cNvPr id="47" name="TextBox 64"/>
          <p:cNvSpPr txBox="1"/>
          <p:nvPr/>
        </p:nvSpPr>
        <p:spPr>
          <a:xfrm>
            <a:off x="644658" y="3432762"/>
            <a:ext cx="1379960" cy="1200329"/>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zh-CN" altLang="en-US" sz="1200" dirty="0">
                <a:solidFill>
                  <a:schemeClr val="bg1">
                    <a:lumMod val="50000"/>
                  </a:schemeClr>
                </a:solidFill>
                <a:cs typeface="+mn-ea"/>
                <a:sym typeface="+mn-lt"/>
              </a:rPr>
              <a:t>您的内容打在这里，或者通过复制您的文本后，在此框中选择粘贴，并选择只保留文字</a:t>
            </a:r>
            <a:endParaRPr lang="zh-CN" altLang="en-US" sz="1125" dirty="0">
              <a:solidFill>
                <a:srgbClr val="8C99A8"/>
              </a:solidFill>
              <a:cs typeface="+mn-ea"/>
              <a:sym typeface="+mn-lt"/>
            </a:endParaRPr>
          </a:p>
        </p:txBody>
      </p:sp>
      <p:sp>
        <p:nvSpPr>
          <p:cNvPr id="48" name="TextBox 64"/>
          <p:cNvSpPr txBox="1"/>
          <p:nvPr/>
        </p:nvSpPr>
        <p:spPr>
          <a:xfrm>
            <a:off x="2923795" y="1211142"/>
            <a:ext cx="1379960" cy="1200329"/>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zh-CN" altLang="en-US" sz="1200" dirty="0">
                <a:solidFill>
                  <a:schemeClr val="bg1">
                    <a:lumMod val="50000"/>
                  </a:schemeClr>
                </a:solidFill>
                <a:cs typeface="+mn-ea"/>
                <a:sym typeface="+mn-lt"/>
              </a:rPr>
              <a:t>您的内容打在这里，或者通过复制您的文本后，在此框中选择粘贴，并选择只保留文字</a:t>
            </a:r>
            <a:endParaRPr lang="zh-CN" altLang="en-US" sz="1125" dirty="0">
              <a:solidFill>
                <a:srgbClr val="8C99A8"/>
              </a:solidFill>
              <a:cs typeface="+mn-ea"/>
              <a:sym typeface="+mn-lt"/>
            </a:endParaRPr>
          </a:p>
        </p:txBody>
      </p:sp>
      <p:sp>
        <p:nvSpPr>
          <p:cNvPr id="49" name="TextBox 64"/>
          <p:cNvSpPr txBox="1"/>
          <p:nvPr/>
        </p:nvSpPr>
        <p:spPr>
          <a:xfrm>
            <a:off x="4754537" y="3432762"/>
            <a:ext cx="1379960" cy="1200329"/>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zh-CN" altLang="en-US" sz="1200" dirty="0">
                <a:solidFill>
                  <a:schemeClr val="bg1">
                    <a:lumMod val="50000"/>
                  </a:schemeClr>
                </a:solidFill>
                <a:cs typeface="+mn-ea"/>
                <a:sym typeface="+mn-lt"/>
              </a:rPr>
              <a:t>您的内容打在这里，或者通过复制您的文本后，在此框中选择粘贴，并选择只保留文字</a:t>
            </a:r>
            <a:endParaRPr lang="zh-CN" altLang="en-US" sz="1125" dirty="0">
              <a:solidFill>
                <a:srgbClr val="8C99A8"/>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0-#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0" presetClass="entr" presetSubtype="0" fill="hold" grpId="0" nodeType="afterEffect">
                                  <p:stCondLst>
                                    <p:cond delay="0"/>
                                  </p:stCondLst>
                                  <p:iterate type="lt">
                                    <p:tmPct val="10000"/>
                                  </p:iterate>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par>
                          <p:cTn id="27" fill="hold">
                            <p:stCondLst>
                              <p:cond delay="4400"/>
                            </p:stCondLst>
                            <p:childTnLst>
                              <p:par>
                                <p:cTn id="28" presetID="2" presetClass="entr" presetSubtype="2"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500" fill="hold"/>
                                        <p:tgtEl>
                                          <p:spTgt spid="43"/>
                                        </p:tgtEl>
                                        <p:attrNameLst>
                                          <p:attrName>ppt_x</p:attrName>
                                        </p:attrNameLst>
                                      </p:cBhvr>
                                      <p:tavLst>
                                        <p:tav tm="0">
                                          <p:val>
                                            <p:strVal val="1+#ppt_w/2"/>
                                          </p:val>
                                        </p:tav>
                                        <p:tav tm="100000">
                                          <p:val>
                                            <p:strVal val="#ppt_x"/>
                                          </p:val>
                                        </p:tav>
                                      </p:tavLst>
                                    </p:anim>
                                    <p:anim calcmode="lin" valueType="num">
                                      <p:cBhvr additive="base">
                                        <p:cTn id="31" dur="500" fill="hold"/>
                                        <p:tgtEl>
                                          <p:spTgt spid="43"/>
                                        </p:tgtEl>
                                        <p:attrNameLst>
                                          <p:attrName>ppt_y</p:attrName>
                                        </p:attrNameLst>
                                      </p:cBhvr>
                                      <p:tavLst>
                                        <p:tav tm="0">
                                          <p:val>
                                            <p:strVal val="#ppt_y"/>
                                          </p:val>
                                        </p:tav>
                                        <p:tav tm="100000">
                                          <p:val>
                                            <p:strVal val="#ppt_y"/>
                                          </p:val>
                                        </p:tav>
                                      </p:tavLst>
                                    </p:anim>
                                  </p:childTnLst>
                                </p:cTn>
                              </p:par>
                            </p:childTnLst>
                          </p:cTn>
                        </p:par>
                        <p:par>
                          <p:cTn id="32" fill="hold">
                            <p:stCondLst>
                              <p:cond delay="490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p:stCondLst>
                              <p:cond delay="7300"/>
                            </p:stCondLst>
                            <p:childTnLst>
                              <p:par>
                                <p:cTn id="37" presetID="2" presetClass="entr" presetSubtype="8"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0-#ppt_w/2"/>
                                          </p:val>
                                        </p:tav>
                                        <p:tav tm="100000">
                                          <p:val>
                                            <p:strVal val="#ppt_x"/>
                                          </p:val>
                                        </p:tav>
                                      </p:tavLst>
                                    </p:anim>
                                    <p:anim calcmode="lin" valueType="num">
                                      <p:cBhvr additive="base">
                                        <p:cTn id="40" dur="500" fill="hold"/>
                                        <p:tgtEl>
                                          <p:spTgt spid="44"/>
                                        </p:tgtEl>
                                        <p:attrNameLst>
                                          <p:attrName>ppt_y</p:attrName>
                                        </p:attrNameLst>
                                      </p:cBhvr>
                                      <p:tavLst>
                                        <p:tav tm="0">
                                          <p:val>
                                            <p:strVal val="#ppt_y"/>
                                          </p:val>
                                        </p:tav>
                                        <p:tav tm="100000">
                                          <p:val>
                                            <p:strVal val="#ppt_y"/>
                                          </p:val>
                                        </p:tav>
                                      </p:tavLst>
                                    </p:anim>
                                  </p:childTnLst>
                                </p:cTn>
                              </p:par>
                            </p:childTnLst>
                          </p:cTn>
                        </p:par>
                        <p:par>
                          <p:cTn id="41" fill="hold">
                            <p:stCondLst>
                              <p:cond delay="7800"/>
                            </p:stCondLst>
                            <p:childTnLst>
                              <p:par>
                                <p:cTn id="42" presetID="10" presetClass="entr" presetSubtype="0" fill="hold" grpId="0" nodeType="afterEffect">
                                  <p:stCondLst>
                                    <p:cond delay="0"/>
                                  </p:stCondLst>
                                  <p:iterate type="lt">
                                    <p:tmPct val="10000"/>
                                  </p:iterate>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childTnLst>
                          </p:cTn>
                        </p:par>
                        <p:par>
                          <p:cTn id="45" fill="hold">
                            <p:stCondLst>
                              <p:cond delay="10200"/>
                            </p:stCondLst>
                            <p:childTnLst>
                              <p:par>
                                <p:cTn id="46" presetID="2" presetClass="entr" presetSubtype="2"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1+#ppt_w/2"/>
                                          </p:val>
                                        </p:tav>
                                        <p:tav tm="100000">
                                          <p:val>
                                            <p:strVal val="#ppt_x"/>
                                          </p:val>
                                        </p:tav>
                                      </p:tavLst>
                                    </p:anim>
                                    <p:anim calcmode="lin" valueType="num">
                                      <p:cBhvr additive="base">
                                        <p:cTn id="49" dur="500" fill="hold"/>
                                        <p:tgtEl>
                                          <p:spTgt spid="42"/>
                                        </p:tgtEl>
                                        <p:attrNameLst>
                                          <p:attrName>ppt_y</p:attrName>
                                        </p:attrNameLst>
                                      </p:cBhvr>
                                      <p:tavLst>
                                        <p:tav tm="0">
                                          <p:val>
                                            <p:strVal val="#ppt_y"/>
                                          </p:val>
                                        </p:tav>
                                        <p:tav tm="100000">
                                          <p:val>
                                            <p:strVal val="#ppt_y"/>
                                          </p:val>
                                        </p:tav>
                                      </p:tavLst>
                                    </p:anim>
                                  </p:childTnLst>
                                </p:cTn>
                              </p:par>
                            </p:childTnLst>
                          </p:cTn>
                        </p:par>
                        <p:par>
                          <p:cTn id="50" fill="hold">
                            <p:stCondLst>
                              <p:cond delay="10700"/>
                            </p:stCondLst>
                            <p:childTnLst>
                              <p:par>
                                <p:cTn id="51" presetID="10" presetClass="entr" presetSubtype="0" fill="hold" grpId="0" nodeType="afterEffect">
                                  <p:stCondLst>
                                    <p:cond delay="0"/>
                                  </p:stCondLst>
                                  <p:iterate type="lt">
                                    <p:tmPct val="10000"/>
                                  </p:iterate>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6" grpId="0"/>
      <p:bldP spid="47" grpId="0"/>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grpSp>
        <p:nvGrpSpPr>
          <p:cNvPr id="3" name="组合 2"/>
          <p:cNvGrpSpPr/>
          <p:nvPr/>
        </p:nvGrpSpPr>
        <p:grpSpPr>
          <a:xfrm>
            <a:off x="296082" y="292100"/>
            <a:ext cx="599329" cy="599329"/>
            <a:chOff x="2112182" y="3122122"/>
            <a:chExt cx="935818" cy="935818"/>
          </a:xfrm>
        </p:grpSpPr>
        <p:sp>
          <p:nvSpPr>
            <p:cNvPr id="4" name="椭圆 3"/>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6" name="文本框 5"/>
          <p:cNvSpPr txBox="1"/>
          <p:nvPr/>
        </p:nvSpPr>
        <p:spPr>
          <a:xfrm>
            <a:off x="1079500" y="360931"/>
            <a:ext cx="3210468"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年终工作内容概述</a:t>
            </a:r>
          </a:p>
        </p:txBody>
      </p:sp>
      <p:grpSp>
        <p:nvGrpSpPr>
          <p:cNvPr id="7" name="Group 111"/>
          <p:cNvGrpSpPr/>
          <p:nvPr/>
        </p:nvGrpSpPr>
        <p:grpSpPr>
          <a:xfrm>
            <a:off x="2921133" y="2745542"/>
            <a:ext cx="3304460" cy="2397959"/>
            <a:chOff x="3894843" y="3660723"/>
            <a:chExt cx="4405947" cy="3197278"/>
          </a:xfrm>
          <a:effectLst>
            <a:outerShdw blurRad="444500" dist="190500" dir="8100000" algn="tr" rotWithShape="0">
              <a:prstClr val="black">
                <a:alpha val="40000"/>
              </a:prstClr>
            </a:outerShdw>
          </a:effectLst>
        </p:grpSpPr>
        <p:sp>
          <p:nvSpPr>
            <p:cNvPr id="8" name="Freeform 5"/>
            <p:cNvSpPr/>
            <p:nvPr/>
          </p:nvSpPr>
          <p:spPr bwMode="auto">
            <a:xfrm>
              <a:off x="5871343" y="4693783"/>
              <a:ext cx="452948" cy="346372"/>
            </a:xfrm>
            <a:custGeom>
              <a:avLst/>
              <a:gdLst>
                <a:gd name="T0" fmla="*/ 0 w 374"/>
                <a:gd name="T1" fmla="*/ 0 h 286"/>
                <a:gd name="T2" fmla="*/ 0 w 374"/>
                <a:gd name="T3" fmla="*/ 166 h 286"/>
                <a:gd name="T4" fmla="*/ 184 w 374"/>
                <a:gd name="T5" fmla="*/ 286 h 286"/>
                <a:gd name="T6" fmla="*/ 374 w 374"/>
                <a:gd name="T7" fmla="*/ 166 h 286"/>
                <a:gd name="T8" fmla="*/ 374 w 374"/>
                <a:gd name="T9" fmla="*/ 0 h 286"/>
                <a:gd name="T10" fmla="*/ 0 w 374"/>
                <a:gd name="T11" fmla="*/ 0 h 286"/>
              </a:gdLst>
              <a:ahLst/>
              <a:cxnLst>
                <a:cxn ang="0">
                  <a:pos x="T0" y="T1"/>
                </a:cxn>
                <a:cxn ang="0">
                  <a:pos x="T2" y="T3"/>
                </a:cxn>
                <a:cxn ang="0">
                  <a:pos x="T4" y="T5"/>
                </a:cxn>
                <a:cxn ang="0">
                  <a:pos x="T6" y="T7"/>
                </a:cxn>
                <a:cxn ang="0">
                  <a:pos x="T8" y="T9"/>
                </a:cxn>
                <a:cxn ang="0">
                  <a:pos x="T10" y="T11"/>
                </a:cxn>
              </a:cxnLst>
              <a:rect l="0" t="0" r="r" b="b"/>
              <a:pathLst>
                <a:path w="374" h="286">
                  <a:moveTo>
                    <a:pt x="0" y="0"/>
                  </a:moveTo>
                  <a:lnTo>
                    <a:pt x="0" y="166"/>
                  </a:lnTo>
                  <a:lnTo>
                    <a:pt x="184" y="286"/>
                  </a:lnTo>
                  <a:lnTo>
                    <a:pt x="374" y="166"/>
                  </a:lnTo>
                  <a:lnTo>
                    <a:pt x="374" y="0"/>
                  </a:lnTo>
                  <a:lnTo>
                    <a:pt x="0" y="0"/>
                  </a:ln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 name="Freeform 6"/>
            <p:cNvSpPr/>
            <p:nvPr/>
          </p:nvSpPr>
          <p:spPr bwMode="auto">
            <a:xfrm>
              <a:off x="5871343" y="4693783"/>
              <a:ext cx="452948" cy="346372"/>
            </a:xfrm>
            <a:custGeom>
              <a:avLst/>
              <a:gdLst>
                <a:gd name="T0" fmla="*/ 0 w 374"/>
                <a:gd name="T1" fmla="*/ 0 h 286"/>
                <a:gd name="T2" fmla="*/ 0 w 374"/>
                <a:gd name="T3" fmla="*/ 166 h 286"/>
                <a:gd name="T4" fmla="*/ 184 w 374"/>
                <a:gd name="T5" fmla="*/ 286 h 286"/>
                <a:gd name="T6" fmla="*/ 374 w 374"/>
                <a:gd name="T7" fmla="*/ 166 h 286"/>
                <a:gd name="T8" fmla="*/ 374 w 374"/>
                <a:gd name="T9" fmla="*/ 0 h 286"/>
                <a:gd name="T10" fmla="*/ 0 w 374"/>
                <a:gd name="T11" fmla="*/ 0 h 286"/>
              </a:gdLst>
              <a:ahLst/>
              <a:cxnLst>
                <a:cxn ang="0">
                  <a:pos x="T0" y="T1"/>
                </a:cxn>
                <a:cxn ang="0">
                  <a:pos x="T2" y="T3"/>
                </a:cxn>
                <a:cxn ang="0">
                  <a:pos x="T4" y="T5"/>
                </a:cxn>
                <a:cxn ang="0">
                  <a:pos x="T6" y="T7"/>
                </a:cxn>
                <a:cxn ang="0">
                  <a:pos x="T8" y="T9"/>
                </a:cxn>
                <a:cxn ang="0">
                  <a:pos x="T10" y="T11"/>
                </a:cxn>
              </a:cxnLst>
              <a:rect l="0" t="0" r="r" b="b"/>
              <a:pathLst>
                <a:path w="374" h="286">
                  <a:moveTo>
                    <a:pt x="0" y="0"/>
                  </a:moveTo>
                  <a:lnTo>
                    <a:pt x="0" y="166"/>
                  </a:lnTo>
                  <a:lnTo>
                    <a:pt x="184" y="286"/>
                  </a:lnTo>
                  <a:lnTo>
                    <a:pt x="374" y="166"/>
                  </a:lnTo>
                  <a:lnTo>
                    <a:pt x="37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 name="Freeform 7"/>
            <p:cNvSpPr/>
            <p:nvPr/>
          </p:nvSpPr>
          <p:spPr bwMode="auto">
            <a:xfrm>
              <a:off x="5871343" y="4693783"/>
              <a:ext cx="452948" cy="282184"/>
            </a:xfrm>
            <a:custGeom>
              <a:avLst/>
              <a:gdLst>
                <a:gd name="T0" fmla="*/ 0 w 374"/>
                <a:gd name="T1" fmla="*/ 0 h 233"/>
                <a:gd name="T2" fmla="*/ 0 w 374"/>
                <a:gd name="T3" fmla="*/ 166 h 233"/>
                <a:gd name="T4" fmla="*/ 101 w 374"/>
                <a:gd name="T5" fmla="*/ 233 h 233"/>
                <a:gd name="T6" fmla="*/ 374 w 374"/>
                <a:gd name="T7" fmla="*/ 62 h 233"/>
                <a:gd name="T8" fmla="*/ 374 w 374"/>
                <a:gd name="T9" fmla="*/ 0 h 233"/>
                <a:gd name="T10" fmla="*/ 0 w 374"/>
                <a:gd name="T11" fmla="*/ 0 h 233"/>
              </a:gdLst>
              <a:ahLst/>
              <a:cxnLst>
                <a:cxn ang="0">
                  <a:pos x="T0" y="T1"/>
                </a:cxn>
                <a:cxn ang="0">
                  <a:pos x="T2" y="T3"/>
                </a:cxn>
                <a:cxn ang="0">
                  <a:pos x="T4" y="T5"/>
                </a:cxn>
                <a:cxn ang="0">
                  <a:pos x="T6" y="T7"/>
                </a:cxn>
                <a:cxn ang="0">
                  <a:pos x="T8" y="T9"/>
                </a:cxn>
                <a:cxn ang="0">
                  <a:pos x="T10" y="T11"/>
                </a:cxn>
              </a:cxnLst>
              <a:rect l="0" t="0" r="r" b="b"/>
              <a:pathLst>
                <a:path w="374" h="233">
                  <a:moveTo>
                    <a:pt x="0" y="0"/>
                  </a:moveTo>
                  <a:lnTo>
                    <a:pt x="0" y="166"/>
                  </a:lnTo>
                  <a:lnTo>
                    <a:pt x="101" y="233"/>
                  </a:lnTo>
                  <a:lnTo>
                    <a:pt x="374" y="62"/>
                  </a:lnTo>
                  <a:lnTo>
                    <a:pt x="374" y="0"/>
                  </a:lnTo>
                  <a:lnTo>
                    <a:pt x="0" y="0"/>
                  </a:lnTo>
                  <a:close/>
                </a:path>
              </a:pathLst>
            </a:custGeom>
            <a:solidFill>
              <a:srgbClr val="F7B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 name="Freeform 8"/>
            <p:cNvSpPr/>
            <p:nvPr/>
          </p:nvSpPr>
          <p:spPr bwMode="auto">
            <a:xfrm>
              <a:off x="5643658" y="3789099"/>
              <a:ext cx="908318" cy="1079081"/>
            </a:xfrm>
            <a:custGeom>
              <a:avLst/>
              <a:gdLst>
                <a:gd name="T0" fmla="*/ 413 w 438"/>
                <a:gd name="T1" fmla="*/ 221 h 520"/>
                <a:gd name="T2" fmla="*/ 390 w 438"/>
                <a:gd name="T3" fmla="*/ 224 h 520"/>
                <a:gd name="T4" fmla="*/ 219 w 438"/>
                <a:gd name="T5" fmla="*/ 0 h 520"/>
                <a:gd name="T6" fmla="*/ 48 w 438"/>
                <a:gd name="T7" fmla="*/ 224 h 520"/>
                <a:gd name="T8" fmla="*/ 25 w 438"/>
                <a:gd name="T9" fmla="*/ 221 h 520"/>
                <a:gd name="T10" fmla="*/ 63 w 438"/>
                <a:gd name="T11" fmla="*/ 343 h 520"/>
                <a:gd name="T12" fmla="*/ 120 w 438"/>
                <a:gd name="T13" fmla="*/ 462 h 520"/>
                <a:gd name="T14" fmla="*/ 219 w 438"/>
                <a:gd name="T15" fmla="*/ 520 h 520"/>
                <a:gd name="T16" fmla="*/ 321 w 438"/>
                <a:gd name="T17" fmla="*/ 455 h 520"/>
                <a:gd name="T18" fmla="*/ 375 w 438"/>
                <a:gd name="T19" fmla="*/ 343 h 520"/>
                <a:gd name="T20" fmla="*/ 413 w 438"/>
                <a:gd name="T21" fmla="*/ 22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520">
                  <a:moveTo>
                    <a:pt x="413" y="221"/>
                  </a:moveTo>
                  <a:cubicBezTo>
                    <a:pt x="413" y="221"/>
                    <a:pt x="398" y="204"/>
                    <a:pt x="390" y="224"/>
                  </a:cubicBezTo>
                  <a:cubicBezTo>
                    <a:pt x="390" y="224"/>
                    <a:pt x="438" y="0"/>
                    <a:pt x="219" y="0"/>
                  </a:cubicBezTo>
                  <a:cubicBezTo>
                    <a:pt x="0" y="0"/>
                    <a:pt x="48" y="224"/>
                    <a:pt x="48" y="224"/>
                  </a:cubicBezTo>
                  <a:cubicBezTo>
                    <a:pt x="40" y="204"/>
                    <a:pt x="25" y="221"/>
                    <a:pt x="25" y="221"/>
                  </a:cubicBezTo>
                  <a:cubicBezTo>
                    <a:pt x="13" y="333"/>
                    <a:pt x="63" y="343"/>
                    <a:pt x="63" y="343"/>
                  </a:cubicBezTo>
                  <a:cubicBezTo>
                    <a:pt x="63" y="343"/>
                    <a:pt x="63" y="405"/>
                    <a:pt x="120" y="462"/>
                  </a:cubicBezTo>
                  <a:cubicBezTo>
                    <a:pt x="177" y="520"/>
                    <a:pt x="219" y="520"/>
                    <a:pt x="219" y="520"/>
                  </a:cubicBezTo>
                  <a:cubicBezTo>
                    <a:pt x="219" y="520"/>
                    <a:pt x="264" y="512"/>
                    <a:pt x="321" y="455"/>
                  </a:cubicBezTo>
                  <a:cubicBezTo>
                    <a:pt x="378" y="398"/>
                    <a:pt x="375" y="343"/>
                    <a:pt x="375" y="343"/>
                  </a:cubicBezTo>
                  <a:cubicBezTo>
                    <a:pt x="375" y="343"/>
                    <a:pt x="425" y="333"/>
                    <a:pt x="413" y="221"/>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 name="Freeform 9"/>
            <p:cNvSpPr/>
            <p:nvPr/>
          </p:nvSpPr>
          <p:spPr bwMode="auto">
            <a:xfrm>
              <a:off x="5666668" y="3660723"/>
              <a:ext cx="850185" cy="669733"/>
            </a:xfrm>
            <a:custGeom>
              <a:avLst/>
              <a:gdLst>
                <a:gd name="T0" fmla="*/ 40 w 410"/>
                <a:gd name="T1" fmla="*/ 323 h 323"/>
                <a:gd name="T2" fmla="*/ 55 w 410"/>
                <a:gd name="T3" fmla="*/ 256 h 323"/>
                <a:gd name="T4" fmla="*/ 77 w 410"/>
                <a:gd name="T5" fmla="*/ 189 h 323"/>
                <a:gd name="T6" fmla="*/ 99 w 410"/>
                <a:gd name="T7" fmla="*/ 161 h 323"/>
                <a:gd name="T8" fmla="*/ 221 w 410"/>
                <a:gd name="T9" fmla="*/ 196 h 323"/>
                <a:gd name="T10" fmla="*/ 323 w 410"/>
                <a:gd name="T11" fmla="*/ 211 h 323"/>
                <a:gd name="T12" fmla="*/ 301 w 410"/>
                <a:gd name="T13" fmla="*/ 184 h 323"/>
                <a:gd name="T14" fmla="*/ 346 w 410"/>
                <a:gd name="T15" fmla="*/ 184 h 323"/>
                <a:gd name="T16" fmla="*/ 360 w 410"/>
                <a:gd name="T17" fmla="*/ 236 h 323"/>
                <a:gd name="T18" fmla="*/ 378 w 410"/>
                <a:gd name="T19" fmla="*/ 323 h 323"/>
                <a:gd name="T20" fmla="*/ 398 w 410"/>
                <a:gd name="T21" fmla="*/ 303 h 323"/>
                <a:gd name="T22" fmla="*/ 410 w 410"/>
                <a:gd name="T23" fmla="*/ 261 h 323"/>
                <a:gd name="T24" fmla="*/ 410 w 410"/>
                <a:gd name="T25" fmla="*/ 124 h 323"/>
                <a:gd name="T26" fmla="*/ 209 w 410"/>
                <a:gd name="T27" fmla="*/ 0 h 323"/>
                <a:gd name="T28" fmla="*/ 10 w 410"/>
                <a:gd name="T29" fmla="*/ 137 h 323"/>
                <a:gd name="T30" fmla="*/ 10 w 410"/>
                <a:gd name="T31" fmla="*/ 266 h 323"/>
                <a:gd name="T32" fmla="*/ 40 w 410"/>
                <a:gd name="T33"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23">
                  <a:moveTo>
                    <a:pt x="40" y="323"/>
                  </a:moveTo>
                  <a:cubicBezTo>
                    <a:pt x="55" y="256"/>
                    <a:pt x="55" y="256"/>
                    <a:pt x="55" y="256"/>
                  </a:cubicBezTo>
                  <a:cubicBezTo>
                    <a:pt x="55" y="256"/>
                    <a:pt x="70" y="201"/>
                    <a:pt x="77" y="189"/>
                  </a:cubicBezTo>
                  <a:cubicBezTo>
                    <a:pt x="85" y="176"/>
                    <a:pt x="99" y="161"/>
                    <a:pt x="99" y="161"/>
                  </a:cubicBezTo>
                  <a:cubicBezTo>
                    <a:pt x="99" y="161"/>
                    <a:pt x="139" y="179"/>
                    <a:pt x="221" y="196"/>
                  </a:cubicBezTo>
                  <a:cubicBezTo>
                    <a:pt x="303" y="214"/>
                    <a:pt x="323" y="211"/>
                    <a:pt x="323" y="211"/>
                  </a:cubicBezTo>
                  <a:cubicBezTo>
                    <a:pt x="301" y="184"/>
                    <a:pt x="301" y="184"/>
                    <a:pt x="301" y="184"/>
                  </a:cubicBezTo>
                  <a:cubicBezTo>
                    <a:pt x="346" y="184"/>
                    <a:pt x="346" y="184"/>
                    <a:pt x="346" y="184"/>
                  </a:cubicBezTo>
                  <a:cubicBezTo>
                    <a:pt x="346" y="184"/>
                    <a:pt x="348" y="223"/>
                    <a:pt x="360" y="236"/>
                  </a:cubicBezTo>
                  <a:cubicBezTo>
                    <a:pt x="373" y="248"/>
                    <a:pt x="378" y="323"/>
                    <a:pt x="378" y="323"/>
                  </a:cubicBezTo>
                  <a:cubicBezTo>
                    <a:pt x="398" y="303"/>
                    <a:pt x="398" y="303"/>
                    <a:pt x="398" y="303"/>
                  </a:cubicBezTo>
                  <a:cubicBezTo>
                    <a:pt x="410" y="261"/>
                    <a:pt x="410" y="261"/>
                    <a:pt x="410" y="261"/>
                  </a:cubicBezTo>
                  <a:cubicBezTo>
                    <a:pt x="410" y="124"/>
                    <a:pt x="410" y="124"/>
                    <a:pt x="410" y="124"/>
                  </a:cubicBezTo>
                  <a:cubicBezTo>
                    <a:pt x="410" y="124"/>
                    <a:pt x="358" y="0"/>
                    <a:pt x="209" y="0"/>
                  </a:cubicBezTo>
                  <a:cubicBezTo>
                    <a:pt x="60" y="0"/>
                    <a:pt x="10" y="137"/>
                    <a:pt x="10" y="137"/>
                  </a:cubicBezTo>
                  <a:cubicBezTo>
                    <a:pt x="10" y="137"/>
                    <a:pt x="0" y="253"/>
                    <a:pt x="10" y="266"/>
                  </a:cubicBezTo>
                  <a:cubicBezTo>
                    <a:pt x="20" y="278"/>
                    <a:pt x="40" y="323"/>
                    <a:pt x="40" y="32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3" name="Freeform 10"/>
            <p:cNvSpPr/>
            <p:nvPr/>
          </p:nvSpPr>
          <p:spPr bwMode="auto">
            <a:xfrm>
              <a:off x="3905743" y="5645700"/>
              <a:ext cx="752087" cy="386338"/>
            </a:xfrm>
            <a:custGeom>
              <a:avLst/>
              <a:gdLst>
                <a:gd name="T0" fmla="*/ 141 w 363"/>
                <a:gd name="T1" fmla="*/ 2 h 186"/>
                <a:gd name="T2" fmla="*/ 230 w 363"/>
                <a:gd name="T3" fmla="*/ 28 h 186"/>
                <a:gd name="T4" fmla="*/ 308 w 363"/>
                <a:gd name="T5" fmla="*/ 59 h 186"/>
                <a:gd name="T6" fmla="*/ 330 w 363"/>
                <a:gd name="T7" fmla="*/ 87 h 186"/>
                <a:gd name="T8" fmla="*/ 363 w 363"/>
                <a:gd name="T9" fmla="*/ 114 h 186"/>
                <a:gd name="T10" fmla="*/ 287 w 363"/>
                <a:gd name="T11" fmla="*/ 186 h 186"/>
                <a:gd name="T12" fmla="*/ 252 w 363"/>
                <a:gd name="T13" fmla="*/ 167 h 186"/>
                <a:gd name="T14" fmla="*/ 106 w 363"/>
                <a:gd name="T15" fmla="*/ 132 h 186"/>
                <a:gd name="T16" fmla="*/ 1 w 363"/>
                <a:gd name="T17" fmla="*/ 13 h 186"/>
                <a:gd name="T18" fmla="*/ 4 w 363"/>
                <a:gd name="T19" fmla="*/ 2 h 186"/>
                <a:gd name="T20" fmla="*/ 43 w 363"/>
                <a:gd name="T21" fmla="*/ 21 h 186"/>
                <a:gd name="T22" fmla="*/ 102 w 363"/>
                <a:gd name="T23" fmla="*/ 80 h 186"/>
                <a:gd name="T24" fmla="*/ 45 w 363"/>
                <a:gd name="T25" fmla="*/ 13 h 186"/>
                <a:gd name="T26" fmla="*/ 45 w 363"/>
                <a:gd name="T27" fmla="*/ 2 h 186"/>
                <a:gd name="T28" fmla="*/ 85 w 363"/>
                <a:gd name="T29" fmla="*/ 20 h 186"/>
                <a:gd name="T30" fmla="*/ 188 w 363"/>
                <a:gd name="T31" fmla="*/ 86 h 186"/>
                <a:gd name="T32" fmla="*/ 208 w 363"/>
                <a:gd name="T33" fmla="*/ 58 h 186"/>
                <a:gd name="T34" fmla="*/ 164 w 363"/>
                <a:gd name="T35" fmla="*/ 47 h 186"/>
                <a:gd name="T36" fmla="*/ 141 w 363"/>
                <a:gd name="T37"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 h="186">
                  <a:moveTo>
                    <a:pt x="141" y="2"/>
                  </a:moveTo>
                  <a:cubicBezTo>
                    <a:pt x="141" y="2"/>
                    <a:pt x="212" y="25"/>
                    <a:pt x="230" y="28"/>
                  </a:cubicBezTo>
                  <a:cubicBezTo>
                    <a:pt x="248" y="30"/>
                    <a:pt x="287" y="35"/>
                    <a:pt x="308" y="59"/>
                  </a:cubicBezTo>
                  <a:cubicBezTo>
                    <a:pt x="329" y="83"/>
                    <a:pt x="322" y="82"/>
                    <a:pt x="330" y="87"/>
                  </a:cubicBezTo>
                  <a:cubicBezTo>
                    <a:pt x="337" y="93"/>
                    <a:pt x="363" y="114"/>
                    <a:pt x="363" y="114"/>
                  </a:cubicBezTo>
                  <a:cubicBezTo>
                    <a:pt x="287" y="186"/>
                    <a:pt x="287" y="186"/>
                    <a:pt x="287" y="186"/>
                  </a:cubicBezTo>
                  <a:cubicBezTo>
                    <a:pt x="287" y="186"/>
                    <a:pt x="261" y="169"/>
                    <a:pt x="252" y="167"/>
                  </a:cubicBezTo>
                  <a:cubicBezTo>
                    <a:pt x="243" y="164"/>
                    <a:pt x="116" y="139"/>
                    <a:pt x="106" y="132"/>
                  </a:cubicBezTo>
                  <a:cubicBezTo>
                    <a:pt x="96" y="126"/>
                    <a:pt x="2" y="17"/>
                    <a:pt x="1" y="13"/>
                  </a:cubicBezTo>
                  <a:cubicBezTo>
                    <a:pt x="0" y="10"/>
                    <a:pt x="0" y="3"/>
                    <a:pt x="4" y="2"/>
                  </a:cubicBezTo>
                  <a:cubicBezTo>
                    <a:pt x="9" y="1"/>
                    <a:pt x="25" y="0"/>
                    <a:pt x="43" y="21"/>
                  </a:cubicBezTo>
                  <a:cubicBezTo>
                    <a:pt x="61" y="42"/>
                    <a:pt x="102" y="80"/>
                    <a:pt x="102" y="80"/>
                  </a:cubicBezTo>
                  <a:cubicBezTo>
                    <a:pt x="45" y="13"/>
                    <a:pt x="45" y="13"/>
                    <a:pt x="45" y="13"/>
                  </a:cubicBezTo>
                  <a:cubicBezTo>
                    <a:pt x="45" y="13"/>
                    <a:pt x="43" y="2"/>
                    <a:pt x="45" y="2"/>
                  </a:cubicBezTo>
                  <a:cubicBezTo>
                    <a:pt x="48" y="2"/>
                    <a:pt x="65" y="0"/>
                    <a:pt x="85" y="20"/>
                  </a:cubicBezTo>
                  <a:cubicBezTo>
                    <a:pt x="105" y="40"/>
                    <a:pt x="145" y="90"/>
                    <a:pt x="188" y="86"/>
                  </a:cubicBezTo>
                  <a:cubicBezTo>
                    <a:pt x="230" y="82"/>
                    <a:pt x="208" y="58"/>
                    <a:pt x="208" y="58"/>
                  </a:cubicBezTo>
                  <a:cubicBezTo>
                    <a:pt x="208" y="58"/>
                    <a:pt x="172" y="47"/>
                    <a:pt x="164" y="47"/>
                  </a:cubicBezTo>
                  <a:cubicBezTo>
                    <a:pt x="155" y="47"/>
                    <a:pt x="130" y="26"/>
                    <a:pt x="141" y="2"/>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4" name="Freeform 11"/>
            <p:cNvSpPr/>
            <p:nvPr/>
          </p:nvSpPr>
          <p:spPr bwMode="auto">
            <a:xfrm>
              <a:off x="4160072" y="4363156"/>
              <a:ext cx="226474" cy="377860"/>
            </a:xfrm>
            <a:custGeom>
              <a:avLst/>
              <a:gdLst>
                <a:gd name="T0" fmla="*/ 109 w 109"/>
                <a:gd name="T1" fmla="*/ 130 h 182"/>
                <a:gd name="T2" fmla="*/ 44 w 109"/>
                <a:gd name="T3" fmla="*/ 106 h 182"/>
                <a:gd name="T4" fmla="*/ 44 w 109"/>
                <a:gd name="T5" fmla="*/ 99 h 182"/>
                <a:gd name="T6" fmla="*/ 72 w 109"/>
                <a:gd name="T7" fmla="*/ 45 h 182"/>
                <a:gd name="T8" fmla="*/ 75 w 109"/>
                <a:gd name="T9" fmla="*/ 26 h 182"/>
                <a:gd name="T10" fmla="*/ 50 w 109"/>
                <a:gd name="T11" fmla="*/ 35 h 182"/>
                <a:gd name="T12" fmla="*/ 50 w 109"/>
                <a:gd name="T13" fmla="*/ 35 h 182"/>
                <a:gd name="T14" fmla="*/ 48 w 109"/>
                <a:gd name="T15" fmla="*/ 37 h 182"/>
                <a:gd name="T16" fmla="*/ 47 w 109"/>
                <a:gd name="T17" fmla="*/ 39 h 182"/>
                <a:gd name="T18" fmla="*/ 34 w 109"/>
                <a:gd name="T19" fmla="*/ 58 h 182"/>
                <a:gd name="T20" fmla="*/ 37 w 109"/>
                <a:gd name="T21" fmla="*/ 17 h 182"/>
                <a:gd name="T22" fmla="*/ 19 w 109"/>
                <a:gd name="T23" fmla="*/ 12 h 182"/>
                <a:gd name="T24" fmla="*/ 0 w 109"/>
                <a:gd name="T25" fmla="*/ 84 h 182"/>
                <a:gd name="T26" fmla="*/ 67 w 109"/>
                <a:gd name="T27" fmla="*/ 172 h 182"/>
                <a:gd name="T28" fmla="*/ 109 w 109"/>
                <a:gd name="T29" fmla="*/ 13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2">
                  <a:moveTo>
                    <a:pt x="109" y="130"/>
                  </a:moveTo>
                  <a:cubicBezTo>
                    <a:pt x="109" y="130"/>
                    <a:pt x="49" y="120"/>
                    <a:pt x="44" y="106"/>
                  </a:cubicBezTo>
                  <a:cubicBezTo>
                    <a:pt x="43" y="104"/>
                    <a:pt x="43" y="102"/>
                    <a:pt x="44" y="99"/>
                  </a:cubicBezTo>
                  <a:cubicBezTo>
                    <a:pt x="44" y="99"/>
                    <a:pt x="69" y="50"/>
                    <a:pt x="72" y="45"/>
                  </a:cubicBezTo>
                  <a:cubicBezTo>
                    <a:pt x="77" y="38"/>
                    <a:pt x="81" y="30"/>
                    <a:pt x="75" y="26"/>
                  </a:cubicBezTo>
                  <a:cubicBezTo>
                    <a:pt x="75" y="26"/>
                    <a:pt x="64" y="13"/>
                    <a:pt x="50" y="35"/>
                  </a:cubicBezTo>
                  <a:cubicBezTo>
                    <a:pt x="50" y="35"/>
                    <a:pt x="50" y="35"/>
                    <a:pt x="50" y="35"/>
                  </a:cubicBezTo>
                  <a:cubicBezTo>
                    <a:pt x="49" y="36"/>
                    <a:pt x="48" y="36"/>
                    <a:pt x="48" y="37"/>
                  </a:cubicBezTo>
                  <a:cubicBezTo>
                    <a:pt x="47" y="38"/>
                    <a:pt x="47" y="39"/>
                    <a:pt x="47" y="39"/>
                  </a:cubicBezTo>
                  <a:cubicBezTo>
                    <a:pt x="42" y="47"/>
                    <a:pt x="37" y="53"/>
                    <a:pt x="34" y="58"/>
                  </a:cubicBezTo>
                  <a:cubicBezTo>
                    <a:pt x="35" y="53"/>
                    <a:pt x="42" y="22"/>
                    <a:pt x="37" y="17"/>
                  </a:cubicBezTo>
                  <a:cubicBezTo>
                    <a:pt x="37" y="17"/>
                    <a:pt x="24" y="0"/>
                    <a:pt x="19" y="12"/>
                  </a:cubicBezTo>
                  <a:cubicBezTo>
                    <a:pt x="13" y="24"/>
                    <a:pt x="0" y="84"/>
                    <a:pt x="0" y="84"/>
                  </a:cubicBezTo>
                  <a:cubicBezTo>
                    <a:pt x="0" y="84"/>
                    <a:pt x="29" y="182"/>
                    <a:pt x="67" y="172"/>
                  </a:cubicBezTo>
                  <a:cubicBezTo>
                    <a:pt x="105" y="163"/>
                    <a:pt x="109" y="130"/>
                    <a:pt x="109" y="130"/>
                  </a:cubicBezTo>
                  <a:close/>
                </a:path>
              </a:pathLst>
            </a:custGeom>
            <a:solidFill>
              <a:srgbClr val="F7B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5" name="Freeform 12"/>
            <p:cNvSpPr/>
            <p:nvPr/>
          </p:nvSpPr>
          <p:spPr bwMode="auto">
            <a:xfrm>
              <a:off x="4046230" y="4336512"/>
              <a:ext cx="474747" cy="695166"/>
            </a:xfrm>
            <a:custGeom>
              <a:avLst/>
              <a:gdLst>
                <a:gd name="T0" fmla="*/ 15 w 229"/>
                <a:gd name="T1" fmla="*/ 68 h 335"/>
                <a:gd name="T2" fmla="*/ 0 w 229"/>
                <a:gd name="T3" fmla="*/ 14 h 335"/>
                <a:gd name="T4" fmla="*/ 27 w 229"/>
                <a:gd name="T5" fmla="*/ 21 h 335"/>
                <a:gd name="T6" fmla="*/ 92 w 229"/>
                <a:gd name="T7" fmla="*/ 143 h 335"/>
                <a:gd name="T8" fmla="*/ 160 w 229"/>
                <a:gd name="T9" fmla="*/ 129 h 335"/>
                <a:gd name="T10" fmla="*/ 219 w 229"/>
                <a:gd name="T11" fmla="*/ 62 h 335"/>
                <a:gd name="T12" fmla="*/ 219 w 229"/>
                <a:gd name="T13" fmla="*/ 88 h 335"/>
                <a:gd name="T14" fmla="*/ 189 w 229"/>
                <a:gd name="T15" fmla="*/ 212 h 335"/>
                <a:gd name="T16" fmla="*/ 207 w 229"/>
                <a:gd name="T17" fmla="*/ 233 h 335"/>
                <a:gd name="T18" fmla="*/ 181 w 229"/>
                <a:gd name="T19" fmla="*/ 335 h 335"/>
                <a:gd name="T20" fmla="*/ 86 w 229"/>
                <a:gd name="T21" fmla="*/ 283 h 335"/>
                <a:gd name="T22" fmla="*/ 15 w 229"/>
                <a:gd name="T23" fmla="*/ 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335">
                  <a:moveTo>
                    <a:pt x="15" y="68"/>
                  </a:moveTo>
                  <a:cubicBezTo>
                    <a:pt x="0" y="14"/>
                    <a:pt x="0" y="14"/>
                    <a:pt x="0" y="14"/>
                  </a:cubicBezTo>
                  <a:cubicBezTo>
                    <a:pt x="0" y="14"/>
                    <a:pt x="15" y="0"/>
                    <a:pt x="27" y="21"/>
                  </a:cubicBezTo>
                  <a:cubicBezTo>
                    <a:pt x="38" y="42"/>
                    <a:pt x="79" y="137"/>
                    <a:pt x="92" y="143"/>
                  </a:cubicBezTo>
                  <a:cubicBezTo>
                    <a:pt x="104" y="149"/>
                    <a:pt x="147" y="153"/>
                    <a:pt x="160" y="129"/>
                  </a:cubicBezTo>
                  <a:cubicBezTo>
                    <a:pt x="173" y="105"/>
                    <a:pt x="186" y="51"/>
                    <a:pt x="219" y="62"/>
                  </a:cubicBezTo>
                  <a:cubicBezTo>
                    <a:pt x="219" y="62"/>
                    <a:pt x="229" y="68"/>
                    <a:pt x="219" y="88"/>
                  </a:cubicBezTo>
                  <a:cubicBezTo>
                    <a:pt x="210" y="108"/>
                    <a:pt x="181" y="198"/>
                    <a:pt x="189" y="212"/>
                  </a:cubicBezTo>
                  <a:cubicBezTo>
                    <a:pt x="197" y="226"/>
                    <a:pt x="207" y="233"/>
                    <a:pt x="207" y="233"/>
                  </a:cubicBezTo>
                  <a:cubicBezTo>
                    <a:pt x="181" y="335"/>
                    <a:pt x="181" y="335"/>
                    <a:pt x="181" y="335"/>
                  </a:cubicBezTo>
                  <a:cubicBezTo>
                    <a:pt x="181" y="335"/>
                    <a:pt x="105" y="322"/>
                    <a:pt x="86" y="283"/>
                  </a:cubicBezTo>
                  <a:cubicBezTo>
                    <a:pt x="67" y="244"/>
                    <a:pt x="15" y="68"/>
                    <a:pt x="15" y="68"/>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 name="Freeform 13"/>
            <p:cNvSpPr/>
            <p:nvPr/>
          </p:nvSpPr>
          <p:spPr bwMode="auto">
            <a:xfrm>
              <a:off x="7809087" y="4363156"/>
              <a:ext cx="226474" cy="377860"/>
            </a:xfrm>
            <a:custGeom>
              <a:avLst/>
              <a:gdLst>
                <a:gd name="T0" fmla="*/ 0 w 109"/>
                <a:gd name="T1" fmla="*/ 130 h 182"/>
                <a:gd name="T2" fmla="*/ 65 w 109"/>
                <a:gd name="T3" fmla="*/ 106 h 182"/>
                <a:gd name="T4" fmla="*/ 65 w 109"/>
                <a:gd name="T5" fmla="*/ 99 h 182"/>
                <a:gd name="T6" fmla="*/ 37 w 109"/>
                <a:gd name="T7" fmla="*/ 45 h 182"/>
                <a:gd name="T8" fmla="*/ 34 w 109"/>
                <a:gd name="T9" fmla="*/ 26 h 182"/>
                <a:gd name="T10" fmla="*/ 59 w 109"/>
                <a:gd name="T11" fmla="*/ 35 h 182"/>
                <a:gd name="T12" fmla="*/ 59 w 109"/>
                <a:gd name="T13" fmla="*/ 35 h 182"/>
                <a:gd name="T14" fmla="*/ 61 w 109"/>
                <a:gd name="T15" fmla="*/ 37 h 182"/>
                <a:gd name="T16" fmla="*/ 62 w 109"/>
                <a:gd name="T17" fmla="*/ 39 h 182"/>
                <a:gd name="T18" fmla="*/ 75 w 109"/>
                <a:gd name="T19" fmla="*/ 58 h 182"/>
                <a:gd name="T20" fmla="*/ 72 w 109"/>
                <a:gd name="T21" fmla="*/ 17 h 182"/>
                <a:gd name="T22" fmla="*/ 90 w 109"/>
                <a:gd name="T23" fmla="*/ 12 h 182"/>
                <a:gd name="T24" fmla="*/ 109 w 109"/>
                <a:gd name="T25" fmla="*/ 84 h 182"/>
                <a:gd name="T26" fmla="*/ 42 w 109"/>
                <a:gd name="T27" fmla="*/ 172 h 182"/>
                <a:gd name="T28" fmla="*/ 0 w 109"/>
                <a:gd name="T29" fmla="*/ 13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2">
                  <a:moveTo>
                    <a:pt x="0" y="130"/>
                  </a:moveTo>
                  <a:cubicBezTo>
                    <a:pt x="0" y="130"/>
                    <a:pt x="60" y="120"/>
                    <a:pt x="65" y="106"/>
                  </a:cubicBezTo>
                  <a:cubicBezTo>
                    <a:pt x="66" y="104"/>
                    <a:pt x="66" y="102"/>
                    <a:pt x="65" y="99"/>
                  </a:cubicBezTo>
                  <a:cubicBezTo>
                    <a:pt x="65" y="99"/>
                    <a:pt x="40" y="50"/>
                    <a:pt x="37" y="45"/>
                  </a:cubicBezTo>
                  <a:cubicBezTo>
                    <a:pt x="32" y="38"/>
                    <a:pt x="28" y="30"/>
                    <a:pt x="34" y="26"/>
                  </a:cubicBezTo>
                  <a:cubicBezTo>
                    <a:pt x="34" y="26"/>
                    <a:pt x="45" y="13"/>
                    <a:pt x="59" y="35"/>
                  </a:cubicBezTo>
                  <a:cubicBezTo>
                    <a:pt x="59" y="35"/>
                    <a:pt x="59" y="35"/>
                    <a:pt x="59" y="35"/>
                  </a:cubicBezTo>
                  <a:cubicBezTo>
                    <a:pt x="60" y="36"/>
                    <a:pt x="61" y="36"/>
                    <a:pt x="61" y="37"/>
                  </a:cubicBezTo>
                  <a:cubicBezTo>
                    <a:pt x="62" y="38"/>
                    <a:pt x="62" y="39"/>
                    <a:pt x="62" y="39"/>
                  </a:cubicBezTo>
                  <a:cubicBezTo>
                    <a:pt x="67" y="47"/>
                    <a:pt x="72" y="53"/>
                    <a:pt x="75" y="58"/>
                  </a:cubicBezTo>
                  <a:cubicBezTo>
                    <a:pt x="74" y="53"/>
                    <a:pt x="67" y="22"/>
                    <a:pt x="72" y="17"/>
                  </a:cubicBezTo>
                  <a:cubicBezTo>
                    <a:pt x="72" y="17"/>
                    <a:pt x="85" y="0"/>
                    <a:pt x="90" y="12"/>
                  </a:cubicBezTo>
                  <a:cubicBezTo>
                    <a:pt x="96" y="24"/>
                    <a:pt x="109" y="84"/>
                    <a:pt x="109" y="84"/>
                  </a:cubicBezTo>
                  <a:cubicBezTo>
                    <a:pt x="109" y="84"/>
                    <a:pt x="80" y="182"/>
                    <a:pt x="42" y="172"/>
                  </a:cubicBezTo>
                  <a:cubicBezTo>
                    <a:pt x="4" y="163"/>
                    <a:pt x="0" y="130"/>
                    <a:pt x="0" y="130"/>
                  </a:cubicBezTo>
                  <a:close/>
                </a:path>
              </a:pathLst>
            </a:custGeom>
            <a:solidFill>
              <a:srgbClr val="F7B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 name="Freeform 14"/>
            <p:cNvSpPr/>
            <p:nvPr/>
          </p:nvSpPr>
          <p:spPr bwMode="auto">
            <a:xfrm>
              <a:off x="7674656" y="4336512"/>
              <a:ext cx="474747" cy="695166"/>
            </a:xfrm>
            <a:custGeom>
              <a:avLst/>
              <a:gdLst>
                <a:gd name="T0" fmla="*/ 214 w 229"/>
                <a:gd name="T1" fmla="*/ 68 h 335"/>
                <a:gd name="T2" fmla="*/ 229 w 229"/>
                <a:gd name="T3" fmla="*/ 14 h 335"/>
                <a:gd name="T4" fmla="*/ 202 w 229"/>
                <a:gd name="T5" fmla="*/ 21 h 335"/>
                <a:gd name="T6" fmla="*/ 137 w 229"/>
                <a:gd name="T7" fmla="*/ 143 h 335"/>
                <a:gd name="T8" fmla="*/ 69 w 229"/>
                <a:gd name="T9" fmla="*/ 129 h 335"/>
                <a:gd name="T10" fmla="*/ 10 w 229"/>
                <a:gd name="T11" fmla="*/ 62 h 335"/>
                <a:gd name="T12" fmla="*/ 10 w 229"/>
                <a:gd name="T13" fmla="*/ 88 h 335"/>
                <a:gd name="T14" fmla="*/ 40 w 229"/>
                <a:gd name="T15" fmla="*/ 212 h 335"/>
                <a:gd name="T16" fmla="*/ 22 w 229"/>
                <a:gd name="T17" fmla="*/ 233 h 335"/>
                <a:gd name="T18" fmla="*/ 48 w 229"/>
                <a:gd name="T19" fmla="*/ 335 h 335"/>
                <a:gd name="T20" fmla="*/ 143 w 229"/>
                <a:gd name="T21" fmla="*/ 283 h 335"/>
                <a:gd name="T22" fmla="*/ 214 w 229"/>
                <a:gd name="T23" fmla="*/ 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335">
                  <a:moveTo>
                    <a:pt x="214" y="68"/>
                  </a:moveTo>
                  <a:cubicBezTo>
                    <a:pt x="229" y="14"/>
                    <a:pt x="229" y="14"/>
                    <a:pt x="229" y="14"/>
                  </a:cubicBezTo>
                  <a:cubicBezTo>
                    <a:pt x="229" y="14"/>
                    <a:pt x="214" y="0"/>
                    <a:pt x="202" y="21"/>
                  </a:cubicBezTo>
                  <a:cubicBezTo>
                    <a:pt x="191" y="42"/>
                    <a:pt x="150" y="137"/>
                    <a:pt x="137" y="143"/>
                  </a:cubicBezTo>
                  <a:cubicBezTo>
                    <a:pt x="125" y="149"/>
                    <a:pt x="82" y="153"/>
                    <a:pt x="69" y="129"/>
                  </a:cubicBezTo>
                  <a:cubicBezTo>
                    <a:pt x="56" y="105"/>
                    <a:pt x="43" y="51"/>
                    <a:pt x="10" y="62"/>
                  </a:cubicBezTo>
                  <a:cubicBezTo>
                    <a:pt x="10" y="62"/>
                    <a:pt x="0" y="68"/>
                    <a:pt x="10" y="88"/>
                  </a:cubicBezTo>
                  <a:cubicBezTo>
                    <a:pt x="19" y="108"/>
                    <a:pt x="48" y="198"/>
                    <a:pt x="40" y="212"/>
                  </a:cubicBezTo>
                  <a:cubicBezTo>
                    <a:pt x="32" y="226"/>
                    <a:pt x="22" y="233"/>
                    <a:pt x="22" y="233"/>
                  </a:cubicBezTo>
                  <a:cubicBezTo>
                    <a:pt x="48" y="335"/>
                    <a:pt x="48" y="335"/>
                    <a:pt x="48" y="335"/>
                  </a:cubicBezTo>
                  <a:cubicBezTo>
                    <a:pt x="48" y="335"/>
                    <a:pt x="124" y="322"/>
                    <a:pt x="143" y="283"/>
                  </a:cubicBezTo>
                  <a:cubicBezTo>
                    <a:pt x="162" y="244"/>
                    <a:pt x="214" y="68"/>
                    <a:pt x="214" y="68"/>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8" name="Freeform 15"/>
            <p:cNvSpPr/>
            <p:nvPr/>
          </p:nvSpPr>
          <p:spPr bwMode="auto">
            <a:xfrm>
              <a:off x="7672234" y="4816103"/>
              <a:ext cx="270073" cy="192563"/>
            </a:xfrm>
            <a:custGeom>
              <a:avLst/>
              <a:gdLst>
                <a:gd name="T0" fmla="*/ 0 w 223"/>
                <a:gd name="T1" fmla="*/ 36 h 159"/>
                <a:gd name="T2" fmla="*/ 40 w 223"/>
                <a:gd name="T3" fmla="*/ 0 h 159"/>
                <a:gd name="T4" fmla="*/ 223 w 223"/>
                <a:gd name="T5" fmla="*/ 118 h 159"/>
                <a:gd name="T6" fmla="*/ 175 w 223"/>
                <a:gd name="T7" fmla="*/ 159 h 159"/>
                <a:gd name="T8" fmla="*/ 0 w 223"/>
                <a:gd name="T9" fmla="*/ 36 h 159"/>
              </a:gdLst>
              <a:ahLst/>
              <a:cxnLst>
                <a:cxn ang="0">
                  <a:pos x="T0" y="T1"/>
                </a:cxn>
                <a:cxn ang="0">
                  <a:pos x="T2" y="T3"/>
                </a:cxn>
                <a:cxn ang="0">
                  <a:pos x="T4" y="T5"/>
                </a:cxn>
                <a:cxn ang="0">
                  <a:pos x="T6" y="T7"/>
                </a:cxn>
                <a:cxn ang="0">
                  <a:pos x="T8" y="T9"/>
                </a:cxn>
              </a:cxnLst>
              <a:rect l="0" t="0" r="r" b="b"/>
              <a:pathLst>
                <a:path w="223" h="159">
                  <a:moveTo>
                    <a:pt x="0" y="36"/>
                  </a:moveTo>
                  <a:lnTo>
                    <a:pt x="40" y="0"/>
                  </a:lnTo>
                  <a:lnTo>
                    <a:pt x="223" y="118"/>
                  </a:lnTo>
                  <a:lnTo>
                    <a:pt x="175" y="159"/>
                  </a:lnTo>
                  <a:lnTo>
                    <a:pt x="0" y="36"/>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9" name="Freeform 16"/>
            <p:cNvSpPr/>
            <p:nvPr/>
          </p:nvSpPr>
          <p:spPr bwMode="auto">
            <a:xfrm>
              <a:off x="4253326" y="4816103"/>
              <a:ext cx="270073" cy="192563"/>
            </a:xfrm>
            <a:custGeom>
              <a:avLst/>
              <a:gdLst>
                <a:gd name="T0" fmla="*/ 223 w 223"/>
                <a:gd name="T1" fmla="*/ 36 h 159"/>
                <a:gd name="T2" fmla="*/ 184 w 223"/>
                <a:gd name="T3" fmla="*/ 0 h 159"/>
                <a:gd name="T4" fmla="*/ 0 w 223"/>
                <a:gd name="T5" fmla="*/ 118 h 159"/>
                <a:gd name="T6" fmla="*/ 48 w 223"/>
                <a:gd name="T7" fmla="*/ 159 h 159"/>
                <a:gd name="T8" fmla="*/ 223 w 223"/>
                <a:gd name="T9" fmla="*/ 36 h 159"/>
              </a:gdLst>
              <a:ahLst/>
              <a:cxnLst>
                <a:cxn ang="0">
                  <a:pos x="T0" y="T1"/>
                </a:cxn>
                <a:cxn ang="0">
                  <a:pos x="T2" y="T3"/>
                </a:cxn>
                <a:cxn ang="0">
                  <a:pos x="T4" y="T5"/>
                </a:cxn>
                <a:cxn ang="0">
                  <a:pos x="T6" y="T7"/>
                </a:cxn>
                <a:cxn ang="0">
                  <a:pos x="T8" y="T9"/>
                </a:cxn>
              </a:cxnLst>
              <a:rect l="0" t="0" r="r" b="b"/>
              <a:pathLst>
                <a:path w="223" h="159">
                  <a:moveTo>
                    <a:pt x="223" y="36"/>
                  </a:moveTo>
                  <a:lnTo>
                    <a:pt x="184" y="0"/>
                  </a:lnTo>
                  <a:lnTo>
                    <a:pt x="0" y="118"/>
                  </a:lnTo>
                  <a:lnTo>
                    <a:pt x="48" y="159"/>
                  </a:lnTo>
                  <a:lnTo>
                    <a:pt x="223" y="36"/>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0" name="Freeform 17"/>
            <p:cNvSpPr/>
            <p:nvPr/>
          </p:nvSpPr>
          <p:spPr bwMode="auto">
            <a:xfrm>
              <a:off x="4259382" y="4834270"/>
              <a:ext cx="1625283" cy="720599"/>
            </a:xfrm>
            <a:custGeom>
              <a:avLst/>
              <a:gdLst>
                <a:gd name="T0" fmla="*/ 783 w 783"/>
                <a:gd name="T1" fmla="*/ 301 h 347"/>
                <a:gd name="T2" fmla="*/ 620 w 783"/>
                <a:gd name="T3" fmla="*/ 102 h 347"/>
                <a:gd name="T4" fmla="*/ 328 w 783"/>
                <a:gd name="T5" fmla="*/ 159 h 347"/>
                <a:gd name="T6" fmla="*/ 125 w 783"/>
                <a:gd name="T7" fmla="*/ 0 h 347"/>
                <a:gd name="T8" fmla="*/ 0 w 783"/>
                <a:gd name="T9" fmla="*/ 79 h 347"/>
                <a:gd name="T10" fmla="*/ 334 w 783"/>
                <a:gd name="T11" fmla="*/ 346 h 347"/>
                <a:gd name="T12" fmla="*/ 336 w 783"/>
                <a:gd name="T13" fmla="*/ 345 h 347"/>
                <a:gd name="T14" fmla="*/ 783 w 783"/>
                <a:gd name="T15" fmla="*/ 301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3" h="347">
                  <a:moveTo>
                    <a:pt x="783" y="301"/>
                  </a:moveTo>
                  <a:cubicBezTo>
                    <a:pt x="620" y="102"/>
                    <a:pt x="620" y="102"/>
                    <a:pt x="620" y="102"/>
                  </a:cubicBezTo>
                  <a:cubicBezTo>
                    <a:pt x="328" y="159"/>
                    <a:pt x="328" y="159"/>
                    <a:pt x="328" y="159"/>
                  </a:cubicBezTo>
                  <a:cubicBezTo>
                    <a:pt x="125" y="0"/>
                    <a:pt x="125" y="0"/>
                    <a:pt x="125" y="0"/>
                  </a:cubicBezTo>
                  <a:cubicBezTo>
                    <a:pt x="0" y="79"/>
                    <a:pt x="0" y="79"/>
                    <a:pt x="0" y="79"/>
                  </a:cubicBezTo>
                  <a:cubicBezTo>
                    <a:pt x="0" y="79"/>
                    <a:pt x="283" y="347"/>
                    <a:pt x="334" y="346"/>
                  </a:cubicBezTo>
                  <a:cubicBezTo>
                    <a:pt x="335" y="346"/>
                    <a:pt x="335" y="345"/>
                    <a:pt x="336" y="345"/>
                  </a:cubicBezTo>
                  <a:lnTo>
                    <a:pt x="783" y="30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1" name="Freeform 18"/>
            <p:cNvSpPr/>
            <p:nvPr/>
          </p:nvSpPr>
          <p:spPr bwMode="auto">
            <a:xfrm>
              <a:off x="6312180" y="4834270"/>
              <a:ext cx="1624072" cy="720599"/>
            </a:xfrm>
            <a:custGeom>
              <a:avLst/>
              <a:gdLst>
                <a:gd name="T0" fmla="*/ 0 w 783"/>
                <a:gd name="T1" fmla="*/ 301 h 347"/>
                <a:gd name="T2" fmla="*/ 163 w 783"/>
                <a:gd name="T3" fmla="*/ 102 h 347"/>
                <a:gd name="T4" fmla="*/ 455 w 783"/>
                <a:gd name="T5" fmla="*/ 159 h 347"/>
                <a:gd name="T6" fmla="*/ 658 w 783"/>
                <a:gd name="T7" fmla="*/ 0 h 347"/>
                <a:gd name="T8" fmla="*/ 783 w 783"/>
                <a:gd name="T9" fmla="*/ 79 h 347"/>
                <a:gd name="T10" fmla="*/ 449 w 783"/>
                <a:gd name="T11" fmla="*/ 346 h 347"/>
                <a:gd name="T12" fmla="*/ 447 w 783"/>
                <a:gd name="T13" fmla="*/ 345 h 347"/>
                <a:gd name="T14" fmla="*/ 0 w 783"/>
                <a:gd name="T15" fmla="*/ 301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3" h="347">
                  <a:moveTo>
                    <a:pt x="0" y="301"/>
                  </a:moveTo>
                  <a:cubicBezTo>
                    <a:pt x="163" y="102"/>
                    <a:pt x="163" y="102"/>
                    <a:pt x="163" y="102"/>
                  </a:cubicBezTo>
                  <a:cubicBezTo>
                    <a:pt x="455" y="159"/>
                    <a:pt x="455" y="159"/>
                    <a:pt x="455" y="159"/>
                  </a:cubicBezTo>
                  <a:cubicBezTo>
                    <a:pt x="658" y="0"/>
                    <a:pt x="658" y="0"/>
                    <a:pt x="658" y="0"/>
                  </a:cubicBezTo>
                  <a:cubicBezTo>
                    <a:pt x="783" y="79"/>
                    <a:pt x="783" y="79"/>
                    <a:pt x="783" y="79"/>
                  </a:cubicBezTo>
                  <a:cubicBezTo>
                    <a:pt x="783" y="79"/>
                    <a:pt x="500" y="347"/>
                    <a:pt x="449" y="346"/>
                  </a:cubicBezTo>
                  <a:cubicBezTo>
                    <a:pt x="448" y="346"/>
                    <a:pt x="448" y="345"/>
                    <a:pt x="447" y="345"/>
                  </a:cubicBezTo>
                  <a:lnTo>
                    <a:pt x="0" y="301"/>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2" name="Freeform 19"/>
            <p:cNvSpPr/>
            <p:nvPr/>
          </p:nvSpPr>
          <p:spPr bwMode="auto">
            <a:xfrm>
              <a:off x="3894843" y="5645700"/>
              <a:ext cx="754509" cy="386338"/>
            </a:xfrm>
            <a:custGeom>
              <a:avLst/>
              <a:gdLst>
                <a:gd name="T0" fmla="*/ 142 w 364"/>
                <a:gd name="T1" fmla="*/ 2 h 186"/>
                <a:gd name="T2" fmla="*/ 231 w 364"/>
                <a:gd name="T3" fmla="*/ 28 h 186"/>
                <a:gd name="T4" fmla="*/ 309 w 364"/>
                <a:gd name="T5" fmla="*/ 59 h 186"/>
                <a:gd name="T6" fmla="*/ 331 w 364"/>
                <a:gd name="T7" fmla="*/ 87 h 186"/>
                <a:gd name="T8" fmla="*/ 364 w 364"/>
                <a:gd name="T9" fmla="*/ 114 h 186"/>
                <a:gd name="T10" fmla="*/ 288 w 364"/>
                <a:gd name="T11" fmla="*/ 186 h 186"/>
                <a:gd name="T12" fmla="*/ 253 w 364"/>
                <a:gd name="T13" fmla="*/ 167 h 186"/>
                <a:gd name="T14" fmla="*/ 107 w 364"/>
                <a:gd name="T15" fmla="*/ 132 h 186"/>
                <a:gd name="T16" fmla="*/ 2 w 364"/>
                <a:gd name="T17" fmla="*/ 13 h 186"/>
                <a:gd name="T18" fmla="*/ 5 w 364"/>
                <a:gd name="T19" fmla="*/ 2 h 186"/>
                <a:gd name="T20" fmla="*/ 44 w 364"/>
                <a:gd name="T21" fmla="*/ 21 h 186"/>
                <a:gd name="T22" fmla="*/ 103 w 364"/>
                <a:gd name="T23" fmla="*/ 80 h 186"/>
                <a:gd name="T24" fmla="*/ 46 w 364"/>
                <a:gd name="T25" fmla="*/ 13 h 186"/>
                <a:gd name="T26" fmla="*/ 46 w 364"/>
                <a:gd name="T27" fmla="*/ 2 h 186"/>
                <a:gd name="T28" fmla="*/ 86 w 364"/>
                <a:gd name="T29" fmla="*/ 20 h 186"/>
                <a:gd name="T30" fmla="*/ 189 w 364"/>
                <a:gd name="T31" fmla="*/ 86 h 186"/>
                <a:gd name="T32" fmla="*/ 209 w 364"/>
                <a:gd name="T33" fmla="*/ 58 h 186"/>
                <a:gd name="T34" fmla="*/ 164 w 364"/>
                <a:gd name="T35" fmla="*/ 47 h 186"/>
                <a:gd name="T36" fmla="*/ 142 w 364"/>
                <a:gd name="T37"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186">
                  <a:moveTo>
                    <a:pt x="142" y="2"/>
                  </a:moveTo>
                  <a:cubicBezTo>
                    <a:pt x="142" y="2"/>
                    <a:pt x="213" y="25"/>
                    <a:pt x="231" y="28"/>
                  </a:cubicBezTo>
                  <a:cubicBezTo>
                    <a:pt x="248" y="30"/>
                    <a:pt x="287" y="35"/>
                    <a:pt x="309" y="59"/>
                  </a:cubicBezTo>
                  <a:cubicBezTo>
                    <a:pt x="330" y="83"/>
                    <a:pt x="323" y="82"/>
                    <a:pt x="331" y="87"/>
                  </a:cubicBezTo>
                  <a:cubicBezTo>
                    <a:pt x="338" y="93"/>
                    <a:pt x="364" y="114"/>
                    <a:pt x="364" y="114"/>
                  </a:cubicBezTo>
                  <a:cubicBezTo>
                    <a:pt x="288" y="186"/>
                    <a:pt x="288" y="186"/>
                    <a:pt x="288" y="186"/>
                  </a:cubicBezTo>
                  <a:cubicBezTo>
                    <a:pt x="288" y="186"/>
                    <a:pt x="261" y="169"/>
                    <a:pt x="253" y="167"/>
                  </a:cubicBezTo>
                  <a:cubicBezTo>
                    <a:pt x="244" y="164"/>
                    <a:pt x="117" y="139"/>
                    <a:pt x="107" y="132"/>
                  </a:cubicBezTo>
                  <a:cubicBezTo>
                    <a:pt x="97" y="126"/>
                    <a:pt x="3" y="17"/>
                    <a:pt x="2" y="13"/>
                  </a:cubicBezTo>
                  <a:cubicBezTo>
                    <a:pt x="0" y="10"/>
                    <a:pt x="1" y="3"/>
                    <a:pt x="5" y="2"/>
                  </a:cubicBezTo>
                  <a:cubicBezTo>
                    <a:pt x="9" y="1"/>
                    <a:pt x="26" y="0"/>
                    <a:pt x="44" y="21"/>
                  </a:cubicBezTo>
                  <a:cubicBezTo>
                    <a:pt x="61" y="42"/>
                    <a:pt x="103" y="80"/>
                    <a:pt x="103" y="80"/>
                  </a:cubicBezTo>
                  <a:cubicBezTo>
                    <a:pt x="46" y="13"/>
                    <a:pt x="46" y="13"/>
                    <a:pt x="46" y="13"/>
                  </a:cubicBezTo>
                  <a:cubicBezTo>
                    <a:pt x="46" y="13"/>
                    <a:pt x="44" y="2"/>
                    <a:pt x="46" y="2"/>
                  </a:cubicBezTo>
                  <a:cubicBezTo>
                    <a:pt x="48" y="2"/>
                    <a:pt x="65" y="0"/>
                    <a:pt x="86" y="20"/>
                  </a:cubicBezTo>
                  <a:cubicBezTo>
                    <a:pt x="106" y="40"/>
                    <a:pt x="146" y="90"/>
                    <a:pt x="189" y="86"/>
                  </a:cubicBezTo>
                  <a:cubicBezTo>
                    <a:pt x="231" y="82"/>
                    <a:pt x="209" y="58"/>
                    <a:pt x="209" y="58"/>
                  </a:cubicBezTo>
                  <a:cubicBezTo>
                    <a:pt x="209" y="58"/>
                    <a:pt x="173" y="47"/>
                    <a:pt x="164" y="47"/>
                  </a:cubicBezTo>
                  <a:cubicBezTo>
                    <a:pt x="155" y="47"/>
                    <a:pt x="131" y="26"/>
                    <a:pt x="142" y="2"/>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3" name="Freeform 20"/>
            <p:cNvSpPr/>
            <p:nvPr/>
          </p:nvSpPr>
          <p:spPr bwMode="auto">
            <a:xfrm>
              <a:off x="7546281" y="5645700"/>
              <a:ext cx="754509" cy="386338"/>
            </a:xfrm>
            <a:custGeom>
              <a:avLst/>
              <a:gdLst>
                <a:gd name="T0" fmla="*/ 222 w 364"/>
                <a:gd name="T1" fmla="*/ 2 h 186"/>
                <a:gd name="T2" fmla="*/ 133 w 364"/>
                <a:gd name="T3" fmla="*/ 28 h 186"/>
                <a:gd name="T4" fmla="*/ 55 w 364"/>
                <a:gd name="T5" fmla="*/ 59 h 186"/>
                <a:gd name="T6" fmla="*/ 33 w 364"/>
                <a:gd name="T7" fmla="*/ 87 h 186"/>
                <a:gd name="T8" fmla="*/ 0 w 364"/>
                <a:gd name="T9" fmla="*/ 114 h 186"/>
                <a:gd name="T10" fmla="*/ 76 w 364"/>
                <a:gd name="T11" fmla="*/ 186 h 186"/>
                <a:gd name="T12" fmla="*/ 111 w 364"/>
                <a:gd name="T13" fmla="*/ 167 h 186"/>
                <a:gd name="T14" fmla="*/ 257 w 364"/>
                <a:gd name="T15" fmla="*/ 132 h 186"/>
                <a:gd name="T16" fmla="*/ 362 w 364"/>
                <a:gd name="T17" fmla="*/ 13 h 186"/>
                <a:gd name="T18" fmla="*/ 359 w 364"/>
                <a:gd name="T19" fmla="*/ 2 h 186"/>
                <a:gd name="T20" fmla="*/ 320 w 364"/>
                <a:gd name="T21" fmla="*/ 21 h 186"/>
                <a:gd name="T22" fmla="*/ 261 w 364"/>
                <a:gd name="T23" fmla="*/ 80 h 186"/>
                <a:gd name="T24" fmla="*/ 318 w 364"/>
                <a:gd name="T25" fmla="*/ 13 h 186"/>
                <a:gd name="T26" fmla="*/ 318 w 364"/>
                <a:gd name="T27" fmla="*/ 2 h 186"/>
                <a:gd name="T28" fmla="*/ 278 w 364"/>
                <a:gd name="T29" fmla="*/ 20 h 186"/>
                <a:gd name="T30" fmla="*/ 175 w 364"/>
                <a:gd name="T31" fmla="*/ 86 h 186"/>
                <a:gd name="T32" fmla="*/ 155 w 364"/>
                <a:gd name="T33" fmla="*/ 58 h 186"/>
                <a:gd name="T34" fmla="*/ 200 w 364"/>
                <a:gd name="T35" fmla="*/ 47 h 186"/>
                <a:gd name="T36" fmla="*/ 222 w 364"/>
                <a:gd name="T37"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186">
                  <a:moveTo>
                    <a:pt x="222" y="2"/>
                  </a:moveTo>
                  <a:cubicBezTo>
                    <a:pt x="222" y="2"/>
                    <a:pt x="151" y="25"/>
                    <a:pt x="133" y="28"/>
                  </a:cubicBezTo>
                  <a:cubicBezTo>
                    <a:pt x="116" y="30"/>
                    <a:pt x="77" y="35"/>
                    <a:pt x="55" y="59"/>
                  </a:cubicBezTo>
                  <a:cubicBezTo>
                    <a:pt x="34" y="83"/>
                    <a:pt x="41" y="82"/>
                    <a:pt x="33" y="87"/>
                  </a:cubicBezTo>
                  <a:cubicBezTo>
                    <a:pt x="26" y="93"/>
                    <a:pt x="0" y="114"/>
                    <a:pt x="0" y="114"/>
                  </a:cubicBezTo>
                  <a:cubicBezTo>
                    <a:pt x="76" y="186"/>
                    <a:pt x="76" y="186"/>
                    <a:pt x="76" y="186"/>
                  </a:cubicBezTo>
                  <a:cubicBezTo>
                    <a:pt x="76" y="186"/>
                    <a:pt x="103" y="169"/>
                    <a:pt x="111" y="167"/>
                  </a:cubicBezTo>
                  <a:cubicBezTo>
                    <a:pt x="120" y="164"/>
                    <a:pt x="247" y="139"/>
                    <a:pt x="257" y="132"/>
                  </a:cubicBezTo>
                  <a:cubicBezTo>
                    <a:pt x="267" y="126"/>
                    <a:pt x="361" y="17"/>
                    <a:pt x="362" y="13"/>
                  </a:cubicBezTo>
                  <a:cubicBezTo>
                    <a:pt x="364" y="10"/>
                    <a:pt x="363" y="3"/>
                    <a:pt x="359" y="2"/>
                  </a:cubicBezTo>
                  <a:cubicBezTo>
                    <a:pt x="355" y="1"/>
                    <a:pt x="338" y="0"/>
                    <a:pt x="320" y="21"/>
                  </a:cubicBezTo>
                  <a:cubicBezTo>
                    <a:pt x="303" y="42"/>
                    <a:pt x="261" y="80"/>
                    <a:pt x="261" y="80"/>
                  </a:cubicBezTo>
                  <a:cubicBezTo>
                    <a:pt x="318" y="13"/>
                    <a:pt x="318" y="13"/>
                    <a:pt x="318" y="13"/>
                  </a:cubicBezTo>
                  <a:cubicBezTo>
                    <a:pt x="318" y="13"/>
                    <a:pt x="320" y="2"/>
                    <a:pt x="318" y="2"/>
                  </a:cubicBezTo>
                  <a:cubicBezTo>
                    <a:pt x="316" y="2"/>
                    <a:pt x="299" y="0"/>
                    <a:pt x="278" y="20"/>
                  </a:cubicBezTo>
                  <a:cubicBezTo>
                    <a:pt x="258" y="40"/>
                    <a:pt x="218" y="90"/>
                    <a:pt x="175" y="86"/>
                  </a:cubicBezTo>
                  <a:cubicBezTo>
                    <a:pt x="133" y="82"/>
                    <a:pt x="155" y="58"/>
                    <a:pt x="155" y="58"/>
                  </a:cubicBezTo>
                  <a:cubicBezTo>
                    <a:pt x="155" y="58"/>
                    <a:pt x="191" y="47"/>
                    <a:pt x="200" y="47"/>
                  </a:cubicBezTo>
                  <a:cubicBezTo>
                    <a:pt x="209" y="47"/>
                    <a:pt x="233" y="26"/>
                    <a:pt x="222" y="2"/>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4" name="Freeform 21"/>
            <p:cNvSpPr/>
            <p:nvPr/>
          </p:nvSpPr>
          <p:spPr bwMode="auto">
            <a:xfrm>
              <a:off x="7439705" y="5801930"/>
              <a:ext cx="302773" cy="329416"/>
            </a:xfrm>
            <a:custGeom>
              <a:avLst/>
              <a:gdLst>
                <a:gd name="T0" fmla="*/ 0 w 250"/>
                <a:gd name="T1" fmla="*/ 60 h 272"/>
                <a:gd name="T2" fmla="*/ 105 w 250"/>
                <a:gd name="T3" fmla="*/ 0 h 272"/>
                <a:gd name="T4" fmla="*/ 250 w 250"/>
                <a:gd name="T5" fmla="*/ 214 h 272"/>
                <a:gd name="T6" fmla="*/ 153 w 250"/>
                <a:gd name="T7" fmla="*/ 272 h 272"/>
                <a:gd name="T8" fmla="*/ 0 w 250"/>
                <a:gd name="T9" fmla="*/ 60 h 272"/>
              </a:gdLst>
              <a:ahLst/>
              <a:cxnLst>
                <a:cxn ang="0">
                  <a:pos x="T0" y="T1"/>
                </a:cxn>
                <a:cxn ang="0">
                  <a:pos x="T2" y="T3"/>
                </a:cxn>
                <a:cxn ang="0">
                  <a:pos x="T4" y="T5"/>
                </a:cxn>
                <a:cxn ang="0">
                  <a:pos x="T6" y="T7"/>
                </a:cxn>
                <a:cxn ang="0">
                  <a:pos x="T8" y="T9"/>
                </a:cxn>
              </a:cxnLst>
              <a:rect l="0" t="0" r="r" b="b"/>
              <a:pathLst>
                <a:path w="250" h="272">
                  <a:moveTo>
                    <a:pt x="0" y="60"/>
                  </a:moveTo>
                  <a:lnTo>
                    <a:pt x="105" y="0"/>
                  </a:lnTo>
                  <a:lnTo>
                    <a:pt x="250" y="214"/>
                  </a:lnTo>
                  <a:lnTo>
                    <a:pt x="153" y="272"/>
                  </a:lnTo>
                  <a:lnTo>
                    <a:pt x="0" y="60"/>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5" name="Freeform 22"/>
            <p:cNvSpPr/>
            <p:nvPr/>
          </p:nvSpPr>
          <p:spPr bwMode="auto">
            <a:xfrm>
              <a:off x="6097817" y="4894824"/>
              <a:ext cx="1582895" cy="1963177"/>
            </a:xfrm>
            <a:custGeom>
              <a:avLst/>
              <a:gdLst>
                <a:gd name="T0" fmla="*/ 109 w 763"/>
                <a:gd name="T1" fmla="*/ 0 h 946"/>
                <a:gd name="T2" fmla="*/ 375 w 763"/>
                <a:gd name="T3" fmla="*/ 115 h 946"/>
                <a:gd name="T4" fmla="*/ 541 w 763"/>
                <a:gd name="T5" fmla="*/ 506 h 946"/>
                <a:gd name="T6" fmla="*/ 663 w 763"/>
                <a:gd name="T7" fmla="*/ 437 h 946"/>
                <a:gd name="T8" fmla="*/ 763 w 763"/>
                <a:gd name="T9" fmla="*/ 594 h 946"/>
                <a:gd name="T10" fmla="*/ 525 w 763"/>
                <a:gd name="T11" fmla="*/ 721 h 946"/>
                <a:gd name="T12" fmla="*/ 482 w 763"/>
                <a:gd name="T13" fmla="*/ 696 h 946"/>
                <a:gd name="T14" fmla="*/ 307 w 763"/>
                <a:gd name="T15" fmla="*/ 483 h 946"/>
                <a:gd name="T16" fmla="*/ 307 w 763"/>
                <a:gd name="T17" fmla="*/ 946 h 946"/>
                <a:gd name="T18" fmla="*/ 0 w 763"/>
                <a:gd name="T19" fmla="*/ 946 h 946"/>
                <a:gd name="T20" fmla="*/ 0 w 763"/>
                <a:gd name="T21" fmla="*/ 437 h 946"/>
                <a:gd name="T22" fmla="*/ 109 w 763"/>
                <a:gd name="T23"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3" h="946">
                  <a:moveTo>
                    <a:pt x="109" y="0"/>
                  </a:moveTo>
                  <a:cubicBezTo>
                    <a:pt x="375" y="115"/>
                    <a:pt x="375" y="115"/>
                    <a:pt x="375" y="115"/>
                  </a:cubicBezTo>
                  <a:cubicBezTo>
                    <a:pt x="541" y="506"/>
                    <a:pt x="541" y="506"/>
                    <a:pt x="541" y="506"/>
                  </a:cubicBezTo>
                  <a:cubicBezTo>
                    <a:pt x="663" y="437"/>
                    <a:pt x="663" y="437"/>
                    <a:pt x="663" y="437"/>
                  </a:cubicBezTo>
                  <a:cubicBezTo>
                    <a:pt x="763" y="594"/>
                    <a:pt x="763" y="594"/>
                    <a:pt x="763" y="594"/>
                  </a:cubicBezTo>
                  <a:cubicBezTo>
                    <a:pt x="763" y="594"/>
                    <a:pt x="536" y="721"/>
                    <a:pt x="525" y="721"/>
                  </a:cubicBezTo>
                  <a:cubicBezTo>
                    <a:pt x="515" y="721"/>
                    <a:pt x="515" y="726"/>
                    <a:pt x="482" y="696"/>
                  </a:cubicBezTo>
                  <a:cubicBezTo>
                    <a:pt x="450" y="665"/>
                    <a:pt x="307" y="483"/>
                    <a:pt x="307" y="483"/>
                  </a:cubicBezTo>
                  <a:cubicBezTo>
                    <a:pt x="307" y="946"/>
                    <a:pt x="307" y="946"/>
                    <a:pt x="307" y="946"/>
                  </a:cubicBezTo>
                  <a:cubicBezTo>
                    <a:pt x="0" y="946"/>
                    <a:pt x="0" y="946"/>
                    <a:pt x="0" y="946"/>
                  </a:cubicBezTo>
                  <a:cubicBezTo>
                    <a:pt x="0" y="437"/>
                    <a:pt x="0" y="437"/>
                    <a:pt x="0" y="437"/>
                  </a:cubicBezTo>
                  <a:cubicBezTo>
                    <a:pt x="109" y="0"/>
                    <a:pt x="109" y="0"/>
                    <a:pt x="109" y="0"/>
                  </a:cubicBez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6" name="Freeform 23"/>
            <p:cNvSpPr/>
            <p:nvPr/>
          </p:nvSpPr>
          <p:spPr bwMode="auto">
            <a:xfrm>
              <a:off x="4456789" y="5801930"/>
              <a:ext cx="305195" cy="329416"/>
            </a:xfrm>
            <a:custGeom>
              <a:avLst/>
              <a:gdLst>
                <a:gd name="T0" fmla="*/ 252 w 252"/>
                <a:gd name="T1" fmla="*/ 60 h 272"/>
                <a:gd name="T2" fmla="*/ 147 w 252"/>
                <a:gd name="T3" fmla="*/ 0 h 272"/>
                <a:gd name="T4" fmla="*/ 0 w 252"/>
                <a:gd name="T5" fmla="*/ 214 h 272"/>
                <a:gd name="T6" fmla="*/ 98 w 252"/>
                <a:gd name="T7" fmla="*/ 272 h 272"/>
                <a:gd name="T8" fmla="*/ 252 w 252"/>
                <a:gd name="T9" fmla="*/ 60 h 272"/>
              </a:gdLst>
              <a:ahLst/>
              <a:cxnLst>
                <a:cxn ang="0">
                  <a:pos x="T0" y="T1"/>
                </a:cxn>
                <a:cxn ang="0">
                  <a:pos x="T2" y="T3"/>
                </a:cxn>
                <a:cxn ang="0">
                  <a:pos x="T4" y="T5"/>
                </a:cxn>
                <a:cxn ang="0">
                  <a:pos x="T6" y="T7"/>
                </a:cxn>
                <a:cxn ang="0">
                  <a:pos x="T8" y="T9"/>
                </a:cxn>
              </a:cxnLst>
              <a:rect l="0" t="0" r="r" b="b"/>
              <a:pathLst>
                <a:path w="252" h="272">
                  <a:moveTo>
                    <a:pt x="252" y="60"/>
                  </a:moveTo>
                  <a:lnTo>
                    <a:pt x="147" y="0"/>
                  </a:lnTo>
                  <a:lnTo>
                    <a:pt x="0" y="214"/>
                  </a:lnTo>
                  <a:lnTo>
                    <a:pt x="98" y="272"/>
                  </a:lnTo>
                  <a:lnTo>
                    <a:pt x="252" y="60"/>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7" name="Freeform 24"/>
            <p:cNvSpPr/>
            <p:nvPr/>
          </p:nvSpPr>
          <p:spPr bwMode="auto">
            <a:xfrm>
              <a:off x="4520977" y="4894824"/>
              <a:ext cx="1576840" cy="1963177"/>
            </a:xfrm>
            <a:custGeom>
              <a:avLst/>
              <a:gdLst>
                <a:gd name="T0" fmla="*/ 651 w 760"/>
                <a:gd name="T1" fmla="*/ 0 h 946"/>
                <a:gd name="T2" fmla="*/ 376 w 760"/>
                <a:gd name="T3" fmla="*/ 120 h 946"/>
                <a:gd name="T4" fmla="*/ 221 w 760"/>
                <a:gd name="T5" fmla="*/ 506 h 946"/>
                <a:gd name="T6" fmla="*/ 100 w 760"/>
                <a:gd name="T7" fmla="*/ 437 h 946"/>
                <a:gd name="T8" fmla="*/ 0 w 760"/>
                <a:gd name="T9" fmla="*/ 594 h 946"/>
                <a:gd name="T10" fmla="*/ 237 w 760"/>
                <a:gd name="T11" fmla="*/ 721 h 946"/>
                <a:gd name="T12" fmla="*/ 280 w 760"/>
                <a:gd name="T13" fmla="*/ 696 h 946"/>
                <a:gd name="T14" fmla="*/ 455 w 760"/>
                <a:gd name="T15" fmla="*/ 483 h 946"/>
                <a:gd name="T16" fmla="*/ 455 w 760"/>
                <a:gd name="T17" fmla="*/ 946 h 946"/>
                <a:gd name="T18" fmla="*/ 760 w 760"/>
                <a:gd name="T19" fmla="*/ 946 h 946"/>
                <a:gd name="T20" fmla="*/ 760 w 760"/>
                <a:gd name="T21" fmla="*/ 437 h 946"/>
                <a:gd name="T22" fmla="*/ 651 w 760"/>
                <a:gd name="T23"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0" h="946">
                  <a:moveTo>
                    <a:pt x="651" y="0"/>
                  </a:moveTo>
                  <a:cubicBezTo>
                    <a:pt x="376" y="120"/>
                    <a:pt x="376" y="120"/>
                    <a:pt x="376" y="120"/>
                  </a:cubicBezTo>
                  <a:cubicBezTo>
                    <a:pt x="221" y="506"/>
                    <a:pt x="221" y="506"/>
                    <a:pt x="221" y="506"/>
                  </a:cubicBezTo>
                  <a:cubicBezTo>
                    <a:pt x="100" y="437"/>
                    <a:pt x="100" y="437"/>
                    <a:pt x="100" y="437"/>
                  </a:cubicBezTo>
                  <a:cubicBezTo>
                    <a:pt x="0" y="594"/>
                    <a:pt x="0" y="594"/>
                    <a:pt x="0" y="594"/>
                  </a:cubicBezTo>
                  <a:cubicBezTo>
                    <a:pt x="0" y="594"/>
                    <a:pt x="226" y="721"/>
                    <a:pt x="237" y="721"/>
                  </a:cubicBezTo>
                  <a:cubicBezTo>
                    <a:pt x="248" y="721"/>
                    <a:pt x="248" y="726"/>
                    <a:pt x="280" y="696"/>
                  </a:cubicBezTo>
                  <a:cubicBezTo>
                    <a:pt x="312" y="665"/>
                    <a:pt x="455" y="483"/>
                    <a:pt x="455" y="483"/>
                  </a:cubicBezTo>
                  <a:cubicBezTo>
                    <a:pt x="455" y="946"/>
                    <a:pt x="455" y="946"/>
                    <a:pt x="455" y="946"/>
                  </a:cubicBezTo>
                  <a:cubicBezTo>
                    <a:pt x="760" y="946"/>
                    <a:pt x="760" y="946"/>
                    <a:pt x="760" y="946"/>
                  </a:cubicBezTo>
                  <a:cubicBezTo>
                    <a:pt x="760" y="437"/>
                    <a:pt x="760" y="437"/>
                    <a:pt x="760" y="437"/>
                  </a:cubicBezTo>
                  <a:cubicBezTo>
                    <a:pt x="651" y="0"/>
                    <a:pt x="651" y="0"/>
                    <a:pt x="651"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8" name="Freeform 25"/>
            <p:cNvSpPr/>
            <p:nvPr/>
          </p:nvSpPr>
          <p:spPr bwMode="auto">
            <a:xfrm>
              <a:off x="5871343" y="4882713"/>
              <a:ext cx="226474" cy="919217"/>
            </a:xfrm>
            <a:custGeom>
              <a:avLst/>
              <a:gdLst>
                <a:gd name="T0" fmla="*/ 0 w 187"/>
                <a:gd name="T1" fmla="*/ 0 h 759"/>
                <a:gd name="T2" fmla="*/ 182 w 187"/>
                <a:gd name="T3" fmla="*/ 118 h 759"/>
                <a:gd name="T4" fmla="*/ 187 w 187"/>
                <a:gd name="T5" fmla="*/ 759 h 759"/>
                <a:gd name="T6" fmla="*/ 0 w 187"/>
                <a:gd name="T7" fmla="*/ 10 h 759"/>
                <a:gd name="T8" fmla="*/ 0 w 187"/>
                <a:gd name="T9" fmla="*/ 0 h 759"/>
              </a:gdLst>
              <a:ahLst/>
              <a:cxnLst>
                <a:cxn ang="0">
                  <a:pos x="T0" y="T1"/>
                </a:cxn>
                <a:cxn ang="0">
                  <a:pos x="T2" y="T3"/>
                </a:cxn>
                <a:cxn ang="0">
                  <a:pos x="T4" y="T5"/>
                </a:cxn>
                <a:cxn ang="0">
                  <a:pos x="T6" y="T7"/>
                </a:cxn>
                <a:cxn ang="0">
                  <a:pos x="T8" y="T9"/>
                </a:cxn>
              </a:cxnLst>
              <a:rect l="0" t="0" r="r" b="b"/>
              <a:pathLst>
                <a:path w="187" h="759">
                  <a:moveTo>
                    <a:pt x="0" y="0"/>
                  </a:moveTo>
                  <a:lnTo>
                    <a:pt x="182" y="118"/>
                  </a:lnTo>
                  <a:lnTo>
                    <a:pt x="187" y="759"/>
                  </a:lnTo>
                  <a:lnTo>
                    <a:pt x="0" y="10"/>
                  </a:lnTo>
                  <a:lnTo>
                    <a:pt x="0"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9" name="Freeform 26"/>
            <p:cNvSpPr/>
            <p:nvPr/>
          </p:nvSpPr>
          <p:spPr bwMode="auto">
            <a:xfrm>
              <a:off x="5871343" y="4882713"/>
              <a:ext cx="226474" cy="919217"/>
            </a:xfrm>
            <a:custGeom>
              <a:avLst/>
              <a:gdLst>
                <a:gd name="T0" fmla="*/ 0 w 187"/>
                <a:gd name="T1" fmla="*/ 0 h 759"/>
                <a:gd name="T2" fmla="*/ 182 w 187"/>
                <a:gd name="T3" fmla="*/ 118 h 759"/>
                <a:gd name="T4" fmla="*/ 187 w 187"/>
                <a:gd name="T5" fmla="*/ 759 h 759"/>
                <a:gd name="T6" fmla="*/ 0 w 187"/>
                <a:gd name="T7" fmla="*/ 10 h 759"/>
                <a:gd name="T8" fmla="*/ 0 w 187"/>
                <a:gd name="T9" fmla="*/ 0 h 759"/>
              </a:gdLst>
              <a:ahLst/>
              <a:cxnLst>
                <a:cxn ang="0">
                  <a:pos x="T0" y="T1"/>
                </a:cxn>
                <a:cxn ang="0">
                  <a:pos x="T2" y="T3"/>
                </a:cxn>
                <a:cxn ang="0">
                  <a:pos x="T4" y="T5"/>
                </a:cxn>
                <a:cxn ang="0">
                  <a:pos x="T6" y="T7"/>
                </a:cxn>
                <a:cxn ang="0">
                  <a:pos x="T8" y="T9"/>
                </a:cxn>
              </a:cxnLst>
              <a:rect l="0" t="0" r="r" b="b"/>
              <a:pathLst>
                <a:path w="187" h="759">
                  <a:moveTo>
                    <a:pt x="0" y="0"/>
                  </a:moveTo>
                  <a:lnTo>
                    <a:pt x="182" y="118"/>
                  </a:lnTo>
                  <a:lnTo>
                    <a:pt x="187" y="759"/>
                  </a:lnTo>
                  <a:lnTo>
                    <a:pt x="0"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0" name="Freeform 27"/>
            <p:cNvSpPr/>
            <p:nvPr/>
          </p:nvSpPr>
          <p:spPr bwMode="auto">
            <a:xfrm>
              <a:off x="6085706" y="4886346"/>
              <a:ext cx="238585" cy="915584"/>
            </a:xfrm>
            <a:custGeom>
              <a:avLst/>
              <a:gdLst>
                <a:gd name="T0" fmla="*/ 197 w 197"/>
                <a:gd name="T1" fmla="*/ 0 h 756"/>
                <a:gd name="T2" fmla="*/ 0 w 197"/>
                <a:gd name="T3" fmla="*/ 113 h 756"/>
                <a:gd name="T4" fmla="*/ 10 w 197"/>
                <a:gd name="T5" fmla="*/ 756 h 756"/>
                <a:gd name="T6" fmla="*/ 197 w 197"/>
                <a:gd name="T7" fmla="*/ 7 h 756"/>
                <a:gd name="T8" fmla="*/ 197 w 197"/>
                <a:gd name="T9" fmla="*/ 0 h 756"/>
              </a:gdLst>
              <a:ahLst/>
              <a:cxnLst>
                <a:cxn ang="0">
                  <a:pos x="T0" y="T1"/>
                </a:cxn>
                <a:cxn ang="0">
                  <a:pos x="T2" y="T3"/>
                </a:cxn>
                <a:cxn ang="0">
                  <a:pos x="T4" y="T5"/>
                </a:cxn>
                <a:cxn ang="0">
                  <a:pos x="T6" y="T7"/>
                </a:cxn>
                <a:cxn ang="0">
                  <a:pos x="T8" y="T9"/>
                </a:cxn>
              </a:cxnLst>
              <a:rect l="0" t="0" r="r" b="b"/>
              <a:pathLst>
                <a:path w="197" h="756">
                  <a:moveTo>
                    <a:pt x="197" y="0"/>
                  </a:moveTo>
                  <a:lnTo>
                    <a:pt x="0" y="113"/>
                  </a:lnTo>
                  <a:lnTo>
                    <a:pt x="10" y="756"/>
                  </a:lnTo>
                  <a:lnTo>
                    <a:pt x="197" y="7"/>
                  </a:lnTo>
                  <a:lnTo>
                    <a:pt x="197"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 name="Freeform 28"/>
            <p:cNvSpPr/>
            <p:nvPr/>
          </p:nvSpPr>
          <p:spPr bwMode="auto">
            <a:xfrm>
              <a:off x="6085706" y="4886346"/>
              <a:ext cx="238585" cy="915584"/>
            </a:xfrm>
            <a:custGeom>
              <a:avLst/>
              <a:gdLst>
                <a:gd name="T0" fmla="*/ 197 w 197"/>
                <a:gd name="T1" fmla="*/ 0 h 756"/>
                <a:gd name="T2" fmla="*/ 0 w 197"/>
                <a:gd name="T3" fmla="*/ 113 h 756"/>
                <a:gd name="T4" fmla="*/ 10 w 197"/>
                <a:gd name="T5" fmla="*/ 756 h 756"/>
                <a:gd name="T6" fmla="*/ 197 w 197"/>
                <a:gd name="T7" fmla="*/ 7 h 756"/>
                <a:gd name="T8" fmla="*/ 197 w 197"/>
                <a:gd name="T9" fmla="*/ 0 h 756"/>
              </a:gdLst>
              <a:ahLst/>
              <a:cxnLst>
                <a:cxn ang="0">
                  <a:pos x="T0" y="T1"/>
                </a:cxn>
                <a:cxn ang="0">
                  <a:pos x="T2" y="T3"/>
                </a:cxn>
                <a:cxn ang="0">
                  <a:pos x="T4" y="T5"/>
                </a:cxn>
                <a:cxn ang="0">
                  <a:pos x="T6" y="T7"/>
                </a:cxn>
                <a:cxn ang="0">
                  <a:pos x="T8" y="T9"/>
                </a:cxn>
              </a:cxnLst>
              <a:rect l="0" t="0" r="r" b="b"/>
              <a:pathLst>
                <a:path w="197" h="756">
                  <a:moveTo>
                    <a:pt x="197" y="0"/>
                  </a:moveTo>
                  <a:lnTo>
                    <a:pt x="0" y="113"/>
                  </a:lnTo>
                  <a:lnTo>
                    <a:pt x="10" y="756"/>
                  </a:lnTo>
                  <a:lnTo>
                    <a:pt x="197" y="7"/>
                  </a:lnTo>
                  <a:lnTo>
                    <a:pt x="1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 name="Freeform 29"/>
            <p:cNvSpPr/>
            <p:nvPr/>
          </p:nvSpPr>
          <p:spPr bwMode="auto">
            <a:xfrm>
              <a:off x="5923420" y="5106765"/>
              <a:ext cx="174397" cy="695166"/>
            </a:xfrm>
            <a:custGeom>
              <a:avLst/>
              <a:gdLst>
                <a:gd name="T0" fmla="*/ 0 w 144"/>
                <a:gd name="T1" fmla="*/ 0 h 574"/>
                <a:gd name="T2" fmla="*/ 0 w 144"/>
                <a:gd name="T3" fmla="*/ 0 h 574"/>
                <a:gd name="T4" fmla="*/ 144 w 144"/>
                <a:gd name="T5" fmla="*/ 574 h 574"/>
                <a:gd name="T6" fmla="*/ 0 w 144"/>
                <a:gd name="T7" fmla="*/ 0 h 574"/>
              </a:gdLst>
              <a:ahLst/>
              <a:cxnLst>
                <a:cxn ang="0">
                  <a:pos x="T0" y="T1"/>
                </a:cxn>
                <a:cxn ang="0">
                  <a:pos x="T2" y="T3"/>
                </a:cxn>
                <a:cxn ang="0">
                  <a:pos x="T4" y="T5"/>
                </a:cxn>
                <a:cxn ang="0">
                  <a:pos x="T6" y="T7"/>
                </a:cxn>
              </a:cxnLst>
              <a:rect l="0" t="0" r="r" b="b"/>
              <a:pathLst>
                <a:path w="144" h="574">
                  <a:moveTo>
                    <a:pt x="0" y="0"/>
                  </a:moveTo>
                  <a:lnTo>
                    <a:pt x="0" y="0"/>
                  </a:lnTo>
                  <a:lnTo>
                    <a:pt x="144" y="574"/>
                  </a:lnTo>
                  <a:lnTo>
                    <a:pt x="0" y="0"/>
                  </a:lnTo>
                  <a:close/>
                </a:path>
              </a:pathLst>
            </a:custGeom>
            <a:solidFill>
              <a:srgbClr val="818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3" name="Freeform 30"/>
            <p:cNvSpPr/>
            <p:nvPr/>
          </p:nvSpPr>
          <p:spPr bwMode="auto">
            <a:xfrm>
              <a:off x="5923420" y="5106765"/>
              <a:ext cx="174397" cy="695166"/>
            </a:xfrm>
            <a:custGeom>
              <a:avLst/>
              <a:gdLst>
                <a:gd name="T0" fmla="*/ 0 w 144"/>
                <a:gd name="T1" fmla="*/ 0 h 574"/>
                <a:gd name="T2" fmla="*/ 0 w 144"/>
                <a:gd name="T3" fmla="*/ 0 h 574"/>
                <a:gd name="T4" fmla="*/ 144 w 144"/>
                <a:gd name="T5" fmla="*/ 574 h 574"/>
                <a:gd name="T6" fmla="*/ 0 w 144"/>
                <a:gd name="T7" fmla="*/ 0 h 574"/>
              </a:gdLst>
              <a:ahLst/>
              <a:cxnLst>
                <a:cxn ang="0">
                  <a:pos x="T0" y="T1"/>
                </a:cxn>
                <a:cxn ang="0">
                  <a:pos x="T2" y="T3"/>
                </a:cxn>
                <a:cxn ang="0">
                  <a:pos x="T4" y="T5"/>
                </a:cxn>
                <a:cxn ang="0">
                  <a:pos x="T6" y="T7"/>
                </a:cxn>
              </a:cxnLst>
              <a:rect l="0" t="0" r="r" b="b"/>
              <a:pathLst>
                <a:path w="144" h="574">
                  <a:moveTo>
                    <a:pt x="0" y="0"/>
                  </a:moveTo>
                  <a:lnTo>
                    <a:pt x="0" y="0"/>
                  </a:lnTo>
                  <a:lnTo>
                    <a:pt x="144" y="57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4" name="Freeform 31"/>
            <p:cNvSpPr/>
            <p:nvPr/>
          </p:nvSpPr>
          <p:spPr bwMode="auto">
            <a:xfrm>
              <a:off x="5923420" y="5023200"/>
              <a:ext cx="174397" cy="778731"/>
            </a:xfrm>
            <a:custGeom>
              <a:avLst/>
              <a:gdLst>
                <a:gd name="T0" fmla="*/ 134 w 144"/>
                <a:gd name="T1" fmla="*/ 0 h 643"/>
                <a:gd name="T2" fmla="*/ 0 w 144"/>
                <a:gd name="T3" fmla="*/ 69 h 643"/>
                <a:gd name="T4" fmla="*/ 144 w 144"/>
                <a:gd name="T5" fmla="*/ 643 h 643"/>
                <a:gd name="T6" fmla="*/ 134 w 144"/>
                <a:gd name="T7" fmla="*/ 0 h 643"/>
                <a:gd name="T8" fmla="*/ 134 w 144"/>
                <a:gd name="T9" fmla="*/ 0 h 643"/>
              </a:gdLst>
              <a:ahLst/>
              <a:cxnLst>
                <a:cxn ang="0">
                  <a:pos x="T0" y="T1"/>
                </a:cxn>
                <a:cxn ang="0">
                  <a:pos x="T2" y="T3"/>
                </a:cxn>
                <a:cxn ang="0">
                  <a:pos x="T4" y="T5"/>
                </a:cxn>
                <a:cxn ang="0">
                  <a:pos x="T6" y="T7"/>
                </a:cxn>
                <a:cxn ang="0">
                  <a:pos x="T8" y="T9"/>
                </a:cxn>
              </a:cxnLst>
              <a:rect l="0" t="0" r="r" b="b"/>
              <a:pathLst>
                <a:path w="144" h="643">
                  <a:moveTo>
                    <a:pt x="134" y="0"/>
                  </a:moveTo>
                  <a:lnTo>
                    <a:pt x="0" y="69"/>
                  </a:lnTo>
                  <a:lnTo>
                    <a:pt x="144" y="643"/>
                  </a:lnTo>
                  <a:lnTo>
                    <a:pt x="134" y="0"/>
                  </a:lnTo>
                  <a:lnTo>
                    <a:pt x="134" y="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5" name="Freeform 32"/>
            <p:cNvSpPr/>
            <p:nvPr/>
          </p:nvSpPr>
          <p:spPr bwMode="auto">
            <a:xfrm>
              <a:off x="5923420" y="5023200"/>
              <a:ext cx="174397" cy="778731"/>
            </a:xfrm>
            <a:custGeom>
              <a:avLst/>
              <a:gdLst>
                <a:gd name="T0" fmla="*/ 134 w 144"/>
                <a:gd name="T1" fmla="*/ 0 h 643"/>
                <a:gd name="T2" fmla="*/ 0 w 144"/>
                <a:gd name="T3" fmla="*/ 69 h 643"/>
                <a:gd name="T4" fmla="*/ 144 w 144"/>
                <a:gd name="T5" fmla="*/ 643 h 643"/>
                <a:gd name="T6" fmla="*/ 134 w 144"/>
                <a:gd name="T7" fmla="*/ 0 h 643"/>
                <a:gd name="T8" fmla="*/ 134 w 144"/>
                <a:gd name="T9" fmla="*/ 0 h 643"/>
              </a:gdLst>
              <a:ahLst/>
              <a:cxnLst>
                <a:cxn ang="0">
                  <a:pos x="T0" y="T1"/>
                </a:cxn>
                <a:cxn ang="0">
                  <a:pos x="T2" y="T3"/>
                </a:cxn>
                <a:cxn ang="0">
                  <a:pos x="T4" y="T5"/>
                </a:cxn>
                <a:cxn ang="0">
                  <a:pos x="T6" y="T7"/>
                </a:cxn>
                <a:cxn ang="0">
                  <a:pos x="T8" y="T9"/>
                </a:cxn>
              </a:cxnLst>
              <a:rect l="0" t="0" r="r" b="b"/>
              <a:pathLst>
                <a:path w="144" h="643">
                  <a:moveTo>
                    <a:pt x="134" y="0"/>
                  </a:moveTo>
                  <a:lnTo>
                    <a:pt x="0" y="69"/>
                  </a:lnTo>
                  <a:lnTo>
                    <a:pt x="144" y="643"/>
                  </a:lnTo>
                  <a:lnTo>
                    <a:pt x="134" y="0"/>
                  </a:lnTo>
                  <a:lnTo>
                    <a:pt x="1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6" name="Freeform 33"/>
            <p:cNvSpPr/>
            <p:nvPr/>
          </p:nvSpPr>
          <p:spPr bwMode="auto">
            <a:xfrm>
              <a:off x="6097817" y="5093443"/>
              <a:ext cx="176819" cy="708488"/>
            </a:xfrm>
            <a:custGeom>
              <a:avLst/>
              <a:gdLst>
                <a:gd name="T0" fmla="*/ 146 w 146"/>
                <a:gd name="T1" fmla="*/ 0 h 585"/>
                <a:gd name="T2" fmla="*/ 0 w 146"/>
                <a:gd name="T3" fmla="*/ 585 h 585"/>
                <a:gd name="T4" fmla="*/ 146 w 146"/>
                <a:gd name="T5" fmla="*/ 0 h 585"/>
              </a:gdLst>
              <a:ahLst/>
              <a:cxnLst>
                <a:cxn ang="0">
                  <a:pos x="T0" y="T1"/>
                </a:cxn>
                <a:cxn ang="0">
                  <a:pos x="T2" y="T3"/>
                </a:cxn>
                <a:cxn ang="0">
                  <a:pos x="T4" y="T5"/>
                </a:cxn>
              </a:cxnLst>
              <a:rect l="0" t="0" r="r" b="b"/>
              <a:pathLst>
                <a:path w="146" h="585">
                  <a:moveTo>
                    <a:pt x="146" y="0"/>
                  </a:moveTo>
                  <a:lnTo>
                    <a:pt x="0" y="585"/>
                  </a:lnTo>
                  <a:lnTo>
                    <a:pt x="146" y="0"/>
                  </a:lnTo>
                  <a:close/>
                </a:path>
              </a:pathLst>
            </a:custGeom>
            <a:solidFill>
              <a:srgbClr val="899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7" name="Freeform 34"/>
            <p:cNvSpPr/>
            <p:nvPr/>
          </p:nvSpPr>
          <p:spPr bwMode="auto">
            <a:xfrm>
              <a:off x="6097817" y="5093443"/>
              <a:ext cx="176819" cy="708488"/>
            </a:xfrm>
            <a:custGeom>
              <a:avLst/>
              <a:gdLst>
                <a:gd name="T0" fmla="*/ 146 w 146"/>
                <a:gd name="T1" fmla="*/ 0 h 585"/>
                <a:gd name="T2" fmla="*/ 0 w 146"/>
                <a:gd name="T3" fmla="*/ 585 h 585"/>
                <a:gd name="T4" fmla="*/ 146 w 146"/>
                <a:gd name="T5" fmla="*/ 0 h 585"/>
              </a:gdLst>
              <a:ahLst/>
              <a:cxnLst>
                <a:cxn ang="0">
                  <a:pos x="T0" y="T1"/>
                </a:cxn>
                <a:cxn ang="0">
                  <a:pos x="T2" y="T3"/>
                </a:cxn>
                <a:cxn ang="0">
                  <a:pos x="T4" y="T5"/>
                </a:cxn>
              </a:cxnLst>
              <a:rect l="0" t="0" r="r" b="b"/>
              <a:pathLst>
                <a:path w="146" h="585">
                  <a:moveTo>
                    <a:pt x="146" y="0"/>
                  </a:moveTo>
                  <a:lnTo>
                    <a:pt x="0" y="585"/>
                  </a:lnTo>
                  <a:lnTo>
                    <a:pt x="1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8" name="Freeform 35"/>
            <p:cNvSpPr/>
            <p:nvPr/>
          </p:nvSpPr>
          <p:spPr bwMode="auto">
            <a:xfrm>
              <a:off x="6085706" y="5023200"/>
              <a:ext cx="188930" cy="778731"/>
            </a:xfrm>
            <a:custGeom>
              <a:avLst/>
              <a:gdLst>
                <a:gd name="T0" fmla="*/ 0 w 156"/>
                <a:gd name="T1" fmla="*/ 0 h 643"/>
                <a:gd name="T2" fmla="*/ 0 w 156"/>
                <a:gd name="T3" fmla="*/ 0 h 643"/>
                <a:gd name="T4" fmla="*/ 10 w 156"/>
                <a:gd name="T5" fmla="*/ 643 h 643"/>
                <a:gd name="T6" fmla="*/ 156 w 156"/>
                <a:gd name="T7" fmla="*/ 58 h 643"/>
                <a:gd name="T8" fmla="*/ 0 w 156"/>
                <a:gd name="T9" fmla="*/ 0 h 643"/>
              </a:gdLst>
              <a:ahLst/>
              <a:cxnLst>
                <a:cxn ang="0">
                  <a:pos x="T0" y="T1"/>
                </a:cxn>
                <a:cxn ang="0">
                  <a:pos x="T2" y="T3"/>
                </a:cxn>
                <a:cxn ang="0">
                  <a:pos x="T4" y="T5"/>
                </a:cxn>
                <a:cxn ang="0">
                  <a:pos x="T6" y="T7"/>
                </a:cxn>
                <a:cxn ang="0">
                  <a:pos x="T8" y="T9"/>
                </a:cxn>
              </a:cxnLst>
              <a:rect l="0" t="0" r="r" b="b"/>
              <a:pathLst>
                <a:path w="156" h="643">
                  <a:moveTo>
                    <a:pt x="0" y="0"/>
                  </a:moveTo>
                  <a:lnTo>
                    <a:pt x="0" y="0"/>
                  </a:lnTo>
                  <a:lnTo>
                    <a:pt x="10" y="643"/>
                  </a:lnTo>
                  <a:lnTo>
                    <a:pt x="156" y="58"/>
                  </a:lnTo>
                  <a:lnTo>
                    <a:pt x="0" y="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9" name="Freeform 36"/>
            <p:cNvSpPr/>
            <p:nvPr/>
          </p:nvSpPr>
          <p:spPr bwMode="auto">
            <a:xfrm>
              <a:off x="6085706" y="5023200"/>
              <a:ext cx="188930" cy="778731"/>
            </a:xfrm>
            <a:custGeom>
              <a:avLst/>
              <a:gdLst>
                <a:gd name="T0" fmla="*/ 0 w 156"/>
                <a:gd name="T1" fmla="*/ 0 h 643"/>
                <a:gd name="T2" fmla="*/ 0 w 156"/>
                <a:gd name="T3" fmla="*/ 0 h 643"/>
                <a:gd name="T4" fmla="*/ 10 w 156"/>
                <a:gd name="T5" fmla="*/ 643 h 643"/>
                <a:gd name="T6" fmla="*/ 156 w 156"/>
                <a:gd name="T7" fmla="*/ 58 h 643"/>
                <a:gd name="T8" fmla="*/ 0 w 156"/>
                <a:gd name="T9" fmla="*/ 0 h 643"/>
              </a:gdLst>
              <a:ahLst/>
              <a:cxnLst>
                <a:cxn ang="0">
                  <a:pos x="T0" y="T1"/>
                </a:cxn>
                <a:cxn ang="0">
                  <a:pos x="T2" y="T3"/>
                </a:cxn>
                <a:cxn ang="0">
                  <a:pos x="T4" y="T5"/>
                </a:cxn>
                <a:cxn ang="0">
                  <a:pos x="T6" y="T7"/>
                </a:cxn>
                <a:cxn ang="0">
                  <a:pos x="T8" y="T9"/>
                </a:cxn>
              </a:cxnLst>
              <a:rect l="0" t="0" r="r" b="b"/>
              <a:pathLst>
                <a:path w="156" h="643">
                  <a:moveTo>
                    <a:pt x="0" y="0"/>
                  </a:moveTo>
                  <a:lnTo>
                    <a:pt x="0" y="0"/>
                  </a:lnTo>
                  <a:lnTo>
                    <a:pt x="10" y="643"/>
                  </a:lnTo>
                  <a:lnTo>
                    <a:pt x="156" y="5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0" name="Freeform 37"/>
            <p:cNvSpPr/>
            <p:nvPr/>
          </p:nvSpPr>
          <p:spPr bwMode="auto">
            <a:xfrm>
              <a:off x="6004563" y="5023200"/>
              <a:ext cx="93254" cy="778731"/>
            </a:xfrm>
            <a:custGeom>
              <a:avLst/>
              <a:gdLst>
                <a:gd name="T0" fmla="*/ 77 w 77"/>
                <a:gd name="T1" fmla="*/ 643 h 643"/>
                <a:gd name="T2" fmla="*/ 67 w 77"/>
                <a:gd name="T3" fmla="*/ 127 h 643"/>
                <a:gd name="T4" fmla="*/ 67 w 77"/>
                <a:gd name="T5" fmla="*/ 0 h 643"/>
                <a:gd name="T6" fmla="*/ 0 w 77"/>
                <a:gd name="T7" fmla="*/ 35 h 643"/>
                <a:gd name="T8" fmla="*/ 41 w 77"/>
                <a:gd name="T9" fmla="*/ 93 h 643"/>
                <a:gd name="T10" fmla="*/ 10 w 77"/>
                <a:gd name="T11" fmla="*/ 391 h 643"/>
                <a:gd name="T12" fmla="*/ 77 w 77"/>
                <a:gd name="T13" fmla="*/ 643 h 643"/>
              </a:gdLst>
              <a:ahLst/>
              <a:cxnLst>
                <a:cxn ang="0">
                  <a:pos x="T0" y="T1"/>
                </a:cxn>
                <a:cxn ang="0">
                  <a:pos x="T2" y="T3"/>
                </a:cxn>
                <a:cxn ang="0">
                  <a:pos x="T4" y="T5"/>
                </a:cxn>
                <a:cxn ang="0">
                  <a:pos x="T6" y="T7"/>
                </a:cxn>
                <a:cxn ang="0">
                  <a:pos x="T8" y="T9"/>
                </a:cxn>
                <a:cxn ang="0">
                  <a:pos x="T10" y="T11"/>
                </a:cxn>
                <a:cxn ang="0">
                  <a:pos x="T12" y="T13"/>
                </a:cxn>
              </a:cxnLst>
              <a:rect l="0" t="0" r="r" b="b"/>
              <a:pathLst>
                <a:path w="77" h="643">
                  <a:moveTo>
                    <a:pt x="77" y="643"/>
                  </a:moveTo>
                  <a:lnTo>
                    <a:pt x="67" y="127"/>
                  </a:lnTo>
                  <a:lnTo>
                    <a:pt x="67" y="0"/>
                  </a:lnTo>
                  <a:lnTo>
                    <a:pt x="0" y="35"/>
                  </a:lnTo>
                  <a:lnTo>
                    <a:pt x="41" y="93"/>
                  </a:lnTo>
                  <a:lnTo>
                    <a:pt x="10" y="391"/>
                  </a:lnTo>
                  <a:lnTo>
                    <a:pt x="77" y="643"/>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1" name="Freeform 38"/>
            <p:cNvSpPr/>
            <p:nvPr/>
          </p:nvSpPr>
          <p:spPr bwMode="auto">
            <a:xfrm>
              <a:off x="6085706" y="5023200"/>
              <a:ext cx="88410" cy="778731"/>
            </a:xfrm>
            <a:custGeom>
              <a:avLst/>
              <a:gdLst>
                <a:gd name="T0" fmla="*/ 10 w 73"/>
                <a:gd name="T1" fmla="*/ 643 h 643"/>
                <a:gd name="T2" fmla="*/ 0 w 73"/>
                <a:gd name="T3" fmla="*/ 127 h 643"/>
                <a:gd name="T4" fmla="*/ 0 w 73"/>
                <a:gd name="T5" fmla="*/ 0 h 643"/>
                <a:gd name="T6" fmla="*/ 67 w 73"/>
                <a:gd name="T7" fmla="*/ 35 h 643"/>
                <a:gd name="T8" fmla="*/ 26 w 73"/>
                <a:gd name="T9" fmla="*/ 93 h 643"/>
                <a:gd name="T10" fmla="*/ 73 w 73"/>
                <a:gd name="T11" fmla="*/ 399 h 643"/>
                <a:gd name="T12" fmla="*/ 10 w 73"/>
                <a:gd name="T13" fmla="*/ 643 h 643"/>
              </a:gdLst>
              <a:ahLst/>
              <a:cxnLst>
                <a:cxn ang="0">
                  <a:pos x="T0" y="T1"/>
                </a:cxn>
                <a:cxn ang="0">
                  <a:pos x="T2" y="T3"/>
                </a:cxn>
                <a:cxn ang="0">
                  <a:pos x="T4" y="T5"/>
                </a:cxn>
                <a:cxn ang="0">
                  <a:pos x="T6" y="T7"/>
                </a:cxn>
                <a:cxn ang="0">
                  <a:pos x="T8" y="T9"/>
                </a:cxn>
                <a:cxn ang="0">
                  <a:pos x="T10" y="T11"/>
                </a:cxn>
                <a:cxn ang="0">
                  <a:pos x="T12" y="T13"/>
                </a:cxn>
              </a:cxnLst>
              <a:rect l="0" t="0" r="r" b="b"/>
              <a:pathLst>
                <a:path w="73" h="643">
                  <a:moveTo>
                    <a:pt x="10" y="643"/>
                  </a:moveTo>
                  <a:lnTo>
                    <a:pt x="0" y="127"/>
                  </a:lnTo>
                  <a:lnTo>
                    <a:pt x="0" y="0"/>
                  </a:lnTo>
                  <a:lnTo>
                    <a:pt x="67" y="35"/>
                  </a:lnTo>
                  <a:lnTo>
                    <a:pt x="26" y="93"/>
                  </a:lnTo>
                  <a:lnTo>
                    <a:pt x="73" y="399"/>
                  </a:lnTo>
                  <a:lnTo>
                    <a:pt x="10" y="643"/>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2" name="Freeform 39"/>
            <p:cNvSpPr/>
            <p:nvPr/>
          </p:nvSpPr>
          <p:spPr bwMode="auto">
            <a:xfrm>
              <a:off x="6016674" y="5023200"/>
              <a:ext cx="81143" cy="778731"/>
            </a:xfrm>
            <a:custGeom>
              <a:avLst/>
              <a:gdLst>
                <a:gd name="T0" fmla="*/ 67 w 67"/>
                <a:gd name="T1" fmla="*/ 634 h 643"/>
                <a:gd name="T2" fmla="*/ 67 w 67"/>
                <a:gd name="T3" fmla="*/ 643 h 643"/>
                <a:gd name="T4" fmla="*/ 0 w 67"/>
                <a:gd name="T5" fmla="*/ 391 h 643"/>
                <a:gd name="T6" fmla="*/ 57 w 67"/>
                <a:gd name="T7" fmla="*/ 0 h 643"/>
                <a:gd name="T8" fmla="*/ 67 w 67"/>
                <a:gd name="T9" fmla="*/ 634 h 643"/>
              </a:gdLst>
              <a:ahLst/>
              <a:cxnLst>
                <a:cxn ang="0">
                  <a:pos x="T0" y="T1"/>
                </a:cxn>
                <a:cxn ang="0">
                  <a:pos x="T2" y="T3"/>
                </a:cxn>
                <a:cxn ang="0">
                  <a:pos x="T4" y="T5"/>
                </a:cxn>
                <a:cxn ang="0">
                  <a:pos x="T6" y="T7"/>
                </a:cxn>
                <a:cxn ang="0">
                  <a:pos x="T8" y="T9"/>
                </a:cxn>
              </a:cxnLst>
              <a:rect l="0" t="0" r="r" b="b"/>
              <a:pathLst>
                <a:path w="67" h="643">
                  <a:moveTo>
                    <a:pt x="67" y="634"/>
                  </a:moveTo>
                  <a:lnTo>
                    <a:pt x="67" y="643"/>
                  </a:lnTo>
                  <a:lnTo>
                    <a:pt x="0" y="391"/>
                  </a:lnTo>
                  <a:lnTo>
                    <a:pt x="57" y="0"/>
                  </a:lnTo>
                  <a:lnTo>
                    <a:pt x="67" y="634"/>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3" name="Freeform 40"/>
            <p:cNvSpPr/>
            <p:nvPr/>
          </p:nvSpPr>
          <p:spPr bwMode="auto">
            <a:xfrm>
              <a:off x="5647291" y="4882713"/>
              <a:ext cx="450526" cy="919217"/>
            </a:xfrm>
            <a:custGeom>
              <a:avLst/>
              <a:gdLst>
                <a:gd name="T0" fmla="*/ 185 w 372"/>
                <a:gd name="T1" fmla="*/ 0 h 759"/>
                <a:gd name="T2" fmla="*/ 0 w 372"/>
                <a:gd name="T3" fmla="*/ 84 h 759"/>
                <a:gd name="T4" fmla="*/ 112 w 372"/>
                <a:gd name="T5" fmla="*/ 202 h 759"/>
                <a:gd name="T6" fmla="*/ 60 w 372"/>
                <a:gd name="T7" fmla="*/ 303 h 759"/>
                <a:gd name="T8" fmla="*/ 372 w 372"/>
                <a:gd name="T9" fmla="*/ 759 h 759"/>
                <a:gd name="T10" fmla="*/ 185 w 372"/>
                <a:gd name="T11" fmla="*/ 0 h 759"/>
              </a:gdLst>
              <a:ahLst/>
              <a:cxnLst>
                <a:cxn ang="0">
                  <a:pos x="T0" y="T1"/>
                </a:cxn>
                <a:cxn ang="0">
                  <a:pos x="T2" y="T3"/>
                </a:cxn>
                <a:cxn ang="0">
                  <a:pos x="T4" y="T5"/>
                </a:cxn>
                <a:cxn ang="0">
                  <a:pos x="T6" y="T7"/>
                </a:cxn>
                <a:cxn ang="0">
                  <a:pos x="T8" y="T9"/>
                </a:cxn>
                <a:cxn ang="0">
                  <a:pos x="T10" y="T11"/>
                </a:cxn>
              </a:cxnLst>
              <a:rect l="0" t="0" r="r" b="b"/>
              <a:pathLst>
                <a:path w="372" h="759">
                  <a:moveTo>
                    <a:pt x="185" y="0"/>
                  </a:moveTo>
                  <a:lnTo>
                    <a:pt x="0" y="84"/>
                  </a:lnTo>
                  <a:lnTo>
                    <a:pt x="112" y="202"/>
                  </a:lnTo>
                  <a:lnTo>
                    <a:pt x="60" y="303"/>
                  </a:lnTo>
                  <a:lnTo>
                    <a:pt x="372" y="759"/>
                  </a:lnTo>
                  <a:lnTo>
                    <a:pt x="185"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4" name="Freeform 41"/>
            <p:cNvSpPr/>
            <p:nvPr/>
          </p:nvSpPr>
          <p:spPr bwMode="auto">
            <a:xfrm>
              <a:off x="6095394" y="4886346"/>
              <a:ext cx="452948" cy="915584"/>
            </a:xfrm>
            <a:custGeom>
              <a:avLst/>
              <a:gdLst>
                <a:gd name="T0" fmla="*/ 189 w 374"/>
                <a:gd name="T1" fmla="*/ 0 h 756"/>
                <a:gd name="T2" fmla="*/ 374 w 374"/>
                <a:gd name="T3" fmla="*/ 79 h 756"/>
                <a:gd name="T4" fmla="*/ 259 w 374"/>
                <a:gd name="T5" fmla="*/ 199 h 756"/>
                <a:gd name="T6" fmla="*/ 312 w 374"/>
                <a:gd name="T7" fmla="*/ 300 h 756"/>
                <a:gd name="T8" fmla="*/ 0 w 374"/>
                <a:gd name="T9" fmla="*/ 756 h 756"/>
                <a:gd name="T10" fmla="*/ 189 w 374"/>
                <a:gd name="T11" fmla="*/ 0 h 756"/>
              </a:gdLst>
              <a:ahLst/>
              <a:cxnLst>
                <a:cxn ang="0">
                  <a:pos x="T0" y="T1"/>
                </a:cxn>
                <a:cxn ang="0">
                  <a:pos x="T2" y="T3"/>
                </a:cxn>
                <a:cxn ang="0">
                  <a:pos x="T4" y="T5"/>
                </a:cxn>
                <a:cxn ang="0">
                  <a:pos x="T6" y="T7"/>
                </a:cxn>
                <a:cxn ang="0">
                  <a:pos x="T8" y="T9"/>
                </a:cxn>
                <a:cxn ang="0">
                  <a:pos x="T10" y="T11"/>
                </a:cxn>
              </a:cxnLst>
              <a:rect l="0" t="0" r="r" b="b"/>
              <a:pathLst>
                <a:path w="374" h="756">
                  <a:moveTo>
                    <a:pt x="189" y="0"/>
                  </a:moveTo>
                  <a:lnTo>
                    <a:pt x="374" y="79"/>
                  </a:lnTo>
                  <a:lnTo>
                    <a:pt x="259" y="199"/>
                  </a:lnTo>
                  <a:lnTo>
                    <a:pt x="312" y="300"/>
                  </a:lnTo>
                  <a:lnTo>
                    <a:pt x="0" y="756"/>
                  </a:lnTo>
                  <a:lnTo>
                    <a:pt x="189"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5" name="Rectangle 42"/>
            <p:cNvSpPr>
              <a:spLocks noChangeArrowheads="1"/>
            </p:cNvSpPr>
            <p:nvPr/>
          </p:nvSpPr>
          <p:spPr bwMode="auto">
            <a:xfrm>
              <a:off x="5579470" y="6366298"/>
              <a:ext cx="282184" cy="6661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46" name="Rectangle 43"/>
            <p:cNvSpPr>
              <a:spLocks noChangeArrowheads="1"/>
            </p:cNvSpPr>
            <p:nvPr/>
          </p:nvSpPr>
          <p:spPr bwMode="auto">
            <a:xfrm>
              <a:off x="6333979" y="6366298"/>
              <a:ext cx="282184" cy="6661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47" name="Freeform 48"/>
            <p:cNvSpPr>
              <a:spLocks noEditPoints="1"/>
            </p:cNvSpPr>
            <p:nvPr/>
          </p:nvSpPr>
          <p:spPr bwMode="auto">
            <a:xfrm>
              <a:off x="5719956" y="4211769"/>
              <a:ext cx="755720" cy="295506"/>
            </a:xfrm>
            <a:custGeom>
              <a:avLst/>
              <a:gdLst>
                <a:gd name="T0" fmla="*/ 336 w 364"/>
                <a:gd name="T1" fmla="*/ 7 h 142"/>
                <a:gd name="T2" fmla="*/ 258 w 364"/>
                <a:gd name="T3" fmla="*/ 5 h 142"/>
                <a:gd name="T4" fmla="*/ 192 w 364"/>
                <a:gd name="T5" fmla="*/ 16 h 142"/>
                <a:gd name="T6" fmla="*/ 182 w 364"/>
                <a:gd name="T7" fmla="*/ 16 h 142"/>
                <a:gd name="T8" fmla="*/ 172 w 364"/>
                <a:gd name="T9" fmla="*/ 16 h 142"/>
                <a:gd name="T10" fmla="*/ 106 w 364"/>
                <a:gd name="T11" fmla="*/ 5 h 142"/>
                <a:gd name="T12" fmla="*/ 28 w 364"/>
                <a:gd name="T13" fmla="*/ 7 h 142"/>
                <a:gd name="T14" fmla="*/ 0 w 364"/>
                <a:gd name="T15" fmla="*/ 11 h 142"/>
                <a:gd name="T16" fmla="*/ 0 w 364"/>
                <a:gd name="T17" fmla="*/ 38 h 142"/>
                <a:gd name="T18" fmla="*/ 9 w 364"/>
                <a:gd name="T19" fmla="*/ 47 h 142"/>
                <a:gd name="T20" fmla="*/ 27 w 364"/>
                <a:gd name="T21" fmla="*/ 104 h 142"/>
                <a:gd name="T22" fmla="*/ 109 w 364"/>
                <a:gd name="T23" fmla="*/ 132 h 142"/>
                <a:gd name="T24" fmla="*/ 172 w 364"/>
                <a:gd name="T25" fmla="*/ 53 h 142"/>
                <a:gd name="T26" fmla="*/ 182 w 364"/>
                <a:gd name="T27" fmla="*/ 48 h 142"/>
                <a:gd name="T28" fmla="*/ 192 w 364"/>
                <a:gd name="T29" fmla="*/ 53 h 142"/>
                <a:gd name="T30" fmla="*/ 255 w 364"/>
                <a:gd name="T31" fmla="*/ 132 h 142"/>
                <a:gd name="T32" fmla="*/ 337 w 364"/>
                <a:gd name="T33" fmla="*/ 104 h 142"/>
                <a:gd name="T34" fmla="*/ 355 w 364"/>
                <a:gd name="T35" fmla="*/ 47 h 142"/>
                <a:gd name="T36" fmla="*/ 364 w 364"/>
                <a:gd name="T37" fmla="*/ 38 h 142"/>
                <a:gd name="T38" fmla="*/ 364 w 364"/>
                <a:gd name="T39" fmla="*/ 11 h 142"/>
                <a:gd name="T40" fmla="*/ 336 w 364"/>
                <a:gd name="T41" fmla="*/ 7 h 142"/>
                <a:gd name="T42" fmla="*/ 128 w 364"/>
                <a:gd name="T43" fmla="*/ 120 h 142"/>
                <a:gd name="T44" fmla="*/ 81 w 364"/>
                <a:gd name="T45" fmla="*/ 126 h 142"/>
                <a:gd name="T46" fmla="*/ 25 w 364"/>
                <a:gd name="T47" fmla="*/ 83 h 142"/>
                <a:gd name="T48" fmla="*/ 25 w 364"/>
                <a:gd name="T49" fmla="*/ 31 h 142"/>
                <a:gd name="T50" fmla="*/ 85 w 364"/>
                <a:gd name="T51" fmla="*/ 14 h 142"/>
                <a:gd name="T52" fmla="*/ 154 w 364"/>
                <a:gd name="T53" fmla="*/ 37 h 142"/>
                <a:gd name="T54" fmla="*/ 128 w 364"/>
                <a:gd name="T55" fmla="*/ 120 h 142"/>
                <a:gd name="T56" fmla="*/ 339 w 364"/>
                <a:gd name="T57" fmla="*/ 83 h 142"/>
                <a:gd name="T58" fmla="*/ 283 w 364"/>
                <a:gd name="T59" fmla="*/ 126 h 142"/>
                <a:gd name="T60" fmla="*/ 236 w 364"/>
                <a:gd name="T61" fmla="*/ 120 h 142"/>
                <a:gd name="T62" fmla="*/ 210 w 364"/>
                <a:gd name="T63" fmla="*/ 37 h 142"/>
                <a:gd name="T64" fmla="*/ 279 w 364"/>
                <a:gd name="T65" fmla="*/ 14 h 142"/>
                <a:gd name="T66" fmla="*/ 339 w 364"/>
                <a:gd name="T67" fmla="*/ 31 h 142"/>
                <a:gd name="T68" fmla="*/ 339 w 364"/>
                <a:gd name="T69" fmla="*/ 8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4" h="142">
                  <a:moveTo>
                    <a:pt x="336" y="7"/>
                  </a:moveTo>
                  <a:cubicBezTo>
                    <a:pt x="336" y="7"/>
                    <a:pt x="290" y="0"/>
                    <a:pt x="258" y="5"/>
                  </a:cubicBezTo>
                  <a:cubicBezTo>
                    <a:pt x="227" y="10"/>
                    <a:pt x="200" y="17"/>
                    <a:pt x="192" y="16"/>
                  </a:cubicBezTo>
                  <a:cubicBezTo>
                    <a:pt x="184" y="16"/>
                    <a:pt x="182" y="16"/>
                    <a:pt x="182" y="16"/>
                  </a:cubicBezTo>
                  <a:cubicBezTo>
                    <a:pt x="182" y="16"/>
                    <a:pt x="180" y="16"/>
                    <a:pt x="172" y="16"/>
                  </a:cubicBezTo>
                  <a:cubicBezTo>
                    <a:pt x="164" y="17"/>
                    <a:pt x="137" y="10"/>
                    <a:pt x="106" y="5"/>
                  </a:cubicBezTo>
                  <a:cubicBezTo>
                    <a:pt x="74" y="0"/>
                    <a:pt x="28" y="7"/>
                    <a:pt x="28" y="7"/>
                  </a:cubicBezTo>
                  <a:cubicBezTo>
                    <a:pt x="0" y="11"/>
                    <a:pt x="0" y="11"/>
                    <a:pt x="0" y="11"/>
                  </a:cubicBezTo>
                  <a:cubicBezTo>
                    <a:pt x="0" y="38"/>
                    <a:pt x="0" y="38"/>
                    <a:pt x="0" y="38"/>
                  </a:cubicBezTo>
                  <a:cubicBezTo>
                    <a:pt x="0" y="38"/>
                    <a:pt x="7" y="44"/>
                    <a:pt x="9" y="47"/>
                  </a:cubicBezTo>
                  <a:cubicBezTo>
                    <a:pt x="10" y="51"/>
                    <a:pt x="20" y="89"/>
                    <a:pt x="27" y="104"/>
                  </a:cubicBezTo>
                  <a:cubicBezTo>
                    <a:pt x="33" y="119"/>
                    <a:pt x="55" y="142"/>
                    <a:pt x="109" y="132"/>
                  </a:cubicBezTo>
                  <a:cubicBezTo>
                    <a:pt x="162" y="123"/>
                    <a:pt x="168" y="56"/>
                    <a:pt x="172" y="53"/>
                  </a:cubicBezTo>
                  <a:cubicBezTo>
                    <a:pt x="175" y="49"/>
                    <a:pt x="182" y="48"/>
                    <a:pt x="182" y="48"/>
                  </a:cubicBezTo>
                  <a:cubicBezTo>
                    <a:pt x="182" y="48"/>
                    <a:pt x="189" y="49"/>
                    <a:pt x="192" y="53"/>
                  </a:cubicBezTo>
                  <a:cubicBezTo>
                    <a:pt x="196" y="56"/>
                    <a:pt x="202" y="123"/>
                    <a:pt x="255" y="132"/>
                  </a:cubicBezTo>
                  <a:cubicBezTo>
                    <a:pt x="309" y="142"/>
                    <a:pt x="331" y="119"/>
                    <a:pt x="337" y="104"/>
                  </a:cubicBezTo>
                  <a:cubicBezTo>
                    <a:pt x="344" y="89"/>
                    <a:pt x="354" y="51"/>
                    <a:pt x="355" y="47"/>
                  </a:cubicBezTo>
                  <a:cubicBezTo>
                    <a:pt x="357" y="44"/>
                    <a:pt x="364" y="38"/>
                    <a:pt x="364" y="38"/>
                  </a:cubicBezTo>
                  <a:cubicBezTo>
                    <a:pt x="364" y="11"/>
                    <a:pt x="364" y="11"/>
                    <a:pt x="364" y="11"/>
                  </a:cubicBezTo>
                  <a:lnTo>
                    <a:pt x="336" y="7"/>
                  </a:lnTo>
                  <a:close/>
                  <a:moveTo>
                    <a:pt x="128" y="120"/>
                  </a:moveTo>
                  <a:cubicBezTo>
                    <a:pt x="128" y="120"/>
                    <a:pt x="107" y="129"/>
                    <a:pt x="81" y="126"/>
                  </a:cubicBezTo>
                  <a:cubicBezTo>
                    <a:pt x="55" y="123"/>
                    <a:pt x="40" y="125"/>
                    <a:pt x="25" y="83"/>
                  </a:cubicBezTo>
                  <a:cubicBezTo>
                    <a:pt x="25" y="83"/>
                    <a:pt x="15" y="50"/>
                    <a:pt x="25" y="31"/>
                  </a:cubicBezTo>
                  <a:cubicBezTo>
                    <a:pt x="25" y="31"/>
                    <a:pt x="32" y="14"/>
                    <a:pt x="85" y="14"/>
                  </a:cubicBezTo>
                  <a:cubicBezTo>
                    <a:pt x="139" y="14"/>
                    <a:pt x="149" y="28"/>
                    <a:pt x="154" y="37"/>
                  </a:cubicBezTo>
                  <a:cubicBezTo>
                    <a:pt x="160" y="47"/>
                    <a:pt x="163" y="96"/>
                    <a:pt x="128" y="120"/>
                  </a:cubicBezTo>
                  <a:close/>
                  <a:moveTo>
                    <a:pt x="339" y="83"/>
                  </a:moveTo>
                  <a:cubicBezTo>
                    <a:pt x="324" y="125"/>
                    <a:pt x="309" y="123"/>
                    <a:pt x="283" y="126"/>
                  </a:cubicBezTo>
                  <a:cubicBezTo>
                    <a:pt x="257" y="129"/>
                    <a:pt x="236" y="120"/>
                    <a:pt x="236" y="120"/>
                  </a:cubicBezTo>
                  <a:cubicBezTo>
                    <a:pt x="201" y="96"/>
                    <a:pt x="204" y="47"/>
                    <a:pt x="210" y="37"/>
                  </a:cubicBezTo>
                  <a:cubicBezTo>
                    <a:pt x="215" y="28"/>
                    <a:pt x="225" y="14"/>
                    <a:pt x="279" y="14"/>
                  </a:cubicBezTo>
                  <a:cubicBezTo>
                    <a:pt x="332" y="14"/>
                    <a:pt x="339" y="31"/>
                    <a:pt x="339" y="31"/>
                  </a:cubicBezTo>
                  <a:cubicBezTo>
                    <a:pt x="349" y="50"/>
                    <a:pt x="339" y="83"/>
                    <a:pt x="339" y="8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8" name="Freeform 49"/>
            <p:cNvSpPr/>
            <p:nvPr/>
          </p:nvSpPr>
          <p:spPr bwMode="auto">
            <a:xfrm>
              <a:off x="6091761" y="5801930"/>
              <a:ext cx="26644" cy="970083"/>
            </a:xfrm>
            <a:custGeom>
              <a:avLst/>
              <a:gdLst>
                <a:gd name="T0" fmla="*/ 3 w 22"/>
                <a:gd name="T1" fmla="*/ 0 h 801"/>
                <a:gd name="T2" fmla="*/ 0 w 22"/>
                <a:gd name="T3" fmla="*/ 801 h 801"/>
                <a:gd name="T4" fmla="*/ 22 w 22"/>
                <a:gd name="T5" fmla="*/ 801 h 801"/>
                <a:gd name="T6" fmla="*/ 3 w 22"/>
                <a:gd name="T7" fmla="*/ 0 h 801"/>
              </a:gdLst>
              <a:ahLst/>
              <a:cxnLst>
                <a:cxn ang="0">
                  <a:pos x="T0" y="T1"/>
                </a:cxn>
                <a:cxn ang="0">
                  <a:pos x="T2" y="T3"/>
                </a:cxn>
                <a:cxn ang="0">
                  <a:pos x="T4" y="T5"/>
                </a:cxn>
                <a:cxn ang="0">
                  <a:pos x="T6" y="T7"/>
                </a:cxn>
              </a:cxnLst>
              <a:rect l="0" t="0" r="r" b="b"/>
              <a:pathLst>
                <a:path w="22" h="801">
                  <a:moveTo>
                    <a:pt x="3" y="0"/>
                  </a:moveTo>
                  <a:lnTo>
                    <a:pt x="0" y="801"/>
                  </a:lnTo>
                  <a:lnTo>
                    <a:pt x="22" y="801"/>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49" name="AutoShape 82"/>
          <p:cNvSpPr>
            <a:spLocks noChangeAspect="1"/>
          </p:cNvSpPr>
          <p:nvPr/>
        </p:nvSpPr>
        <p:spPr bwMode="auto">
          <a:xfrm>
            <a:off x="2758624" y="3731976"/>
            <a:ext cx="370514" cy="3706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rgbClr val="006666"/>
          </a:solidFill>
          <a:ln>
            <a:noFill/>
          </a:ln>
          <a:effectLst/>
        </p:spPr>
        <p:txBody>
          <a:bodyPr lIns="38092" tIns="38092" rIns="38092" bIns="38092" anchor="ctr"/>
          <a:lstStyle/>
          <a:p>
            <a:pPr defTabSz="342265">
              <a:defRPr/>
            </a:pPr>
            <a:endParaRPr lang="es-ES" sz="2700" dirty="0">
              <a:solidFill>
                <a:srgbClr val="44CEB9"/>
              </a:solidFill>
              <a:effectLst>
                <a:outerShdw blurRad="38100" dist="38100" dir="2700000" algn="tl">
                  <a:srgbClr val="000000"/>
                </a:outerShdw>
              </a:effectLst>
              <a:cs typeface="+mn-ea"/>
              <a:sym typeface="+mn-lt"/>
            </a:endParaRPr>
          </a:p>
        </p:txBody>
      </p:sp>
      <p:sp>
        <p:nvSpPr>
          <p:cNvPr id="50" name="Freeform 16"/>
          <p:cNvSpPr>
            <a:spLocks noChangeAspect="1" noChangeArrowheads="1"/>
          </p:cNvSpPr>
          <p:nvPr/>
        </p:nvSpPr>
        <p:spPr bwMode="auto">
          <a:xfrm>
            <a:off x="5411958" y="2398697"/>
            <a:ext cx="438622" cy="689023"/>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rgbClr val="009999"/>
          </a:solidFill>
          <a:ln>
            <a:noFill/>
          </a:ln>
          <a:effectLst/>
        </p:spPr>
        <p:txBody>
          <a:bodyPr wrap="none" lIns="137132" tIns="68567" rIns="137132" bIns="68567" anchor="ctr"/>
          <a:lstStyle/>
          <a:p>
            <a:pPr>
              <a:defRPr/>
            </a:pPr>
            <a:endParaRPr lang="en-US" sz="1800" dirty="0">
              <a:cs typeface="+mn-ea"/>
              <a:sym typeface="+mn-lt"/>
            </a:endParaRPr>
          </a:p>
        </p:txBody>
      </p:sp>
      <p:sp>
        <p:nvSpPr>
          <p:cNvPr id="51" name="Freeform 290"/>
          <p:cNvSpPr>
            <a:spLocks noChangeAspect="1" noChangeArrowheads="1"/>
          </p:cNvSpPr>
          <p:nvPr/>
        </p:nvSpPr>
        <p:spPr bwMode="auto">
          <a:xfrm>
            <a:off x="6107381" y="3781007"/>
            <a:ext cx="483225" cy="374275"/>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rgbClr val="F17445"/>
          </a:solidFill>
          <a:ln>
            <a:noFill/>
          </a:ln>
          <a:effectLst/>
        </p:spPr>
        <p:txBody>
          <a:bodyPr wrap="none" lIns="137132" tIns="68567" rIns="137132" bIns="68567" anchor="ctr"/>
          <a:lstStyle/>
          <a:p>
            <a:pPr>
              <a:defRPr/>
            </a:pPr>
            <a:endParaRPr lang="en-US" sz="1800" dirty="0">
              <a:cs typeface="+mn-ea"/>
              <a:sym typeface="+mn-lt"/>
            </a:endParaRPr>
          </a:p>
        </p:txBody>
      </p:sp>
      <p:grpSp>
        <p:nvGrpSpPr>
          <p:cNvPr id="53" name="Group 4681"/>
          <p:cNvGrpSpPr>
            <a:grpSpLocks noChangeAspect="1"/>
          </p:cNvGrpSpPr>
          <p:nvPr/>
        </p:nvGrpSpPr>
        <p:grpSpPr bwMode="auto">
          <a:xfrm>
            <a:off x="3351873" y="2406479"/>
            <a:ext cx="491420" cy="644097"/>
            <a:chOff x="4576763" y="2300287"/>
            <a:chExt cx="276225" cy="361950"/>
          </a:xfrm>
          <a:solidFill>
            <a:srgbClr val="E94744"/>
          </a:solidFill>
        </p:grpSpPr>
        <p:sp>
          <p:nvSpPr>
            <p:cNvPr id="54"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55"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56"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57"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58"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59"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60"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61"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62"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63"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grpSp>
      <p:sp>
        <p:nvSpPr>
          <p:cNvPr id="64" name="TextBox 67"/>
          <p:cNvSpPr txBox="1"/>
          <p:nvPr/>
        </p:nvSpPr>
        <p:spPr>
          <a:xfrm>
            <a:off x="6107381" y="1539396"/>
            <a:ext cx="959237" cy="315471"/>
          </a:xfrm>
          <a:prstGeom prst="rect">
            <a:avLst/>
          </a:prstGeom>
          <a:noFill/>
        </p:spPr>
        <p:txBody>
          <a:bodyPr wrap="none" lIns="68580" tIns="34290" rIns="68580" bIns="34290" rtlCol="0">
            <a:spAutoFit/>
          </a:bodyPr>
          <a:lstStyle/>
          <a:p>
            <a:pPr algn="r"/>
            <a:r>
              <a:rPr lang="zh-CN" altLang="en-US" sz="1600" b="1" dirty="0">
                <a:solidFill>
                  <a:schemeClr val="bg1">
                    <a:lumMod val="50000"/>
                  </a:schemeClr>
                </a:solidFill>
                <a:cs typeface="+mn-ea"/>
                <a:sym typeface="+mn-lt"/>
              </a:rPr>
              <a:t>标题内容</a:t>
            </a:r>
            <a:endParaRPr lang="id-ID" altLang="zh-CN" sz="1600" b="1" dirty="0">
              <a:solidFill>
                <a:schemeClr val="bg1">
                  <a:lumMod val="50000"/>
                </a:schemeClr>
              </a:solidFill>
              <a:cs typeface="+mn-ea"/>
              <a:sym typeface="+mn-lt"/>
            </a:endParaRPr>
          </a:p>
        </p:txBody>
      </p:sp>
      <p:sp>
        <p:nvSpPr>
          <p:cNvPr id="65" name="TextBox 68"/>
          <p:cNvSpPr txBox="1"/>
          <p:nvPr/>
        </p:nvSpPr>
        <p:spPr>
          <a:xfrm>
            <a:off x="6132668" y="1837654"/>
            <a:ext cx="1870992" cy="484748"/>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rgbClr val="8C99A8"/>
              </a:solidFill>
              <a:cs typeface="+mn-ea"/>
              <a:sym typeface="+mn-lt"/>
            </a:endParaRPr>
          </a:p>
        </p:txBody>
      </p:sp>
      <p:sp>
        <p:nvSpPr>
          <p:cNvPr id="69" name="TextBox 72"/>
          <p:cNvSpPr txBox="1"/>
          <p:nvPr/>
        </p:nvSpPr>
        <p:spPr>
          <a:xfrm>
            <a:off x="7099490" y="3070163"/>
            <a:ext cx="959237" cy="315471"/>
          </a:xfrm>
          <a:prstGeom prst="rect">
            <a:avLst/>
          </a:prstGeom>
          <a:noFill/>
        </p:spPr>
        <p:txBody>
          <a:bodyPr wrap="none" lIns="68580" tIns="34290" rIns="68580" bIns="34290" rtlCol="0">
            <a:spAutoFit/>
          </a:bodyPr>
          <a:lstStyle/>
          <a:p>
            <a:pPr algn="r"/>
            <a:r>
              <a:rPr lang="zh-CN" altLang="en-US" sz="1600" b="1" dirty="0">
                <a:solidFill>
                  <a:schemeClr val="bg1">
                    <a:lumMod val="50000"/>
                  </a:schemeClr>
                </a:solidFill>
                <a:cs typeface="+mn-ea"/>
                <a:sym typeface="+mn-lt"/>
              </a:rPr>
              <a:t>标题内容</a:t>
            </a:r>
            <a:endParaRPr lang="id-ID" altLang="zh-CN" sz="1600" b="1" dirty="0">
              <a:solidFill>
                <a:schemeClr val="bg1">
                  <a:lumMod val="50000"/>
                </a:schemeClr>
              </a:solidFill>
              <a:cs typeface="+mn-ea"/>
              <a:sym typeface="+mn-lt"/>
            </a:endParaRPr>
          </a:p>
        </p:txBody>
      </p:sp>
      <p:sp>
        <p:nvSpPr>
          <p:cNvPr id="70" name="TextBox 73"/>
          <p:cNvSpPr txBox="1"/>
          <p:nvPr/>
        </p:nvSpPr>
        <p:spPr>
          <a:xfrm>
            <a:off x="7177189" y="3362604"/>
            <a:ext cx="1870992" cy="484748"/>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rgbClr val="8C99A8"/>
              </a:solidFill>
              <a:cs typeface="+mn-ea"/>
              <a:sym typeface="+mn-lt"/>
            </a:endParaRPr>
          </a:p>
        </p:txBody>
      </p:sp>
      <p:sp>
        <p:nvSpPr>
          <p:cNvPr id="74" name="TextBox 87"/>
          <p:cNvSpPr txBox="1"/>
          <p:nvPr/>
        </p:nvSpPr>
        <p:spPr>
          <a:xfrm flipH="1">
            <a:off x="2071728" y="1548229"/>
            <a:ext cx="959237" cy="315471"/>
          </a:xfrm>
          <a:prstGeom prst="rect">
            <a:avLst/>
          </a:prstGeom>
          <a:noFill/>
        </p:spPr>
        <p:txBody>
          <a:bodyPr wrap="none" lIns="68580" tIns="34290" rIns="68580" bIns="34290" rtlCol="0">
            <a:spAutoFit/>
          </a:bodyPr>
          <a:lstStyle/>
          <a:p>
            <a:pPr algn="r"/>
            <a:r>
              <a:rPr lang="zh-CN" altLang="en-US" sz="1600" b="1" dirty="0">
                <a:solidFill>
                  <a:schemeClr val="bg1">
                    <a:lumMod val="50000"/>
                  </a:schemeClr>
                </a:solidFill>
                <a:cs typeface="+mn-ea"/>
                <a:sym typeface="+mn-lt"/>
              </a:rPr>
              <a:t>标题内容</a:t>
            </a:r>
            <a:endParaRPr lang="id-ID" sz="1600" b="1" dirty="0">
              <a:solidFill>
                <a:schemeClr val="bg1">
                  <a:lumMod val="50000"/>
                </a:schemeClr>
              </a:solidFill>
              <a:cs typeface="+mn-ea"/>
              <a:sym typeface="+mn-lt"/>
            </a:endParaRPr>
          </a:p>
        </p:txBody>
      </p:sp>
      <p:sp>
        <p:nvSpPr>
          <p:cNvPr id="75" name="TextBox 88"/>
          <p:cNvSpPr txBox="1"/>
          <p:nvPr/>
        </p:nvSpPr>
        <p:spPr>
          <a:xfrm flipH="1">
            <a:off x="1159973" y="1837654"/>
            <a:ext cx="1870992" cy="484748"/>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rgbClr val="8C99A8"/>
              </a:solidFill>
              <a:cs typeface="+mn-ea"/>
              <a:sym typeface="+mn-lt"/>
            </a:endParaRPr>
          </a:p>
        </p:txBody>
      </p:sp>
      <p:sp>
        <p:nvSpPr>
          <p:cNvPr id="79" name="TextBox 92"/>
          <p:cNvSpPr txBox="1"/>
          <p:nvPr/>
        </p:nvSpPr>
        <p:spPr>
          <a:xfrm flipH="1">
            <a:off x="1071690" y="3070163"/>
            <a:ext cx="959237" cy="315471"/>
          </a:xfrm>
          <a:prstGeom prst="rect">
            <a:avLst/>
          </a:prstGeom>
          <a:noFill/>
        </p:spPr>
        <p:txBody>
          <a:bodyPr wrap="none" lIns="68580" tIns="34290" rIns="68580" bIns="34290" rtlCol="0">
            <a:spAutoFit/>
          </a:bodyPr>
          <a:lstStyle/>
          <a:p>
            <a:pPr algn="r"/>
            <a:r>
              <a:rPr lang="zh-CN" altLang="en-US" sz="1600" b="1" dirty="0">
                <a:solidFill>
                  <a:schemeClr val="bg1">
                    <a:lumMod val="50000"/>
                  </a:schemeClr>
                </a:solidFill>
                <a:cs typeface="+mn-ea"/>
                <a:sym typeface="+mn-lt"/>
              </a:rPr>
              <a:t>标题内容</a:t>
            </a:r>
            <a:endParaRPr lang="id-ID" altLang="zh-CN" sz="1600" b="1" dirty="0">
              <a:solidFill>
                <a:schemeClr val="bg1">
                  <a:lumMod val="50000"/>
                </a:schemeClr>
              </a:solidFill>
              <a:cs typeface="+mn-ea"/>
              <a:sym typeface="+mn-lt"/>
            </a:endParaRPr>
          </a:p>
        </p:txBody>
      </p:sp>
      <p:sp>
        <p:nvSpPr>
          <p:cNvPr id="80" name="TextBox 93"/>
          <p:cNvSpPr txBox="1"/>
          <p:nvPr/>
        </p:nvSpPr>
        <p:spPr>
          <a:xfrm flipH="1">
            <a:off x="147681" y="3336424"/>
            <a:ext cx="1870992" cy="484748"/>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rgbClr val="8C99A8"/>
              </a:solidFill>
              <a:cs typeface="+mn-ea"/>
              <a:sym typeface="+mn-lt"/>
            </a:endParaRPr>
          </a:p>
        </p:txBody>
      </p:sp>
      <p:grpSp>
        <p:nvGrpSpPr>
          <p:cNvPr id="92" name="组合 91"/>
          <p:cNvGrpSpPr/>
          <p:nvPr/>
        </p:nvGrpSpPr>
        <p:grpSpPr>
          <a:xfrm>
            <a:off x="3065053" y="1647728"/>
            <a:ext cx="449065" cy="461665"/>
            <a:chOff x="3764383" y="666992"/>
            <a:chExt cx="449065" cy="461665"/>
          </a:xfrm>
        </p:grpSpPr>
        <p:sp>
          <p:nvSpPr>
            <p:cNvPr id="84" name="椭圆 83"/>
            <p:cNvSpPr/>
            <p:nvPr/>
          </p:nvSpPr>
          <p:spPr>
            <a:xfrm rot="9480000">
              <a:off x="3764383" y="673293"/>
              <a:ext cx="449065" cy="449065"/>
            </a:xfrm>
            <a:prstGeom prst="ellipse">
              <a:avLst/>
            </a:prstGeom>
            <a:gradFill flip="none" rotWithShape="1">
              <a:gsLst>
                <a:gs pos="0">
                  <a:srgbClr val="009999"/>
                </a:gs>
                <a:gs pos="100000">
                  <a:srgbClr val="008080"/>
                </a:gs>
              </a:gsLst>
              <a:lin ang="10200000" scaled="0"/>
              <a:tileRect/>
            </a:gradFill>
            <a:ln w="38100">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文本框 87"/>
            <p:cNvSpPr txBox="1"/>
            <p:nvPr/>
          </p:nvSpPr>
          <p:spPr>
            <a:xfrm>
              <a:off x="3800651" y="666992"/>
              <a:ext cx="341310" cy="461665"/>
            </a:xfrm>
            <a:prstGeom prst="rect">
              <a:avLst/>
            </a:prstGeom>
            <a:noFill/>
          </p:spPr>
          <p:txBody>
            <a:bodyPr wrap="square" rtlCol="0">
              <a:spAutoFit/>
            </a:bodyPr>
            <a:lstStyle/>
            <a:p>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grpSp>
      <p:grpSp>
        <p:nvGrpSpPr>
          <p:cNvPr id="95" name="组合 94"/>
          <p:cNvGrpSpPr/>
          <p:nvPr/>
        </p:nvGrpSpPr>
        <p:grpSpPr>
          <a:xfrm>
            <a:off x="5631269" y="1678042"/>
            <a:ext cx="449065" cy="461665"/>
            <a:chOff x="4445296" y="666992"/>
            <a:chExt cx="449065" cy="461665"/>
          </a:xfrm>
        </p:grpSpPr>
        <p:sp>
          <p:nvSpPr>
            <p:cNvPr id="87" name="椭圆 86"/>
            <p:cNvSpPr/>
            <p:nvPr/>
          </p:nvSpPr>
          <p:spPr>
            <a:xfrm rot="9480000">
              <a:off x="4445296" y="673293"/>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文本框 88"/>
            <p:cNvSpPr txBox="1"/>
            <p:nvPr/>
          </p:nvSpPr>
          <p:spPr>
            <a:xfrm>
              <a:off x="4496422" y="666992"/>
              <a:ext cx="341310" cy="461665"/>
            </a:xfrm>
            <a:prstGeom prst="rect">
              <a:avLst/>
            </a:prstGeom>
            <a:noFill/>
          </p:spPr>
          <p:txBody>
            <a:bodyPr wrap="square" rtlCol="0">
              <a:spAutoFit/>
            </a:bodyPr>
            <a:lstStyle/>
            <a:p>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grpSp>
      <p:grpSp>
        <p:nvGrpSpPr>
          <p:cNvPr id="94" name="组合 93"/>
          <p:cNvGrpSpPr/>
          <p:nvPr/>
        </p:nvGrpSpPr>
        <p:grpSpPr>
          <a:xfrm>
            <a:off x="2119496" y="3143313"/>
            <a:ext cx="449065" cy="461762"/>
            <a:chOff x="5126209" y="660596"/>
            <a:chExt cx="449065" cy="461762"/>
          </a:xfrm>
        </p:grpSpPr>
        <p:sp>
          <p:nvSpPr>
            <p:cNvPr id="85" name="椭圆 84"/>
            <p:cNvSpPr/>
            <p:nvPr/>
          </p:nvSpPr>
          <p:spPr>
            <a:xfrm rot="9480000">
              <a:off x="5126209" y="673293"/>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文本框 89"/>
            <p:cNvSpPr txBox="1"/>
            <p:nvPr/>
          </p:nvSpPr>
          <p:spPr>
            <a:xfrm>
              <a:off x="5180086" y="660596"/>
              <a:ext cx="341310" cy="461665"/>
            </a:xfrm>
            <a:prstGeom prst="rect">
              <a:avLst/>
            </a:prstGeom>
            <a:noFill/>
          </p:spPr>
          <p:txBody>
            <a:bodyPr wrap="square" rtlCol="0">
              <a:spAutoFit/>
            </a:bodyPr>
            <a:lstStyle/>
            <a:p>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grpSp>
      <p:grpSp>
        <p:nvGrpSpPr>
          <p:cNvPr id="93" name="组合 92"/>
          <p:cNvGrpSpPr/>
          <p:nvPr/>
        </p:nvGrpSpPr>
        <p:grpSpPr>
          <a:xfrm>
            <a:off x="6628992" y="3183231"/>
            <a:ext cx="481620" cy="461665"/>
            <a:chOff x="5805936" y="666992"/>
            <a:chExt cx="481620" cy="461665"/>
          </a:xfrm>
        </p:grpSpPr>
        <p:sp>
          <p:nvSpPr>
            <p:cNvPr id="86" name="椭圆 85"/>
            <p:cNvSpPr/>
            <p:nvPr/>
          </p:nvSpPr>
          <p:spPr>
            <a:xfrm rot="9480000">
              <a:off x="5805936" y="679391"/>
              <a:ext cx="481620" cy="449065"/>
            </a:xfrm>
            <a:prstGeom prst="ellipse">
              <a:avLst/>
            </a:prstGeom>
            <a:gradFill flip="none" rotWithShape="1">
              <a:gsLst>
                <a:gs pos="0">
                  <a:srgbClr val="E94744"/>
                </a:gs>
                <a:gs pos="100000">
                  <a:srgbClr val="C34A3D"/>
                </a:gs>
              </a:gsLst>
              <a:lin ang="10200000" scaled="0"/>
              <a:tileRect/>
            </a:gradFill>
            <a:ln w="38100">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文本框 90"/>
            <p:cNvSpPr txBox="1"/>
            <p:nvPr/>
          </p:nvSpPr>
          <p:spPr>
            <a:xfrm>
              <a:off x="5876091" y="666992"/>
              <a:ext cx="341310" cy="461665"/>
            </a:xfrm>
            <a:prstGeom prst="rect">
              <a:avLst/>
            </a:prstGeom>
            <a:noFill/>
          </p:spPr>
          <p:txBody>
            <a:bodyPr wrap="square" rtlCol="0">
              <a:spAutoFit/>
            </a:bodyPr>
            <a:lstStyle/>
            <a:p>
              <a:r>
                <a:rPr lang="en-US" altLang="zh-CN" sz="2400" dirty="0">
                  <a:solidFill>
                    <a:schemeClr val="bg1"/>
                  </a:solidFill>
                  <a:cs typeface="+mn-ea"/>
                  <a:sym typeface="+mn-lt"/>
                </a:rPr>
                <a:t>4</a:t>
              </a:r>
              <a:endParaRPr lang="zh-CN" altLang="en-US" sz="24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animEffect transition="in" filter="fade">
                                      <p:cBhvr>
                                        <p:cTn id="28" dur="500"/>
                                        <p:tgtEl>
                                          <p:spTgt spid="49"/>
                                        </p:tgtEl>
                                      </p:cBhvr>
                                    </p:animEffect>
                                  </p:childTnLst>
                                </p:cTn>
                              </p:par>
                              <p:par>
                                <p:cTn id="29" presetID="53" presetClass="entr" presetSubtype="16"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500" fill="hold"/>
                                        <p:tgtEl>
                                          <p:spTgt spid="53"/>
                                        </p:tgtEl>
                                        <p:attrNameLst>
                                          <p:attrName>ppt_w</p:attrName>
                                        </p:attrNameLst>
                                      </p:cBhvr>
                                      <p:tavLst>
                                        <p:tav tm="0">
                                          <p:val>
                                            <p:fltVal val="0"/>
                                          </p:val>
                                        </p:tav>
                                        <p:tav tm="100000">
                                          <p:val>
                                            <p:strVal val="#ppt_w"/>
                                          </p:val>
                                        </p:tav>
                                      </p:tavLst>
                                    </p:anim>
                                    <p:anim calcmode="lin" valueType="num">
                                      <p:cBhvr>
                                        <p:cTn id="32" dur="500" fill="hold"/>
                                        <p:tgtEl>
                                          <p:spTgt spid="53"/>
                                        </p:tgtEl>
                                        <p:attrNameLst>
                                          <p:attrName>ppt_h</p:attrName>
                                        </p:attrNameLst>
                                      </p:cBhvr>
                                      <p:tavLst>
                                        <p:tav tm="0">
                                          <p:val>
                                            <p:fltVal val="0"/>
                                          </p:val>
                                        </p:tav>
                                        <p:tav tm="100000">
                                          <p:val>
                                            <p:strVal val="#ppt_h"/>
                                          </p:val>
                                        </p:tav>
                                      </p:tavLst>
                                    </p:anim>
                                    <p:animEffect transition="in" filter="fade">
                                      <p:cBhvr>
                                        <p:cTn id="33" dur="500"/>
                                        <p:tgtEl>
                                          <p:spTgt spid="5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500" fill="hold"/>
                                        <p:tgtEl>
                                          <p:spTgt spid="50"/>
                                        </p:tgtEl>
                                        <p:attrNameLst>
                                          <p:attrName>ppt_w</p:attrName>
                                        </p:attrNameLst>
                                      </p:cBhvr>
                                      <p:tavLst>
                                        <p:tav tm="0">
                                          <p:val>
                                            <p:fltVal val="0"/>
                                          </p:val>
                                        </p:tav>
                                        <p:tav tm="100000">
                                          <p:val>
                                            <p:strVal val="#ppt_w"/>
                                          </p:val>
                                        </p:tav>
                                      </p:tavLst>
                                    </p:anim>
                                    <p:anim calcmode="lin" valueType="num">
                                      <p:cBhvr>
                                        <p:cTn id="37" dur="500" fill="hold"/>
                                        <p:tgtEl>
                                          <p:spTgt spid="50"/>
                                        </p:tgtEl>
                                        <p:attrNameLst>
                                          <p:attrName>ppt_h</p:attrName>
                                        </p:attrNameLst>
                                      </p:cBhvr>
                                      <p:tavLst>
                                        <p:tav tm="0">
                                          <p:val>
                                            <p:fltVal val="0"/>
                                          </p:val>
                                        </p:tav>
                                        <p:tav tm="100000">
                                          <p:val>
                                            <p:strVal val="#ppt_h"/>
                                          </p:val>
                                        </p:tav>
                                      </p:tavLst>
                                    </p:anim>
                                    <p:animEffect transition="in" filter="fade">
                                      <p:cBhvr>
                                        <p:cTn id="38" dur="500"/>
                                        <p:tgtEl>
                                          <p:spTgt spid="5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p:cTn id="41" dur="500" fill="hold"/>
                                        <p:tgtEl>
                                          <p:spTgt spid="51"/>
                                        </p:tgtEl>
                                        <p:attrNameLst>
                                          <p:attrName>ppt_w</p:attrName>
                                        </p:attrNameLst>
                                      </p:cBhvr>
                                      <p:tavLst>
                                        <p:tav tm="0">
                                          <p:val>
                                            <p:fltVal val="0"/>
                                          </p:val>
                                        </p:tav>
                                        <p:tav tm="100000">
                                          <p:val>
                                            <p:strVal val="#ppt_w"/>
                                          </p:val>
                                        </p:tav>
                                      </p:tavLst>
                                    </p:anim>
                                    <p:anim calcmode="lin" valueType="num">
                                      <p:cBhvr>
                                        <p:cTn id="42" dur="500" fill="hold"/>
                                        <p:tgtEl>
                                          <p:spTgt spid="51"/>
                                        </p:tgtEl>
                                        <p:attrNameLst>
                                          <p:attrName>ppt_h</p:attrName>
                                        </p:attrNameLst>
                                      </p:cBhvr>
                                      <p:tavLst>
                                        <p:tav tm="0">
                                          <p:val>
                                            <p:fltVal val="0"/>
                                          </p:val>
                                        </p:tav>
                                        <p:tav tm="100000">
                                          <p:val>
                                            <p:strVal val="#ppt_h"/>
                                          </p:val>
                                        </p:tav>
                                      </p:tavLst>
                                    </p:anim>
                                    <p:animEffect transition="in" filter="fade">
                                      <p:cBhvr>
                                        <p:cTn id="43" dur="500"/>
                                        <p:tgtEl>
                                          <p:spTgt spid="51"/>
                                        </p:tgtEl>
                                      </p:cBhvr>
                                    </p:animEffect>
                                  </p:childTnLst>
                                </p:cTn>
                              </p:par>
                            </p:childTnLst>
                          </p:cTn>
                        </p:par>
                        <p:par>
                          <p:cTn id="44" fill="hold">
                            <p:stCondLst>
                              <p:cond delay="2500"/>
                            </p:stCondLst>
                            <p:childTnLst>
                              <p:par>
                                <p:cTn id="45" presetID="14" presetClass="entr" presetSubtype="10"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randombar(horizontal)">
                                      <p:cBhvr>
                                        <p:cTn id="47" dur="500"/>
                                        <p:tgtEl>
                                          <p:spTgt spid="92"/>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fade">
                                      <p:cBhvr>
                                        <p:cTn id="51" dur="500"/>
                                        <p:tgtEl>
                                          <p:spTgt spid="74"/>
                                        </p:tgtEl>
                                      </p:cBhvr>
                                    </p:animEffect>
                                  </p:childTnLst>
                                </p:cTn>
                              </p:par>
                            </p:childTnLst>
                          </p:cTn>
                        </p:par>
                        <p:par>
                          <p:cTn id="52" fill="hold">
                            <p:stCondLst>
                              <p:cond delay="3500"/>
                            </p:stCondLst>
                            <p:childTnLst>
                              <p:par>
                                <p:cTn id="53" presetID="10" presetClass="entr" presetSubtype="0" fill="hold" grpId="0" nodeType="afterEffect">
                                  <p:stCondLst>
                                    <p:cond delay="0"/>
                                  </p:stCondLst>
                                  <p:iterate type="lt">
                                    <p:tmPct val="10000"/>
                                  </p:iterate>
                                  <p:childTnLst>
                                    <p:set>
                                      <p:cBhvr>
                                        <p:cTn id="54" dur="1" fill="hold">
                                          <p:stCondLst>
                                            <p:cond delay="0"/>
                                          </p:stCondLst>
                                        </p:cTn>
                                        <p:tgtEl>
                                          <p:spTgt spid="75"/>
                                        </p:tgtEl>
                                        <p:attrNameLst>
                                          <p:attrName>style.visibility</p:attrName>
                                        </p:attrNameLst>
                                      </p:cBhvr>
                                      <p:to>
                                        <p:strVal val="visible"/>
                                      </p:to>
                                    </p:set>
                                    <p:animEffect transition="in" filter="fade">
                                      <p:cBhvr>
                                        <p:cTn id="55" dur="500"/>
                                        <p:tgtEl>
                                          <p:spTgt spid="75"/>
                                        </p:tgtEl>
                                      </p:cBhvr>
                                    </p:animEffect>
                                  </p:childTnLst>
                                </p:cTn>
                              </p:par>
                            </p:childTnLst>
                          </p:cTn>
                        </p:par>
                        <p:par>
                          <p:cTn id="56" fill="hold">
                            <p:stCondLst>
                              <p:cond delay="5900"/>
                            </p:stCondLst>
                            <p:childTnLst>
                              <p:par>
                                <p:cTn id="57" presetID="14" presetClass="entr" presetSubtype="10" fill="hold" nodeType="after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randombar(horizontal)">
                                      <p:cBhvr>
                                        <p:cTn id="59" dur="500"/>
                                        <p:tgtEl>
                                          <p:spTgt spid="95"/>
                                        </p:tgtEl>
                                      </p:cBhvr>
                                    </p:animEffect>
                                  </p:childTnLst>
                                </p:cTn>
                              </p:par>
                            </p:childTnLst>
                          </p:cTn>
                        </p:par>
                        <p:par>
                          <p:cTn id="60" fill="hold">
                            <p:stCondLst>
                              <p:cond delay="6400"/>
                            </p:stCondLst>
                            <p:childTnLst>
                              <p:par>
                                <p:cTn id="61" presetID="10" presetClass="entr" presetSubtype="0" fill="hold" grpId="0" nodeType="after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500"/>
                                        <p:tgtEl>
                                          <p:spTgt spid="64"/>
                                        </p:tgtEl>
                                      </p:cBhvr>
                                    </p:animEffect>
                                  </p:childTnLst>
                                </p:cTn>
                              </p:par>
                            </p:childTnLst>
                          </p:cTn>
                        </p:par>
                        <p:par>
                          <p:cTn id="64" fill="hold">
                            <p:stCondLst>
                              <p:cond delay="6900"/>
                            </p:stCondLst>
                            <p:childTnLst>
                              <p:par>
                                <p:cTn id="65" presetID="10" presetClass="entr" presetSubtype="0" fill="hold" grpId="0" nodeType="afterEffect">
                                  <p:stCondLst>
                                    <p:cond delay="0"/>
                                  </p:stCondLst>
                                  <p:iterate type="lt">
                                    <p:tmPct val="10000"/>
                                  </p:iterate>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childTnLst>
                          </p:cTn>
                        </p:par>
                        <p:par>
                          <p:cTn id="68" fill="hold">
                            <p:stCondLst>
                              <p:cond delay="9300"/>
                            </p:stCondLst>
                            <p:childTnLst>
                              <p:par>
                                <p:cTn id="69" presetID="14" presetClass="entr" presetSubtype="10" fill="hold" nodeType="after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randombar(horizontal)">
                                      <p:cBhvr>
                                        <p:cTn id="71" dur="500"/>
                                        <p:tgtEl>
                                          <p:spTgt spid="94"/>
                                        </p:tgtEl>
                                      </p:cBhvr>
                                    </p:animEffect>
                                  </p:childTnLst>
                                </p:cTn>
                              </p:par>
                            </p:childTnLst>
                          </p:cTn>
                        </p:par>
                        <p:par>
                          <p:cTn id="72" fill="hold">
                            <p:stCondLst>
                              <p:cond delay="9800"/>
                            </p:stCondLst>
                            <p:childTnLst>
                              <p:par>
                                <p:cTn id="73" presetID="10" presetClass="entr" presetSubtype="0" fill="hold" grpId="0" nodeType="after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500"/>
                                        <p:tgtEl>
                                          <p:spTgt spid="79"/>
                                        </p:tgtEl>
                                      </p:cBhvr>
                                    </p:animEffect>
                                  </p:childTnLst>
                                </p:cTn>
                              </p:par>
                            </p:childTnLst>
                          </p:cTn>
                        </p:par>
                        <p:par>
                          <p:cTn id="76" fill="hold">
                            <p:stCondLst>
                              <p:cond delay="10300"/>
                            </p:stCondLst>
                            <p:childTnLst>
                              <p:par>
                                <p:cTn id="77" presetID="10" presetClass="entr" presetSubtype="0" fill="hold" grpId="0" nodeType="afterEffect">
                                  <p:stCondLst>
                                    <p:cond delay="0"/>
                                  </p:stCondLst>
                                  <p:iterate type="lt">
                                    <p:tmPct val="10000"/>
                                  </p:iterate>
                                  <p:childTnLst>
                                    <p:set>
                                      <p:cBhvr>
                                        <p:cTn id="78" dur="1" fill="hold">
                                          <p:stCondLst>
                                            <p:cond delay="0"/>
                                          </p:stCondLst>
                                        </p:cTn>
                                        <p:tgtEl>
                                          <p:spTgt spid="80"/>
                                        </p:tgtEl>
                                        <p:attrNameLst>
                                          <p:attrName>style.visibility</p:attrName>
                                        </p:attrNameLst>
                                      </p:cBhvr>
                                      <p:to>
                                        <p:strVal val="visible"/>
                                      </p:to>
                                    </p:set>
                                    <p:animEffect transition="in" filter="fade">
                                      <p:cBhvr>
                                        <p:cTn id="79" dur="500"/>
                                        <p:tgtEl>
                                          <p:spTgt spid="80"/>
                                        </p:tgtEl>
                                      </p:cBhvr>
                                    </p:animEffect>
                                  </p:childTnLst>
                                </p:cTn>
                              </p:par>
                            </p:childTnLst>
                          </p:cTn>
                        </p:par>
                        <p:par>
                          <p:cTn id="80" fill="hold">
                            <p:stCondLst>
                              <p:cond delay="12700"/>
                            </p:stCondLst>
                            <p:childTnLst>
                              <p:par>
                                <p:cTn id="81" presetID="14" presetClass="entr" presetSubtype="10"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randombar(horizontal)">
                                      <p:cBhvr>
                                        <p:cTn id="83" dur="500"/>
                                        <p:tgtEl>
                                          <p:spTgt spid="93"/>
                                        </p:tgtEl>
                                      </p:cBhvr>
                                    </p:animEffect>
                                  </p:childTnLst>
                                </p:cTn>
                              </p:par>
                            </p:childTnLst>
                          </p:cTn>
                        </p:par>
                        <p:par>
                          <p:cTn id="84" fill="hold">
                            <p:stCondLst>
                              <p:cond delay="13200"/>
                            </p:stCondLst>
                            <p:childTnLst>
                              <p:par>
                                <p:cTn id="85" presetID="10" presetClass="entr" presetSubtype="0" fill="hold" nodeType="afterEffect">
                                  <p:stCondLst>
                                    <p:cond delay="0"/>
                                  </p:stCondLst>
                                  <p:childTnLst>
                                    <p:set>
                                      <p:cBhvr>
                                        <p:cTn id="86" dur="1" fill="hold">
                                          <p:stCondLst>
                                            <p:cond delay="0"/>
                                          </p:stCondLst>
                                        </p:cTn>
                                        <p:tgtEl>
                                          <p:spTgt spid="69">
                                            <p:txEl>
                                              <p:pRg st="0" end="0"/>
                                            </p:txEl>
                                          </p:spTgt>
                                        </p:tgtEl>
                                        <p:attrNameLst>
                                          <p:attrName>style.visibility</p:attrName>
                                        </p:attrNameLst>
                                      </p:cBhvr>
                                      <p:to>
                                        <p:strVal val="visible"/>
                                      </p:to>
                                    </p:set>
                                    <p:animEffect transition="in" filter="fade">
                                      <p:cBhvr>
                                        <p:cTn id="87" dur="500"/>
                                        <p:tgtEl>
                                          <p:spTgt spid="69">
                                            <p:txEl>
                                              <p:pRg st="0" end="0"/>
                                            </p:txEl>
                                          </p:spTgt>
                                        </p:tgtEl>
                                      </p:cBhvr>
                                    </p:animEffect>
                                  </p:childTnLst>
                                </p:cTn>
                              </p:par>
                            </p:childTnLst>
                          </p:cTn>
                        </p:par>
                        <p:par>
                          <p:cTn id="88" fill="hold">
                            <p:stCondLst>
                              <p:cond delay="13700"/>
                            </p:stCondLst>
                            <p:childTnLst>
                              <p:par>
                                <p:cTn id="89" presetID="10" presetClass="entr" presetSubtype="0" fill="hold" grpId="0" nodeType="afterEffect">
                                  <p:stCondLst>
                                    <p:cond delay="0"/>
                                  </p:stCondLst>
                                  <p:iterate type="lt">
                                    <p:tmPct val="10000"/>
                                  </p:iterate>
                                  <p:childTnLst>
                                    <p:set>
                                      <p:cBhvr>
                                        <p:cTn id="90" dur="1" fill="hold">
                                          <p:stCondLst>
                                            <p:cond delay="0"/>
                                          </p:stCondLst>
                                        </p:cTn>
                                        <p:tgtEl>
                                          <p:spTgt spid="70"/>
                                        </p:tgtEl>
                                        <p:attrNameLst>
                                          <p:attrName>style.visibility</p:attrName>
                                        </p:attrNameLst>
                                      </p:cBhvr>
                                      <p:to>
                                        <p:strVal val="visible"/>
                                      </p:to>
                                    </p:set>
                                    <p:animEffect transition="in" filter="fade">
                                      <p:cBhvr>
                                        <p:cTn id="9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9" grpId="0" animBg="1"/>
      <p:bldP spid="50" grpId="0" animBg="1"/>
      <p:bldP spid="51" grpId="0" animBg="1"/>
      <p:bldP spid="64" grpId="0"/>
      <p:bldP spid="65" grpId="0"/>
      <p:bldP spid="70" grpId="0"/>
      <p:bldP spid="74" grpId="0"/>
      <p:bldP spid="75" grpId="0"/>
      <p:bldP spid="79" grpId="0"/>
      <p:bldP spid="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200400"/>
            <a:ext cx="9144000" cy="19431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4" name="文本框 3"/>
          <p:cNvSpPr txBox="1"/>
          <p:nvPr/>
        </p:nvSpPr>
        <p:spPr>
          <a:xfrm>
            <a:off x="739030" y="1154510"/>
            <a:ext cx="3831754" cy="3170099"/>
          </a:xfrm>
          <a:prstGeom prst="rect">
            <a:avLst/>
          </a:prstGeom>
          <a:noFill/>
        </p:spPr>
        <p:txBody>
          <a:bodyPr wrap="square" rtlCol="0">
            <a:spAutoFit/>
          </a:bodyPr>
          <a:lstStyle/>
          <a:p>
            <a:r>
              <a:rPr lang="en-US" altLang="zh-CN" sz="20000" b="1" dirty="0">
                <a:solidFill>
                  <a:srgbClr val="E94744"/>
                </a:solidFill>
                <a:effectLst>
                  <a:innerShdw blurRad="63500" dist="50800" dir="18900000">
                    <a:prstClr val="black">
                      <a:alpha val="50000"/>
                    </a:prstClr>
                  </a:innerShdw>
                </a:effectLst>
                <a:latin typeface="+mj-ea"/>
                <a:ea typeface="+mj-ea"/>
                <a:cs typeface="+mn-ea"/>
                <a:sym typeface="+mn-lt"/>
              </a:rPr>
              <a:t>02</a:t>
            </a:r>
            <a:endParaRPr lang="zh-CN" altLang="en-US" sz="20000" b="1" dirty="0">
              <a:solidFill>
                <a:srgbClr val="E94744"/>
              </a:solidFill>
              <a:effectLst>
                <a:innerShdw blurRad="63500" dist="50800" dir="18900000">
                  <a:prstClr val="black">
                    <a:alpha val="50000"/>
                  </a:prstClr>
                </a:innerShdw>
              </a:effectLst>
              <a:latin typeface="+mj-ea"/>
              <a:ea typeface="+mj-ea"/>
              <a:cs typeface="+mn-ea"/>
              <a:sym typeface="+mn-lt"/>
            </a:endParaRPr>
          </a:p>
        </p:txBody>
      </p:sp>
      <p:sp>
        <p:nvSpPr>
          <p:cNvPr id="5" name="TextBox 143"/>
          <p:cNvSpPr txBox="1"/>
          <p:nvPr/>
        </p:nvSpPr>
        <p:spPr>
          <a:xfrm>
            <a:off x="3693302" y="2398669"/>
            <a:ext cx="5314276" cy="813556"/>
          </a:xfrm>
          <a:prstGeom prst="rect">
            <a:avLst/>
          </a:prstGeom>
          <a:noFill/>
        </p:spPr>
        <p:txBody>
          <a:bodyPr wrap="none" rtlCol="0">
            <a:spAutoFit/>
          </a:bodyPr>
          <a:lstStyle/>
          <a:p>
            <a:pPr algn="ctr">
              <a:lnSpc>
                <a:spcPct val="130000"/>
              </a:lnSpc>
            </a:pPr>
            <a:r>
              <a:rPr lang="zh-CN" altLang="en-US" sz="4000" b="1" dirty="0">
                <a:solidFill>
                  <a:srgbClr val="009999"/>
                </a:solidFill>
                <a:effectLst>
                  <a:innerShdw blurRad="63500" dist="50800" dir="18900000">
                    <a:prstClr val="black">
                      <a:alpha val="50000"/>
                    </a:prstClr>
                  </a:innerShdw>
                </a:effectLst>
                <a:cs typeface="+mn-ea"/>
                <a:sym typeface="+mn-lt"/>
              </a:rPr>
              <a:t>工作中存在的主要问题</a:t>
            </a:r>
          </a:p>
        </p:txBody>
      </p:sp>
      <p:sp>
        <p:nvSpPr>
          <p:cNvPr id="7" name="椭圆 6"/>
          <p:cNvSpPr/>
          <p:nvPr/>
        </p:nvSpPr>
        <p:spPr>
          <a:xfrm>
            <a:off x="630671" y="3438591"/>
            <a:ext cx="267533" cy="267533"/>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123156" y="4562242"/>
            <a:ext cx="258791" cy="2587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67216" y="4406966"/>
            <a:ext cx="414067" cy="414067"/>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4925470" y="3910699"/>
            <a:ext cx="432591" cy="4325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6646763" y="4743923"/>
            <a:ext cx="229548" cy="229548"/>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8203723" y="3910699"/>
            <a:ext cx="280152" cy="280152"/>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500"/>
                            </p:stCondLst>
                            <p:childTnLst>
                              <p:par>
                                <p:cTn id="35" presetID="1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ppt_y</p:attrName>
                                        </p:attrNameLst>
                                      </p:cBhvr>
                                      <p:tavLst>
                                        <p:tav tm="0">
                                          <p:val>
                                            <p:strVal val="#ppt_y+#ppt_h*1.125000"/>
                                          </p:val>
                                        </p:tav>
                                        <p:tav tm="100000">
                                          <p:val>
                                            <p:strVal val="#ppt_y"/>
                                          </p:val>
                                        </p:tav>
                                      </p:tavLst>
                                    </p:anim>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文本框 82"/>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87" name="文本框 86"/>
          <p:cNvSpPr txBox="1"/>
          <p:nvPr/>
        </p:nvSpPr>
        <p:spPr>
          <a:xfrm>
            <a:off x="1079500" y="360931"/>
            <a:ext cx="3741310"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工作中存在的主要问题</a:t>
            </a:r>
          </a:p>
        </p:txBody>
      </p:sp>
      <p:grpSp>
        <p:nvGrpSpPr>
          <p:cNvPr id="89" name="组合 88"/>
          <p:cNvGrpSpPr/>
          <p:nvPr/>
        </p:nvGrpSpPr>
        <p:grpSpPr>
          <a:xfrm>
            <a:off x="296082" y="292100"/>
            <a:ext cx="599329" cy="599329"/>
            <a:chOff x="296082" y="292100"/>
            <a:chExt cx="599329" cy="599329"/>
          </a:xfrm>
        </p:grpSpPr>
        <p:sp>
          <p:nvSpPr>
            <p:cNvPr id="85" name="椭圆 84"/>
            <p:cNvSpPr/>
            <p:nvPr/>
          </p:nvSpPr>
          <p:spPr>
            <a:xfrm>
              <a:off x="296082" y="292100"/>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KSO_Shape"/>
            <p:cNvSpPr/>
            <p:nvPr/>
          </p:nvSpPr>
          <p:spPr bwMode="auto">
            <a:xfrm>
              <a:off x="429458" y="441640"/>
              <a:ext cx="340536" cy="324644"/>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00928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90" name="AutoShape 3"/>
          <p:cNvSpPr>
            <a:spLocks noChangeAspect="1" noChangeArrowheads="1" noTextEdit="1"/>
          </p:cNvSpPr>
          <p:nvPr/>
        </p:nvSpPr>
        <p:spPr bwMode="auto">
          <a:xfrm>
            <a:off x="824164" y="2320946"/>
            <a:ext cx="2684027" cy="224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a:cs typeface="+mn-ea"/>
              <a:sym typeface="+mn-lt"/>
            </a:endParaRPr>
          </a:p>
        </p:txBody>
      </p:sp>
      <p:grpSp>
        <p:nvGrpSpPr>
          <p:cNvPr id="91" name="Group 27"/>
          <p:cNvGrpSpPr/>
          <p:nvPr/>
        </p:nvGrpSpPr>
        <p:grpSpPr>
          <a:xfrm>
            <a:off x="825697" y="3328417"/>
            <a:ext cx="2370968" cy="1237661"/>
            <a:chOff x="1100930" y="4437888"/>
            <a:chExt cx="3161290" cy="1650215"/>
          </a:xfrm>
          <a:effectLst>
            <a:outerShdw blurRad="444500" dist="190500" dir="8100000" algn="tr" rotWithShape="0">
              <a:prstClr val="black">
                <a:alpha val="40000"/>
              </a:prstClr>
            </a:outerShdw>
          </a:effectLst>
        </p:grpSpPr>
        <p:sp>
          <p:nvSpPr>
            <p:cNvPr id="92" name="Freeform 5"/>
            <p:cNvSpPr/>
            <p:nvPr/>
          </p:nvSpPr>
          <p:spPr bwMode="auto">
            <a:xfrm>
              <a:off x="1100930" y="4741740"/>
              <a:ext cx="3161290" cy="1346363"/>
            </a:xfrm>
            <a:custGeom>
              <a:avLst/>
              <a:gdLst>
                <a:gd name="T0" fmla="*/ 0 w 3090"/>
                <a:gd name="T1" fmla="*/ 359 h 1316"/>
                <a:gd name="T2" fmla="*/ 1485 w 3090"/>
                <a:gd name="T3" fmla="*/ 1316 h 1316"/>
                <a:gd name="T4" fmla="*/ 3090 w 3090"/>
                <a:gd name="T5" fmla="*/ 891 h 1316"/>
                <a:gd name="T6" fmla="*/ 1615 w 3090"/>
                <a:gd name="T7" fmla="*/ 0 h 1316"/>
                <a:gd name="T8" fmla="*/ 0 w 3090"/>
                <a:gd name="T9" fmla="*/ 359 h 1316"/>
              </a:gdLst>
              <a:ahLst/>
              <a:cxnLst>
                <a:cxn ang="0">
                  <a:pos x="T0" y="T1"/>
                </a:cxn>
                <a:cxn ang="0">
                  <a:pos x="T2" y="T3"/>
                </a:cxn>
                <a:cxn ang="0">
                  <a:pos x="T4" y="T5"/>
                </a:cxn>
                <a:cxn ang="0">
                  <a:pos x="T6" y="T7"/>
                </a:cxn>
                <a:cxn ang="0">
                  <a:pos x="T8" y="T9"/>
                </a:cxn>
              </a:cxnLst>
              <a:rect l="0" t="0" r="r" b="b"/>
              <a:pathLst>
                <a:path w="3090" h="1316">
                  <a:moveTo>
                    <a:pt x="0" y="359"/>
                  </a:moveTo>
                  <a:lnTo>
                    <a:pt x="1485" y="1316"/>
                  </a:lnTo>
                  <a:lnTo>
                    <a:pt x="3090" y="891"/>
                  </a:lnTo>
                  <a:lnTo>
                    <a:pt x="1615" y="0"/>
                  </a:lnTo>
                  <a:lnTo>
                    <a:pt x="0" y="359"/>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3" name="Freeform 6"/>
            <p:cNvSpPr/>
            <p:nvPr/>
          </p:nvSpPr>
          <p:spPr bwMode="auto">
            <a:xfrm>
              <a:off x="1100930" y="4806194"/>
              <a:ext cx="1519261" cy="1281909"/>
            </a:xfrm>
            <a:custGeom>
              <a:avLst/>
              <a:gdLst>
                <a:gd name="T0" fmla="*/ 0 w 1485"/>
                <a:gd name="T1" fmla="*/ 0 h 1253"/>
                <a:gd name="T2" fmla="*/ 0 w 1485"/>
                <a:gd name="T3" fmla="*/ 296 h 1253"/>
                <a:gd name="T4" fmla="*/ 1485 w 1485"/>
                <a:gd name="T5" fmla="*/ 1253 h 1253"/>
                <a:gd name="T6" fmla="*/ 1485 w 1485"/>
                <a:gd name="T7" fmla="*/ 954 h 1253"/>
                <a:gd name="T8" fmla="*/ 0 w 1485"/>
                <a:gd name="T9" fmla="*/ 0 h 1253"/>
              </a:gdLst>
              <a:ahLst/>
              <a:cxnLst>
                <a:cxn ang="0">
                  <a:pos x="T0" y="T1"/>
                </a:cxn>
                <a:cxn ang="0">
                  <a:pos x="T2" y="T3"/>
                </a:cxn>
                <a:cxn ang="0">
                  <a:pos x="T4" y="T5"/>
                </a:cxn>
                <a:cxn ang="0">
                  <a:pos x="T6" y="T7"/>
                </a:cxn>
                <a:cxn ang="0">
                  <a:pos x="T8" y="T9"/>
                </a:cxn>
              </a:cxnLst>
              <a:rect l="0" t="0" r="r" b="b"/>
              <a:pathLst>
                <a:path w="1485" h="1253">
                  <a:moveTo>
                    <a:pt x="0" y="0"/>
                  </a:moveTo>
                  <a:lnTo>
                    <a:pt x="0" y="296"/>
                  </a:lnTo>
                  <a:lnTo>
                    <a:pt x="1485" y="1253"/>
                  </a:lnTo>
                  <a:lnTo>
                    <a:pt x="1485" y="954"/>
                  </a:lnTo>
                  <a:lnTo>
                    <a:pt x="0" y="0"/>
                  </a:lnTo>
                  <a:close/>
                </a:path>
              </a:pathLst>
            </a:custGeom>
            <a:solidFill>
              <a:srgbClr val="CC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4" name="Freeform 7"/>
            <p:cNvSpPr/>
            <p:nvPr/>
          </p:nvSpPr>
          <p:spPr bwMode="auto">
            <a:xfrm>
              <a:off x="2620191" y="5368883"/>
              <a:ext cx="1549953" cy="683412"/>
            </a:xfrm>
            <a:custGeom>
              <a:avLst/>
              <a:gdLst>
                <a:gd name="T0" fmla="*/ 1515 w 1515"/>
                <a:gd name="T1" fmla="*/ 259 h 668"/>
                <a:gd name="T2" fmla="*/ 1515 w 1515"/>
                <a:gd name="T3" fmla="*/ 0 h 668"/>
                <a:gd name="T4" fmla="*/ 0 w 1515"/>
                <a:gd name="T5" fmla="*/ 404 h 668"/>
                <a:gd name="T6" fmla="*/ 0 w 1515"/>
                <a:gd name="T7" fmla="*/ 668 h 668"/>
                <a:gd name="T8" fmla="*/ 1515 w 1515"/>
                <a:gd name="T9" fmla="*/ 259 h 668"/>
              </a:gdLst>
              <a:ahLst/>
              <a:cxnLst>
                <a:cxn ang="0">
                  <a:pos x="T0" y="T1"/>
                </a:cxn>
                <a:cxn ang="0">
                  <a:pos x="T2" y="T3"/>
                </a:cxn>
                <a:cxn ang="0">
                  <a:pos x="T4" y="T5"/>
                </a:cxn>
                <a:cxn ang="0">
                  <a:pos x="T6" y="T7"/>
                </a:cxn>
                <a:cxn ang="0">
                  <a:pos x="T8" y="T9"/>
                </a:cxn>
              </a:cxnLst>
              <a:rect l="0" t="0" r="r" b="b"/>
              <a:pathLst>
                <a:path w="1515" h="668">
                  <a:moveTo>
                    <a:pt x="1515" y="259"/>
                  </a:moveTo>
                  <a:lnTo>
                    <a:pt x="1515" y="0"/>
                  </a:lnTo>
                  <a:lnTo>
                    <a:pt x="0" y="404"/>
                  </a:lnTo>
                  <a:lnTo>
                    <a:pt x="0" y="668"/>
                  </a:lnTo>
                  <a:lnTo>
                    <a:pt x="1515" y="25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5" name="Freeform 8"/>
            <p:cNvSpPr/>
            <p:nvPr/>
          </p:nvSpPr>
          <p:spPr bwMode="auto">
            <a:xfrm>
              <a:off x="1100930" y="4437888"/>
              <a:ext cx="3161290" cy="1344317"/>
            </a:xfrm>
            <a:custGeom>
              <a:avLst/>
              <a:gdLst>
                <a:gd name="T0" fmla="*/ 0 w 3090"/>
                <a:gd name="T1" fmla="*/ 360 h 1314"/>
                <a:gd name="T2" fmla="*/ 1485 w 3090"/>
                <a:gd name="T3" fmla="*/ 1314 h 1314"/>
                <a:gd name="T4" fmla="*/ 3090 w 3090"/>
                <a:gd name="T5" fmla="*/ 892 h 1314"/>
                <a:gd name="T6" fmla="*/ 1615 w 3090"/>
                <a:gd name="T7" fmla="*/ 0 h 1314"/>
                <a:gd name="T8" fmla="*/ 0 w 3090"/>
                <a:gd name="T9" fmla="*/ 360 h 1314"/>
              </a:gdLst>
              <a:ahLst/>
              <a:cxnLst>
                <a:cxn ang="0">
                  <a:pos x="T0" y="T1"/>
                </a:cxn>
                <a:cxn ang="0">
                  <a:pos x="T2" y="T3"/>
                </a:cxn>
                <a:cxn ang="0">
                  <a:pos x="T4" y="T5"/>
                </a:cxn>
                <a:cxn ang="0">
                  <a:pos x="T6" y="T7"/>
                </a:cxn>
                <a:cxn ang="0">
                  <a:pos x="T8" y="T9"/>
                </a:cxn>
              </a:cxnLst>
              <a:rect l="0" t="0" r="r" b="b"/>
              <a:pathLst>
                <a:path w="3090" h="1314">
                  <a:moveTo>
                    <a:pt x="0" y="360"/>
                  </a:moveTo>
                  <a:lnTo>
                    <a:pt x="1485" y="1314"/>
                  </a:lnTo>
                  <a:lnTo>
                    <a:pt x="3090" y="892"/>
                  </a:lnTo>
                  <a:lnTo>
                    <a:pt x="1615" y="0"/>
                  </a:lnTo>
                  <a:lnTo>
                    <a:pt x="0" y="360"/>
                  </a:lnTo>
                  <a:close/>
                </a:path>
              </a:pathLst>
            </a:custGeom>
            <a:solidFill>
              <a:srgbClr val="F174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96" name="Group 29"/>
          <p:cNvGrpSpPr/>
          <p:nvPr/>
        </p:nvGrpSpPr>
        <p:grpSpPr>
          <a:xfrm>
            <a:off x="999108" y="3150402"/>
            <a:ext cx="2370968" cy="1236127"/>
            <a:chOff x="1332144" y="4200535"/>
            <a:chExt cx="3161290" cy="1648169"/>
          </a:xfrm>
          <a:effectLst>
            <a:outerShdw blurRad="444500" dist="190500" dir="8100000" algn="tr" rotWithShape="0">
              <a:prstClr val="black">
                <a:alpha val="40000"/>
              </a:prstClr>
            </a:outerShdw>
          </a:effectLst>
        </p:grpSpPr>
        <p:sp>
          <p:nvSpPr>
            <p:cNvPr id="97" name="Freeform 9"/>
            <p:cNvSpPr/>
            <p:nvPr/>
          </p:nvSpPr>
          <p:spPr bwMode="auto">
            <a:xfrm>
              <a:off x="1332144" y="4503364"/>
              <a:ext cx="3161290" cy="1345340"/>
            </a:xfrm>
            <a:custGeom>
              <a:avLst/>
              <a:gdLst>
                <a:gd name="T0" fmla="*/ 0 w 3090"/>
                <a:gd name="T1" fmla="*/ 360 h 1315"/>
                <a:gd name="T2" fmla="*/ 1485 w 3090"/>
                <a:gd name="T3" fmla="*/ 1315 h 1315"/>
                <a:gd name="T4" fmla="*/ 3090 w 3090"/>
                <a:gd name="T5" fmla="*/ 891 h 1315"/>
                <a:gd name="T6" fmla="*/ 1615 w 3090"/>
                <a:gd name="T7" fmla="*/ 0 h 1315"/>
                <a:gd name="T8" fmla="*/ 0 w 3090"/>
                <a:gd name="T9" fmla="*/ 360 h 1315"/>
              </a:gdLst>
              <a:ahLst/>
              <a:cxnLst>
                <a:cxn ang="0">
                  <a:pos x="T0" y="T1"/>
                </a:cxn>
                <a:cxn ang="0">
                  <a:pos x="T2" y="T3"/>
                </a:cxn>
                <a:cxn ang="0">
                  <a:pos x="T4" y="T5"/>
                </a:cxn>
                <a:cxn ang="0">
                  <a:pos x="T6" y="T7"/>
                </a:cxn>
                <a:cxn ang="0">
                  <a:pos x="T8" y="T9"/>
                </a:cxn>
              </a:cxnLst>
              <a:rect l="0" t="0" r="r" b="b"/>
              <a:pathLst>
                <a:path w="3090" h="1315">
                  <a:moveTo>
                    <a:pt x="0" y="360"/>
                  </a:moveTo>
                  <a:lnTo>
                    <a:pt x="1485" y="1315"/>
                  </a:lnTo>
                  <a:lnTo>
                    <a:pt x="3090" y="891"/>
                  </a:lnTo>
                  <a:lnTo>
                    <a:pt x="1615" y="0"/>
                  </a:lnTo>
                  <a:lnTo>
                    <a:pt x="0" y="36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8" name="Freeform 10"/>
            <p:cNvSpPr/>
            <p:nvPr/>
          </p:nvSpPr>
          <p:spPr bwMode="auto">
            <a:xfrm>
              <a:off x="1332144" y="4567818"/>
              <a:ext cx="1519261" cy="1280886"/>
            </a:xfrm>
            <a:custGeom>
              <a:avLst/>
              <a:gdLst>
                <a:gd name="T0" fmla="*/ 0 w 1485"/>
                <a:gd name="T1" fmla="*/ 0 h 1252"/>
                <a:gd name="T2" fmla="*/ 0 w 1485"/>
                <a:gd name="T3" fmla="*/ 297 h 1252"/>
                <a:gd name="T4" fmla="*/ 1485 w 1485"/>
                <a:gd name="T5" fmla="*/ 1252 h 1252"/>
                <a:gd name="T6" fmla="*/ 1485 w 1485"/>
                <a:gd name="T7" fmla="*/ 955 h 1252"/>
                <a:gd name="T8" fmla="*/ 0 w 1485"/>
                <a:gd name="T9" fmla="*/ 0 h 1252"/>
              </a:gdLst>
              <a:ahLst/>
              <a:cxnLst>
                <a:cxn ang="0">
                  <a:pos x="T0" y="T1"/>
                </a:cxn>
                <a:cxn ang="0">
                  <a:pos x="T2" y="T3"/>
                </a:cxn>
                <a:cxn ang="0">
                  <a:pos x="T4" y="T5"/>
                </a:cxn>
                <a:cxn ang="0">
                  <a:pos x="T6" y="T7"/>
                </a:cxn>
                <a:cxn ang="0">
                  <a:pos x="T8" y="T9"/>
                </a:cxn>
              </a:cxnLst>
              <a:rect l="0" t="0" r="r" b="b"/>
              <a:pathLst>
                <a:path w="1485" h="1252">
                  <a:moveTo>
                    <a:pt x="0" y="0"/>
                  </a:moveTo>
                  <a:lnTo>
                    <a:pt x="0" y="297"/>
                  </a:lnTo>
                  <a:lnTo>
                    <a:pt x="1485" y="1252"/>
                  </a:lnTo>
                  <a:lnTo>
                    <a:pt x="1485" y="955"/>
                  </a:lnTo>
                  <a:lnTo>
                    <a:pt x="0" y="0"/>
                  </a:lnTo>
                  <a:close/>
                </a:path>
              </a:pathLst>
            </a:custGeom>
            <a:solidFill>
              <a:srgbClr val="0033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9" name="Freeform 11"/>
            <p:cNvSpPr/>
            <p:nvPr/>
          </p:nvSpPr>
          <p:spPr bwMode="auto">
            <a:xfrm>
              <a:off x="2851405" y="5129484"/>
              <a:ext cx="1549953" cy="683412"/>
            </a:xfrm>
            <a:custGeom>
              <a:avLst/>
              <a:gdLst>
                <a:gd name="T0" fmla="*/ 1515 w 1515"/>
                <a:gd name="T1" fmla="*/ 259 h 668"/>
                <a:gd name="T2" fmla="*/ 1515 w 1515"/>
                <a:gd name="T3" fmla="*/ 0 h 668"/>
                <a:gd name="T4" fmla="*/ 0 w 1515"/>
                <a:gd name="T5" fmla="*/ 406 h 668"/>
                <a:gd name="T6" fmla="*/ 0 w 1515"/>
                <a:gd name="T7" fmla="*/ 668 h 668"/>
                <a:gd name="T8" fmla="*/ 1515 w 1515"/>
                <a:gd name="T9" fmla="*/ 259 h 668"/>
              </a:gdLst>
              <a:ahLst/>
              <a:cxnLst>
                <a:cxn ang="0">
                  <a:pos x="T0" y="T1"/>
                </a:cxn>
                <a:cxn ang="0">
                  <a:pos x="T2" y="T3"/>
                </a:cxn>
                <a:cxn ang="0">
                  <a:pos x="T4" y="T5"/>
                </a:cxn>
                <a:cxn ang="0">
                  <a:pos x="T6" y="T7"/>
                </a:cxn>
                <a:cxn ang="0">
                  <a:pos x="T8" y="T9"/>
                </a:cxn>
              </a:cxnLst>
              <a:rect l="0" t="0" r="r" b="b"/>
              <a:pathLst>
                <a:path w="1515" h="668">
                  <a:moveTo>
                    <a:pt x="1515" y="259"/>
                  </a:moveTo>
                  <a:lnTo>
                    <a:pt x="1515" y="0"/>
                  </a:lnTo>
                  <a:lnTo>
                    <a:pt x="0" y="406"/>
                  </a:lnTo>
                  <a:lnTo>
                    <a:pt x="0" y="668"/>
                  </a:lnTo>
                  <a:lnTo>
                    <a:pt x="1515" y="25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0" name="Freeform 12"/>
            <p:cNvSpPr/>
            <p:nvPr/>
          </p:nvSpPr>
          <p:spPr bwMode="auto">
            <a:xfrm>
              <a:off x="1332144" y="4200535"/>
              <a:ext cx="3161290" cy="1344317"/>
            </a:xfrm>
            <a:custGeom>
              <a:avLst/>
              <a:gdLst>
                <a:gd name="T0" fmla="*/ 0 w 3090"/>
                <a:gd name="T1" fmla="*/ 359 h 1314"/>
                <a:gd name="T2" fmla="*/ 1485 w 3090"/>
                <a:gd name="T3" fmla="*/ 1314 h 1314"/>
                <a:gd name="T4" fmla="*/ 3090 w 3090"/>
                <a:gd name="T5" fmla="*/ 890 h 1314"/>
                <a:gd name="T6" fmla="*/ 1615 w 3090"/>
                <a:gd name="T7" fmla="*/ 0 h 1314"/>
                <a:gd name="T8" fmla="*/ 0 w 3090"/>
                <a:gd name="T9" fmla="*/ 359 h 1314"/>
              </a:gdLst>
              <a:ahLst/>
              <a:cxnLst>
                <a:cxn ang="0">
                  <a:pos x="T0" y="T1"/>
                </a:cxn>
                <a:cxn ang="0">
                  <a:pos x="T2" y="T3"/>
                </a:cxn>
                <a:cxn ang="0">
                  <a:pos x="T4" y="T5"/>
                </a:cxn>
                <a:cxn ang="0">
                  <a:pos x="T6" y="T7"/>
                </a:cxn>
                <a:cxn ang="0">
                  <a:pos x="T8" y="T9"/>
                </a:cxn>
              </a:cxnLst>
              <a:rect l="0" t="0" r="r" b="b"/>
              <a:pathLst>
                <a:path w="3090" h="1314">
                  <a:moveTo>
                    <a:pt x="0" y="359"/>
                  </a:moveTo>
                  <a:lnTo>
                    <a:pt x="1485" y="1314"/>
                  </a:lnTo>
                  <a:lnTo>
                    <a:pt x="3090" y="890"/>
                  </a:lnTo>
                  <a:lnTo>
                    <a:pt x="1615" y="0"/>
                  </a:lnTo>
                  <a:lnTo>
                    <a:pt x="0" y="359"/>
                  </a:lnTo>
                  <a:close/>
                </a:path>
              </a:pathLst>
            </a:custGeom>
            <a:solidFill>
              <a:srgbClr val="015A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101" name="Group 50"/>
          <p:cNvGrpSpPr/>
          <p:nvPr/>
        </p:nvGrpSpPr>
        <p:grpSpPr>
          <a:xfrm>
            <a:off x="833371" y="2759076"/>
            <a:ext cx="2370968" cy="1236128"/>
            <a:chOff x="1111161" y="3678768"/>
            <a:chExt cx="3161290" cy="1648170"/>
          </a:xfrm>
          <a:effectLst>
            <a:outerShdw blurRad="444500" dist="190500" dir="8100000" algn="tr" rotWithShape="0">
              <a:prstClr val="black">
                <a:alpha val="40000"/>
              </a:prstClr>
            </a:outerShdw>
          </a:effectLst>
        </p:grpSpPr>
        <p:sp>
          <p:nvSpPr>
            <p:cNvPr id="102" name="Freeform 13"/>
            <p:cNvSpPr/>
            <p:nvPr/>
          </p:nvSpPr>
          <p:spPr bwMode="auto">
            <a:xfrm>
              <a:off x="1111161" y="3982621"/>
              <a:ext cx="3161290" cy="1344317"/>
            </a:xfrm>
            <a:custGeom>
              <a:avLst/>
              <a:gdLst>
                <a:gd name="T0" fmla="*/ 0 w 3090"/>
                <a:gd name="T1" fmla="*/ 359 h 1314"/>
                <a:gd name="T2" fmla="*/ 1485 w 3090"/>
                <a:gd name="T3" fmla="*/ 1314 h 1314"/>
                <a:gd name="T4" fmla="*/ 3090 w 3090"/>
                <a:gd name="T5" fmla="*/ 890 h 1314"/>
                <a:gd name="T6" fmla="*/ 1616 w 3090"/>
                <a:gd name="T7" fmla="*/ 0 h 1314"/>
                <a:gd name="T8" fmla="*/ 0 w 3090"/>
                <a:gd name="T9" fmla="*/ 359 h 1314"/>
              </a:gdLst>
              <a:ahLst/>
              <a:cxnLst>
                <a:cxn ang="0">
                  <a:pos x="T0" y="T1"/>
                </a:cxn>
                <a:cxn ang="0">
                  <a:pos x="T2" y="T3"/>
                </a:cxn>
                <a:cxn ang="0">
                  <a:pos x="T4" y="T5"/>
                </a:cxn>
                <a:cxn ang="0">
                  <a:pos x="T6" y="T7"/>
                </a:cxn>
                <a:cxn ang="0">
                  <a:pos x="T8" y="T9"/>
                </a:cxn>
              </a:cxnLst>
              <a:rect l="0" t="0" r="r" b="b"/>
              <a:pathLst>
                <a:path w="3090" h="1314">
                  <a:moveTo>
                    <a:pt x="0" y="359"/>
                  </a:moveTo>
                  <a:lnTo>
                    <a:pt x="1485" y="1314"/>
                  </a:lnTo>
                  <a:lnTo>
                    <a:pt x="3090" y="890"/>
                  </a:lnTo>
                  <a:lnTo>
                    <a:pt x="1616" y="0"/>
                  </a:lnTo>
                  <a:lnTo>
                    <a:pt x="0" y="359"/>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3" name="Freeform 14"/>
            <p:cNvSpPr/>
            <p:nvPr/>
          </p:nvSpPr>
          <p:spPr bwMode="auto">
            <a:xfrm>
              <a:off x="1111161" y="4047074"/>
              <a:ext cx="1519261" cy="1279863"/>
            </a:xfrm>
            <a:custGeom>
              <a:avLst/>
              <a:gdLst>
                <a:gd name="T0" fmla="*/ 0 w 1485"/>
                <a:gd name="T1" fmla="*/ 0 h 1251"/>
                <a:gd name="T2" fmla="*/ 0 w 1485"/>
                <a:gd name="T3" fmla="*/ 296 h 1251"/>
                <a:gd name="T4" fmla="*/ 1485 w 1485"/>
                <a:gd name="T5" fmla="*/ 1251 h 1251"/>
                <a:gd name="T6" fmla="*/ 1485 w 1485"/>
                <a:gd name="T7" fmla="*/ 954 h 1251"/>
                <a:gd name="T8" fmla="*/ 0 w 1485"/>
                <a:gd name="T9" fmla="*/ 0 h 1251"/>
              </a:gdLst>
              <a:ahLst/>
              <a:cxnLst>
                <a:cxn ang="0">
                  <a:pos x="T0" y="T1"/>
                </a:cxn>
                <a:cxn ang="0">
                  <a:pos x="T2" y="T3"/>
                </a:cxn>
                <a:cxn ang="0">
                  <a:pos x="T4" y="T5"/>
                </a:cxn>
                <a:cxn ang="0">
                  <a:pos x="T6" y="T7"/>
                </a:cxn>
                <a:cxn ang="0">
                  <a:pos x="T8" y="T9"/>
                </a:cxn>
              </a:cxnLst>
              <a:rect l="0" t="0" r="r" b="b"/>
              <a:pathLst>
                <a:path w="1485" h="1251">
                  <a:moveTo>
                    <a:pt x="0" y="0"/>
                  </a:moveTo>
                  <a:lnTo>
                    <a:pt x="0" y="296"/>
                  </a:lnTo>
                  <a:lnTo>
                    <a:pt x="1485" y="1251"/>
                  </a:lnTo>
                  <a:lnTo>
                    <a:pt x="1485" y="954"/>
                  </a:lnTo>
                  <a:lnTo>
                    <a:pt x="0" y="0"/>
                  </a:lnTo>
                  <a:close/>
                </a:path>
              </a:pathLst>
            </a:custGeom>
            <a:solidFill>
              <a:srgbClr val="D43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4" name="Freeform 15"/>
            <p:cNvSpPr/>
            <p:nvPr/>
          </p:nvSpPr>
          <p:spPr bwMode="auto">
            <a:xfrm>
              <a:off x="2630422" y="4607718"/>
              <a:ext cx="1549953" cy="684435"/>
            </a:xfrm>
            <a:custGeom>
              <a:avLst/>
              <a:gdLst>
                <a:gd name="T0" fmla="*/ 1515 w 1515"/>
                <a:gd name="T1" fmla="*/ 260 h 669"/>
                <a:gd name="T2" fmla="*/ 1515 w 1515"/>
                <a:gd name="T3" fmla="*/ 0 h 669"/>
                <a:gd name="T4" fmla="*/ 0 w 1515"/>
                <a:gd name="T5" fmla="*/ 406 h 669"/>
                <a:gd name="T6" fmla="*/ 0 w 1515"/>
                <a:gd name="T7" fmla="*/ 669 h 669"/>
                <a:gd name="T8" fmla="*/ 1515 w 1515"/>
                <a:gd name="T9" fmla="*/ 260 h 669"/>
              </a:gdLst>
              <a:ahLst/>
              <a:cxnLst>
                <a:cxn ang="0">
                  <a:pos x="T0" y="T1"/>
                </a:cxn>
                <a:cxn ang="0">
                  <a:pos x="T2" y="T3"/>
                </a:cxn>
                <a:cxn ang="0">
                  <a:pos x="T4" y="T5"/>
                </a:cxn>
                <a:cxn ang="0">
                  <a:pos x="T6" y="T7"/>
                </a:cxn>
                <a:cxn ang="0">
                  <a:pos x="T8" y="T9"/>
                </a:cxn>
              </a:cxnLst>
              <a:rect l="0" t="0" r="r" b="b"/>
              <a:pathLst>
                <a:path w="1515" h="669">
                  <a:moveTo>
                    <a:pt x="1515" y="260"/>
                  </a:moveTo>
                  <a:lnTo>
                    <a:pt x="1515" y="0"/>
                  </a:lnTo>
                  <a:lnTo>
                    <a:pt x="0" y="406"/>
                  </a:lnTo>
                  <a:lnTo>
                    <a:pt x="0" y="669"/>
                  </a:lnTo>
                  <a:lnTo>
                    <a:pt x="1515" y="26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5" name="Freeform 16"/>
            <p:cNvSpPr/>
            <p:nvPr/>
          </p:nvSpPr>
          <p:spPr bwMode="auto">
            <a:xfrm>
              <a:off x="1111161" y="3678768"/>
              <a:ext cx="3161290" cy="1344317"/>
            </a:xfrm>
            <a:custGeom>
              <a:avLst/>
              <a:gdLst>
                <a:gd name="T0" fmla="*/ 0 w 3090"/>
                <a:gd name="T1" fmla="*/ 360 h 1314"/>
                <a:gd name="T2" fmla="*/ 1485 w 3090"/>
                <a:gd name="T3" fmla="*/ 1314 h 1314"/>
                <a:gd name="T4" fmla="*/ 3090 w 3090"/>
                <a:gd name="T5" fmla="*/ 890 h 1314"/>
                <a:gd name="T6" fmla="*/ 1616 w 3090"/>
                <a:gd name="T7" fmla="*/ 0 h 1314"/>
                <a:gd name="T8" fmla="*/ 0 w 3090"/>
                <a:gd name="T9" fmla="*/ 360 h 1314"/>
              </a:gdLst>
              <a:ahLst/>
              <a:cxnLst>
                <a:cxn ang="0">
                  <a:pos x="T0" y="T1"/>
                </a:cxn>
                <a:cxn ang="0">
                  <a:pos x="T2" y="T3"/>
                </a:cxn>
                <a:cxn ang="0">
                  <a:pos x="T4" y="T5"/>
                </a:cxn>
                <a:cxn ang="0">
                  <a:pos x="T6" y="T7"/>
                </a:cxn>
                <a:cxn ang="0">
                  <a:pos x="T8" y="T9"/>
                </a:cxn>
              </a:cxnLst>
              <a:rect l="0" t="0" r="r" b="b"/>
              <a:pathLst>
                <a:path w="3090" h="1314">
                  <a:moveTo>
                    <a:pt x="0" y="360"/>
                  </a:moveTo>
                  <a:lnTo>
                    <a:pt x="1485" y="1314"/>
                  </a:lnTo>
                  <a:lnTo>
                    <a:pt x="3090" y="890"/>
                  </a:lnTo>
                  <a:lnTo>
                    <a:pt x="1616" y="0"/>
                  </a:lnTo>
                  <a:lnTo>
                    <a:pt x="0" y="360"/>
                  </a:lnTo>
                  <a:close/>
                </a:path>
              </a:pathLst>
            </a:custGeom>
            <a:solidFill>
              <a:srgbClr val="E947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106" name="Group 51"/>
          <p:cNvGrpSpPr/>
          <p:nvPr/>
        </p:nvGrpSpPr>
        <p:grpSpPr>
          <a:xfrm>
            <a:off x="973787" y="2503564"/>
            <a:ext cx="2370968" cy="1237662"/>
            <a:chOff x="1298383" y="3338085"/>
            <a:chExt cx="3161290" cy="1650216"/>
          </a:xfrm>
          <a:effectLst>
            <a:outerShdw blurRad="444500" dist="190500" dir="8100000" algn="tr" rotWithShape="0">
              <a:prstClr val="black">
                <a:alpha val="40000"/>
              </a:prstClr>
            </a:outerShdw>
          </a:effectLst>
        </p:grpSpPr>
        <p:sp>
          <p:nvSpPr>
            <p:cNvPr id="107" name="Freeform 17"/>
            <p:cNvSpPr/>
            <p:nvPr/>
          </p:nvSpPr>
          <p:spPr bwMode="auto">
            <a:xfrm>
              <a:off x="1298383" y="3641938"/>
              <a:ext cx="3161290" cy="1346363"/>
            </a:xfrm>
            <a:custGeom>
              <a:avLst/>
              <a:gdLst>
                <a:gd name="T0" fmla="*/ 0 w 3090"/>
                <a:gd name="T1" fmla="*/ 360 h 1316"/>
                <a:gd name="T2" fmla="*/ 1485 w 3090"/>
                <a:gd name="T3" fmla="*/ 1316 h 1316"/>
                <a:gd name="T4" fmla="*/ 3090 w 3090"/>
                <a:gd name="T5" fmla="*/ 892 h 1316"/>
                <a:gd name="T6" fmla="*/ 1615 w 3090"/>
                <a:gd name="T7" fmla="*/ 0 h 1316"/>
                <a:gd name="T8" fmla="*/ 0 w 3090"/>
                <a:gd name="T9" fmla="*/ 360 h 1316"/>
              </a:gdLst>
              <a:ahLst/>
              <a:cxnLst>
                <a:cxn ang="0">
                  <a:pos x="T0" y="T1"/>
                </a:cxn>
                <a:cxn ang="0">
                  <a:pos x="T2" y="T3"/>
                </a:cxn>
                <a:cxn ang="0">
                  <a:pos x="T4" y="T5"/>
                </a:cxn>
                <a:cxn ang="0">
                  <a:pos x="T6" y="T7"/>
                </a:cxn>
                <a:cxn ang="0">
                  <a:pos x="T8" y="T9"/>
                </a:cxn>
              </a:cxnLst>
              <a:rect l="0" t="0" r="r" b="b"/>
              <a:pathLst>
                <a:path w="3090" h="1316">
                  <a:moveTo>
                    <a:pt x="0" y="360"/>
                  </a:moveTo>
                  <a:lnTo>
                    <a:pt x="1485" y="1316"/>
                  </a:lnTo>
                  <a:lnTo>
                    <a:pt x="3090" y="892"/>
                  </a:lnTo>
                  <a:lnTo>
                    <a:pt x="1615" y="0"/>
                  </a:lnTo>
                  <a:lnTo>
                    <a:pt x="0" y="36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8" name="Freeform 18"/>
            <p:cNvSpPr/>
            <p:nvPr/>
          </p:nvSpPr>
          <p:spPr bwMode="auto">
            <a:xfrm>
              <a:off x="1298383" y="3706391"/>
              <a:ext cx="1519261" cy="1281909"/>
            </a:xfrm>
            <a:custGeom>
              <a:avLst/>
              <a:gdLst>
                <a:gd name="T0" fmla="*/ 0 w 1485"/>
                <a:gd name="T1" fmla="*/ 0 h 1253"/>
                <a:gd name="T2" fmla="*/ 0 w 1485"/>
                <a:gd name="T3" fmla="*/ 297 h 1253"/>
                <a:gd name="T4" fmla="*/ 1485 w 1485"/>
                <a:gd name="T5" fmla="*/ 1253 h 1253"/>
                <a:gd name="T6" fmla="*/ 1485 w 1485"/>
                <a:gd name="T7" fmla="*/ 955 h 1253"/>
                <a:gd name="T8" fmla="*/ 0 w 1485"/>
                <a:gd name="T9" fmla="*/ 0 h 1253"/>
              </a:gdLst>
              <a:ahLst/>
              <a:cxnLst>
                <a:cxn ang="0">
                  <a:pos x="T0" y="T1"/>
                </a:cxn>
                <a:cxn ang="0">
                  <a:pos x="T2" y="T3"/>
                </a:cxn>
                <a:cxn ang="0">
                  <a:pos x="T4" y="T5"/>
                </a:cxn>
                <a:cxn ang="0">
                  <a:pos x="T6" y="T7"/>
                </a:cxn>
                <a:cxn ang="0">
                  <a:pos x="T8" y="T9"/>
                </a:cxn>
              </a:cxnLst>
              <a:rect l="0" t="0" r="r" b="b"/>
              <a:pathLst>
                <a:path w="1485" h="1253">
                  <a:moveTo>
                    <a:pt x="0" y="0"/>
                  </a:moveTo>
                  <a:lnTo>
                    <a:pt x="0" y="297"/>
                  </a:lnTo>
                  <a:lnTo>
                    <a:pt x="1485" y="1253"/>
                  </a:lnTo>
                  <a:lnTo>
                    <a:pt x="1485" y="955"/>
                  </a:ln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9" name="Freeform 19"/>
            <p:cNvSpPr/>
            <p:nvPr/>
          </p:nvSpPr>
          <p:spPr bwMode="auto">
            <a:xfrm>
              <a:off x="2817644" y="4269081"/>
              <a:ext cx="1549953" cy="683412"/>
            </a:xfrm>
            <a:custGeom>
              <a:avLst/>
              <a:gdLst>
                <a:gd name="T0" fmla="*/ 1515 w 1515"/>
                <a:gd name="T1" fmla="*/ 259 h 668"/>
                <a:gd name="T2" fmla="*/ 1515 w 1515"/>
                <a:gd name="T3" fmla="*/ 0 h 668"/>
                <a:gd name="T4" fmla="*/ 0 w 1515"/>
                <a:gd name="T5" fmla="*/ 405 h 668"/>
                <a:gd name="T6" fmla="*/ 0 w 1515"/>
                <a:gd name="T7" fmla="*/ 668 h 668"/>
                <a:gd name="T8" fmla="*/ 1515 w 1515"/>
                <a:gd name="T9" fmla="*/ 259 h 668"/>
              </a:gdLst>
              <a:ahLst/>
              <a:cxnLst>
                <a:cxn ang="0">
                  <a:pos x="T0" y="T1"/>
                </a:cxn>
                <a:cxn ang="0">
                  <a:pos x="T2" y="T3"/>
                </a:cxn>
                <a:cxn ang="0">
                  <a:pos x="T4" y="T5"/>
                </a:cxn>
                <a:cxn ang="0">
                  <a:pos x="T6" y="T7"/>
                </a:cxn>
                <a:cxn ang="0">
                  <a:pos x="T8" y="T9"/>
                </a:cxn>
              </a:cxnLst>
              <a:rect l="0" t="0" r="r" b="b"/>
              <a:pathLst>
                <a:path w="1515" h="668">
                  <a:moveTo>
                    <a:pt x="1515" y="259"/>
                  </a:moveTo>
                  <a:lnTo>
                    <a:pt x="1515" y="0"/>
                  </a:lnTo>
                  <a:lnTo>
                    <a:pt x="0" y="405"/>
                  </a:lnTo>
                  <a:lnTo>
                    <a:pt x="0" y="668"/>
                  </a:lnTo>
                  <a:lnTo>
                    <a:pt x="1515" y="25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0" name="Freeform 20"/>
            <p:cNvSpPr/>
            <p:nvPr/>
          </p:nvSpPr>
          <p:spPr bwMode="auto">
            <a:xfrm>
              <a:off x="1298383" y="3338085"/>
              <a:ext cx="3161290" cy="1345340"/>
            </a:xfrm>
            <a:custGeom>
              <a:avLst/>
              <a:gdLst>
                <a:gd name="T0" fmla="*/ 0 w 3090"/>
                <a:gd name="T1" fmla="*/ 360 h 1315"/>
                <a:gd name="T2" fmla="*/ 1485 w 3090"/>
                <a:gd name="T3" fmla="*/ 1315 h 1315"/>
                <a:gd name="T4" fmla="*/ 3090 w 3090"/>
                <a:gd name="T5" fmla="*/ 892 h 1315"/>
                <a:gd name="T6" fmla="*/ 1615 w 3090"/>
                <a:gd name="T7" fmla="*/ 0 h 1315"/>
                <a:gd name="T8" fmla="*/ 0 w 3090"/>
                <a:gd name="T9" fmla="*/ 360 h 1315"/>
              </a:gdLst>
              <a:ahLst/>
              <a:cxnLst>
                <a:cxn ang="0">
                  <a:pos x="T0" y="T1"/>
                </a:cxn>
                <a:cxn ang="0">
                  <a:pos x="T2" y="T3"/>
                </a:cxn>
                <a:cxn ang="0">
                  <a:pos x="T4" y="T5"/>
                </a:cxn>
                <a:cxn ang="0">
                  <a:pos x="T6" y="T7"/>
                </a:cxn>
                <a:cxn ang="0">
                  <a:pos x="T8" y="T9"/>
                </a:cxn>
              </a:cxnLst>
              <a:rect l="0" t="0" r="r" b="b"/>
              <a:pathLst>
                <a:path w="3090" h="1315">
                  <a:moveTo>
                    <a:pt x="0" y="360"/>
                  </a:moveTo>
                  <a:lnTo>
                    <a:pt x="1485" y="1315"/>
                  </a:lnTo>
                  <a:lnTo>
                    <a:pt x="3090" y="892"/>
                  </a:lnTo>
                  <a:lnTo>
                    <a:pt x="1615" y="0"/>
                  </a:lnTo>
                  <a:lnTo>
                    <a:pt x="0" y="360"/>
                  </a:lnTo>
                  <a:close/>
                </a:path>
              </a:pathLst>
            </a:custGeom>
            <a:solidFill>
              <a:srgbClr val="F174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111" name="Group 52"/>
          <p:cNvGrpSpPr/>
          <p:nvPr/>
        </p:nvGrpSpPr>
        <p:grpSpPr>
          <a:xfrm>
            <a:off x="1139525" y="2319411"/>
            <a:ext cx="2369433" cy="1236894"/>
            <a:chOff x="1519366" y="3092548"/>
            <a:chExt cx="3159244" cy="1649192"/>
          </a:xfrm>
          <a:effectLst>
            <a:outerShdw blurRad="444500" dist="190500" dir="8100000" algn="tr" rotWithShape="0">
              <a:prstClr val="black">
                <a:alpha val="40000"/>
              </a:prstClr>
            </a:outerShdw>
          </a:effectLst>
        </p:grpSpPr>
        <p:sp>
          <p:nvSpPr>
            <p:cNvPr id="112" name="Freeform 21"/>
            <p:cNvSpPr/>
            <p:nvPr/>
          </p:nvSpPr>
          <p:spPr bwMode="auto">
            <a:xfrm>
              <a:off x="1519366" y="3396400"/>
              <a:ext cx="3159244" cy="1345340"/>
            </a:xfrm>
            <a:custGeom>
              <a:avLst/>
              <a:gdLst>
                <a:gd name="T0" fmla="*/ 0 w 3088"/>
                <a:gd name="T1" fmla="*/ 360 h 1315"/>
                <a:gd name="T2" fmla="*/ 1483 w 3088"/>
                <a:gd name="T3" fmla="*/ 1315 h 1315"/>
                <a:gd name="T4" fmla="*/ 3088 w 3088"/>
                <a:gd name="T5" fmla="*/ 892 h 1315"/>
                <a:gd name="T6" fmla="*/ 1614 w 3088"/>
                <a:gd name="T7" fmla="*/ 0 h 1315"/>
                <a:gd name="T8" fmla="*/ 0 w 3088"/>
                <a:gd name="T9" fmla="*/ 360 h 1315"/>
              </a:gdLst>
              <a:ahLst/>
              <a:cxnLst>
                <a:cxn ang="0">
                  <a:pos x="T0" y="T1"/>
                </a:cxn>
                <a:cxn ang="0">
                  <a:pos x="T2" y="T3"/>
                </a:cxn>
                <a:cxn ang="0">
                  <a:pos x="T4" y="T5"/>
                </a:cxn>
                <a:cxn ang="0">
                  <a:pos x="T6" y="T7"/>
                </a:cxn>
                <a:cxn ang="0">
                  <a:pos x="T8" y="T9"/>
                </a:cxn>
              </a:cxnLst>
              <a:rect l="0" t="0" r="r" b="b"/>
              <a:pathLst>
                <a:path w="3088" h="1315">
                  <a:moveTo>
                    <a:pt x="0" y="360"/>
                  </a:moveTo>
                  <a:lnTo>
                    <a:pt x="1483" y="1315"/>
                  </a:lnTo>
                  <a:lnTo>
                    <a:pt x="3088" y="892"/>
                  </a:lnTo>
                  <a:lnTo>
                    <a:pt x="1614" y="0"/>
                  </a:lnTo>
                  <a:lnTo>
                    <a:pt x="0" y="36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3" name="Freeform 22"/>
            <p:cNvSpPr/>
            <p:nvPr/>
          </p:nvSpPr>
          <p:spPr bwMode="auto">
            <a:xfrm>
              <a:off x="1519366" y="3460854"/>
              <a:ext cx="1517215" cy="1280886"/>
            </a:xfrm>
            <a:custGeom>
              <a:avLst/>
              <a:gdLst>
                <a:gd name="T0" fmla="*/ 0 w 1483"/>
                <a:gd name="T1" fmla="*/ 0 h 1252"/>
                <a:gd name="T2" fmla="*/ 0 w 1483"/>
                <a:gd name="T3" fmla="*/ 297 h 1252"/>
                <a:gd name="T4" fmla="*/ 1483 w 1483"/>
                <a:gd name="T5" fmla="*/ 1252 h 1252"/>
                <a:gd name="T6" fmla="*/ 1483 w 1483"/>
                <a:gd name="T7" fmla="*/ 955 h 1252"/>
                <a:gd name="T8" fmla="*/ 0 w 1483"/>
                <a:gd name="T9" fmla="*/ 0 h 1252"/>
              </a:gdLst>
              <a:ahLst/>
              <a:cxnLst>
                <a:cxn ang="0">
                  <a:pos x="T0" y="T1"/>
                </a:cxn>
                <a:cxn ang="0">
                  <a:pos x="T2" y="T3"/>
                </a:cxn>
                <a:cxn ang="0">
                  <a:pos x="T4" y="T5"/>
                </a:cxn>
                <a:cxn ang="0">
                  <a:pos x="T6" y="T7"/>
                </a:cxn>
                <a:cxn ang="0">
                  <a:pos x="T8" y="T9"/>
                </a:cxn>
              </a:cxnLst>
              <a:rect l="0" t="0" r="r" b="b"/>
              <a:pathLst>
                <a:path w="1483" h="1252">
                  <a:moveTo>
                    <a:pt x="0" y="0"/>
                  </a:moveTo>
                  <a:lnTo>
                    <a:pt x="0" y="297"/>
                  </a:lnTo>
                  <a:lnTo>
                    <a:pt x="1483" y="1252"/>
                  </a:lnTo>
                  <a:lnTo>
                    <a:pt x="1483" y="955"/>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4" name="Freeform 23"/>
            <p:cNvSpPr/>
            <p:nvPr/>
          </p:nvSpPr>
          <p:spPr bwMode="auto">
            <a:xfrm>
              <a:off x="3036581" y="4022520"/>
              <a:ext cx="1551999" cy="683412"/>
            </a:xfrm>
            <a:custGeom>
              <a:avLst/>
              <a:gdLst>
                <a:gd name="T0" fmla="*/ 1517 w 1517"/>
                <a:gd name="T1" fmla="*/ 259 h 668"/>
                <a:gd name="T2" fmla="*/ 1517 w 1517"/>
                <a:gd name="T3" fmla="*/ 0 h 668"/>
                <a:gd name="T4" fmla="*/ 0 w 1517"/>
                <a:gd name="T5" fmla="*/ 406 h 668"/>
                <a:gd name="T6" fmla="*/ 0 w 1517"/>
                <a:gd name="T7" fmla="*/ 668 h 668"/>
                <a:gd name="T8" fmla="*/ 1517 w 1517"/>
                <a:gd name="T9" fmla="*/ 259 h 668"/>
              </a:gdLst>
              <a:ahLst/>
              <a:cxnLst>
                <a:cxn ang="0">
                  <a:pos x="T0" y="T1"/>
                </a:cxn>
                <a:cxn ang="0">
                  <a:pos x="T2" y="T3"/>
                </a:cxn>
                <a:cxn ang="0">
                  <a:pos x="T4" y="T5"/>
                </a:cxn>
                <a:cxn ang="0">
                  <a:pos x="T6" y="T7"/>
                </a:cxn>
                <a:cxn ang="0">
                  <a:pos x="T8" y="T9"/>
                </a:cxn>
              </a:cxnLst>
              <a:rect l="0" t="0" r="r" b="b"/>
              <a:pathLst>
                <a:path w="1517" h="668">
                  <a:moveTo>
                    <a:pt x="1517" y="259"/>
                  </a:moveTo>
                  <a:lnTo>
                    <a:pt x="1517" y="0"/>
                  </a:lnTo>
                  <a:lnTo>
                    <a:pt x="0" y="406"/>
                  </a:lnTo>
                  <a:lnTo>
                    <a:pt x="0" y="668"/>
                  </a:lnTo>
                  <a:lnTo>
                    <a:pt x="1517" y="25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5" name="Freeform 24"/>
            <p:cNvSpPr/>
            <p:nvPr/>
          </p:nvSpPr>
          <p:spPr bwMode="auto">
            <a:xfrm>
              <a:off x="1519366" y="3092548"/>
              <a:ext cx="3159244" cy="1345340"/>
            </a:xfrm>
            <a:custGeom>
              <a:avLst/>
              <a:gdLst>
                <a:gd name="T0" fmla="*/ 0 w 3088"/>
                <a:gd name="T1" fmla="*/ 360 h 1315"/>
                <a:gd name="T2" fmla="*/ 1483 w 3088"/>
                <a:gd name="T3" fmla="*/ 1315 h 1315"/>
                <a:gd name="T4" fmla="*/ 3088 w 3088"/>
                <a:gd name="T5" fmla="*/ 892 h 1315"/>
                <a:gd name="T6" fmla="*/ 1614 w 3088"/>
                <a:gd name="T7" fmla="*/ 0 h 1315"/>
                <a:gd name="T8" fmla="*/ 0 w 3088"/>
                <a:gd name="T9" fmla="*/ 360 h 1315"/>
              </a:gdLst>
              <a:ahLst/>
              <a:cxnLst>
                <a:cxn ang="0">
                  <a:pos x="T0" y="T1"/>
                </a:cxn>
                <a:cxn ang="0">
                  <a:pos x="T2" y="T3"/>
                </a:cxn>
                <a:cxn ang="0">
                  <a:pos x="T4" y="T5"/>
                </a:cxn>
                <a:cxn ang="0">
                  <a:pos x="T6" y="T7"/>
                </a:cxn>
                <a:cxn ang="0">
                  <a:pos x="T8" y="T9"/>
                </a:cxn>
              </a:cxnLst>
              <a:rect l="0" t="0" r="r" b="b"/>
              <a:pathLst>
                <a:path w="3088" h="1315">
                  <a:moveTo>
                    <a:pt x="0" y="360"/>
                  </a:moveTo>
                  <a:lnTo>
                    <a:pt x="1483" y="1315"/>
                  </a:lnTo>
                  <a:lnTo>
                    <a:pt x="3088" y="892"/>
                  </a:lnTo>
                  <a:lnTo>
                    <a:pt x="1614" y="0"/>
                  </a:lnTo>
                  <a:lnTo>
                    <a:pt x="0" y="360"/>
                  </a:lnTo>
                  <a:close/>
                </a:path>
              </a:pathLst>
            </a:custGeom>
            <a:solidFill>
              <a:srgbClr val="00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16" name="TextBox 82"/>
          <p:cNvSpPr txBox="1"/>
          <p:nvPr/>
        </p:nvSpPr>
        <p:spPr>
          <a:xfrm>
            <a:off x="4820812" y="2702971"/>
            <a:ext cx="754053" cy="253916"/>
          </a:xfrm>
          <a:prstGeom prst="rect">
            <a:avLst/>
          </a:prstGeom>
          <a:noFill/>
        </p:spPr>
        <p:txBody>
          <a:bodyPr wrap="none" lIns="68580" tIns="34290" rIns="68580" bIns="34290" rtlCol="0">
            <a:spAutoFit/>
          </a:bodyPr>
          <a:lstStyle/>
          <a:p>
            <a:r>
              <a:rPr lang="zh-CN" altLang="en-US" sz="1200" b="1" dirty="0">
                <a:solidFill>
                  <a:schemeClr val="tx2"/>
                </a:solidFill>
                <a:cs typeface="+mn-ea"/>
                <a:sym typeface="+mn-lt"/>
              </a:rPr>
              <a:t>标题内容</a:t>
            </a:r>
            <a:endParaRPr lang="id-ID" sz="1200" b="1" dirty="0">
              <a:solidFill>
                <a:schemeClr val="tx2"/>
              </a:solidFill>
              <a:cs typeface="+mn-ea"/>
              <a:sym typeface="+mn-lt"/>
            </a:endParaRPr>
          </a:p>
        </p:txBody>
      </p:sp>
      <p:sp>
        <p:nvSpPr>
          <p:cNvPr id="117" name="TextBox 83"/>
          <p:cNvSpPr txBox="1"/>
          <p:nvPr/>
        </p:nvSpPr>
        <p:spPr>
          <a:xfrm>
            <a:off x="4820811" y="2903500"/>
            <a:ext cx="1679765" cy="484748"/>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rgbClr val="8C99A8"/>
              </a:solidFill>
              <a:cs typeface="+mn-ea"/>
              <a:sym typeface="+mn-lt"/>
            </a:endParaRPr>
          </a:p>
        </p:txBody>
      </p:sp>
      <p:sp>
        <p:nvSpPr>
          <p:cNvPr id="118" name="TextBox 84"/>
          <p:cNvSpPr txBox="1"/>
          <p:nvPr/>
        </p:nvSpPr>
        <p:spPr>
          <a:xfrm>
            <a:off x="6966259" y="2734202"/>
            <a:ext cx="754053" cy="253916"/>
          </a:xfrm>
          <a:prstGeom prst="rect">
            <a:avLst/>
          </a:prstGeom>
          <a:noFill/>
        </p:spPr>
        <p:txBody>
          <a:bodyPr wrap="none" lIns="68580" tIns="34290" rIns="68580" bIns="34290" rtlCol="0">
            <a:spAutoFit/>
          </a:bodyPr>
          <a:lstStyle/>
          <a:p>
            <a:r>
              <a:rPr lang="zh-CN" altLang="en-US" sz="1200" b="1" dirty="0">
                <a:solidFill>
                  <a:schemeClr val="tx2"/>
                </a:solidFill>
                <a:cs typeface="+mn-ea"/>
                <a:sym typeface="+mn-lt"/>
              </a:rPr>
              <a:t>标题内容</a:t>
            </a:r>
            <a:endParaRPr lang="id-ID" altLang="zh-CN" sz="1200" b="1" dirty="0">
              <a:solidFill>
                <a:schemeClr val="tx2"/>
              </a:solidFill>
              <a:cs typeface="+mn-ea"/>
              <a:sym typeface="+mn-lt"/>
            </a:endParaRPr>
          </a:p>
        </p:txBody>
      </p:sp>
      <p:sp>
        <p:nvSpPr>
          <p:cNvPr id="119" name="TextBox 85"/>
          <p:cNvSpPr txBox="1"/>
          <p:nvPr/>
        </p:nvSpPr>
        <p:spPr>
          <a:xfrm>
            <a:off x="6966259" y="2943637"/>
            <a:ext cx="1679765" cy="484748"/>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rgbClr val="8C99A8"/>
              </a:solidFill>
              <a:cs typeface="+mn-ea"/>
              <a:sym typeface="+mn-lt"/>
            </a:endParaRPr>
          </a:p>
        </p:txBody>
      </p:sp>
      <p:sp>
        <p:nvSpPr>
          <p:cNvPr id="120" name="TextBox 86"/>
          <p:cNvSpPr txBox="1"/>
          <p:nvPr/>
        </p:nvSpPr>
        <p:spPr>
          <a:xfrm>
            <a:off x="4820811" y="3411324"/>
            <a:ext cx="754053" cy="253916"/>
          </a:xfrm>
          <a:prstGeom prst="rect">
            <a:avLst/>
          </a:prstGeom>
          <a:noFill/>
        </p:spPr>
        <p:txBody>
          <a:bodyPr wrap="none" lIns="68580" tIns="34290" rIns="68580" bIns="34290" rtlCol="0">
            <a:spAutoFit/>
          </a:bodyPr>
          <a:lstStyle/>
          <a:p>
            <a:r>
              <a:rPr lang="zh-CN" altLang="en-US" sz="1200" b="1" dirty="0">
                <a:solidFill>
                  <a:schemeClr val="tx2"/>
                </a:solidFill>
                <a:cs typeface="+mn-ea"/>
                <a:sym typeface="+mn-lt"/>
              </a:rPr>
              <a:t>标题内容</a:t>
            </a:r>
            <a:endParaRPr lang="id-ID" altLang="zh-CN" sz="1200" b="1" dirty="0">
              <a:solidFill>
                <a:schemeClr val="tx2"/>
              </a:solidFill>
              <a:cs typeface="+mn-ea"/>
              <a:sym typeface="+mn-lt"/>
            </a:endParaRPr>
          </a:p>
        </p:txBody>
      </p:sp>
      <p:sp>
        <p:nvSpPr>
          <p:cNvPr id="121" name="TextBox 87"/>
          <p:cNvSpPr txBox="1"/>
          <p:nvPr/>
        </p:nvSpPr>
        <p:spPr>
          <a:xfrm>
            <a:off x="4820810" y="3618988"/>
            <a:ext cx="1679765" cy="484748"/>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rgbClr val="8C99A8"/>
              </a:solidFill>
              <a:cs typeface="+mn-ea"/>
              <a:sym typeface="+mn-lt"/>
            </a:endParaRPr>
          </a:p>
        </p:txBody>
      </p:sp>
      <p:sp>
        <p:nvSpPr>
          <p:cNvPr id="122" name="TextBox 96"/>
          <p:cNvSpPr txBox="1"/>
          <p:nvPr/>
        </p:nvSpPr>
        <p:spPr>
          <a:xfrm>
            <a:off x="6972672" y="3416577"/>
            <a:ext cx="754053" cy="253916"/>
          </a:xfrm>
          <a:prstGeom prst="rect">
            <a:avLst/>
          </a:prstGeom>
          <a:noFill/>
        </p:spPr>
        <p:txBody>
          <a:bodyPr wrap="none" lIns="68580" tIns="34290" rIns="68580" bIns="34290" rtlCol="0">
            <a:spAutoFit/>
          </a:bodyPr>
          <a:lstStyle/>
          <a:p>
            <a:r>
              <a:rPr lang="zh-CN" altLang="en-US" sz="1200" b="1" dirty="0">
                <a:solidFill>
                  <a:schemeClr val="tx2"/>
                </a:solidFill>
                <a:cs typeface="+mn-ea"/>
                <a:sym typeface="+mn-lt"/>
              </a:rPr>
              <a:t>标题内容</a:t>
            </a:r>
            <a:endParaRPr lang="id-ID" altLang="zh-CN" sz="1200" b="1" dirty="0">
              <a:solidFill>
                <a:schemeClr val="tx2"/>
              </a:solidFill>
              <a:cs typeface="+mn-ea"/>
              <a:sym typeface="+mn-lt"/>
            </a:endParaRPr>
          </a:p>
        </p:txBody>
      </p:sp>
      <p:sp>
        <p:nvSpPr>
          <p:cNvPr id="123" name="TextBox 97"/>
          <p:cNvSpPr txBox="1"/>
          <p:nvPr/>
        </p:nvSpPr>
        <p:spPr>
          <a:xfrm>
            <a:off x="6972671" y="3626765"/>
            <a:ext cx="1679765" cy="484748"/>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rgbClr val="8C99A8"/>
              </a:solidFill>
              <a:cs typeface="+mn-ea"/>
              <a:sym typeface="+mn-lt"/>
            </a:endParaRPr>
          </a:p>
        </p:txBody>
      </p:sp>
      <p:sp>
        <p:nvSpPr>
          <p:cNvPr id="124" name="Freeform 237"/>
          <p:cNvSpPr>
            <a:spLocks noChangeAspect="1" noChangeArrowheads="1"/>
          </p:cNvSpPr>
          <p:nvPr/>
        </p:nvSpPr>
        <p:spPr bwMode="auto">
          <a:xfrm>
            <a:off x="4481899" y="2784993"/>
            <a:ext cx="300945" cy="221080"/>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rgbClr val="F17445"/>
          </a:solidFill>
          <a:ln>
            <a:noFill/>
          </a:ln>
          <a:effectLst/>
        </p:spPr>
        <p:txBody>
          <a:bodyPr wrap="none" lIns="91420" tIns="45710" rIns="91420" bIns="45710" anchor="ctr"/>
          <a:lstStyle/>
          <a:p>
            <a:pPr>
              <a:defRPr/>
            </a:pPr>
            <a:endParaRPr lang="en-US" sz="800" dirty="0">
              <a:cs typeface="+mn-ea"/>
              <a:sym typeface="+mn-lt"/>
            </a:endParaRPr>
          </a:p>
        </p:txBody>
      </p:sp>
      <p:sp>
        <p:nvSpPr>
          <p:cNvPr id="125" name="AutoShape 44"/>
          <p:cNvSpPr>
            <a:spLocks noChangeAspect="1"/>
          </p:cNvSpPr>
          <p:nvPr/>
        </p:nvSpPr>
        <p:spPr bwMode="auto">
          <a:xfrm>
            <a:off x="4455445" y="3509372"/>
            <a:ext cx="305723" cy="2925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rgbClr val="015A74"/>
          </a:solidFill>
          <a:ln>
            <a:noFill/>
          </a:ln>
          <a:effectLst/>
        </p:spPr>
        <p:txBody>
          <a:bodyPr lIns="76184" tIns="76184" rIns="76184" bIns="76184" anchor="ctr"/>
          <a:lstStyle/>
          <a:p>
            <a:pPr defTabSz="685165">
              <a:defRPr/>
            </a:pPr>
            <a:endParaRPr lang="es-ES" sz="5000" dirty="0">
              <a:solidFill>
                <a:srgbClr val="44CEB9"/>
              </a:solidFill>
              <a:effectLst>
                <a:outerShdw blurRad="38100" dist="38100" dir="2700000" algn="tl">
                  <a:srgbClr val="000000"/>
                </a:outerShdw>
              </a:effectLst>
              <a:cs typeface="+mn-ea"/>
              <a:sym typeface="+mn-lt"/>
            </a:endParaRPr>
          </a:p>
        </p:txBody>
      </p:sp>
      <p:sp>
        <p:nvSpPr>
          <p:cNvPr id="126" name="Freeform 100"/>
          <p:cNvSpPr>
            <a:spLocks noChangeAspect="1" noChangeArrowheads="1"/>
          </p:cNvSpPr>
          <p:nvPr/>
        </p:nvSpPr>
        <p:spPr bwMode="auto">
          <a:xfrm>
            <a:off x="6589245" y="3473747"/>
            <a:ext cx="310609" cy="371753"/>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rgbClr val="E94744"/>
          </a:solidFill>
          <a:ln>
            <a:noFill/>
          </a:ln>
          <a:effectLst/>
        </p:spPr>
        <p:txBody>
          <a:bodyPr wrap="square" lIns="68580" tIns="34290" rIns="68580" bIns="34290" anchor="ctr">
            <a:noAutofit/>
          </a:bodyPr>
          <a:lstStyle/>
          <a:p>
            <a:pPr>
              <a:defRPr/>
            </a:pPr>
            <a:endParaRPr lang="en-US" sz="1800" dirty="0">
              <a:cs typeface="+mn-ea"/>
              <a:sym typeface="+mn-lt"/>
            </a:endParaRPr>
          </a:p>
        </p:txBody>
      </p:sp>
      <p:sp>
        <p:nvSpPr>
          <p:cNvPr id="127" name="Freeform 328"/>
          <p:cNvSpPr>
            <a:spLocks noChangeAspect="1" noChangeArrowheads="1"/>
          </p:cNvSpPr>
          <p:nvPr/>
        </p:nvSpPr>
        <p:spPr bwMode="auto">
          <a:xfrm>
            <a:off x="6511825" y="2808480"/>
            <a:ext cx="415733" cy="231933"/>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rgbClr val="009999"/>
          </a:solidFill>
          <a:ln>
            <a:noFill/>
          </a:ln>
          <a:effectLst/>
        </p:spPr>
        <p:txBody>
          <a:bodyPr wrap="none" lIns="182839" tIns="91419" rIns="182839" bIns="91419" anchor="ctr"/>
          <a:lstStyle/>
          <a:p>
            <a:pPr>
              <a:defRPr/>
            </a:pPr>
            <a:endParaRPr lang="en-US" sz="1800" dirty="0">
              <a:cs typeface="+mn-ea"/>
              <a:sym typeface="+mn-lt"/>
            </a:endParaRPr>
          </a:p>
        </p:txBody>
      </p:sp>
      <p:sp>
        <p:nvSpPr>
          <p:cNvPr id="128" name="TextBox 103"/>
          <p:cNvSpPr txBox="1"/>
          <p:nvPr/>
        </p:nvSpPr>
        <p:spPr>
          <a:xfrm>
            <a:off x="4296399" y="1682845"/>
            <a:ext cx="1061803" cy="346234"/>
          </a:xfrm>
          <a:prstGeom prst="rect">
            <a:avLst/>
          </a:prstGeom>
          <a:noFill/>
        </p:spPr>
        <p:txBody>
          <a:bodyPr wrap="none" lIns="68567" tIns="34283" rIns="68567" bIns="34283" rtlCol="0">
            <a:spAutoFit/>
          </a:bodyPr>
          <a:lstStyle/>
          <a:p>
            <a:r>
              <a:rPr lang="zh-CN" altLang="en-US" sz="1800" b="1" dirty="0">
                <a:solidFill>
                  <a:schemeClr val="tx1">
                    <a:lumMod val="65000"/>
                    <a:lumOff val="35000"/>
                  </a:schemeClr>
                </a:solidFill>
                <a:cs typeface="+mn-ea"/>
                <a:sym typeface="+mn-lt"/>
              </a:rPr>
              <a:t>标题内容</a:t>
            </a:r>
            <a:endParaRPr lang="id-ID" sz="1800" b="1" dirty="0">
              <a:solidFill>
                <a:schemeClr val="tx1">
                  <a:lumMod val="65000"/>
                  <a:lumOff val="35000"/>
                </a:schemeClr>
              </a:solidFill>
              <a:cs typeface="+mn-ea"/>
              <a:sym typeface="+mn-lt"/>
            </a:endParaRPr>
          </a:p>
        </p:txBody>
      </p:sp>
      <p:sp>
        <p:nvSpPr>
          <p:cNvPr id="130" name="TextBox 105"/>
          <p:cNvSpPr txBox="1"/>
          <p:nvPr/>
        </p:nvSpPr>
        <p:spPr>
          <a:xfrm>
            <a:off x="5358202" y="1647261"/>
            <a:ext cx="2902201" cy="646313"/>
          </a:xfrm>
          <a:prstGeom prst="rect">
            <a:avLst/>
          </a:prstGeom>
          <a:noFill/>
        </p:spPr>
        <p:txBody>
          <a:bodyPr wrap="square" lIns="91422" tIns="45711" rIns="91422" bIns="45711" rtlCol="0">
            <a:spAutoFit/>
          </a:bodyPr>
          <a:lstStyle/>
          <a:p>
            <a:pPr algn="ctr"/>
            <a:r>
              <a:rPr lang="zh-CN" altLang="en-US" sz="800" dirty="0">
                <a:solidFill>
                  <a:schemeClr val="bg1">
                    <a:lumMod val="50000"/>
                  </a:schemeClr>
                </a:solidFill>
                <a:cs typeface="+mn-ea"/>
                <a:sym typeface="+mn-lt"/>
              </a:rPr>
              <a:t> </a:t>
            </a:r>
            <a:r>
              <a:rPr lang="zh-CN" altLang="en-US" sz="900" dirty="0">
                <a:solidFill>
                  <a:schemeClr val="bg1">
                    <a:lumMod val="50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zh-CN" altLang="en-US" sz="900" dirty="0">
              <a:solidFill>
                <a:srgbClr val="8C99A8"/>
              </a:solidFill>
              <a:cs typeface="+mn-ea"/>
              <a:sym typeface="+mn-lt"/>
            </a:endParaRPr>
          </a:p>
        </p:txBody>
      </p:sp>
      <p:grpSp>
        <p:nvGrpSpPr>
          <p:cNvPr id="145" name="Group 89"/>
          <p:cNvGrpSpPr/>
          <p:nvPr/>
        </p:nvGrpSpPr>
        <p:grpSpPr>
          <a:xfrm>
            <a:off x="2563853" y="1263504"/>
            <a:ext cx="669129" cy="1620001"/>
            <a:chOff x="3111391" y="1310003"/>
            <a:chExt cx="892172" cy="2160001"/>
          </a:xfrm>
          <a:solidFill>
            <a:srgbClr val="F17445"/>
          </a:solidFill>
          <a:effectLst>
            <a:outerShdw blurRad="152400" dir="5400000" sx="90000" sy="-19000" rotWithShape="0">
              <a:prstClr val="black">
                <a:alpha val="15000"/>
              </a:prstClr>
            </a:outerShdw>
          </a:effectLst>
        </p:grpSpPr>
        <p:grpSp>
          <p:nvGrpSpPr>
            <p:cNvPr id="146" name="Gruppe 70"/>
            <p:cNvGrpSpPr/>
            <p:nvPr/>
          </p:nvGrpSpPr>
          <p:grpSpPr bwMode="auto">
            <a:xfrm>
              <a:off x="3111391" y="1310003"/>
              <a:ext cx="892172" cy="2160001"/>
              <a:chOff x="7635792" y="4784725"/>
              <a:chExt cx="3402096" cy="8248650"/>
            </a:xfrm>
            <a:grpFill/>
          </p:grpSpPr>
          <p:sp>
            <p:nvSpPr>
              <p:cNvPr id="151" name="Freeform 96"/>
              <p:cNvSpPr>
                <a:spLocks noEditPoints="1"/>
              </p:cNvSpPr>
              <p:nvPr/>
            </p:nvSpPr>
            <p:spPr bwMode="auto">
              <a:xfrm>
                <a:off x="7633088" y="4783014"/>
                <a:ext cx="3404813" cy="8252728"/>
              </a:xfrm>
              <a:custGeom>
                <a:avLst/>
                <a:gdLst>
                  <a:gd name="T0" fmla="*/ 3187699 w 2148"/>
                  <a:gd name="T1" fmla="*/ 193675 h 5196"/>
                  <a:gd name="T2" fmla="*/ 3003549 w 2148"/>
                  <a:gd name="T3" fmla="*/ 234950 h 5196"/>
                  <a:gd name="T4" fmla="*/ 2943224 w 2148"/>
                  <a:gd name="T5" fmla="*/ 330200 h 5196"/>
                  <a:gd name="T6" fmla="*/ 2987674 w 2148"/>
                  <a:gd name="T7" fmla="*/ 479425 h 5196"/>
                  <a:gd name="T8" fmla="*/ 2832099 w 2148"/>
                  <a:gd name="T9" fmla="*/ 1012825 h 5196"/>
                  <a:gd name="T10" fmla="*/ 2574925 w 2148"/>
                  <a:gd name="T11" fmla="*/ 1492250 h 5196"/>
                  <a:gd name="T12" fmla="*/ 2339975 w 2148"/>
                  <a:gd name="T13" fmla="*/ 1885950 h 5196"/>
                  <a:gd name="T14" fmla="*/ 2165350 w 2148"/>
                  <a:gd name="T15" fmla="*/ 2127250 h 5196"/>
                  <a:gd name="T16" fmla="*/ 1968500 w 2148"/>
                  <a:gd name="T17" fmla="*/ 2152650 h 5196"/>
                  <a:gd name="T18" fmla="*/ 1882775 w 2148"/>
                  <a:gd name="T19" fmla="*/ 1612900 h 5196"/>
                  <a:gd name="T20" fmla="*/ 1485900 w 2148"/>
                  <a:gd name="T21" fmla="*/ 1476375 h 5196"/>
                  <a:gd name="T22" fmla="*/ 1260475 w 2148"/>
                  <a:gd name="T23" fmla="*/ 1676400 h 5196"/>
                  <a:gd name="T24" fmla="*/ 1165225 w 2148"/>
                  <a:gd name="T25" fmla="*/ 2168525 h 5196"/>
                  <a:gd name="T26" fmla="*/ 1231900 w 2148"/>
                  <a:gd name="T27" fmla="*/ 2336800 h 5196"/>
                  <a:gd name="T28" fmla="*/ 1060450 w 2148"/>
                  <a:gd name="T29" fmla="*/ 2184400 h 5196"/>
                  <a:gd name="T30" fmla="*/ 742950 w 2148"/>
                  <a:gd name="T31" fmla="*/ 1473200 h 5196"/>
                  <a:gd name="T32" fmla="*/ 561975 w 2148"/>
                  <a:gd name="T33" fmla="*/ 854075 h 5196"/>
                  <a:gd name="T34" fmla="*/ 438150 w 2148"/>
                  <a:gd name="T35" fmla="*/ 371475 h 5196"/>
                  <a:gd name="T36" fmla="*/ 527050 w 2148"/>
                  <a:gd name="T37" fmla="*/ 174625 h 5196"/>
                  <a:gd name="T38" fmla="*/ 282575 w 2148"/>
                  <a:gd name="T39" fmla="*/ 6350 h 5196"/>
                  <a:gd name="T40" fmla="*/ 123825 w 2148"/>
                  <a:gd name="T41" fmla="*/ 63500 h 5196"/>
                  <a:gd name="T42" fmla="*/ 25400 w 2148"/>
                  <a:gd name="T43" fmla="*/ 228600 h 5196"/>
                  <a:gd name="T44" fmla="*/ 53975 w 2148"/>
                  <a:gd name="T45" fmla="*/ 346075 h 5196"/>
                  <a:gd name="T46" fmla="*/ 117475 w 2148"/>
                  <a:gd name="T47" fmla="*/ 479425 h 5196"/>
                  <a:gd name="T48" fmla="*/ 101600 w 2148"/>
                  <a:gd name="T49" fmla="*/ 822325 h 5196"/>
                  <a:gd name="T50" fmla="*/ 390525 w 2148"/>
                  <a:gd name="T51" fmla="*/ 1812925 h 5196"/>
                  <a:gd name="T52" fmla="*/ 508000 w 2148"/>
                  <a:gd name="T53" fmla="*/ 2000250 h 5196"/>
                  <a:gd name="T54" fmla="*/ 828675 w 2148"/>
                  <a:gd name="T55" fmla="*/ 2930525 h 5196"/>
                  <a:gd name="T56" fmla="*/ 812800 w 2148"/>
                  <a:gd name="T57" fmla="*/ 3502025 h 5196"/>
                  <a:gd name="T58" fmla="*/ 946150 w 2148"/>
                  <a:gd name="T59" fmla="*/ 4152900 h 5196"/>
                  <a:gd name="T60" fmla="*/ 920750 w 2148"/>
                  <a:gd name="T61" fmla="*/ 4610100 h 5196"/>
                  <a:gd name="T62" fmla="*/ 939800 w 2148"/>
                  <a:gd name="T63" fmla="*/ 5038725 h 5196"/>
                  <a:gd name="T64" fmla="*/ 939800 w 2148"/>
                  <a:gd name="T65" fmla="*/ 5902324 h 5196"/>
                  <a:gd name="T66" fmla="*/ 996950 w 2148"/>
                  <a:gd name="T67" fmla="*/ 6394449 h 5196"/>
                  <a:gd name="T68" fmla="*/ 1111250 w 2148"/>
                  <a:gd name="T69" fmla="*/ 7019925 h 5196"/>
                  <a:gd name="T70" fmla="*/ 1247775 w 2148"/>
                  <a:gd name="T71" fmla="*/ 7629525 h 5196"/>
                  <a:gd name="T72" fmla="*/ 1273175 w 2148"/>
                  <a:gd name="T73" fmla="*/ 8086725 h 5196"/>
                  <a:gd name="T74" fmla="*/ 1447800 w 2148"/>
                  <a:gd name="T75" fmla="*/ 8235950 h 5196"/>
                  <a:gd name="T76" fmla="*/ 1647825 w 2148"/>
                  <a:gd name="T77" fmla="*/ 8178800 h 5196"/>
                  <a:gd name="T78" fmla="*/ 1876425 w 2148"/>
                  <a:gd name="T79" fmla="*/ 8191500 h 5196"/>
                  <a:gd name="T80" fmla="*/ 1806575 w 2148"/>
                  <a:gd name="T81" fmla="*/ 7947025 h 5196"/>
                  <a:gd name="T82" fmla="*/ 1778000 w 2148"/>
                  <a:gd name="T83" fmla="*/ 7600950 h 5196"/>
                  <a:gd name="T84" fmla="*/ 2152650 w 2148"/>
                  <a:gd name="T85" fmla="*/ 6267449 h 5196"/>
                  <a:gd name="T86" fmla="*/ 2247900 w 2148"/>
                  <a:gd name="T87" fmla="*/ 4978400 h 5196"/>
                  <a:gd name="T88" fmla="*/ 2244725 w 2148"/>
                  <a:gd name="T89" fmla="*/ 3673475 h 5196"/>
                  <a:gd name="T90" fmla="*/ 2263775 w 2148"/>
                  <a:gd name="T91" fmla="*/ 3352800 h 5196"/>
                  <a:gd name="T92" fmla="*/ 2292350 w 2148"/>
                  <a:gd name="T93" fmla="*/ 2879725 h 5196"/>
                  <a:gd name="T94" fmla="*/ 2416175 w 2148"/>
                  <a:gd name="T95" fmla="*/ 2644775 h 5196"/>
                  <a:gd name="T96" fmla="*/ 2574925 w 2148"/>
                  <a:gd name="T97" fmla="*/ 2225675 h 5196"/>
                  <a:gd name="T98" fmla="*/ 2781300 w 2148"/>
                  <a:gd name="T99" fmla="*/ 1958975 h 5196"/>
                  <a:gd name="T100" fmla="*/ 2886074 w 2148"/>
                  <a:gd name="T101" fmla="*/ 1657350 h 5196"/>
                  <a:gd name="T102" fmla="*/ 3105149 w 2148"/>
                  <a:gd name="T103" fmla="*/ 1292225 h 5196"/>
                  <a:gd name="T104" fmla="*/ 3197224 w 2148"/>
                  <a:gd name="T105" fmla="*/ 847725 h 5196"/>
                  <a:gd name="T106" fmla="*/ 3286125 w 2148"/>
                  <a:gd name="T107" fmla="*/ 647700 h 5196"/>
                  <a:gd name="T108" fmla="*/ 3403600 w 2148"/>
                  <a:gd name="T109" fmla="*/ 473075 h 5196"/>
                  <a:gd name="T110" fmla="*/ 1527175 w 2148"/>
                  <a:gd name="T111" fmla="*/ 7864475 h 5196"/>
                  <a:gd name="T112" fmla="*/ 1765300 w 2148"/>
                  <a:gd name="T113" fmla="*/ 6511926 h 5196"/>
                  <a:gd name="T114" fmla="*/ 1660525 w 2148"/>
                  <a:gd name="T115" fmla="*/ 7194550 h 5196"/>
                  <a:gd name="T116" fmla="*/ 1508125 w 2148"/>
                  <a:gd name="T117" fmla="*/ 7597775 h 5196"/>
                  <a:gd name="T118" fmla="*/ 1412875 w 2148"/>
                  <a:gd name="T119" fmla="*/ 7264400 h 5196"/>
                  <a:gd name="T120" fmla="*/ 1330325 w 2148"/>
                  <a:gd name="T121" fmla="*/ 6384924 h 5196"/>
                  <a:gd name="T122" fmla="*/ 1638300 w 2148"/>
                  <a:gd name="T123" fmla="*/ 6235699 h 5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48"/>
                  <a:gd name="T187" fmla="*/ 0 h 5196"/>
                  <a:gd name="T188" fmla="*/ 2148 w 2148"/>
                  <a:gd name="T189" fmla="*/ 5196 h 5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48" h="5196">
                    <a:moveTo>
                      <a:pt x="2136" y="254"/>
                    </a:moveTo>
                    <a:lnTo>
                      <a:pt x="2086" y="166"/>
                    </a:lnTo>
                    <a:lnTo>
                      <a:pt x="2078" y="154"/>
                    </a:lnTo>
                    <a:lnTo>
                      <a:pt x="2068" y="142"/>
                    </a:lnTo>
                    <a:lnTo>
                      <a:pt x="2060" y="136"/>
                    </a:lnTo>
                    <a:lnTo>
                      <a:pt x="2054" y="132"/>
                    </a:lnTo>
                    <a:lnTo>
                      <a:pt x="2026" y="126"/>
                    </a:lnTo>
                    <a:lnTo>
                      <a:pt x="2008" y="122"/>
                    </a:lnTo>
                    <a:lnTo>
                      <a:pt x="1990" y="120"/>
                    </a:lnTo>
                    <a:lnTo>
                      <a:pt x="1976" y="120"/>
                    </a:lnTo>
                    <a:lnTo>
                      <a:pt x="1964" y="124"/>
                    </a:lnTo>
                    <a:lnTo>
                      <a:pt x="1938" y="130"/>
                    </a:lnTo>
                    <a:lnTo>
                      <a:pt x="1914" y="140"/>
                    </a:lnTo>
                    <a:lnTo>
                      <a:pt x="1892" y="148"/>
                    </a:lnTo>
                    <a:lnTo>
                      <a:pt x="1872" y="150"/>
                    </a:lnTo>
                    <a:lnTo>
                      <a:pt x="1868" y="152"/>
                    </a:lnTo>
                    <a:lnTo>
                      <a:pt x="1864" y="156"/>
                    </a:lnTo>
                    <a:lnTo>
                      <a:pt x="1858" y="164"/>
                    </a:lnTo>
                    <a:lnTo>
                      <a:pt x="1854" y="176"/>
                    </a:lnTo>
                    <a:lnTo>
                      <a:pt x="1852" y="184"/>
                    </a:lnTo>
                    <a:lnTo>
                      <a:pt x="1854" y="208"/>
                    </a:lnTo>
                    <a:lnTo>
                      <a:pt x="1856" y="234"/>
                    </a:lnTo>
                    <a:lnTo>
                      <a:pt x="1858" y="252"/>
                    </a:lnTo>
                    <a:lnTo>
                      <a:pt x="1860" y="258"/>
                    </a:lnTo>
                    <a:lnTo>
                      <a:pt x="1864" y="264"/>
                    </a:lnTo>
                    <a:lnTo>
                      <a:pt x="1872" y="270"/>
                    </a:lnTo>
                    <a:lnTo>
                      <a:pt x="1882" y="302"/>
                    </a:lnTo>
                    <a:lnTo>
                      <a:pt x="1888" y="330"/>
                    </a:lnTo>
                    <a:lnTo>
                      <a:pt x="1890" y="362"/>
                    </a:lnTo>
                    <a:lnTo>
                      <a:pt x="1888" y="394"/>
                    </a:lnTo>
                    <a:lnTo>
                      <a:pt x="1882" y="428"/>
                    </a:lnTo>
                    <a:lnTo>
                      <a:pt x="1876" y="450"/>
                    </a:lnTo>
                    <a:lnTo>
                      <a:pt x="1866" y="484"/>
                    </a:lnTo>
                    <a:lnTo>
                      <a:pt x="1850" y="516"/>
                    </a:lnTo>
                    <a:lnTo>
                      <a:pt x="1784" y="638"/>
                    </a:lnTo>
                    <a:lnTo>
                      <a:pt x="1752" y="702"/>
                    </a:lnTo>
                    <a:lnTo>
                      <a:pt x="1730" y="744"/>
                    </a:lnTo>
                    <a:lnTo>
                      <a:pt x="1712" y="776"/>
                    </a:lnTo>
                    <a:lnTo>
                      <a:pt x="1694" y="808"/>
                    </a:lnTo>
                    <a:lnTo>
                      <a:pt x="1648" y="878"/>
                    </a:lnTo>
                    <a:lnTo>
                      <a:pt x="1640" y="892"/>
                    </a:lnTo>
                    <a:lnTo>
                      <a:pt x="1632" y="908"/>
                    </a:lnTo>
                    <a:lnTo>
                      <a:pt x="1626" y="924"/>
                    </a:lnTo>
                    <a:lnTo>
                      <a:pt x="1622" y="940"/>
                    </a:lnTo>
                    <a:lnTo>
                      <a:pt x="1610" y="970"/>
                    </a:lnTo>
                    <a:lnTo>
                      <a:pt x="1596" y="1002"/>
                    </a:lnTo>
                    <a:lnTo>
                      <a:pt x="1584" y="1022"/>
                    </a:lnTo>
                    <a:lnTo>
                      <a:pt x="1548" y="1086"/>
                    </a:lnTo>
                    <a:lnTo>
                      <a:pt x="1532" y="1108"/>
                    </a:lnTo>
                    <a:lnTo>
                      <a:pt x="1512" y="1138"/>
                    </a:lnTo>
                    <a:lnTo>
                      <a:pt x="1490" y="1168"/>
                    </a:lnTo>
                    <a:lnTo>
                      <a:pt x="1474" y="1188"/>
                    </a:lnTo>
                    <a:lnTo>
                      <a:pt x="1458" y="1212"/>
                    </a:lnTo>
                    <a:lnTo>
                      <a:pt x="1448" y="1228"/>
                    </a:lnTo>
                    <a:lnTo>
                      <a:pt x="1440" y="1246"/>
                    </a:lnTo>
                    <a:lnTo>
                      <a:pt x="1424" y="1270"/>
                    </a:lnTo>
                    <a:lnTo>
                      <a:pt x="1402" y="1302"/>
                    </a:lnTo>
                    <a:lnTo>
                      <a:pt x="1392" y="1316"/>
                    </a:lnTo>
                    <a:lnTo>
                      <a:pt x="1378" y="1328"/>
                    </a:lnTo>
                    <a:lnTo>
                      <a:pt x="1364" y="1340"/>
                    </a:lnTo>
                    <a:lnTo>
                      <a:pt x="1350" y="1350"/>
                    </a:lnTo>
                    <a:lnTo>
                      <a:pt x="1306" y="1376"/>
                    </a:lnTo>
                    <a:lnTo>
                      <a:pt x="1292" y="1382"/>
                    </a:lnTo>
                    <a:lnTo>
                      <a:pt x="1278" y="1384"/>
                    </a:lnTo>
                    <a:lnTo>
                      <a:pt x="1264" y="1384"/>
                    </a:lnTo>
                    <a:lnTo>
                      <a:pt x="1260" y="1382"/>
                    </a:lnTo>
                    <a:lnTo>
                      <a:pt x="1256" y="1378"/>
                    </a:lnTo>
                    <a:lnTo>
                      <a:pt x="1248" y="1370"/>
                    </a:lnTo>
                    <a:lnTo>
                      <a:pt x="1240" y="1356"/>
                    </a:lnTo>
                    <a:lnTo>
                      <a:pt x="1236" y="1342"/>
                    </a:lnTo>
                    <a:lnTo>
                      <a:pt x="1234" y="1326"/>
                    </a:lnTo>
                    <a:lnTo>
                      <a:pt x="1230" y="1230"/>
                    </a:lnTo>
                    <a:lnTo>
                      <a:pt x="1226" y="1194"/>
                    </a:lnTo>
                    <a:lnTo>
                      <a:pt x="1222" y="1158"/>
                    </a:lnTo>
                    <a:lnTo>
                      <a:pt x="1204" y="1068"/>
                    </a:lnTo>
                    <a:lnTo>
                      <a:pt x="1200" y="1052"/>
                    </a:lnTo>
                    <a:lnTo>
                      <a:pt x="1194" y="1034"/>
                    </a:lnTo>
                    <a:lnTo>
                      <a:pt x="1186" y="1016"/>
                    </a:lnTo>
                    <a:lnTo>
                      <a:pt x="1176" y="1002"/>
                    </a:lnTo>
                    <a:lnTo>
                      <a:pt x="1148" y="962"/>
                    </a:lnTo>
                    <a:lnTo>
                      <a:pt x="1138" y="950"/>
                    </a:lnTo>
                    <a:lnTo>
                      <a:pt x="1124" y="940"/>
                    </a:lnTo>
                    <a:lnTo>
                      <a:pt x="1108" y="932"/>
                    </a:lnTo>
                    <a:lnTo>
                      <a:pt x="1092" y="930"/>
                    </a:lnTo>
                    <a:lnTo>
                      <a:pt x="972" y="926"/>
                    </a:lnTo>
                    <a:lnTo>
                      <a:pt x="954" y="926"/>
                    </a:lnTo>
                    <a:lnTo>
                      <a:pt x="936" y="930"/>
                    </a:lnTo>
                    <a:lnTo>
                      <a:pt x="918" y="936"/>
                    </a:lnTo>
                    <a:lnTo>
                      <a:pt x="904" y="942"/>
                    </a:lnTo>
                    <a:lnTo>
                      <a:pt x="890" y="952"/>
                    </a:lnTo>
                    <a:lnTo>
                      <a:pt x="876" y="960"/>
                    </a:lnTo>
                    <a:lnTo>
                      <a:pt x="860" y="972"/>
                    </a:lnTo>
                    <a:lnTo>
                      <a:pt x="846" y="986"/>
                    </a:lnTo>
                    <a:lnTo>
                      <a:pt x="836" y="998"/>
                    </a:lnTo>
                    <a:lnTo>
                      <a:pt x="804" y="1042"/>
                    </a:lnTo>
                    <a:lnTo>
                      <a:pt x="794" y="1056"/>
                    </a:lnTo>
                    <a:lnTo>
                      <a:pt x="784" y="1072"/>
                    </a:lnTo>
                    <a:lnTo>
                      <a:pt x="776" y="1090"/>
                    </a:lnTo>
                    <a:lnTo>
                      <a:pt x="770" y="1104"/>
                    </a:lnTo>
                    <a:lnTo>
                      <a:pt x="754" y="1152"/>
                    </a:lnTo>
                    <a:lnTo>
                      <a:pt x="746" y="1186"/>
                    </a:lnTo>
                    <a:lnTo>
                      <a:pt x="740" y="1222"/>
                    </a:lnTo>
                    <a:lnTo>
                      <a:pt x="738" y="1272"/>
                    </a:lnTo>
                    <a:lnTo>
                      <a:pt x="734" y="1346"/>
                    </a:lnTo>
                    <a:lnTo>
                      <a:pt x="734" y="1366"/>
                    </a:lnTo>
                    <a:lnTo>
                      <a:pt x="736" y="1382"/>
                    </a:lnTo>
                    <a:lnTo>
                      <a:pt x="742" y="1398"/>
                    </a:lnTo>
                    <a:lnTo>
                      <a:pt x="750" y="1416"/>
                    </a:lnTo>
                    <a:lnTo>
                      <a:pt x="758" y="1428"/>
                    </a:lnTo>
                    <a:lnTo>
                      <a:pt x="764" y="1436"/>
                    </a:lnTo>
                    <a:lnTo>
                      <a:pt x="772" y="1448"/>
                    </a:lnTo>
                    <a:lnTo>
                      <a:pt x="778" y="1458"/>
                    </a:lnTo>
                    <a:lnTo>
                      <a:pt x="778" y="1468"/>
                    </a:lnTo>
                    <a:lnTo>
                      <a:pt x="776" y="1472"/>
                    </a:lnTo>
                    <a:lnTo>
                      <a:pt x="774" y="1474"/>
                    </a:lnTo>
                    <a:lnTo>
                      <a:pt x="770" y="1476"/>
                    </a:lnTo>
                    <a:lnTo>
                      <a:pt x="766" y="1478"/>
                    </a:lnTo>
                    <a:lnTo>
                      <a:pt x="756" y="1474"/>
                    </a:lnTo>
                    <a:lnTo>
                      <a:pt x="744" y="1468"/>
                    </a:lnTo>
                    <a:lnTo>
                      <a:pt x="734" y="1458"/>
                    </a:lnTo>
                    <a:lnTo>
                      <a:pt x="690" y="1406"/>
                    </a:lnTo>
                    <a:lnTo>
                      <a:pt x="678" y="1392"/>
                    </a:lnTo>
                    <a:lnTo>
                      <a:pt x="668" y="1376"/>
                    </a:lnTo>
                    <a:lnTo>
                      <a:pt x="658" y="1360"/>
                    </a:lnTo>
                    <a:lnTo>
                      <a:pt x="650" y="1346"/>
                    </a:lnTo>
                    <a:lnTo>
                      <a:pt x="618" y="1272"/>
                    </a:lnTo>
                    <a:lnTo>
                      <a:pt x="588" y="1208"/>
                    </a:lnTo>
                    <a:lnTo>
                      <a:pt x="528" y="1088"/>
                    </a:lnTo>
                    <a:lnTo>
                      <a:pt x="512" y="1054"/>
                    </a:lnTo>
                    <a:lnTo>
                      <a:pt x="500" y="1020"/>
                    </a:lnTo>
                    <a:lnTo>
                      <a:pt x="468" y="928"/>
                    </a:lnTo>
                    <a:lnTo>
                      <a:pt x="444" y="858"/>
                    </a:lnTo>
                    <a:lnTo>
                      <a:pt x="408" y="758"/>
                    </a:lnTo>
                    <a:lnTo>
                      <a:pt x="398" y="722"/>
                    </a:lnTo>
                    <a:lnTo>
                      <a:pt x="390" y="688"/>
                    </a:lnTo>
                    <a:lnTo>
                      <a:pt x="378" y="606"/>
                    </a:lnTo>
                    <a:lnTo>
                      <a:pt x="374" y="588"/>
                    </a:lnTo>
                    <a:lnTo>
                      <a:pt x="368" y="570"/>
                    </a:lnTo>
                    <a:lnTo>
                      <a:pt x="362" y="554"/>
                    </a:lnTo>
                    <a:lnTo>
                      <a:pt x="354" y="538"/>
                    </a:lnTo>
                    <a:lnTo>
                      <a:pt x="318" y="476"/>
                    </a:lnTo>
                    <a:lnTo>
                      <a:pt x="258" y="362"/>
                    </a:lnTo>
                    <a:lnTo>
                      <a:pt x="252" y="348"/>
                    </a:lnTo>
                    <a:lnTo>
                      <a:pt x="250" y="330"/>
                    </a:lnTo>
                    <a:lnTo>
                      <a:pt x="250" y="312"/>
                    </a:lnTo>
                    <a:lnTo>
                      <a:pt x="254" y="296"/>
                    </a:lnTo>
                    <a:lnTo>
                      <a:pt x="276" y="234"/>
                    </a:lnTo>
                    <a:lnTo>
                      <a:pt x="292" y="188"/>
                    </a:lnTo>
                    <a:lnTo>
                      <a:pt x="300" y="178"/>
                    </a:lnTo>
                    <a:lnTo>
                      <a:pt x="308" y="170"/>
                    </a:lnTo>
                    <a:lnTo>
                      <a:pt x="312" y="164"/>
                    </a:lnTo>
                    <a:lnTo>
                      <a:pt x="318" y="156"/>
                    </a:lnTo>
                    <a:lnTo>
                      <a:pt x="322" y="146"/>
                    </a:lnTo>
                    <a:lnTo>
                      <a:pt x="326" y="134"/>
                    </a:lnTo>
                    <a:lnTo>
                      <a:pt x="332" y="110"/>
                    </a:lnTo>
                    <a:lnTo>
                      <a:pt x="334" y="92"/>
                    </a:lnTo>
                    <a:lnTo>
                      <a:pt x="332" y="84"/>
                    </a:lnTo>
                    <a:lnTo>
                      <a:pt x="330" y="76"/>
                    </a:lnTo>
                    <a:lnTo>
                      <a:pt x="322" y="58"/>
                    </a:lnTo>
                    <a:lnTo>
                      <a:pt x="314" y="50"/>
                    </a:lnTo>
                    <a:lnTo>
                      <a:pt x="304" y="42"/>
                    </a:lnTo>
                    <a:lnTo>
                      <a:pt x="290" y="36"/>
                    </a:lnTo>
                    <a:lnTo>
                      <a:pt x="276" y="30"/>
                    </a:lnTo>
                    <a:lnTo>
                      <a:pt x="178" y="4"/>
                    </a:lnTo>
                    <a:lnTo>
                      <a:pt x="162" y="2"/>
                    </a:lnTo>
                    <a:lnTo>
                      <a:pt x="150" y="0"/>
                    </a:lnTo>
                    <a:lnTo>
                      <a:pt x="138" y="0"/>
                    </a:lnTo>
                    <a:lnTo>
                      <a:pt x="132" y="2"/>
                    </a:lnTo>
                    <a:lnTo>
                      <a:pt x="106" y="18"/>
                    </a:lnTo>
                    <a:lnTo>
                      <a:pt x="92" y="28"/>
                    </a:lnTo>
                    <a:lnTo>
                      <a:pt x="78" y="40"/>
                    </a:lnTo>
                    <a:lnTo>
                      <a:pt x="68" y="50"/>
                    </a:lnTo>
                    <a:lnTo>
                      <a:pt x="60" y="60"/>
                    </a:lnTo>
                    <a:lnTo>
                      <a:pt x="48" y="84"/>
                    </a:lnTo>
                    <a:lnTo>
                      <a:pt x="38" y="108"/>
                    </a:lnTo>
                    <a:lnTo>
                      <a:pt x="28" y="128"/>
                    </a:lnTo>
                    <a:lnTo>
                      <a:pt x="16" y="144"/>
                    </a:lnTo>
                    <a:lnTo>
                      <a:pt x="4" y="158"/>
                    </a:lnTo>
                    <a:lnTo>
                      <a:pt x="2" y="160"/>
                    </a:lnTo>
                    <a:lnTo>
                      <a:pt x="0" y="166"/>
                    </a:lnTo>
                    <a:lnTo>
                      <a:pt x="2" y="174"/>
                    </a:lnTo>
                    <a:lnTo>
                      <a:pt x="6" y="184"/>
                    </a:lnTo>
                    <a:lnTo>
                      <a:pt x="16" y="196"/>
                    </a:lnTo>
                    <a:lnTo>
                      <a:pt x="26" y="206"/>
                    </a:lnTo>
                    <a:lnTo>
                      <a:pt x="34" y="218"/>
                    </a:lnTo>
                    <a:lnTo>
                      <a:pt x="40" y="228"/>
                    </a:lnTo>
                    <a:lnTo>
                      <a:pt x="50" y="240"/>
                    </a:lnTo>
                    <a:lnTo>
                      <a:pt x="60" y="254"/>
                    </a:lnTo>
                    <a:lnTo>
                      <a:pt x="68" y="272"/>
                    </a:lnTo>
                    <a:lnTo>
                      <a:pt x="74" y="292"/>
                    </a:lnTo>
                    <a:lnTo>
                      <a:pt x="74" y="298"/>
                    </a:lnTo>
                    <a:lnTo>
                      <a:pt x="74" y="302"/>
                    </a:lnTo>
                    <a:lnTo>
                      <a:pt x="74" y="316"/>
                    </a:lnTo>
                    <a:lnTo>
                      <a:pt x="76" y="344"/>
                    </a:lnTo>
                    <a:lnTo>
                      <a:pt x="84" y="426"/>
                    </a:lnTo>
                    <a:lnTo>
                      <a:pt x="84" y="442"/>
                    </a:lnTo>
                    <a:lnTo>
                      <a:pt x="82" y="458"/>
                    </a:lnTo>
                    <a:lnTo>
                      <a:pt x="78" y="474"/>
                    </a:lnTo>
                    <a:lnTo>
                      <a:pt x="72" y="488"/>
                    </a:lnTo>
                    <a:lnTo>
                      <a:pt x="66" y="502"/>
                    </a:lnTo>
                    <a:lnTo>
                      <a:pt x="64" y="518"/>
                    </a:lnTo>
                    <a:lnTo>
                      <a:pt x="64" y="534"/>
                    </a:lnTo>
                    <a:lnTo>
                      <a:pt x="66" y="550"/>
                    </a:lnTo>
                    <a:lnTo>
                      <a:pt x="100" y="666"/>
                    </a:lnTo>
                    <a:lnTo>
                      <a:pt x="122" y="734"/>
                    </a:lnTo>
                    <a:lnTo>
                      <a:pt x="230" y="1044"/>
                    </a:lnTo>
                    <a:lnTo>
                      <a:pt x="238" y="1078"/>
                    </a:lnTo>
                    <a:lnTo>
                      <a:pt x="244" y="1114"/>
                    </a:lnTo>
                    <a:lnTo>
                      <a:pt x="246" y="1142"/>
                    </a:lnTo>
                    <a:lnTo>
                      <a:pt x="250" y="1156"/>
                    </a:lnTo>
                    <a:lnTo>
                      <a:pt x="256" y="1170"/>
                    </a:lnTo>
                    <a:lnTo>
                      <a:pt x="264" y="1180"/>
                    </a:lnTo>
                    <a:lnTo>
                      <a:pt x="268" y="1184"/>
                    </a:lnTo>
                    <a:lnTo>
                      <a:pt x="272" y="1186"/>
                    </a:lnTo>
                    <a:lnTo>
                      <a:pt x="282" y="1192"/>
                    </a:lnTo>
                    <a:lnTo>
                      <a:pt x="292" y="1202"/>
                    </a:lnTo>
                    <a:lnTo>
                      <a:pt x="302" y="1214"/>
                    </a:lnTo>
                    <a:lnTo>
                      <a:pt x="308" y="1228"/>
                    </a:lnTo>
                    <a:lnTo>
                      <a:pt x="320" y="1260"/>
                    </a:lnTo>
                    <a:lnTo>
                      <a:pt x="332" y="1294"/>
                    </a:lnTo>
                    <a:lnTo>
                      <a:pt x="340" y="1330"/>
                    </a:lnTo>
                    <a:lnTo>
                      <a:pt x="344" y="1366"/>
                    </a:lnTo>
                    <a:lnTo>
                      <a:pt x="352" y="1400"/>
                    </a:lnTo>
                    <a:lnTo>
                      <a:pt x="364" y="1436"/>
                    </a:lnTo>
                    <a:lnTo>
                      <a:pt x="444" y="1622"/>
                    </a:lnTo>
                    <a:lnTo>
                      <a:pt x="470" y="1690"/>
                    </a:lnTo>
                    <a:lnTo>
                      <a:pt x="522" y="1846"/>
                    </a:lnTo>
                    <a:lnTo>
                      <a:pt x="528" y="1862"/>
                    </a:lnTo>
                    <a:lnTo>
                      <a:pt x="532" y="1880"/>
                    </a:lnTo>
                    <a:lnTo>
                      <a:pt x="534" y="1898"/>
                    </a:lnTo>
                    <a:lnTo>
                      <a:pt x="536" y="1916"/>
                    </a:lnTo>
                    <a:lnTo>
                      <a:pt x="540" y="2044"/>
                    </a:lnTo>
                    <a:lnTo>
                      <a:pt x="540" y="2080"/>
                    </a:lnTo>
                    <a:lnTo>
                      <a:pt x="534" y="2116"/>
                    </a:lnTo>
                    <a:lnTo>
                      <a:pt x="512" y="2206"/>
                    </a:lnTo>
                    <a:lnTo>
                      <a:pt x="502" y="2240"/>
                    </a:lnTo>
                    <a:lnTo>
                      <a:pt x="488" y="2274"/>
                    </a:lnTo>
                    <a:lnTo>
                      <a:pt x="442" y="2364"/>
                    </a:lnTo>
                    <a:lnTo>
                      <a:pt x="410" y="2428"/>
                    </a:lnTo>
                    <a:lnTo>
                      <a:pt x="382" y="2486"/>
                    </a:lnTo>
                    <a:lnTo>
                      <a:pt x="370" y="2508"/>
                    </a:lnTo>
                    <a:lnTo>
                      <a:pt x="588" y="2612"/>
                    </a:lnTo>
                    <a:lnTo>
                      <a:pt x="586" y="2614"/>
                    </a:lnTo>
                    <a:lnTo>
                      <a:pt x="596" y="2616"/>
                    </a:lnTo>
                    <a:lnTo>
                      <a:pt x="600" y="2618"/>
                    </a:lnTo>
                    <a:lnTo>
                      <a:pt x="602" y="2698"/>
                    </a:lnTo>
                    <a:lnTo>
                      <a:pt x="592" y="2740"/>
                    </a:lnTo>
                    <a:lnTo>
                      <a:pt x="594" y="2740"/>
                    </a:lnTo>
                    <a:lnTo>
                      <a:pt x="588" y="2756"/>
                    </a:lnTo>
                    <a:lnTo>
                      <a:pt x="584" y="2824"/>
                    </a:lnTo>
                    <a:lnTo>
                      <a:pt x="580" y="2904"/>
                    </a:lnTo>
                    <a:lnTo>
                      <a:pt x="586" y="2988"/>
                    </a:lnTo>
                    <a:lnTo>
                      <a:pt x="592" y="3056"/>
                    </a:lnTo>
                    <a:lnTo>
                      <a:pt x="592" y="3070"/>
                    </a:lnTo>
                    <a:lnTo>
                      <a:pt x="594" y="3072"/>
                    </a:lnTo>
                    <a:lnTo>
                      <a:pt x="594" y="3076"/>
                    </a:lnTo>
                    <a:lnTo>
                      <a:pt x="594" y="3086"/>
                    </a:lnTo>
                    <a:lnTo>
                      <a:pt x="592" y="3096"/>
                    </a:lnTo>
                    <a:lnTo>
                      <a:pt x="592" y="3102"/>
                    </a:lnTo>
                    <a:lnTo>
                      <a:pt x="592" y="3174"/>
                    </a:lnTo>
                    <a:lnTo>
                      <a:pt x="590" y="3250"/>
                    </a:lnTo>
                    <a:lnTo>
                      <a:pt x="582" y="3396"/>
                    </a:lnTo>
                    <a:lnTo>
                      <a:pt x="582" y="3460"/>
                    </a:lnTo>
                    <a:lnTo>
                      <a:pt x="584" y="3492"/>
                    </a:lnTo>
                    <a:lnTo>
                      <a:pt x="588" y="3526"/>
                    </a:lnTo>
                    <a:lnTo>
                      <a:pt x="592" y="3574"/>
                    </a:lnTo>
                    <a:lnTo>
                      <a:pt x="594" y="3622"/>
                    </a:lnTo>
                    <a:lnTo>
                      <a:pt x="594" y="3670"/>
                    </a:lnTo>
                    <a:lnTo>
                      <a:pt x="592" y="3718"/>
                    </a:lnTo>
                    <a:lnTo>
                      <a:pt x="590" y="3766"/>
                    </a:lnTo>
                    <a:lnTo>
                      <a:pt x="586" y="3814"/>
                    </a:lnTo>
                    <a:lnTo>
                      <a:pt x="576" y="3906"/>
                    </a:lnTo>
                    <a:lnTo>
                      <a:pt x="592" y="3912"/>
                    </a:lnTo>
                    <a:lnTo>
                      <a:pt x="608" y="3916"/>
                    </a:lnTo>
                    <a:lnTo>
                      <a:pt x="638" y="3916"/>
                    </a:lnTo>
                    <a:lnTo>
                      <a:pt x="632" y="3972"/>
                    </a:lnTo>
                    <a:lnTo>
                      <a:pt x="628" y="4000"/>
                    </a:lnTo>
                    <a:lnTo>
                      <a:pt x="628" y="4028"/>
                    </a:lnTo>
                    <a:lnTo>
                      <a:pt x="626" y="4060"/>
                    </a:lnTo>
                    <a:lnTo>
                      <a:pt x="628" y="4092"/>
                    </a:lnTo>
                    <a:lnTo>
                      <a:pt x="632" y="4126"/>
                    </a:lnTo>
                    <a:lnTo>
                      <a:pt x="636" y="4158"/>
                    </a:lnTo>
                    <a:lnTo>
                      <a:pt x="644" y="4202"/>
                    </a:lnTo>
                    <a:lnTo>
                      <a:pt x="652" y="4248"/>
                    </a:lnTo>
                    <a:lnTo>
                      <a:pt x="662" y="4292"/>
                    </a:lnTo>
                    <a:lnTo>
                      <a:pt x="674" y="4336"/>
                    </a:lnTo>
                    <a:lnTo>
                      <a:pt x="700" y="4422"/>
                    </a:lnTo>
                    <a:lnTo>
                      <a:pt x="730" y="4508"/>
                    </a:lnTo>
                    <a:lnTo>
                      <a:pt x="756" y="4578"/>
                    </a:lnTo>
                    <a:lnTo>
                      <a:pt x="768" y="4616"/>
                    </a:lnTo>
                    <a:lnTo>
                      <a:pt x="778" y="4656"/>
                    </a:lnTo>
                    <a:lnTo>
                      <a:pt x="786" y="4694"/>
                    </a:lnTo>
                    <a:lnTo>
                      <a:pt x="790" y="4734"/>
                    </a:lnTo>
                    <a:lnTo>
                      <a:pt x="792" y="4752"/>
                    </a:lnTo>
                    <a:lnTo>
                      <a:pt x="792" y="4770"/>
                    </a:lnTo>
                    <a:lnTo>
                      <a:pt x="790" y="4790"/>
                    </a:lnTo>
                    <a:lnTo>
                      <a:pt x="786" y="4806"/>
                    </a:lnTo>
                    <a:lnTo>
                      <a:pt x="780" y="4850"/>
                    </a:lnTo>
                    <a:lnTo>
                      <a:pt x="776" y="4894"/>
                    </a:lnTo>
                    <a:lnTo>
                      <a:pt x="776" y="4938"/>
                    </a:lnTo>
                    <a:lnTo>
                      <a:pt x="778" y="4980"/>
                    </a:lnTo>
                    <a:lnTo>
                      <a:pt x="782" y="5008"/>
                    </a:lnTo>
                    <a:lnTo>
                      <a:pt x="790" y="5038"/>
                    </a:lnTo>
                    <a:lnTo>
                      <a:pt x="798" y="5066"/>
                    </a:lnTo>
                    <a:lnTo>
                      <a:pt x="802" y="5094"/>
                    </a:lnTo>
                    <a:lnTo>
                      <a:pt x="804" y="5104"/>
                    </a:lnTo>
                    <a:lnTo>
                      <a:pt x="804" y="5114"/>
                    </a:lnTo>
                    <a:lnTo>
                      <a:pt x="802" y="5130"/>
                    </a:lnTo>
                    <a:lnTo>
                      <a:pt x="804" y="5138"/>
                    </a:lnTo>
                    <a:lnTo>
                      <a:pt x="806" y="5146"/>
                    </a:lnTo>
                    <a:lnTo>
                      <a:pt x="812" y="5152"/>
                    </a:lnTo>
                    <a:lnTo>
                      <a:pt x="822" y="5160"/>
                    </a:lnTo>
                    <a:lnTo>
                      <a:pt x="860" y="5174"/>
                    </a:lnTo>
                    <a:lnTo>
                      <a:pt x="886" y="5182"/>
                    </a:lnTo>
                    <a:lnTo>
                      <a:pt x="912" y="5188"/>
                    </a:lnTo>
                    <a:lnTo>
                      <a:pt x="940" y="5194"/>
                    </a:lnTo>
                    <a:lnTo>
                      <a:pt x="964" y="5196"/>
                    </a:lnTo>
                    <a:lnTo>
                      <a:pt x="986" y="5196"/>
                    </a:lnTo>
                    <a:lnTo>
                      <a:pt x="996" y="5194"/>
                    </a:lnTo>
                    <a:lnTo>
                      <a:pt x="1004" y="5190"/>
                    </a:lnTo>
                    <a:lnTo>
                      <a:pt x="1018" y="5182"/>
                    </a:lnTo>
                    <a:lnTo>
                      <a:pt x="1026" y="5172"/>
                    </a:lnTo>
                    <a:lnTo>
                      <a:pt x="1034" y="5162"/>
                    </a:lnTo>
                    <a:lnTo>
                      <a:pt x="1038" y="5152"/>
                    </a:lnTo>
                    <a:lnTo>
                      <a:pt x="1042" y="5160"/>
                    </a:lnTo>
                    <a:lnTo>
                      <a:pt x="1050" y="5166"/>
                    </a:lnTo>
                    <a:lnTo>
                      <a:pt x="1058" y="5170"/>
                    </a:lnTo>
                    <a:lnTo>
                      <a:pt x="1070" y="5174"/>
                    </a:lnTo>
                    <a:lnTo>
                      <a:pt x="1096" y="5176"/>
                    </a:lnTo>
                    <a:lnTo>
                      <a:pt x="1120" y="5176"/>
                    </a:lnTo>
                    <a:lnTo>
                      <a:pt x="1142" y="5172"/>
                    </a:lnTo>
                    <a:lnTo>
                      <a:pt x="1166" y="5166"/>
                    </a:lnTo>
                    <a:lnTo>
                      <a:pt x="1182" y="5160"/>
                    </a:lnTo>
                    <a:lnTo>
                      <a:pt x="1194" y="5154"/>
                    </a:lnTo>
                    <a:lnTo>
                      <a:pt x="1202" y="5146"/>
                    </a:lnTo>
                    <a:lnTo>
                      <a:pt x="1206" y="5136"/>
                    </a:lnTo>
                    <a:lnTo>
                      <a:pt x="1208" y="5128"/>
                    </a:lnTo>
                    <a:lnTo>
                      <a:pt x="1206" y="5118"/>
                    </a:lnTo>
                    <a:lnTo>
                      <a:pt x="1202" y="5108"/>
                    </a:lnTo>
                    <a:lnTo>
                      <a:pt x="1198" y="5096"/>
                    </a:lnTo>
                    <a:lnTo>
                      <a:pt x="1182" y="5074"/>
                    </a:lnTo>
                    <a:lnTo>
                      <a:pt x="1166" y="5052"/>
                    </a:lnTo>
                    <a:lnTo>
                      <a:pt x="1150" y="5028"/>
                    </a:lnTo>
                    <a:lnTo>
                      <a:pt x="1138" y="5006"/>
                    </a:lnTo>
                    <a:lnTo>
                      <a:pt x="1132" y="4990"/>
                    </a:lnTo>
                    <a:lnTo>
                      <a:pt x="1128" y="4970"/>
                    </a:lnTo>
                    <a:lnTo>
                      <a:pt x="1124" y="4928"/>
                    </a:lnTo>
                    <a:lnTo>
                      <a:pt x="1122" y="4892"/>
                    </a:lnTo>
                    <a:lnTo>
                      <a:pt x="1118" y="4864"/>
                    </a:lnTo>
                    <a:lnTo>
                      <a:pt x="1116" y="4840"/>
                    </a:lnTo>
                    <a:lnTo>
                      <a:pt x="1114" y="4814"/>
                    </a:lnTo>
                    <a:lnTo>
                      <a:pt x="1120" y="4788"/>
                    </a:lnTo>
                    <a:lnTo>
                      <a:pt x="1130" y="4746"/>
                    </a:lnTo>
                    <a:lnTo>
                      <a:pt x="1164" y="4632"/>
                    </a:lnTo>
                    <a:lnTo>
                      <a:pt x="1198" y="4522"/>
                    </a:lnTo>
                    <a:lnTo>
                      <a:pt x="1218" y="4462"/>
                    </a:lnTo>
                    <a:lnTo>
                      <a:pt x="1234" y="4410"/>
                    </a:lnTo>
                    <a:lnTo>
                      <a:pt x="1264" y="4318"/>
                    </a:lnTo>
                    <a:lnTo>
                      <a:pt x="1296" y="4226"/>
                    </a:lnTo>
                    <a:lnTo>
                      <a:pt x="1312" y="4172"/>
                    </a:lnTo>
                    <a:lnTo>
                      <a:pt x="1356" y="3948"/>
                    </a:lnTo>
                    <a:lnTo>
                      <a:pt x="1360" y="3942"/>
                    </a:lnTo>
                    <a:lnTo>
                      <a:pt x="1362" y="3926"/>
                    </a:lnTo>
                    <a:lnTo>
                      <a:pt x="1368" y="3870"/>
                    </a:lnTo>
                    <a:lnTo>
                      <a:pt x="1374" y="3690"/>
                    </a:lnTo>
                    <a:lnTo>
                      <a:pt x="1384" y="3470"/>
                    </a:lnTo>
                    <a:lnTo>
                      <a:pt x="1390" y="3364"/>
                    </a:lnTo>
                    <a:lnTo>
                      <a:pt x="1398" y="3270"/>
                    </a:lnTo>
                    <a:lnTo>
                      <a:pt x="1412" y="3164"/>
                    </a:lnTo>
                    <a:lnTo>
                      <a:pt x="1416" y="3136"/>
                    </a:lnTo>
                    <a:lnTo>
                      <a:pt x="1420" y="3128"/>
                    </a:lnTo>
                    <a:lnTo>
                      <a:pt x="1422" y="3120"/>
                    </a:lnTo>
                    <a:lnTo>
                      <a:pt x="1414" y="3024"/>
                    </a:lnTo>
                    <a:lnTo>
                      <a:pt x="1344" y="2810"/>
                    </a:lnTo>
                    <a:lnTo>
                      <a:pt x="1284" y="2690"/>
                    </a:lnTo>
                    <a:lnTo>
                      <a:pt x="1536" y="2594"/>
                    </a:lnTo>
                    <a:lnTo>
                      <a:pt x="1428" y="2368"/>
                    </a:lnTo>
                    <a:lnTo>
                      <a:pt x="1422" y="2352"/>
                    </a:lnTo>
                    <a:lnTo>
                      <a:pt x="1418" y="2334"/>
                    </a:lnTo>
                    <a:lnTo>
                      <a:pt x="1414" y="2314"/>
                    </a:lnTo>
                    <a:lnTo>
                      <a:pt x="1414" y="2298"/>
                    </a:lnTo>
                    <a:lnTo>
                      <a:pt x="1414" y="2244"/>
                    </a:lnTo>
                    <a:lnTo>
                      <a:pt x="1412" y="2210"/>
                    </a:lnTo>
                    <a:lnTo>
                      <a:pt x="1410" y="2178"/>
                    </a:lnTo>
                    <a:lnTo>
                      <a:pt x="1410" y="2164"/>
                    </a:lnTo>
                    <a:lnTo>
                      <a:pt x="1412" y="2148"/>
                    </a:lnTo>
                    <a:lnTo>
                      <a:pt x="1416" y="2132"/>
                    </a:lnTo>
                    <a:lnTo>
                      <a:pt x="1422" y="2118"/>
                    </a:lnTo>
                    <a:lnTo>
                      <a:pt x="1426" y="2112"/>
                    </a:lnTo>
                    <a:lnTo>
                      <a:pt x="1434" y="2096"/>
                    </a:lnTo>
                    <a:lnTo>
                      <a:pt x="1438" y="2078"/>
                    </a:lnTo>
                    <a:lnTo>
                      <a:pt x="1442" y="2060"/>
                    </a:lnTo>
                    <a:lnTo>
                      <a:pt x="1444" y="2044"/>
                    </a:lnTo>
                    <a:lnTo>
                      <a:pt x="1444" y="2032"/>
                    </a:lnTo>
                    <a:lnTo>
                      <a:pt x="1444" y="1958"/>
                    </a:lnTo>
                    <a:lnTo>
                      <a:pt x="1444" y="1878"/>
                    </a:lnTo>
                    <a:lnTo>
                      <a:pt x="1444" y="1814"/>
                    </a:lnTo>
                    <a:lnTo>
                      <a:pt x="1446" y="1802"/>
                    </a:lnTo>
                    <a:lnTo>
                      <a:pt x="1450" y="1786"/>
                    </a:lnTo>
                    <a:lnTo>
                      <a:pt x="1456" y="1772"/>
                    </a:lnTo>
                    <a:lnTo>
                      <a:pt x="1466" y="1758"/>
                    </a:lnTo>
                    <a:lnTo>
                      <a:pt x="1484" y="1732"/>
                    </a:lnTo>
                    <a:lnTo>
                      <a:pt x="1504" y="1702"/>
                    </a:lnTo>
                    <a:lnTo>
                      <a:pt x="1520" y="1668"/>
                    </a:lnTo>
                    <a:lnTo>
                      <a:pt x="1522" y="1666"/>
                    </a:lnTo>
                    <a:lnTo>
                      <a:pt x="1534" y="1634"/>
                    </a:lnTo>
                    <a:lnTo>
                      <a:pt x="1544" y="1602"/>
                    </a:lnTo>
                    <a:lnTo>
                      <a:pt x="1554" y="1570"/>
                    </a:lnTo>
                    <a:lnTo>
                      <a:pt x="1564" y="1538"/>
                    </a:lnTo>
                    <a:lnTo>
                      <a:pt x="1570" y="1520"/>
                    </a:lnTo>
                    <a:lnTo>
                      <a:pt x="1598" y="1454"/>
                    </a:lnTo>
                    <a:lnTo>
                      <a:pt x="1606" y="1434"/>
                    </a:lnTo>
                    <a:lnTo>
                      <a:pt x="1622" y="1402"/>
                    </a:lnTo>
                    <a:lnTo>
                      <a:pt x="1642" y="1372"/>
                    </a:lnTo>
                    <a:lnTo>
                      <a:pt x="1654" y="1354"/>
                    </a:lnTo>
                    <a:lnTo>
                      <a:pt x="1696" y="1296"/>
                    </a:lnTo>
                    <a:lnTo>
                      <a:pt x="1700" y="1292"/>
                    </a:lnTo>
                    <a:lnTo>
                      <a:pt x="1720" y="1268"/>
                    </a:lnTo>
                    <a:lnTo>
                      <a:pt x="1736" y="1252"/>
                    </a:lnTo>
                    <a:lnTo>
                      <a:pt x="1744" y="1244"/>
                    </a:lnTo>
                    <a:lnTo>
                      <a:pt x="1752" y="1234"/>
                    </a:lnTo>
                    <a:lnTo>
                      <a:pt x="1758" y="1220"/>
                    </a:lnTo>
                    <a:lnTo>
                      <a:pt x="1764" y="1206"/>
                    </a:lnTo>
                    <a:lnTo>
                      <a:pt x="1770" y="1190"/>
                    </a:lnTo>
                    <a:lnTo>
                      <a:pt x="1794" y="1124"/>
                    </a:lnTo>
                    <a:lnTo>
                      <a:pt x="1804" y="1096"/>
                    </a:lnTo>
                    <a:lnTo>
                      <a:pt x="1810" y="1070"/>
                    </a:lnTo>
                    <a:lnTo>
                      <a:pt x="1814" y="1058"/>
                    </a:lnTo>
                    <a:lnTo>
                      <a:pt x="1818" y="1044"/>
                    </a:lnTo>
                    <a:lnTo>
                      <a:pt x="1826" y="1030"/>
                    </a:lnTo>
                    <a:lnTo>
                      <a:pt x="1834" y="1016"/>
                    </a:lnTo>
                    <a:lnTo>
                      <a:pt x="1848" y="992"/>
                    </a:lnTo>
                    <a:lnTo>
                      <a:pt x="1886" y="930"/>
                    </a:lnTo>
                    <a:lnTo>
                      <a:pt x="1912" y="886"/>
                    </a:lnTo>
                    <a:lnTo>
                      <a:pt x="1930" y="856"/>
                    </a:lnTo>
                    <a:lnTo>
                      <a:pt x="1948" y="828"/>
                    </a:lnTo>
                    <a:lnTo>
                      <a:pt x="1956" y="814"/>
                    </a:lnTo>
                    <a:lnTo>
                      <a:pt x="1964" y="798"/>
                    </a:lnTo>
                    <a:lnTo>
                      <a:pt x="1970" y="780"/>
                    </a:lnTo>
                    <a:lnTo>
                      <a:pt x="1976" y="764"/>
                    </a:lnTo>
                    <a:lnTo>
                      <a:pt x="1984" y="720"/>
                    </a:lnTo>
                    <a:lnTo>
                      <a:pt x="1998" y="650"/>
                    </a:lnTo>
                    <a:lnTo>
                      <a:pt x="2008" y="598"/>
                    </a:lnTo>
                    <a:lnTo>
                      <a:pt x="2012" y="564"/>
                    </a:lnTo>
                    <a:lnTo>
                      <a:pt x="2014" y="534"/>
                    </a:lnTo>
                    <a:lnTo>
                      <a:pt x="2016" y="522"/>
                    </a:lnTo>
                    <a:lnTo>
                      <a:pt x="2018" y="506"/>
                    </a:lnTo>
                    <a:lnTo>
                      <a:pt x="2024" y="490"/>
                    </a:lnTo>
                    <a:lnTo>
                      <a:pt x="2030" y="476"/>
                    </a:lnTo>
                    <a:lnTo>
                      <a:pt x="2044" y="452"/>
                    </a:lnTo>
                    <a:lnTo>
                      <a:pt x="2056" y="434"/>
                    </a:lnTo>
                    <a:lnTo>
                      <a:pt x="2062" y="428"/>
                    </a:lnTo>
                    <a:lnTo>
                      <a:pt x="2066" y="418"/>
                    </a:lnTo>
                    <a:lnTo>
                      <a:pt x="2070" y="408"/>
                    </a:lnTo>
                    <a:lnTo>
                      <a:pt x="2074" y="398"/>
                    </a:lnTo>
                    <a:lnTo>
                      <a:pt x="2076" y="386"/>
                    </a:lnTo>
                    <a:lnTo>
                      <a:pt x="2082" y="374"/>
                    </a:lnTo>
                    <a:lnTo>
                      <a:pt x="2088" y="364"/>
                    </a:lnTo>
                    <a:lnTo>
                      <a:pt x="2096" y="354"/>
                    </a:lnTo>
                    <a:lnTo>
                      <a:pt x="2124" y="324"/>
                    </a:lnTo>
                    <a:lnTo>
                      <a:pt x="2144" y="298"/>
                    </a:lnTo>
                    <a:lnTo>
                      <a:pt x="2148" y="292"/>
                    </a:lnTo>
                    <a:lnTo>
                      <a:pt x="2146" y="280"/>
                    </a:lnTo>
                    <a:lnTo>
                      <a:pt x="2142" y="266"/>
                    </a:lnTo>
                    <a:lnTo>
                      <a:pt x="2136" y="254"/>
                    </a:lnTo>
                    <a:close/>
                    <a:moveTo>
                      <a:pt x="988" y="5046"/>
                    </a:moveTo>
                    <a:lnTo>
                      <a:pt x="988" y="5046"/>
                    </a:lnTo>
                    <a:lnTo>
                      <a:pt x="982" y="5032"/>
                    </a:lnTo>
                    <a:lnTo>
                      <a:pt x="976" y="5016"/>
                    </a:lnTo>
                    <a:lnTo>
                      <a:pt x="968" y="4986"/>
                    </a:lnTo>
                    <a:lnTo>
                      <a:pt x="962" y="4954"/>
                    </a:lnTo>
                    <a:lnTo>
                      <a:pt x="958" y="4922"/>
                    </a:lnTo>
                    <a:lnTo>
                      <a:pt x="974" y="4938"/>
                    </a:lnTo>
                    <a:lnTo>
                      <a:pt x="980" y="4948"/>
                    </a:lnTo>
                    <a:lnTo>
                      <a:pt x="984" y="4958"/>
                    </a:lnTo>
                    <a:lnTo>
                      <a:pt x="988" y="4980"/>
                    </a:lnTo>
                    <a:lnTo>
                      <a:pt x="990" y="5002"/>
                    </a:lnTo>
                    <a:lnTo>
                      <a:pt x="988" y="5046"/>
                    </a:lnTo>
                    <a:close/>
                    <a:moveTo>
                      <a:pt x="1112" y="4102"/>
                    </a:moveTo>
                    <a:lnTo>
                      <a:pt x="1112" y="4102"/>
                    </a:lnTo>
                    <a:lnTo>
                      <a:pt x="1106" y="4132"/>
                    </a:lnTo>
                    <a:lnTo>
                      <a:pt x="1096" y="4162"/>
                    </a:lnTo>
                    <a:lnTo>
                      <a:pt x="1078" y="4220"/>
                    </a:lnTo>
                    <a:lnTo>
                      <a:pt x="1068" y="4260"/>
                    </a:lnTo>
                    <a:lnTo>
                      <a:pt x="1062" y="4300"/>
                    </a:lnTo>
                    <a:lnTo>
                      <a:pt x="1056" y="4380"/>
                    </a:lnTo>
                    <a:lnTo>
                      <a:pt x="1052" y="4456"/>
                    </a:lnTo>
                    <a:lnTo>
                      <a:pt x="1046" y="4532"/>
                    </a:lnTo>
                    <a:lnTo>
                      <a:pt x="1042" y="4568"/>
                    </a:lnTo>
                    <a:lnTo>
                      <a:pt x="1036" y="4606"/>
                    </a:lnTo>
                    <a:lnTo>
                      <a:pt x="1026" y="4642"/>
                    </a:lnTo>
                    <a:lnTo>
                      <a:pt x="1016" y="4680"/>
                    </a:lnTo>
                    <a:lnTo>
                      <a:pt x="1004" y="4706"/>
                    </a:lnTo>
                    <a:lnTo>
                      <a:pt x="992" y="4730"/>
                    </a:lnTo>
                    <a:lnTo>
                      <a:pt x="976" y="4754"/>
                    </a:lnTo>
                    <a:lnTo>
                      <a:pt x="960" y="4776"/>
                    </a:lnTo>
                    <a:lnTo>
                      <a:pt x="950" y="4786"/>
                    </a:lnTo>
                    <a:lnTo>
                      <a:pt x="938" y="4800"/>
                    </a:lnTo>
                    <a:lnTo>
                      <a:pt x="936" y="4786"/>
                    </a:lnTo>
                    <a:lnTo>
                      <a:pt x="934" y="4778"/>
                    </a:lnTo>
                    <a:lnTo>
                      <a:pt x="930" y="4774"/>
                    </a:lnTo>
                    <a:lnTo>
                      <a:pt x="924" y="4754"/>
                    </a:lnTo>
                    <a:lnTo>
                      <a:pt x="912" y="4698"/>
                    </a:lnTo>
                    <a:lnTo>
                      <a:pt x="900" y="4636"/>
                    </a:lnTo>
                    <a:lnTo>
                      <a:pt x="890" y="4576"/>
                    </a:lnTo>
                    <a:lnTo>
                      <a:pt x="886" y="4550"/>
                    </a:lnTo>
                    <a:lnTo>
                      <a:pt x="884" y="4528"/>
                    </a:lnTo>
                    <a:lnTo>
                      <a:pt x="864" y="4252"/>
                    </a:lnTo>
                    <a:lnTo>
                      <a:pt x="860" y="4198"/>
                    </a:lnTo>
                    <a:lnTo>
                      <a:pt x="854" y="4144"/>
                    </a:lnTo>
                    <a:lnTo>
                      <a:pt x="842" y="4084"/>
                    </a:lnTo>
                    <a:lnTo>
                      <a:pt x="838" y="4054"/>
                    </a:lnTo>
                    <a:lnTo>
                      <a:pt x="838" y="4022"/>
                    </a:lnTo>
                    <a:lnTo>
                      <a:pt x="846" y="3974"/>
                    </a:lnTo>
                    <a:lnTo>
                      <a:pt x="854" y="3926"/>
                    </a:lnTo>
                    <a:lnTo>
                      <a:pt x="860" y="3924"/>
                    </a:lnTo>
                    <a:lnTo>
                      <a:pt x="870" y="3924"/>
                    </a:lnTo>
                    <a:lnTo>
                      <a:pt x="912" y="3922"/>
                    </a:lnTo>
                    <a:lnTo>
                      <a:pt x="952" y="3924"/>
                    </a:lnTo>
                    <a:lnTo>
                      <a:pt x="1032" y="3928"/>
                    </a:lnTo>
                    <a:lnTo>
                      <a:pt x="1112" y="3932"/>
                    </a:lnTo>
                    <a:lnTo>
                      <a:pt x="1114" y="3942"/>
                    </a:lnTo>
                    <a:lnTo>
                      <a:pt x="1116" y="3952"/>
                    </a:lnTo>
                    <a:lnTo>
                      <a:pt x="1120" y="3978"/>
                    </a:lnTo>
                    <a:lnTo>
                      <a:pt x="1120" y="3998"/>
                    </a:lnTo>
                    <a:lnTo>
                      <a:pt x="1120" y="4024"/>
                    </a:lnTo>
                    <a:lnTo>
                      <a:pt x="1118" y="4058"/>
                    </a:lnTo>
                    <a:lnTo>
                      <a:pt x="1112" y="4102"/>
                    </a:lnTo>
                    <a:close/>
                  </a:path>
                </a:pathLst>
              </a:custGeom>
              <a:grpFill/>
              <a:ln w="9525">
                <a:noFill/>
                <a:round/>
              </a:ln>
            </p:spPr>
            <p:txBody>
              <a:bodyPr/>
              <a:lstStyle/>
              <a:p>
                <a:pPr>
                  <a:defRPr/>
                </a:pPr>
                <a:endParaRPr lang="da-DK" kern="0">
                  <a:solidFill>
                    <a:schemeClr val="bg2">
                      <a:lumMod val="75000"/>
                    </a:schemeClr>
                  </a:solidFill>
                  <a:cs typeface="+mn-ea"/>
                  <a:sym typeface="+mn-lt"/>
                </a:endParaRPr>
              </a:p>
            </p:txBody>
          </p:sp>
          <p:sp>
            <p:nvSpPr>
              <p:cNvPr id="152" name="Freeform 97"/>
              <p:cNvSpPr/>
              <p:nvPr/>
            </p:nvSpPr>
            <p:spPr bwMode="auto">
              <a:xfrm>
                <a:off x="7714478" y="5448666"/>
                <a:ext cx="488340" cy="380373"/>
              </a:xfrm>
              <a:custGeom>
                <a:avLst/>
                <a:gdLst>
                  <a:gd name="T0" fmla="*/ 0 w 308"/>
                  <a:gd name="T1" fmla="*/ 136525 h 230"/>
                  <a:gd name="T2" fmla="*/ 66675 w 308"/>
                  <a:gd name="T3" fmla="*/ 365125 h 230"/>
                  <a:gd name="T4" fmla="*/ 257175 w 308"/>
                  <a:gd name="T5" fmla="*/ 307975 h 230"/>
                  <a:gd name="T6" fmla="*/ 406400 w 308"/>
                  <a:gd name="T7" fmla="*/ 244475 h 230"/>
                  <a:gd name="T8" fmla="*/ 488950 w 308"/>
                  <a:gd name="T9" fmla="*/ 158750 h 230"/>
                  <a:gd name="T10" fmla="*/ 406400 w 308"/>
                  <a:gd name="T11" fmla="*/ 0 h 230"/>
                  <a:gd name="T12" fmla="*/ 0 w 308"/>
                  <a:gd name="T13" fmla="*/ 136525 h 230"/>
                  <a:gd name="T14" fmla="*/ 0 w 308"/>
                  <a:gd name="T15" fmla="*/ 136525 h 23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30"/>
                  <a:gd name="T26" fmla="*/ 308 w 308"/>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30">
                    <a:moveTo>
                      <a:pt x="0" y="86"/>
                    </a:moveTo>
                    <a:lnTo>
                      <a:pt x="42" y="230"/>
                    </a:lnTo>
                    <a:lnTo>
                      <a:pt x="162" y="194"/>
                    </a:lnTo>
                    <a:lnTo>
                      <a:pt x="256" y="154"/>
                    </a:lnTo>
                    <a:lnTo>
                      <a:pt x="308" y="100"/>
                    </a:lnTo>
                    <a:lnTo>
                      <a:pt x="256" y="0"/>
                    </a:lnTo>
                    <a:lnTo>
                      <a:pt x="0" y="86"/>
                    </a:lnTo>
                    <a:close/>
                  </a:path>
                </a:pathLst>
              </a:custGeom>
              <a:grpFill/>
              <a:ln w="9525">
                <a:noFill/>
                <a:round/>
              </a:ln>
            </p:spPr>
            <p:txBody>
              <a:bodyPr/>
              <a:lstStyle/>
              <a:p>
                <a:pPr>
                  <a:defRPr/>
                </a:pPr>
                <a:endParaRPr lang="da-DK" kern="0">
                  <a:solidFill>
                    <a:schemeClr val="bg2">
                      <a:lumMod val="75000"/>
                    </a:schemeClr>
                  </a:solidFill>
                  <a:cs typeface="+mn-ea"/>
                  <a:sym typeface="+mn-lt"/>
                </a:endParaRPr>
              </a:p>
            </p:txBody>
          </p:sp>
          <p:sp>
            <p:nvSpPr>
              <p:cNvPr id="153" name="Freeform 98"/>
              <p:cNvSpPr/>
              <p:nvPr/>
            </p:nvSpPr>
            <p:spPr bwMode="auto">
              <a:xfrm>
                <a:off x="10434256" y="5584513"/>
                <a:ext cx="454429" cy="339619"/>
              </a:xfrm>
              <a:custGeom>
                <a:avLst/>
                <a:gdLst>
                  <a:gd name="T0" fmla="*/ 463550 w 292"/>
                  <a:gd name="T1" fmla="*/ 133350 h 216"/>
                  <a:gd name="T2" fmla="*/ 365125 w 292"/>
                  <a:gd name="T3" fmla="*/ 342900 h 216"/>
                  <a:gd name="T4" fmla="*/ 206375 w 292"/>
                  <a:gd name="T5" fmla="*/ 304800 h 216"/>
                  <a:gd name="T6" fmla="*/ 60325 w 292"/>
                  <a:gd name="T7" fmla="*/ 244475 h 216"/>
                  <a:gd name="T8" fmla="*/ 0 w 292"/>
                  <a:gd name="T9" fmla="*/ 158750 h 216"/>
                  <a:gd name="T10" fmla="*/ 60325 w 292"/>
                  <a:gd name="T11" fmla="*/ 0 h 216"/>
                  <a:gd name="T12" fmla="*/ 463550 w 292"/>
                  <a:gd name="T13" fmla="*/ 133350 h 216"/>
                  <a:gd name="T14" fmla="*/ 463550 w 292"/>
                  <a:gd name="T15" fmla="*/ 133350 h 216"/>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216"/>
                  <a:gd name="T26" fmla="*/ 292 w 292"/>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216">
                    <a:moveTo>
                      <a:pt x="292" y="84"/>
                    </a:moveTo>
                    <a:lnTo>
                      <a:pt x="230" y="216"/>
                    </a:lnTo>
                    <a:lnTo>
                      <a:pt x="130" y="192"/>
                    </a:lnTo>
                    <a:lnTo>
                      <a:pt x="38" y="154"/>
                    </a:lnTo>
                    <a:lnTo>
                      <a:pt x="0" y="100"/>
                    </a:lnTo>
                    <a:lnTo>
                      <a:pt x="38" y="0"/>
                    </a:lnTo>
                    <a:lnTo>
                      <a:pt x="292" y="84"/>
                    </a:lnTo>
                    <a:close/>
                  </a:path>
                </a:pathLst>
              </a:custGeom>
              <a:grpFill/>
              <a:ln w="9525">
                <a:noFill/>
                <a:round/>
              </a:ln>
            </p:spPr>
            <p:txBody>
              <a:bodyPr/>
              <a:lstStyle/>
              <a:p>
                <a:pPr>
                  <a:defRPr/>
                </a:pPr>
                <a:endParaRPr lang="da-DK" kern="0">
                  <a:solidFill>
                    <a:schemeClr val="bg2">
                      <a:lumMod val="75000"/>
                    </a:schemeClr>
                  </a:solidFill>
                  <a:cs typeface="+mn-ea"/>
                  <a:sym typeface="+mn-lt"/>
                </a:endParaRPr>
              </a:p>
            </p:txBody>
          </p:sp>
        </p:grpSp>
        <p:grpSp>
          <p:nvGrpSpPr>
            <p:cNvPr id="147" name="Gruppe 74"/>
            <p:cNvGrpSpPr/>
            <p:nvPr/>
          </p:nvGrpSpPr>
          <p:grpSpPr bwMode="auto">
            <a:xfrm>
              <a:off x="3371777" y="1954584"/>
              <a:ext cx="256127" cy="405531"/>
              <a:chOff x="12261828" y="5789559"/>
              <a:chExt cx="866566" cy="1809769"/>
            </a:xfrm>
            <a:grpFill/>
          </p:grpSpPr>
          <p:sp>
            <p:nvSpPr>
              <p:cNvPr id="148" name="Freeform 113"/>
              <p:cNvSpPr/>
              <p:nvPr/>
            </p:nvSpPr>
            <p:spPr bwMode="auto">
              <a:xfrm>
                <a:off x="12263003" y="5792324"/>
                <a:ext cx="866562" cy="1809779"/>
              </a:xfrm>
              <a:custGeom>
                <a:avLst/>
                <a:gdLst>
                  <a:gd name="T0" fmla="*/ 524 w 548"/>
                  <a:gd name="T1" fmla="*/ 1080 h 1142"/>
                  <a:gd name="T2" fmla="*/ 494 w 548"/>
                  <a:gd name="T3" fmla="*/ 1104 h 1142"/>
                  <a:gd name="T4" fmla="*/ 450 w 548"/>
                  <a:gd name="T5" fmla="*/ 1122 h 1142"/>
                  <a:gd name="T6" fmla="*/ 326 w 548"/>
                  <a:gd name="T7" fmla="*/ 1140 h 1142"/>
                  <a:gd name="T8" fmla="*/ 204 w 548"/>
                  <a:gd name="T9" fmla="*/ 1140 h 1142"/>
                  <a:gd name="T10" fmla="*/ 72 w 548"/>
                  <a:gd name="T11" fmla="*/ 1112 h 1142"/>
                  <a:gd name="T12" fmla="*/ 30 w 548"/>
                  <a:gd name="T13" fmla="*/ 1088 h 1142"/>
                  <a:gd name="T14" fmla="*/ 4 w 548"/>
                  <a:gd name="T15" fmla="*/ 1048 h 1142"/>
                  <a:gd name="T16" fmla="*/ 26 w 548"/>
                  <a:gd name="T17" fmla="*/ 580 h 1142"/>
                  <a:gd name="T18" fmla="*/ 36 w 548"/>
                  <a:gd name="T19" fmla="*/ 506 h 1142"/>
                  <a:gd name="T20" fmla="*/ 50 w 548"/>
                  <a:gd name="T21" fmla="*/ 440 h 1142"/>
                  <a:gd name="T22" fmla="*/ 74 w 548"/>
                  <a:gd name="T23" fmla="*/ 334 h 1142"/>
                  <a:gd name="T24" fmla="*/ 84 w 548"/>
                  <a:gd name="T25" fmla="*/ 272 h 1142"/>
                  <a:gd name="T26" fmla="*/ 112 w 548"/>
                  <a:gd name="T27" fmla="*/ 168 h 1142"/>
                  <a:gd name="T28" fmla="*/ 136 w 548"/>
                  <a:gd name="T29" fmla="*/ 120 h 1142"/>
                  <a:gd name="T30" fmla="*/ 166 w 548"/>
                  <a:gd name="T31" fmla="*/ 42 h 1142"/>
                  <a:gd name="T32" fmla="*/ 180 w 548"/>
                  <a:gd name="T33" fmla="*/ 10 h 1142"/>
                  <a:gd name="T34" fmla="*/ 194 w 548"/>
                  <a:gd name="T35" fmla="*/ 0 h 1142"/>
                  <a:gd name="T36" fmla="*/ 206 w 548"/>
                  <a:gd name="T37" fmla="*/ 6 h 1142"/>
                  <a:gd name="T38" fmla="*/ 236 w 548"/>
                  <a:gd name="T39" fmla="*/ 34 h 1142"/>
                  <a:gd name="T40" fmla="*/ 240 w 548"/>
                  <a:gd name="T41" fmla="*/ 50 h 1142"/>
                  <a:gd name="T42" fmla="*/ 234 w 548"/>
                  <a:gd name="T43" fmla="*/ 80 h 1142"/>
                  <a:gd name="T44" fmla="*/ 212 w 548"/>
                  <a:gd name="T45" fmla="*/ 112 h 1142"/>
                  <a:gd name="T46" fmla="*/ 206 w 548"/>
                  <a:gd name="T47" fmla="*/ 124 h 1142"/>
                  <a:gd name="T48" fmla="*/ 210 w 548"/>
                  <a:gd name="T49" fmla="*/ 158 h 1142"/>
                  <a:gd name="T50" fmla="*/ 238 w 548"/>
                  <a:gd name="T51" fmla="*/ 218 h 1142"/>
                  <a:gd name="T52" fmla="*/ 260 w 548"/>
                  <a:gd name="T53" fmla="*/ 248 h 1142"/>
                  <a:gd name="T54" fmla="*/ 282 w 548"/>
                  <a:gd name="T55" fmla="*/ 250 h 1142"/>
                  <a:gd name="T56" fmla="*/ 312 w 548"/>
                  <a:gd name="T57" fmla="*/ 230 h 1142"/>
                  <a:gd name="T58" fmla="*/ 364 w 548"/>
                  <a:gd name="T59" fmla="*/ 160 h 1142"/>
                  <a:gd name="T60" fmla="*/ 376 w 548"/>
                  <a:gd name="T61" fmla="*/ 128 h 1142"/>
                  <a:gd name="T62" fmla="*/ 374 w 548"/>
                  <a:gd name="T63" fmla="*/ 110 h 1142"/>
                  <a:gd name="T64" fmla="*/ 378 w 548"/>
                  <a:gd name="T65" fmla="*/ 34 h 1142"/>
                  <a:gd name="T66" fmla="*/ 384 w 548"/>
                  <a:gd name="T67" fmla="*/ 16 h 1142"/>
                  <a:gd name="T68" fmla="*/ 396 w 548"/>
                  <a:gd name="T69" fmla="*/ 10 h 1142"/>
                  <a:gd name="T70" fmla="*/ 410 w 548"/>
                  <a:gd name="T71" fmla="*/ 30 h 1142"/>
                  <a:gd name="T72" fmla="*/ 422 w 548"/>
                  <a:gd name="T73" fmla="*/ 78 h 1142"/>
                  <a:gd name="T74" fmla="*/ 416 w 548"/>
                  <a:gd name="T75" fmla="*/ 112 h 1142"/>
                  <a:gd name="T76" fmla="*/ 412 w 548"/>
                  <a:gd name="T77" fmla="*/ 128 h 1142"/>
                  <a:gd name="T78" fmla="*/ 418 w 548"/>
                  <a:gd name="T79" fmla="*/ 218 h 1142"/>
                  <a:gd name="T80" fmla="*/ 432 w 548"/>
                  <a:gd name="T81" fmla="*/ 274 h 1142"/>
                  <a:gd name="T82" fmla="*/ 470 w 548"/>
                  <a:gd name="T83" fmla="*/ 390 h 1142"/>
                  <a:gd name="T84" fmla="*/ 530 w 548"/>
                  <a:gd name="T85" fmla="*/ 540 h 1142"/>
                  <a:gd name="T86" fmla="*/ 548 w 548"/>
                  <a:gd name="T87" fmla="*/ 658 h 1142"/>
                  <a:gd name="T88" fmla="*/ 546 w 548"/>
                  <a:gd name="T89" fmla="*/ 980 h 1142"/>
                  <a:gd name="T90" fmla="*/ 530 w 548"/>
                  <a:gd name="T91" fmla="*/ 1070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142"/>
                  <a:gd name="T140" fmla="*/ 548 w 548"/>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142">
                    <a:moveTo>
                      <a:pt x="530" y="1070"/>
                    </a:moveTo>
                    <a:lnTo>
                      <a:pt x="530" y="1070"/>
                    </a:lnTo>
                    <a:lnTo>
                      <a:pt x="524" y="1080"/>
                    </a:lnTo>
                    <a:lnTo>
                      <a:pt x="516" y="1088"/>
                    </a:lnTo>
                    <a:lnTo>
                      <a:pt x="506" y="1098"/>
                    </a:lnTo>
                    <a:lnTo>
                      <a:pt x="494" y="1104"/>
                    </a:lnTo>
                    <a:lnTo>
                      <a:pt x="480" y="1112"/>
                    </a:lnTo>
                    <a:lnTo>
                      <a:pt x="464" y="1118"/>
                    </a:lnTo>
                    <a:lnTo>
                      <a:pt x="450" y="1122"/>
                    </a:lnTo>
                    <a:lnTo>
                      <a:pt x="432" y="1126"/>
                    </a:lnTo>
                    <a:lnTo>
                      <a:pt x="326" y="1140"/>
                    </a:lnTo>
                    <a:lnTo>
                      <a:pt x="288" y="1142"/>
                    </a:lnTo>
                    <a:lnTo>
                      <a:pt x="246" y="1142"/>
                    </a:lnTo>
                    <a:lnTo>
                      <a:pt x="204" y="1140"/>
                    </a:lnTo>
                    <a:lnTo>
                      <a:pt x="168" y="1134"/>
                    </a:lnTo>
                    <a:lnTo>
                      <a:pt x="72" y="1112"/>
                    </a:lnTo>
                    <a:lnTo>
                      <a:pt x="58" y="1106"/>
                    </a:lnTo>
                    <a:lnTo>
                      <a:pt x="42" y="1098"/>
                    </a:lnTo>
                    <a:lnTo>
                      <a:pt x="30" y="1088"/>
                    </a:lnTo>
                    <a:lnTo>
                      <a:pt x="20" y="1076"/>
                    </a:lnTo>
                    <a:lnTo>
                      <a:pt x="10" y="1062"/>
                    </a:lnTo>
                    <a:lnTo>
                      <a:pt x="4" y="1048"/>
                    </a:lnTo>
                    <a:lnTo>
                      <a:pt x="0" y="1032"/>
                    </a:lnTo>
                    <a:lnTo>
                      <a:pt x="0" y="1014"/>
                    </a:lnTo>
                    <a:lnTo>
                      <a:pt x="26" y="580"/>
                    </a:lnTo>
                    <a:lnTo>
                      <a:pt x="30" y="546"/>
                    </a:lnTo>
                    <a:lnTo>
                      <a:pt x="36" y="506"/>
                    </a:lnTo>
                    <a:lnTo>
                      <a:pt x="44" y="470"/>
                    </a:lnTo>
                    <a:lnTo>
                      <a:pt x="50" y="440"/>
                    </a:lnTo>
                    <a:lnTo>
                      <a:pt x="60" y="410"/>
                    </a:lnTo>
                    <a:lnTo>
                      <a:pt x="68" y="372"/>
                    </a:lnTo>
                    <a:lnTo>
                      <a:pt x="74" y="334"/>
                    </a:lnTo>
                    <a:lnTo>
                      <a:pt x="80" y="298"/>
                    </a:lnTo>
                    <a:lnTo>
                      <a:pt x="84" y="272"/>
                    </a:lnTo>
                    <a:lnTo>
                      <a:pt x="90" y="238"/>
                    </a:lnTo>
                    <a:lnTo>
                      <a:pt x="100" y="202"/>
                    </a:lnTo>
                    <a:lnTo>
                      <a:pt x="112" y="168"/>
                    </a:lnTo>
                    <a:lnTo>
                      <a:pt x="124" y="142"/>
                    </a:lnTo>
                    <a:lnTo>
                      <a:pt x="136" y="120"/>
                    </a:lnTo>
                    <a:lnTo>
                      <a:pt x="150" y="92"/>
                    </a:lnTo>
                    <a:lnTo>
                      <a:pt x="160" y="66"/>
                    </a:lnTo>
                    <a:lnTo>
                      <a:pt x="166" y="42"/>
                    </a:lnTo>
                    <a:lnTo>
                      <a:pt x="172" y="24"/>
                    </a:lnTo>
                    <a:lnTo>
                      <a:pt x="180" y="10"/>
                    </a:lnTo>
                    <a:lnTo>
                      <a:pt x="184" y="4"/>
                    </a:lnTo>
                    <a:lnTo>
                      <a:pt x="188" y="2"/>
                    </a:lnTo>
                    <a:lnTo>
                      <a:pt x="194" y="0"/>
                    </a:lnTo>
                    <a:lnTo>
                      <a:pt x="198" y="0"/>
                    </a:lnTo>
                    <a:lnTo>
                      <a:pt x="206" y="6"/>
                    </a:lnTo>
                    <a:lnTo>
                      <a:pt x="216" y="14"/>
                    </a:lnTo>
                    <a:lnTo>
                      <a:pt x="226" y="24"/>
                    </a:lnTo>
                    <a:lnTo>
                      <a:pt x="236" y="34"/>
                    </a:lnTo>
                    <a:lnTo>
                      <a:pt x="238" y="42"/>
                    </a:lnTo>
                    <a:lnTo>
                      <a:pt x="240" y="50"/>
                    </a:lnTo>
                    <a:lnTo>
                      <a:pt x="240" y="58"/>
                    </a:lnTo>
                    <a:lnTo>
                      <a:pt x="238" y="68"/>
                    </a:lnTo>
                    <a:lnTo>
                      <a:pt x="234" y="80"/>
                    </a:lnTo>
                    <a:lnTo>
                      <a:pt x="228" y="90"/>
                    </a:lnTo>
                    <a:lnTo>
                      <a:pt x="220" y="102"/>
                    </a:lnTo>
                    <a:lnTo>
                      <a:pt x="212" y="112"/>
                    </a:lnTo>
                    <a:lnTo>
                      <a:pt x="210" y="118"/>
                    </a:lnTo>
                    <a:lnTo>
                      <a:pt x="206" y="124"/>
                    </a:lnTo>
                    <a:lnTo>
                      <a:pt x="206" y="132"/>
                    </a:lnTo>
                    <a:lnTo>
                      <a:pt x="206" y="140"/>
                    </a:lnTo>
                    <a:lnTo>
                      <a:pt x="210" y="158"/>
                    </a:lnTo>
                    <a:lnTo>
                      <a:pt x="218" y="178"/>
                    </a:lnTo>
                    <a:lnTo>
                      <a:pt x="228" y="198"/>
                    </a:lnTo>
                    <a:lnTo>
                      <a:pt x="238" y="218"/>
                    </a:lnTo>
                    <a:lnTo>
                      <a:pt x="250" y="234"/>
                    </a:lnTo>
                    <a:lnTo>
                      <a:pt x="260" y="248"/>
                    </a:lnTo>
                    <a:lnTo>
                      <a:pt x="266" y="252"/>
                    </a:lnTo>
                    <a:lnTo>
                      <a:pt x="274" y="254"/>
                    </a:lnTo>
                    <a:lnTo>
                      <a:pt x="282" y="250"/>
                    </a:lnTo>
                    <a:lnTo>
                      <a:pt x="292" y="246"/>
                    </a:lnTo>
                    <a:lnTo>
                      <a:pt x="302" y="238"/>
                    </a:lnTo>
                    <a:lnTo>
                      <a:pt x="312" y="230"/>
                    </a:lnTo>
                    <a:lnTo>
                      <a:pt x="332" y="208"/>
                    </a:lnTo>
                    <a:lnTo>
                      <a:pt x="350" y="184"/>
                    </a:lnTo>
                    <a:lnTo>
                      <a:pt x="364" y="160"/>
                    </a:lnTo>
                    <a:lnTo>
                      <a:pt x="374" y="140"/>
                    </a:lnTo>
                    <a:lnTo>
                      <a:pt x="376" y="134"/>
                    </a:lnTo>
                    <a:lnTo>
                      <a:pt x="376" y="128"/>
                    </a:lnTo>
                    <a:lnTo>
                      <a:pt x="374" y="120"/>
                    </a:lnTo>
                    <a:lnTo>
                      <a:pt x="374" y="110"/>
                    </a:lnTo>
                    <a:lnTo>
                      <a:pt x="374" y="86"/>
                    </a:lnTo>
                    <a:lnTo>
                      <a:pt x="376" y="60"/>
                    </a:lnTo>
                    <a:lnTo>
                      <a:pt x="378" y="34"/>
                    </a:lnTo>
                    <a:lnTo>
                      <a:pt x="380" y="24"/>
                    </a:lnTo>
                    <a:lnTo>
                      <a:pt x="384" y="16"/>
                    </a:lnTo>
                    <a:lnTo>
                      <a:pt x="386" y="12"/>
                    </a:lnTo>
                    <a:lnTo>
                      <a:pt x="390" y="10"/>
                    </a:lnTo>
                    <a:lnTo>
                      <a:pt x="396" y="10"/>
                    </a:lnTo>
                    <a:lnTo>
                      <a:pt x="400" y="14"/>
                    </a:lnTo>
                    <a:lnTo>
                      <a:pt x="404" y="22"/>
                    </a:lnTo>
                    <a:lnTo>
                      <a:pt x="410" y="30"/>
                    </a:lnTo>
                    <a:lnTo>
                      <a:pt x="418" y="54"/>
                    </a:lnTo>
                    <a:lnTo>
                      <a:pt x="422" y="78"/>
                    </a:lnTo>
                    <a:lnTo>
                      <a:pt x="422" y="98"/>
                    </a:lnTo>
                    <a:lnTo>
                      <a:pt x="420" y="106"/>
                    </a:lnTo>
                    <a:lnTo>
                      <a:pt x="416" y="112"/>
                    </a:lnTo>
                    <a:lnTo>
                      <a:pt x="414" y="118"/>
                    </a:lnTo>
                    <a:lnTo>
                      <a:pt x="412" y="128"/>
                    </a:lnTo>
                    <a:lnTo>
                      <a:pt x="412" y="154"/>
                    </a:lnTo>
                    <a:lnTo>
                      <a:pt x="414" y="184"/>
                    </a:lnTo>
                    <a:lnTo>
                      <a:pt x="418" y="218"/>
                    </a:lnTo>
                    <a:lnTo>
                      <a:pt x="424" y="238"/>
                    </a:lnTo>
                    <a:lnTo>
                      <a:pt x="432" y="274"/>
                    </a:lnTo>
                    <a:lnTo>
                      <a:pt x="444" y="314"/>
                    </a:lnTo>
                    <a:lnTo>
                      <a:pt x="458" y="356"/>
                    </a:lnTo>
                    <a:lnTo>
                      <a:pt x="470" y="390"/>
                    </a:lnTo>
                    <a:lnTo>
                      <a:pt x="518" y="504"/>
                    </a:lnTo>
                    <a:lnTo>
                      <a:pt x="530" y="540"/>
                    </a:lnTo>
                    <a:lnTo>
                      <a:pt x="540" y="580"/>
                    </a:lnTo>
                    <a:lnTo>
                      <a:pt x="546" y="622"/>
                    </a:lnTo>
                    <a:lnTo>
                      <a:pt x="548" y="658"/>
                    </a:lnTo>
                    <a:lnTo>
                      <a:pt x="548" y="946"/>
                    </a:lnTo>
                    <a:lnTo>
                      <a:pt x="546" y="980"/>
                    </a:lnTo>
                    <a:lnTo>
                      <a:pt x="542" y="1014"/>
                    </a:lnTo>
                    <a:lnTo>
                      <a:pt x="538" y="1046"/>
                    </a:lnTo>
                    <a:lnTo>
                      <a:pt x="530" y="1070"/>
                    </a:lnTo>
                    <a:close/>
                  </a:path>
                </a:pathLst>
              </a:custGeom>
              <a:grpFill/>
              <a:ln w="4">
                <a:noFill/>
                <a:round/>
              </a:ln>
            </p:spPr>
            <p:txBody>
              <a:bodyPr/>
              <a:lstStyle/>
              <a:p>
                <a:pPr>
                  <a:defRPr/>
                </a:pPr>
                <a:endParaRPr lang="da-DK" kern="0">
                  <a:solidFill>
                    <a:schemeClr val="bg2">
                      <a:lumMod val="75000"/>
                    </a:schemeClr>
                  </a:solidFill>
                  <a:cs typeface="+mn-ea"/>
                  <a:sym typeface="+mn-lt"/>
                </a:endParaRPr>
              </a:p>
            </p:txBody>
          </p:sp>
          <p:sp>
            <p:nvSpPr>
              <p:cNvPr id="149" name="Freeform 114"/>
              <p:cNvSpPr/>
              <p:nvPr/>
            </p:nvSpPr>
            <p:spPr bwMode="auto">
              <a:xfrm>
                <a:off x="12870802" y="5808199"/>
                <a:ext cx="126372" cy="254004"/>
              </a:xfrm>
              <a:custGeom>
                <a:avLst/>
                <a:gdLst>
                  <a:gd name="T0" fmla="*/ 6 w 80"/>
                  <a:gd name="T1" fmla="*/ 0 h 152"/>
                  <a:gd name="T2" fmla="*/ 6 w 80"/>
                  <a:gd name="T3" fmla="*/ 0 h 152"/>
                  <a:gd name="T4" fmla="*/ 2 w 80"/>
                  <a:gd name="T5" fmla="*/ 34 h 152"/>
                  <a:gd name="T6" fmla="*/ 0 w 80"/>
                  <a:gd name="T7" fmla="*/ 66 h 152"/>
                  <a:gd name="T8" fmla="*/ 0 w 80"/>
                  <a:gd name="T9" fmla="*/ 82 h 152"/>
                  <a:gd name="T10" fmla="*/ 2 w 80"/>
                  <a:gd name="T11" fmla="*/ 96 h 152"/>
                  <a:gd name="T12" fmla="*/ 2 w 80"/>
                  <a:gd name="T13" fmla="*/ 96 h 152"/>
                  <a:gd name="T14" fmla="*/ 4 w 80"/>
                  <a:gd name="T15" fmla="*/ 108 h 152"/>
                  <a:gd name="T16" fmla="*/ 10 w 80"/>
                  <a:gd name="T17" fmla="*/ 114 h 152"/>
                  <a:gd name="T18" fmla="*/ 16 w 80"/>
                  <a:gd name="T19" fmla="*/ 118 h 152"/>
                  <a:gd name="T20" fmla="*/ 26 w 80"/>
                  <a:gd name="T21" fmla="*/ 122 h 152"/>
                  <a:gd name="T22" fmla="*/ 36 w 80"/>
                  <a:gd name="T23" fmla="*/ 124 h 152"/>
                  <a:gd name="T24" fmla="*/ 48 w 80"/>
                  <a:gd name="T25" fmla="*/ 130 h 152"/>
                  <a:gd name="T26" fmla="*/ 64 w 80"/>
                  <a:gd name="T27" fmla="*/ 138 h 152"/>
                  <a:gd name="T28" fmla="*/ 80 w 80"/>
                  <a:gd name="T29" fmla="*/ 152 h 152"/>
                  <a:gd name="T30" fmla="*/ 80 w 80"/>
                  <a:gd name="T31" fmla="*/ 152 h 152"/>
                  <a:gd name="T32" fmla="*/ 74 w 80"/>
                  <a:gd name="T33" fmla="*/ 128 h 152"/>
                  <a:gd name="T34" fmla="*/ 56 w 80"/>
                  <a:gd name="T35" fmla="*/ 78 h 152"/>
                  <a:gd name="T36" fmla="*/ 44 w 80"/>
                  <a:gd name="T37" fmla="*/ 50 h 152"/>
                  <a:gd name="T38" fmla="*/ 32 w 80"/>
                  <a:gd name="T39" fmla="*/ 26 h 152"/>
                  <a:gd name="T40" fmla="*/ 26 w 80"/>
                  <a:gd name="T41" fmla="*/ 16 h 152"/>
                  <a:gd name="T42" fmla="*/ 20 w 80"/>
                  <a:gd name="T43" fmla="*/ 8 h 152"/>
                  <a:gd name="T44" fmla="*/ 12 w 80"/>
                  <a:gd name="T45" fmla="*/ 2 h 152"/>
                  <a:gd name="T46" fmla="*/ 6 w 80"/>
                  <a:gd name="T47" fmla="*/ 0 h 152"/>
                  <a:gd name="T48" fmla="*/ 6 w 8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52"/>
                  <a:gd name="T77" fmla="*/ 80 w 8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52">
                    <a:moveTo>
                      <a:pt x="6" y="0"/>
                    </a:moveTo>
                    <a:lnTo>
                      <a:pt x="6" y="0"/>
                    </a:lnTo>
                    <a:lnTo>
                      <a:pt x="2" y="34"/>
                    </a:lnTo>
                    <a:lnTo>
                      <a:pt x="0" y="66"/>
                    </a:lnTo>
                    <a:lnTo>
                      <a:pt x="0" y="82"/>
                    </a:lnTo>
                    <a:lnTo>
                      <a:pt x="2" y="96"/>
                    </a:lnTo>
                    <a:lnTo>
                      <a:pt x="4" y="108"/>
                    </a:lnTo>
                    <a:lnTo>
                      <a:pt x="10" y="114"/>
                    </a:lnTo>
                    <a:lnTo>
                      <a:pt x="16" y="118"/>
                    </a:lnTo>
                    <a:lnTo>
                      <a:pt x="26" y="122"/>
                    </a:lnTo>
                    <a:lnTo>
                      <a:pt x="36" y="124"/>
                    </a:lnTo>
                    <a:lnTo>
                      <a:pt x="48" y="130"/>
                    </a:lnTo>
                    <a:lnTo>
                      <a:pt x="64" y="138"/>
                    </a:lnTo>
                    <a:lnTo>
                      <a:pt x="80" y="152"/>
                    </a:lnTo>
                    <a:lnTo>
                      <a:pt x="74" y="128"/>
                    </a:lnTo>
                    <a:lnTo>
                      <a:pt x="56" y="78"/>
                    </a:lnTo>
                    <a:lnTo>
                      <a:pt x="44" y="50"/>
                    </a:lnTo>
                    <a:lnTo>
                      <a:pt x="32" y="26"/>
                    </a:lnTo>
                    <a:lnTo>
                      <a:pt x="26" y="16"/>
                    </a:lnTo>
                    <a:lnTo>
                      <a:pt x="20" y="8"/>
                    </a:lnTo>
                    <a:lnTo>
                      <a:pt x="12" y="2"/>
                    </a:lnTo>
                    <a:lnTo>
                      <a:pt x="6" y="0"/>
                    </a:lnTo>
                    <a:close/>
                  </a:path>
                </a:pathLst>
              </a:custGeom>
              <a:grpFill/>
              <a:ln w="9525">
                <a:noFill/>
                <a:round/>
              </a:ln>
            </p:spPr>
            <p:txBody>
              <a:bodyPr/>
              <a:lstStyle/>
              <a:p>
                <a:pPr>
                  <a:defRPr/>
                </a:pPr>
                <a:endParaRPr lang="da-DK" kern="0">
                  <a:solidFill>
                    <a:schemeClr val="bg2">
                      <a:lumMod val="75000"/>
                    </a:schemeClr>
                  </a:solidFill>
                  <a:cs typeface="+mn-ea"/>
                  <a:sym typeface="+mn-lt"/>
                </a:endParaRPr>
              </a:p>
            </p:txBody>
          </p:sp>
          <p:sp>
            <p:nvSpPr>
              <p:cNvPr id="150" name="Freeform 115"/>
              <p:cNvSpPr/>
              <p:nvPr/>
            </p:nvSpPr>
            <p:spPr bwMode="auto">
              <a:xfrm>
                <a:off x="12395395" y="5792324"/>
                <a:ext cx="198589" cy="246069"/>
              </a:xfrm>
              <a:custGeom>
                <a:avLst/>
                <a:gdLst>
                  <a:gd name="T0" fmla="*/ 112 w 122"/>
                  <a:gd name="T1" fmla="*/ 0 h 152"/>
                  <a:gd name="T2" fmla="*/ 112 w 122"/>
                  <a:gd name="T3" fmla="*/ 0 h 152"/>
                  <a:gd name="T4" fmla="*/ 114 w 122"/>
                  <a:gd name="T5" fmla="*/ 10 h 152"/>
                  <a:gd name="T6" fmla="*/ 118 w 122"/>
                  <a:gd name="T7" fmla="*/ 34 h 152"/>
                  <a:gd name="T8" fmla="*/ 122 w 122"/>
                  <a:gd name="T9" fmla="*/ 66 h 152"/>
                  <a:gd name="T10" fmla="*/ 122 w 122"/>
                  <a:gd name="T11" fmla="*/ 82 h 152"/>
                  <a:gd name="T12" fmla="*/ 120 w 122"/>
                  <a:gd name="T13" fmla="*/ 96 h 152"/>
                  <a:gd name="T14" fmla="*/ 120 w 122"/>
                  <a:gd name="T15" fmla="*/ 96 h 152"/>
                  <a:gd name="T16" fmla="*/ 118 w 122"/>
                  <a:gd name="T17" fmla="*/ 104 h 152"/>
                  <a:gd name="T18" fmla="*/ 114 w 122"/>
                  <a:gd name="T19" fmla="*/ 108 h 152"/>
                  <a:gd name="T20" fmla="*/ 108 w 122"/>
                  <a:gd name="T21" fmla="*/ 112 h 152"/>
                  <a:gd name="T22" fmla="*/ 102 w 122"/>
                  <a:gd name="T23" fmla="*/ 116 h 152"/>
                  <a:gd name="T24" fmla="*/ 86 w 122"/>
                  <a:gd name="T25" fmla="*/ 122 h 152"/>
                  <a:gd name="T26" fmla="*/ 66 w 122"/>
                  <a:gd name="T27" fmla="*/ 126 h 152"/>
                  <a:gd name="T28" fmla="*/ 48 w 122"/>
                  <a:gd name="T29" fmla="*/ 130 h 152"/>
                  <a:gd name="T30" fmla="*/ 30 w 122"/>
                  <a:gd name="T31" fmla="*/ 136 h 152"/>
                  <a:gd name="T32" fmla="*/ 12 w 122"/>
                  <a:gd name="T33" fmla="*/ 142 h 152"/>
                  <a:gd name="T34" fmla="*/ 6 w 122"/>
                  <a:gd name="T35" fmla="*/ 146 h 152"/>
                  <a:gd name="T36" fmla="*/ 0 w 122"/>
                  <a:gd name="T37" fmla="*/ 152 h 152"/>
                  <a:gd name="T38" fmla="*/ 0 w 122"/>
                  <a:gd name="T39" fmla="*/ 152 h 152"/>
                  <a:gd name="T40" fmla="*/ 10 w 122"/>
                  <a:gd name="T41" fmla="*/ 128 h 152"/>
                  <a:gd name="T42" fmla="*/ 22 w 122"/>
                  <a:gd name="T43" fmla="*/ 104 h 152"/>
                  <a:gd name="T44" fmla="*/ 38 w 122"/>
                  <a:gd name="T45" fmla="*/ 78 h 152"/>
                  <a:gd name="T46" fmla="*/ 54 w 122"/>
                  <a:gd name="T47" fmla="*/ 50 h 152"/>
                  <a:gd name="T48" fmla="*/ 72 w 122"/>
                  <a:gd name="T49" fmla="*/ 26 h 152"/>
                  <a:gd name="T50" fmla="*/ 82 w 122"/>
                  <a:gd name="T51" fmla="*/ 16 h 152"/>
                  <a:gd name="T52" fmla="*/ 92 w 122"/>
                  <a:gd name="T53" fmla="*/ 8 h 152"/>
                  <a:gd name="T54" fmla="*/ 102 w 122"/>
                  <a:gd name="T55" fmla="*/ 2 h 152"/>
                  <a:gd name="T56" fmla="*/ 112 w 122"/>
                  <a:gd name="T57" fmla="*/ 0 h 152"/>
                  <a:gd name="T58" fmla="*/ 112 w 122"/>
                  <a:gd name="T59" fmla="*/ 0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2"/>
                  <a:gd name="T91" fmla="*/ 0 h 152"/>
                  <a:gd name="T92" fmla="*/ 122 w 122"/>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2" h="152">
                    <a:moveTo>
                      <a:pt x="112" y="0"/>
                    </a:moveTo>
                    <a:lnTo>
                      <a:pt x="112" y="0"/>
                    </a:lnTo>
                    <a:lnTo>
                      <a:pt x="114" y="10"/>
                    </a:lnTo>
                    <a:lnTo>
                      <a:pt x="118" y="34"/>
                    </a:lnTo>
                    <a:lnTo>
                      <a:pt x="122" y="66"/>
                    </a:lnTo>
                    <a:lnTo>
                      <a:pt x="122" y="82"/>
                    </a:lnTo>
                    <a:lnTo>
                      <a:pt x="120" y="96"/>
                    </a:lnTo>
                    <a:lnTo>
                      <a:pt x="118" y="104"/>
                    </a:lnTo>
                    <a:lnTo>
                      <a:pt x="114" y="108"/>
                    </a:lnTo>
                    <a:lnTo>
                      <a:pt x="108" y="112"/>
                    </a:lnTo>
                    <a:lnTo>
                      <a:pt x="102" y="116"/>
                    </a:lnTo>
                    <a:lnTo>
                      <a:pt x="86" y="122"/>
                    </a:lnTo>
                    <a:lnTo>
                      <a:pt x="66" y="126"/>
                    </a:lnTo>
                    <a:lnTo>
                      <a:pt x="48" y="130"/>
                    </a:lnTo>
                    <a:lnTo>
                      <a:pt x="30" y="136"/>
                    </a:lnTo>
                    <a:lnTo>
                      <a:pt x="12" y="142"/>
                    </a:lnTo>
                    <a:lnTo>
                      <a:pt x="6" y="146"/>
                    </a:lnTo>
                    <a:lnTo>
                      <a:pt x="0" y="152"/>
                    </a:lnTo>
                    <a:lnTo>
                      <a:pt x="10" y="128"/>
                    </a:lnTo>
                    <a:lnTo>
                      <a:pt x="22" y="104"/>
                    </a:lnTo>
                    <a:lnTo>
                      <a:pt x="38" y="78"/>
                    </a:lnTo>
                    <a:lnTo>
                      <a:pt x="54" y="50"/>
                    </a:lnTo>
                    <a:lnTo>
                      <a:pt x="72" y="26"/>
                    </a:lnTo>
                    <a:lnTo>
                      <a:pt x="82" y="16"/>
                    </a:lnTo>
                    <a:lnTo>
                      <a:pt x="92" y="8"/>
                    </a:lnTo>
                    <a:lnTo>
                      <a:pt x="102" y="2"/>
                    </a:lnTo>
                    <a:lnTo>
                      <a:pt x="112" y="0"/>
                    </a:lnTo>
                    <a:close/>
                  </a:path>
                </a:pathLst>
              </a:custGeom>
              <a:grpFill/>
              <a:ln w="9525">
                <a:noFill/>
                <a:round/>
              </a:ln>
            </p:spPr>
            <p:txBody>
              <a:bodyPr/>
              <a:lstStyle/>
              <a:p>
                <a:pPr>
                  <a:defRPr/>
                </a:pPr>
                <a:endParaRPr lang="da-DK" kern="0">
                  <a:solidFill>
                    <a:schemeClr val="bg2">
                      <a:lumMod val="75000"/>
                    </a:schemeClr>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0-#ppt_w/2"/>
                                          </p:val>
                                        </p:tav>
                                        <p:tav tm="100000">
                                          <p:val>
                                            <p:strVal val="#ppt_x"/>
                                          </p:val>
                                        </p:tav>
                                      </p:tavLst>
                                    </p:anim>
                                    <p:anim calcmode="lin" valueType="num">
                                      <p:cBhvr additive="base">
                                        <p:cTn id="8" dur="500" fill="hold"/>
                                        <p:tgtEl>
                                          <p:spTgt spid="8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randombar(horizontal)">
                                      <p:cBhvr>
                                        <p:cTn id="12" dur="500"/>
                                        <p:tgtEl>
                                          <p:spTgt spid="87"/>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83"/>
                                        </p:tgtEl>
                                        <p:attrNameLst>
                                          <p:attrName>style.visibility</p:attrName>
                                        </p:attrNameLst>
                                      </p:cBhvr>
                                      <p:to>
                                        <p:strVal val="visible"/>
                                      </p:to>
                                    </p:set>
                                    <p:anim calcmode="lin" valueType="num">
                                      <p:cBhvr additive="base">
                                        <p:cTn id="16" dur="500" fill="hold"/>
                                        <p:tgtEl>
                                          <p:spTgt spid="83"/>
                                        </p:tgtEl>
                                        <p:attrNameLst>
                                          <p:attrName>ppt_x</p:attrName>
                                        </p:attrNameLst>
                                      </p:cBhvr>
                                      <p:tavLst>
                                        <p:tav tm="0">
                                          <p:val>
                                            <p:strVal val="1+#ppt_w/2"/>
                                          </p:val>
                                        </p:tav>
                                        <p:tav tm="100000">
                                          <p:val>
                                            <p:strVal val="#ppt_x"/>
                                          </p:val>
                                        </p:tav>
                                      </p:tavLst>
                                    </p:anim>
                                    <p:anim calcmode="lin" valueType="num">
                                      <p:cBhvr additive="base">
                                        <p:cTn id="17" dur="500" fill="hold"/>
                                        <p:tgtEl>
                                          <p:spTgt spid="8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96"/>
                                        </p:tgtEl>
                                        <p:attrNameLst>
                                          <p:attrName>style.visibility</p:attrName>
                                        </p:attrNameLst>
                                      </p:cBhvr>
                                      <p:to>
                                        <p:strVal val="visible"/>
                                      </p:to>
                                    </p:set>
                                    <p:anim calcmode="lin" valueType="num">
                                      <p:cBhvr additive="base">
                                        <p:cTn id="26" dur="250" fill="hold"/>
                                        <p:tgtEl>
                                          <p:spTgt spid="96"/>
                                        </p:tgtEl>
                                        <p:attrNameLst>
                                          <p:attrName>ppt_x</p:attrName>
                                        </p:attrNameLst>
                                      </p:cBhvr>
                                      <p:tavLst>
                                        <p:tav tm="0">
                                          <p:val>
                                            <p:strVal val="#ppt_x"/>
                                          </p:val>
                                        </p:tav>
                                        <p:tav tm="100000">
                                          <p:val>
                                            <p:strVal val="#ppt_x"/>
                                          </p:val>
                                        </p:tav>
                                      </p:tavLst>
                                    </p:anim>
                                    <p:anim calcmode="lin" valueType="num">
                                      <p:cBhvr additive="base">
                                        <p:cTn id="27" dur="250" fill="hold"/>
                                        <p:tgtEl>
                                          <p:spTgt spid="96"/>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fill="hold" nodeType="afterEffect">
                                  <p:stCondLst>
                                    <p:cond delay="0"/>
                                  </p:stCondLst>
                                  <p:childTnLst>
                                    <p:set>
                                      <p:cBhvr>
                                        <p:cTn id="30" dur="1" fill="hold">
                                          <p:stCondLst>
                                            <p:cond delay="0"/>
                                          </p:stCondLst>
                                        </p:cTn>
                                        <p:tgtEl>
                                          <p:spTgt spid="101"/>
                                        </p:tgtEl>
                                        <p:attrNameLst>
                                          <p:attrName>style.visibility</p:attrName>
                                        </p:attrNameLst>
                                      </p:cBhvr>
                                      <p:to>
                                        <p:strVal val="visible"/>
                                      </p:to>
                                    </p:set>
                                    <p:anim calcmode="lin" valueType="num">
                                      <p:cBhvr additive="base">
                                        <p:cTn id="31" dur="250" fill="hold"/>
                                        <p:tgtEl>
                                          <p:spTgt spid="101"/>
                                        </p:tgtEl>
                                        <p:attrNameLst>
                                          <p:attrName>ppt_x</p:attrName>
                                        </p:attrNameLst>
                                      </p:cBhvr>
                                      <p:tavLst>
                                        <p:tav tm="0">
                                          <p:val>
                                            <p:strVal val="#ppt_x"/>
                                          </p:val>
                                        </p:tav>
                                        <p:tav tm="100000">
                                          <p:val>
                                            <p:strVal val="#ppt_x"/>
                                          </p:val>
                                        </p:tav>
                                      </p:tavLst>
                                    </p:anim>
                                    <p:anim calcmode="lin" valueType="num">
                                      <p:cBhvr additive="base">
                                        <p:cTn id="32" dur="250" fill="hold"/>
                                        <p:tgtEl>
                                          <p:spTgt spid="101"/>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 presetClass="entr" presetSubtype="1" fill="hold" nodeType="afterEffect">
                                  <p:stCondLst>
                                    <p:cond delay="0"/>
                                  </p:stCondLst>
                                  <p:childTnLst>
                                    <p:set>
                                      <p:cBhvr>
                                        <p:cTn id="35" dur="1" fill="hold">
                                          <p:stCondLst>
                                            <p:cond delay="0"/>
                                          </p:stCondLst>
                                        </p:cTn>
                                        <p:tgtEl>
                                          <p:spTgt spid="106"/>
                                        </p:tgtEl>
                                        <p:attrNameLst>
                                          <p:attrName>style.visibility</p:attrName>
                                        </p:attrNameLst>
                                      </p:cBhvr>
                                      <p:to>
                                        <p:strVal val="visible"/>
                                      </p:to>
                                    </p:set>
                                    <p:anim calcmode="lin" valueType="num">
                                      <p:cBhvr additive="base">
                                        <p:cTn id="36" dur="250" fill="hold"/>
                                        <p:tgtEl>
                                          <p:spTgt spid="106"/>
                                        </p:tgtEl>
                                        <p:attrNameLst>
                                          <p:attrName>ppt_x</p:attrName>
                                        </p:attrNameLst>
                                      </p:cBhvr>
                                      <p:tavLst>
                                        <p:tav tm="0">
                                          <p:val>
                                            <p:strVal val="#ppt_x"/>
                                          </p:val>
                                        </p:tav>
                                        <p:tav tm="100000">
                                          <p:val>
                                            <p:strVal val="#ppt_x"/>
                                          </p:val>
                                        </p:tav>
                                      </p:tavLst>
                                    </p:anim>
                                    <p:anim calcmode="lin" valueType="num">
                                      <p:cBhvr additive="base">
                                        <p:cTn id="37" dur="250" fill="hold"/>
                                        <p:tgtEl>
                                          <p:spTgt spid="106"/>
                                        </p:tgtEl>
                                        <p:attrNameLst>
                                          <p:attrName>ppt_y</p:attrName>
                                        </p:attrNameLst>
                                      </p:cBhvr>
                                      <p:tavLst>
                                        <p:tav tm="0">
                                          <p:val>
                                            <p:strVal val="0-#ppt_h/2"/>
                                          </p:val>
                                        </p:tav>
                                        <p:tav tm="100000">
                                          <p:val>
                                            <p:strVal val="#ppt_y"/>
                                          </p:val>
                                        </p:tav>
                                      </p:tavLst>
                                    </p:anim>
                                  </p:childTnLst>
                                </p:cTn>
                              </p:par>
                            </p:childTnLst>
                          </p:cTn>
                        </p:par>
                        <p:par>
                          <p:cTn id="38" fill="hold">
                            <p:stCondLst>
                              <p:cond delay="3250"/>
                            </p:stCondLst>
                            <p:childTnLst>
                              <p:par>
                                <p:cTn id="39" presetID="2" presetClass="entr" presetSubtype="1" fill="hold" nodeType="afterEffect">
                                  <p:stCondLst>
                                    <p:cond delay="0"/>
                                  </p:stCondLst>
                                  <p:childTnLst>
                                    <p:set>
                                      <p:cBhvr>
                                        <p:cTn id="40" dur="1" fill="hold">
                                          <p:stCondLst>
                                            <p:cond delay="0"/>
                                          </p:stCondLst>
                                        </p:cTn>
                                        <p:tgtEl>
                                          <p:spTgt spid="111"/>
                                        </p:tgtEl>
                                        <p:attrNameLst>
                                          <p:attrName>style.visibility</p:attrName>
                                        </p:attrNameLst>
                                      </p:cBhvr>
                                      <p:to>
                                        <p:strVal val="visible"/>
                                      </p:to>
                                    </p:set>
                                    <p:anim calcmode="lin" valueType="num">
                                      <p:cBhvr additive="base">
                                        <p:cTn id="41" dur="250" fill="hold"/>
                                        <p:tgtEl>
                                          <p:spTgt spid="111"/>
                                        </p:tgtEl>
                                        <p:attrNameLst>
                                          <p:attrName>ppt_x</p:attrName>
                                        </p:attrNameLst>
                                      </p:cBhvr>
                                      <p:tavLst>
                                        <p:tav tm="0">
                                          <p:val>
                                            <p:strVal val="#ppt_x"/>
                                          </p:val>
                                        </p:tav>
                                        <p:tav tm="100000">
                                          <p:val>
                                            <p:strVal val="#ppt_x"/>
                                          </p:val>
                                        </p:tav>
                                      </p:tavLst>
                                    </p:anim>
                                    <p:anim calcmode="lin" valueType="num">
                                      <p:cBhvr additive="base">
                                        <p:cTn id="42" dur="250" fill="hold"/>
                                        <p:tgtEl>
                                          <p:spTgt spid="111"/>
                                        </p:tgtEl>
                                        <p:attrNameLst>
                                          <p:attrName>ppt_y</p:attrName>
                                        </p:attrNameLst>
                                      </p:cBhvr>
                                      <p:tavLst>
                                        <p:tav tm="0">
                                          <p:val>
                                            <p:strVal val="0-#ppt_h/2"/>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145"/>
                                        </p:tgtEl>
                                        <p:attrNameLst>
                                          <p:attrName>style.visibility</p:attrName>
                                        </p:attrNameLst>
                                      </p:cBhvr>
                                      <p:to>
                                        <p:strVal val="visible"/>
                                      </p:to>
                                    </p:set>
                                    <p:animEffect transition="in" filter="fade">
                                      <p:cBhvr>
                                        <p:cTn id="45" dur="1000"/>
                                        <p:tgtEl>
                                          <p:spTgt spid="145"/>
                                        </p:tgtEl>
                                      </p:cBhvr>
                                    </p:animEffect>
                                    <p:anim calcmode="lin" valueType="num">
                                      <p:cBhvr>
                                        <p:cTn id="46" dur="1000" fill="hold"/>
                                        <p:tgtEl>
                                          <p:spTgt spid="145"/>
                                        </p:tgtEl>
                                        <p:attrNameLst>
                                          <p:attrName>ppt_x</p:attrName>
                                        </p:attrNameLst>
                                      </p:cBhvr>
                                      <p:tavLst>
                                        <p:tav tm="0">
                                          <p:val>
                                            <p:strVal val="#ppt_x"/>
                                          </p:val>
                                        </p:tav>
                                        <p:tav tm="100000">
                                          <p:val>
                                            <p:strVal val="#ppt_x"/>
                                          </p:val>
                                        </p:tav>
                                      </p:tavLst>
                                    </p:anim>
                                    <p:anim calcmode="lin" valueType="num">
                                      <p:cBhvr>
                                        <p:cTn id="47" dur="1000" fill="hold"/>
                                        <p:tgtEl>
                                          <p:spTgt spid="145"/>
                                        </p:tgtEl>
                                        <p:attrNameLst>
                                          <p:attrName>ppt_y</p:attrName>
                                        </p:attrNameLst>
                                      </p:cBhvr>
                                      <p:tavLst>
                                        <p:tav tm="0">
                                          <p:val>
                                            <p:strVal val="#ppt_y-.1"/>
                                          </p:val>
                                        </p:tav>
                                        <p:tav tm="100000">
                                          <p:val>
                                            <p:strVal val="#ppt_y"/>
                                          </p:val>
                                        </p:tav>
                                      </p:tavLst>
                                    </p:anim>
                                  </p:childTnLst>
                                </p:cTn>
                              </p:par>
                            </p:childTnLst>
                          </p:cTn>
                        </p:par>
                        <p:par>
                          <p:cTn id="48" fill="hold">
                            <p:stCondLst>
                              <p:cond delay="4250"/>
                            </p:stCondLst>
                            <p:childTnLst>
                              <p:par>
                                <p:cTn id="49" presetID="42" presetClass="entr" presetSubtype="0" fill="hold" grpId="0" nodeType="afterEffect">
                                  <p:stCondLst>
                                    <p:cond delay="0"/>
                                  </p:stCondLst>
                                  <p:childTnLst>
                                    <p:set>
                                      <p:cBhvr>
                                        <p:cTn id="50" dur="1" fill="hold">
                                          <p:stCondLst>
                                            <p:cond delay="0"/>
                                          </p:stCondLst>
                                        </p:cTn>
                                        <p:tgtEl>
                                          <p:spTgt spid="128"/>
                                        </p:tgtEl>
                                        <p:attrNameLst>
                                          <p:attrName>style.visibility</p:attrName>
                                        </p:attrNameLst>
                                      </p:cBhvr>
                                      <p:to>
                                        <p:strVal val="visible"/>
                                      </p:to>
                                    </p:set>
                                    <p:animEffect transition="in" filter="fade">
                                      <p:cBhvr>
                                        <p:cTn id="51" dur="1000"/>
                                        <p:tgtEl>
                                          <p:spTgt spid="128"/>
                                        </p:tgtEl>
                                      </p:cBhvr>
                                    </p:animEffect>
                                    <p:anim calcmode="lin" valueType="num">
                                      <p:cBhvr>
                                        <p:cTn id="52" dur="1000" fill="hold"/>
                                        <p:tgtEl>
                                          <p:spTgt spid="128"/>
                                        </p:tgtEl>
                                        <p:attrNameLst>
                                          <p:attrName>ppt_x</p:attrName>
                                        </p:attrNameLst>
                                      </p:cBhvr>
                                      <p:tavLst>
                                        <p:tav tm="0">
                                          <p:val>
                                            <p:strVal val="#ppt_x"/>
                                          </p:val>
                                        </p:tav>
                                        <p:tav tm="100000">
                                          <p:val>
                                            <p:strVal val="#ppt_x"/>
                                          </p:val>
                                        </p:tav>
                                      </p:tavLst>
                                    </p:anim>
                                    <p:anim calcmode="lin" valueType="num">
                                      <p:cBhvr>
                                        <p:cTn id="53" dur="1000" fill="hold"/>
                                        <p:tgtEl>
                                          <p:spTgt spid="128"/>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10" presetClass="entr" presetSubtype="0" fill="hold" grpId="0" nodeType="afterEffect">
                                  <p:stCondLst>
                                    <p:cond delay="0"/>
                                  </p:stCondLst>
                                  <p:childTnLst>
                                    <p:set>
                                      <p:cBhvr>
                                        <p:cTn id="56" dur="1" fill="hold">
                                          <p:stCondLst>
                                            <p:cond delay="0"/>
                                          </p:stCondLst>
                                        </p:cTn>
                                        <p:tgtEl>
                                          <p:spTgt spid="130"/>
                                        </p:tgtEl>
                                        <p:attrNameLst>
                                          <p:attrName>style.visibility</p:attrName>
                                        </p:attrNameLst>
                                      </p:cBhvr>
                                      <p:to>
                                        <p:strVal val="visible"/>
                                      </p:to>
                                    </p:set>
                                    <p:animEffect transition="in" filter="fade">
                                      <p:cBhvr>
                                        <p:cTn id="57" dur="500"/>
                                        <p:tgtEl>
                                          <p:spTgt spid="130"/>
                                        </p:tgtEl>
                                      </p:cBhvr>
                                    </p:animEffect>
                                  </p:childTnLst>
                                </p:cTn>
                              </p:par>
                            </p:childTnLst>
                          </p:cTn>
                        </p:par>
                        <p:par>
                          <p:cTn id="58" fill="hold">
                            <p:stCondLst>
                              <p:cond delay="5750"/>
                            </p:stCondLst>
                            <p:childTnLst>
                              <p:par>
                                <p:cTn id="59" presetID="53" presetClass="entr" presetSubtype="16" fill="hold" grpId="0" nodeType="afterEffect">
                                  <p:stCondLst>
                                    <p:cond delay="0"/>
                                  </p:stCondLst>
                                  <p:childTnLst>
                                    <p:set>
                                      <p:cBhvr>
                                        <p:cTn id="60" dur="1" fill="hold">
                                          <p:stCondLst>
                                            <p:cond delay="0"/>
                                          </p:stCondLst>
                                        </p:cTn>
                                        <p:tgtEl>
                                          <p:spTgt spid="124"/>
                                        </p:tgtEl>
                                        <p:attrNameLst>
                                          <p:attrName>style.visibility</p:attrName>
                                        </p:attrNameLst>
                                      </p:cBhvr>
                                      <p:to>
                                        <p:strVal val="visible"/>
                                      </p:to>
                                    </p:set>
                                    <p:anim calcmode="lin" valueType="num">
                                      <p:cBhvr>
                                        <p:cTn id="61" dur="500" fill="hold"/>
                                        <p:tgtEl>
                                          <p:spTgt spid="124"/>
                                        </p:tgtEl>
                                        <p:attrNameLst>
                                          <p:attrName>ppt_w</p:attrName>
                                        </p:attrNameLst>
                                      </p:cBhvr>
                                      <p:tavLst>
                                        <p:tav tm="0">
                                          <p:val>
                                            <p:fltVal val="0"/>
                                          </p:val>
                                        </p:tav>
                                        <p:tav tm="100000">
                                          <p:val>
                                            <p:strVal val="#ppt_w"/>
                                          </p:val>
                                        </p:tav>
                                      </p:tavLst>
                                    </p:anim>
                                    <p:anim calcmode="lin" valueType="num">
                                      <p:cBhvr>
                                        <p:cTn id="62" dur="500" fill="hold"/>
                                        <p:tgtEl>
                                          <p:spTgt spid="124"/>
                                        </p:tgtEl>
                                        <p:attrNameLst>
                                          <p:attrName>ppt_h</p:attrName>
                                        </p:attrNameLst>
                                      </p:cBhvr>
                                      <p:tavLst>
                                        <p:tav tm="0">
                                          <p:val>
                                            <p:fltVal val="0"/>
                                          </p:val>
                                        </p:tav>
                                        <p:tav tm="100000">
                                          <p:val>
                                            <p:strVal val="#ppt_h"/>
                                          </p:val>
                                        </p:tav>
                                      </p:tavLst>
                                    </p:anim>
                                    <p:animEffect transition="in" filter="fade">
                                      <p:cBhvr>
                                        <p:cTn id="63" dur="500"/>
                                        <p:tgtEl>
                                          <p:spTgt spid="124"/>
                                        </p:tgtEl>
                                      </p:cBhvr>
                                    </p:animEffect>
                                  </p:childTnLst>
                                </p:cTn>
                              </p:par>
                            </p:childTnLst>
                          </p:cTn>
                        </p:par>
                        <p:par>
                          <p:cTn id="64" fill="hold">
                            <p:stCondLst>
                              <p:cond delay="6250"/>
                            </p:stCondLst>
                            <p:childTnLst>
                              <p:par>
                                <p:cTn id="65" presetID="10" presetClass="entr" presetSubtype="0" fill="hold" grpId="0" nodeType="afterEffect">
                                  <p:stCondLst>
                                    <p:cond delay="0"/>
                                  </p:stCondLst>
                                  <p:childTnLst>
                                    <p:set>
                                      <p:cBhvr>
                                        <p:cTn id="66" dur="1" fill="hold">
                                          <p:stCondLst>
                                            <p:cond delay="0"/>
                                          </p:stCondLst>
                                        </p:cTn>
                                        <p:tgtEl>
                                          <p:spTgt spid="116"/>
                                        </p:tgtEl>
                                        <p:attrNameLst>
                                          <p:attrName>style.visibility</p:attrName>
                                        </p:attrNameLst>
                                      </p:cBhvr>
                                      <p:to>
                                        <p:strVal val="visible"/>
                                      </p:to>
                                    </p:set>
                                    <p:animEffect transition="in" filter="fade">
                                      <p:cBhvr>
                                        <p:cTn id="67" dur="500"/>
                                        <p:tgtEl>
                                          <p:spTgt spid="1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7"/>
                                        </p:tgtEl>
                                        <p:attrNameLst>
                                          <p:attrName>style.visibility</p:attrName>
                                        </p:attrNameLst>
                                      </p:cBhvr>
                                      <p:to>
                                        <p:strVal val="visible"/>
                                      </p:to>
                                    </p:set>
                                    <p:animEffect transition="in" filter="fade">
                                      <p:cBhvr>
                                        <p:cTn id="70" dur="500"/>
                                        <p:tgtEl>
                                          <p:spTgt spid="117"/>
                                        </p:tgtEl>
                                      </p:cBhvr>
                                    </p:animEffect>
                                  </p:childTnLst>
                                </p:cTn>
                              </p:par>
                            </p:childTnLst>
                          </p:cTn>
                        </p:par>
                        <p:par>
                          <p:cTn id="71" fill="hold">
                            <p:stCondLst>
                              <p:cond delay="6750"/>
                            </p:stCondLst>
                            <p:childTnLst>
                              <p:par>
                                <p:cTn id="72" presetID="53" presetClass="entr" presetSubtype="16" fill="hold" grpId="0" nodeType="afterEffect">
                                  <p:stCondLst>
                                    <p:cond delay="0"/>
                                  </p:stCondLst>
                                  <p:childTnLst>
                                    <p:set>
                                      <p:cBhvr>
                                        <p:cTn id="73" dur="1" fill="hold">
                                          <p:stCondLst>
                                            <p:cond delay="0"/>
                                          </p:stCondLst>
                                        </p:cTn>
                                        <p:tgtEl>
                                          <p:spTgt spid="127"/>
                                        </p:tgtEl>
                                        <p:attrNameLst>
                                          <p:attrName>style.visibility</p:attrName>
                                        </p:attrNameLst>
                                      </p:cBhvr>
                                      <p:to>
                                        <p:strVal val="visible"/>
                                      </p:to>
                                    </p:set>
                                    <p:anim calcmode="lin" valueType="num">
                                      <p:cBhvr>
                                        <p:cTn id="74" dur="500" fill="hold"/>
                                        <p:tgtEl>
                                          <p:spTgt spid="127"/>
                                        </p:tgtEl>
                                        <p:attrNameLst>
                                          <p:attrName>ppt_w</p:attrName>
                                        </p:attrNameLst>
                                      </p:cBhvr>
                                      <p:tavLst>
                                        <p:tav tm="0">
                                          <p:val>
                                            <p:fltVal val="0"/>
                                          </p:val>
                                        </p:tav>
                                        <p:tav tm="100000">
                                          <p:val>
                                            <p:strVal val="#ppt_w"/>
                                          </p:val>
                                        </p:tav>
                                      </p:tavLst>
                                    </p:anim>
                                    <p:anim calcmode="lin" valueType="num">
                                      <p:cBhvr>
                                        <p:cTn id="75" dur="500" fill="hold"/>
                                        <p:tgtEl>
                                          <p:spTgt spid="127"/>
                                        </p:tgtEl>
                                        <p:attrNameLst>
                                          <p:attrName>ppt_h</p:attrName>
                                        </p:attrNameLst>
                                      </p:cBhvr>
                                      <p:tavLst>
                                        <p:tav tm="0">
                                          <p:val>
                                            <p:fltVal val="0"/>
                                          </p:val>
                                        </p:tav>
                                        <p:tav tm="100000">
                                          <p:val>
                                            <p:strVal val="#ppt_h"/>
                                          </p:val>
                                        </p:tav>
                                      </p:tavLst>
                                    </p:anim>
                                    <p:animEffect transition="in" filter="fade">
                                      <p:cBhvr>
                                        <p:cTn id="76" dur="500"/>
                                        <p:tgtEl>
                                          <p:spTgt spid="127"/>
                                        </p:tgtEl>
                                      </p:cBhvr>
                                    </p:animEffect>
                                  </p:childTnLst>
                                </p:cTn>
                              </p:par>
                            </p:childTnLst>
                          </p:cTn>
                        </p:par>
                        <p:par>
                          <p:cTn id="77" fill="hold">
                            <p:stCondLst>
                              <p:cond delay="7250"/>
                            </p:stCondLst>
                            <p:childTnLst>
                              <p:par>
                                <p:cTn id="78" presetID="10" presetClass="entr" presetSubtype="0" fill="hold" grpId="0" nodeType="afterEffect">
                                  <p:stCondLst>
                                    <p:cond delay="0"/>
                                  </p:stCondLst>
                                  <p:childTnLst>
                                    <p:set>
                                      <p:cBhvr>
                                        <p:cTn id="79" dur="1" fill="hold">
                                          <p:stCondLst>
                                            <p:cond delay="0"/>
                                          </p:stCondLst>
                                        </p:cTn>
                                        <p:tgtEl>
                                          <p:spTgt spid="118"/>
                                        </p:tgtEl>
                                        <p:attrNameLst>
                                          <p:attrName>style.visibility</p:attrName>
                                        </p:attrNameLst>
                                      </p:cBhvr>
                                      <p:to>
                                        <p:strVal val="visible"/>
                                      </p:to>
                                    </p:set>
                                    <p:animEffect transition="in" filter="fade">
                                      <p:cBhvr>
                                        <p:cTn id="80" dur="500"/>
                                        <p:tgtEl>
                                          <p:spTgt spid="11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9"/>
                                        </p:tgtEl>
                                        <p:attrNameLst>
                                          <p:attrName>style.visibility</p:attrName>
                                        </p:attrNameLst>
                                      </p:cBhvr>
                                      <p:to>
                                        <p:strVal val="visible"/>
                                      </p:to>
                                    </p:set>
                                    <p:animEffect transition="in" filter="fade">
                                      <p:cBhvr>
                                        <p:cTn id="83" dur="500"/>
                                        <p:tgtEl>
                                          <p:spTgt spid="119"/>
                                        </p:tgtEl>
                                      </p:cBhvr>
                                    </p:animEffect>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125"/>
                                        </p:tgtEl>
                                        <p:attrNameLst>
                                          <p:attrName>style.visibility</p:attrName>
                                        </p:attrNameLst>
                                      </p:cBhvr>
                                      <p:to>
                                        <p:strVal val="visible"/>
                                      </p:to>
                                    </p:set>
                                    <p:anim calcmode="lin" valueType="num">
                                      <p:cBhvr>
                                        <p:cTn id="87" dur="500" fill="hold"/>
                                        <p:tgtEl>
                                          <p:spTgt spid="125"/>
                                        </p:tgtEl>
                                        <p:attrNameLst>
                                          <p:attrName>ppt_w</p:attrName>
                                        </p:attrNameLst>
                                      </p:cBhvr>
                                      <p:tavLst>
                                        <p:tav tm="0">
                                          <p:val>
                                            <p:fltVal val="0"/>
                                          </p:val>
                                        </p:tav>
                                        <p:tav tm="100000">
                                          <p:val>
                                            <p:strVal val="#ppt_w"/>
                                          </p:val>
                                        </p:tav>
                                      </p:tavLst>
                                    </p:anim>
                                    <p:anim calcmode="lin" valueType="num">
                                      <p:cBhvr>
                                        <p:cTn id="88" dur="500" fill="hold"/>
                                        <p:tgtEl>
                                          <p:spTgt spid="125"/>
                                        </p:tgtEl>
                                        <p:attrNameLst>
                                          <p:attrName>ppt_h</p:attrName>
                                        </p:attrNameLst>
                                      </p:cBhvr>
                                      <p:tavLst>
                                        <p:tav tm="0">
                                          <p:val>
                                            <p:fltVal val="0"/>
                                          </p:val>
                                        </p:tav>
                                        <p:tav tm="100000">
                                          <p:val>
                                            <p:strVal val="#ppt_h"/>
                                          </p:val>
                                        </p:tav>
                                      </p:tavLst>
                                    </p:anim>
                                    <p:animEffect transition="in" filter="fade">
                                      <p:cBhvr>
                                        <p:cTn id="89" dur="500"/>
                                        <p:tgtEl>
                                          <p:spTgt spid="125"/>
                                        </p:tgtEl>
                                      </p:cBhvr>
                                    </p:animEffect>
                                  </p:childTnLst>
                                </p:cTn>
                              </p:par>
                            </p:childTnLst>
                          </p:cTn>
                        </p:par>
                        <p:par>
                          <p:cTn id="90" fill="hold">
                            <p:stCondLst>
                              <p:cond delay="8250"/>
                            </p:stCondLst>
                            <p:childTnLst>
                              <p:par>
                                <p:cTn id="91" presetID="10" presetClass="entr" presetSubtype="0" fill="hold" grpId="0" nodeType="afterEffect">
                                  <p:stCondLst>
                                    <p:cond delay="0"/>
                                  </p:stCondLst>
                                  <p:childTnLst>
                                    <p:set>
                                      <p:cBhvr>
                                        <p:cTn id="92" dur="1" fill="hold">
                                          <p:stCondLst>
                                            <p:cond delay="0"/>
                                          </p:stCondLst>
                                        </p:cTn>
                                        <p:tgtEl>
                                          <p:spTgt spid="120"/>
                                        </p:tgtEl>
                                        <p:attrNameLst>
                                          <p:attrName>style.visibility</p:attrName>
                                        </p:attrNameLst>
                                      </p:cBhvr>
                                      <p:to>
                                        <p:strVal val="visible"/>
                                      </p:to>
                                    </p:set>
                                    <p:animEffect transition="in" filter="fade">
                                      <p:cBhvr>
                                        <p:cTn id="93" dur="500"/>
                                        <p:tgtEl>
                                          <p:spTgt spid="12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1"/>
                                        </p:tgtEl>
                                        <p:attrNameLst>
                                          <p:attrName>style.visibility</p:attrName>
                                        </p:attrNameLst>
                                      </p:cBhvr>
                                      <p:to>
                                        <p:strVal val="visible"/>
                                      </p:to>
                                    </p:set>
                                    <p:animEffect transition="in" filter="fade">
                                      <p:cBhvr>
                                        <p:cTn id="96" dur="500"/>
                                        <p:tgtEl>
                                          <p:spTgt spid="121"/>
                                        </p:tgtEl>
                                      </p:cBhvr>
                                    </p:animEffect>
                                  </p:childTnLst>
                                </p:cTn>
                              </p:par>
                            </p:childTnLst>
                          </p:cTn>
                        </p:par>
                        <p:par>
                          <p:cTn id="97" fill="hold">
                            <p:stCondLst>
                              <p:cond delay="8750"/>
                            </p:stCondLst>
                            <p:childTnLst>
                              <p:par>
                                <p:cTn id="98" presetID="53" presetClass="entr" presetSubtype="16" fill="hold" grpId="0" nodeType="afterEffect">
                                  <p:stCondLst>
                                    <p:cond delay="0"/>
                                  </p:stCondLst>
                                  <p:childTnLst>
                                    <p:set>
                                      <p:cBhvr>
                                        <p:cTn id="99" dur="1" fill="hold">
                                          <p:stCondLst>
                                            <p:cond delay="0"/>
                                          </p:stCondLst>
                                        </p:cTn>
                                        <p:tgtEl>
                                          <p:spTgt spid="126"/>
                                        </p:tgtEl>
                                        <p:attrNameLst>
                                          <p:attrName>style.visibility</p:attrName>
                                        </p:attrNameLst>
                                      </p:cBhvr>
                                      <p:to>
                                        <p:strVal val="visible"/>
                                      </p:to>
                                    </p:set>
                                    <p:anim calcmode="lin" valueType="num">
                                      <p:cBhvr>
                                        <p:cTn id="100" dur="500" fill="hold"/>
                                        <p:tgtEl>
                                          <p:spTgt spid="126"/>
                                        </p:tgtEl>
                                        <p:attrNameLst>
                                          <p:attrName>ppt_w</p:attrName>
                                        </p:attrNameLst>
                                      </p:cBhvr>
                                      <p:tavLst>
                                        <p:tav tm="0">
                                          <p:val>
                                            <p:fltVal val="0"/>
                                          </p:val>
                                        </p:tav>
                                        <p:tav tm="100000">
                                          <p:val>
                                            <p:strVal val="#ppt_w"/>
                                          </p:val>
                                        </p:tav>
                                      </p:tavLst>
                                    </p:anim>
                                    <p:anim calcmode="lin" valueType="num">
                                      <p:cBhvr>
                                        <p:cTn id="101" dur="500" fill="hold"/>
                                        <p:tgtEl>
                                          <p:spTgt spid="126"/>
                                        </p:tgtEl>
                                        <p:attrNameLst>
                                          <p:attrName>ppt_h</p:attrName>
                                        </p:attrNameLst>
                                      </p:cBhvr>
                                      <p:tavLst>
                                        <p:tav tm="0">
                                          <p:val>
                                            <p:fltVal val="0"/>
                                          </p:val>
                                        </p:tav>
                                        <p:tav tm="100000">
                                          <p:val>
                                            <p:strVal val="#ppt_h"/>
                                          </p:val>
                                        </p:tav>
                                      </p:tavLst>
                                    </p:anim>
                                    <p:animEffect transition="in" filter="fade">
                                      <p:cBhvr>
                                        <p:cTn id="102" dur="500"/>
                                        <p:tgtEl>
                                          <p:spTgt spid="126"/>
                                        </p:tgtEl>
                                      </p:cBhvr>
                                    </p:animEffect>
                                  </p:childTnLst>
                                </p:cTn>
                              </p:par>
                            </p:childTnLst>
                          </p:cTn>
                        </p:par>
                        <p:par>
                          <p:cTn id="103" fill="hold">
                            <p:stCondLst>
                              <p:cond delay="9250"/>
                            </p:stCondLst>
                            <p:childTnLst>
                              <p:par>
                                <p:cTn id="104" presetID="10" presetClass="entr" presetSubtype="0" fill="hold" grpId="0" nodeType="afterEffect">
                                  <p:stCondLst>
                                    <p:cond delay="0"/>
                                  </p:stCondLst>
                                  <p:childTnLst>
                                    <p:set>
                                      <p:cBhvr>
                                        <p:cTn id="105" dur="1" fill="hold">
                                          <p:stCondLst>
                                            <p:cond delay="0"/>
                                          </p:stCondLst>
                                        </p:cTn>
                                        <p:tgtEl>
                                          <p:spTgt spid="122"/>
                                        </p:tgtEl>
                                        <p:attrNameLst>
                                          <p:attrName>style.visibility</p:attrName>
                                        </p:attrNameLst>
                                      </p:cBhvr>
                                      <p:to>
                                        <p:strVal val="visible"/>
                                      </p:to>
                                    </p:set>
                                    <p:animEffect transition="in" filter="fade">
                                      <p:cBhvr>
                                        <p:cTn id="106" dur="500"/>
                                        <p:tgtEl>
                                          <p:spTgt spid="12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23"/>
                                        </p:tgtEl>
                                        <p:attrNameLst>
                                          <p:attrName>style.visibility</p:attrName>
                                        </p:attrNameLst>
                                      </p:cBhvr>
                                      <p:to>
                                        <p:strVal val="visible"/>
                                      </p:to>
                                    </p:set>
                                    <p:animEffect transition="in" filter="fade">
                                      <p:cBhvr>
                                        <p:cTn id="109"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7" grpId="0"/>
      <p:bldP spid="116" grpId="0"/>
      <p:bldP spid="117" grpId="0"/>
      <p:bldP spid="118" grpId="0"/>
      <p:bldP spid="119" grpId="0"/>
      <p:bldP spid="120" grpId="0"/>
      <p:bldP spid="121" grpId="0"/>
      <p:bldP spid="122" grpId="0"/>
      <p:bldP spid="123" grpId="0"/>
      <p:bldP spid="124" grpId="0" animBg="1"/>
      <p:bldP spid="125" grpId="0" animBg="1"/>
      <p:bldP spid="126" grpId="0" animBg="1"/>
      <p:bldP spid="127" grpId="0" animBg="1"/>
      <p:bldP spid="128" grpId="0"/>
      <p:bldP spid="1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499" y="360931"/>
            <a:ext cx="4246807"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工作中存在的主要问题</a:t>
            </a:r>
          </a:p>
        </p:txBody>
      </p:sp>
      <p:grpSp>
        <p:nvGrpSpPr>
          <p:cNvPr id="4" name="组合 3"/>
          <p:cNvGrpSpPr/>
          <p:nvPr/>
        </p:nvGrpSpPr>
        <p:grpSpPr>
          <a:xfrm>
            <a:off x="296082" y="292100"/>
            <a:ext cx="599329" cy="599329"/>
            <a:chOff x="296082" y="292100"/>
            <a:chExt cx="599329" cy="599329"/>
          </a:xfrm>
        </p:grpSpPr>
        <p:sp>
          <p:nvSpPr>
            <p:cNvPr id="5" name="椭圆 4"/>
            <p:cNvSpPr/>
            <p:nvPr/>
          </p:nvSpPr>
          <p:spPr>
            <a:xfrm>
              <a:off x="296082" y="292100"/>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429458" y="441640"/>
              <a:ext cx="340536" cy="324644"/>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00928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10" name="Rounded Rectangle 4"/>
          <p:cNvSpPr/>
          <p:nvPr/>
        </p:nvSpPr>
        <p:spPr>
          <a:xfrm>
            <a:off x="4195632" y="1606912"/>
            <a:ext cx="1035425" cy="346262"/>
          </a:xfrm>
          <a:prstGeom prst="roundRect">
            <a:avLst/>
          </a:prstGeom>
          <a:gradFill flip="none" rotWithShape="1">
            <a:gsLst>
              <a:gs pos="0">
                <a:srgbClr val="009999"/>
              </a:gs>
              <a:gs pos="100000">
                <a:srgbClr val="008080"/>
              </a:gs>
            </a:gsLst>
            <a:lin ang="18900000" scaled="1"/>
            <a:tileRect/>
          </a:gradFill>
          <a:ln w="25400">
            <a:gradFill flip="none" rotWithShape="1">
              <a:gsLst>
                <a:gs pos="0">
                  <a:srgbClr val="008080"/>
                </a:gs>
                <a:gs pos="100000">
                  <a:srgbClr val="009999"/>
                </a:gs>
              </a:gsLst>
              <a:lin ang="162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cs typeface="+mn-ea"/>
                <a:sym typeface="+mn-lt"/>
              </a:rPr>
              <a:t>2020</a:t>
            </a:r>
          </a:p>
        </p:txBody>
      </p:sp>
      <p:sp>
        <p:nvSpPr>
          <p:cNvPr id="11" name="Rounded Rectangle 5"/>
          <p:cNvSpPr/>
          <p:nvPr/>
        </p:nvSpPr>
        <p:spPr>
          <a:xfrm>
            <a:off x="4195632" y="2596601"/>
            <a:ext cx="1035425" cy="346262"/>
          </a:xfrm>
          <a:prstGeom prst="roundRect">
            <a:avLst/>
          </a:prstGeom>
          <a:gradFill flip="none" rotWithShape="1">
            <a:gsLst>
              <a:gs pos="0">
                <a:srgbClr val="F17445"/>
              </a:gs>
              <a:gs pos="100000">
                <a:srgbClr val="E94744"/>
              </a:gs>
            </a:gsLst>
            <a:lin ang="16200000" scaled="1"/>
            <a:tileRect/>
          </a:gradFill>
          <a:ln w="25400">
            <a:gradFill flip="none" rotWithShape="1">
              <a:gsLst>
                <a:gs pos="0">
                  <a:srgbClr val="E94744"/>
                </a:gs>
                <a:gs pos="100000">
                  <a:srgbClr val="F17445"/>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cs typeface="+mn-ea"/>
                <a:sym typeface="+mn-lt"/>
              </a:rPr>
              <a:t>06/2020</a:t>
            </a:r>
          </a:p>
        </p:txBody>
      </p:sp>
      <p:sp>
        <p:nvSpPr>
          <p:cNvPr id="12" name="Rectangle 6"/>
          <p:cNvSpPr/>
          <p:nvPr/>
        </p:nvSpPr>
        <p:spPr>
          <a:xfrm>
            <a:off x="769994" y="2089793"/>
            <a:ext cx="3314700" cy="346249"/>
          </a:xfrm>
          <a:prstGeom prst="rect">
            <a:avLst/>
          </a:prstGeom>
        </p:spPr>
        <p:txBody>
          <a:bodyPr wrap="square" lIns="68580" tIns="34290" rIns="68580" bIns="34290">
            <a:spAutoFit/>
          </a:bodyPr>
          <a:lstStyle/>
          <a:p>
            <a:pPr algn="ctr"/>
            <a:r>
              <a:rPr lang="zh-CN" altLang="en-US" sz="800" dirty="0">
                <a:solidFill>
                  <a:schemeClr val="bg1">
                    <a:lumMod val="50000"/>
                  </a:schemeClr>
                </a:solidFill>
                <a:cs typeface="+mn-ea"/>
                <a:sym typeface="+mn-lt"/>
              </a:rPr>
              <a:t> </a:t>
            </a: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rgbClr val="8C99A8"/>
              </a:solidFill>
              <a:cs typeface="+mn-ea"/>
              <a:sym typeface="+mn-lt"/>
            </a:endParaRPr>
          </a:p>
        </p:txBody>
      </p:sp>
      <p:cxnSp>
        <p:nvCxnSpPr>
          <p:cNvPr id="13" name="Straight Connector 7"/>
          <p:cNvCxnSpPr/>
          <p:nvPr/>
        </p:nvCxnSpPr>
        <p:spPr>
          <a:xfrm flipH="1">
            <a:off x="3821357" y="1780043"/>
            <a:ext cx="291913"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sp>
        <p:nvSpPr>
          <p:cNvPr id="14" name="Rectangle 8"/>
          <p:cNvSpPr/>
          <p:nvPr/>
        </p:nvSpPr>
        <p:spPr>
          <a:xfrm>
            <a:off x="2759528" y="1599270"/>
            <a:ext cx="1061829" cy="346249"/>
          </a:xfrm>
          <a:prstGeom prst="rect">
            <a:avLst/>
          </a:prstGeom>
        </p:spPr>
        <p:txBody>
          <a:bodyPr wrap="none" lIns="68580" tIns="34290" rIns="68580" bIns="34290">
            <a:spAutoFit/>
          </a:bodyPr>
          <a:lstStyle/>
          <a:p>
            <a:pPr algn="r"/>
            <a:r>
              <a:rPr lang="zh-CN" altLang="en-US" sz="1800" b="1" dirty="0">
                <a:solidFill>
                  <a:schemeClr val="bg1">
                    <a:lumMod val="50000"/>
                  </a:schemeClr>
                </a:solidFill>
                <a:cs typeface="+mn-ea"/>
                <a:sym typeface="+mn-lt"/>
              </a:rPr>
              <a:t>标题内容</a:t>
            </a:r>
            <a:endParaRPr lang="en-US" sz="1800" b="1" dirty="0">
              <a:solidFill>
                <a:schemeClr val="bg1">
                  <a:lumMod val="50000"/>
                </a:schemeClr>
              </a:solidFill>
              <a:cs typeface="+mn-ea"/>
              <a:sym typeface="+mn-lt"/>
            </a:endParaRPr>
          </a:p>
        </p:txBody>
      </p:sp>
      <p:cxnSp>
        <p:nvCxnSpPr>
          <p:cNvPr id="15" name="Straight Connector 9"/>
          <p:cNvCxnSpPr/>
          <p:nvPr/>
        </p:nvCxnSpPr>
        <p:spPr>
          <a:xfrm flipH="1">
            <a:off x="5326307" y="2769732"/>
            <a:ext cx="291913" cy="0"/>
          </a:xfrm>
          <a:prstGeom prst="line">
            <a:avLst/>
          </a:prstGeom>
          <a:ln w="12700">
            <a:solidFill>
              <a:srgbClr val="F17445"/>
            </a:solidFill>
          </a:ln>
        </p:spPr>
        <p:style>
          <a:lnRef idx="1">
            <a:schemeClr val="accent1"/>
          </a:lnRef>
          <a:fillRef idx="0">
            <a:schemeClr val="accent1"/>
          </a:fillRef>
          <a:effectRef idx="0">
            <a:schemeClr val="accent1"/>
          </a:effectRef>
          <a:fontRef idx="minor">
            <a:schemeClr val="tx1"/>
          </a:fontRef>
        </p:style>
      </p:cxnSp>
      <p:sp>
        <p:nvSpPr>
          <p:cNvPr id="16" name="Rectangle 10"/>
          <p:cNvSpPr/>
          <p:nvPr/>
        </p:nvSpPr>
        <p:spPr>
          <a:xfrm>
            <a:off x="5618220" y="2602415"/>
            <a:ext cx="1061829" cy="346249"/>
          </a:xfrm>
          <a:prstGeom prst="rect">
            <a:avLst/>
          </a:prstGeom>
        </p:spPr>
        <p:txBody>
          <a:bodyPr wrap="none" lIns="68580" tIns="34290" rIns="68580" bIns="34290">
            <a:spAutoFit/>
          </a:bodyPr>
          <a:lstStyle/>
          <a:p>
            <a:pPr algn="r"/>
            <a:r>
              <a:rPr lang="zh-CN" altLang="en-US" sz="1800" b="1" dirty="0">
                <a:solidFill>
                  <a:schemeClr val="bg1">
                    <a:lumMod val="50000"/>
                  </a:schemeClr>
                </a:solidFill>
                <a:cs typeface="+mn-ea"/>
                <a:sym typeface="+mn-lt"/>
              </a:rPr>
              <a:t>标题内容</a:t>
            </a:r>
            <a:endParaRPr lang="en-US" altLang="zh-CN" sz="1800" b="1" dirty="0">
              <a:solidFill>
                <a:schemeClr val="bg1">
                  <a:lumMod val="50000"/>
                </a:schemeClr>
              </a:solidFill>
              <a:cs typeface="+mn-ea"/>
              <a:sym typeface="+mn-lt"/>
            </a:endParaRPr>
          </a:p>
        </p:txBody>
      </p:sp>
      <p:sp>
        <p:nvSpPr>
          <p:cNvPr id="17" name="Rounded Rectangle 12"/>
          <p:cNvSpPr/>
          <p:nvPr/>
        </p:nvSpPr>
        <p:spPr>
          <a:xfrm>
            <a:off x="4195632" y="3586291"/>
            <a:ext cx="1035425" cy="346262"/>
          </a:xfrm>
          <a:prstGeom prst="roundRect">
            <a:avLst/>
          </a:prstGeom>
          <a:gradFill flip="none" rotWithShape="1">
            <a:gsLst>
              <a:gs pos="0">
                <a:srgbClr val="015A74"/>
              </a:gs>
              <a:gs pos="100000">
                <a:srgbClr val="003366"/>
              </a:gs>
            </a:gsLst>
            <a:lin ang="18900000" scaled="1"/>
            <a:tileRect/>
          </a:gradFill>
          <a:ln w="25400">
            <a:gradFill flip="none" rotWithShape="1">
              <a:gsLst>
                <a:gs pos="0">
                  <a:srgbClr val="003366"/>
                </a:gs>
                <a:gs pos="100000">
                  <a:srgbClr val="015A74"/>
                </a:gs>
              </a:gsLst>
              <a:lin ang="162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cs typeface="+mn-ea"/>
                <a:sym typeface="+mn-lt"/>
              </a:rPr>
              <a:t>12/2020</a:t>
            </a:r>
          </a:p>
        </p:txBody>
      </p:sp>
      <p:sp>
        <p:nvSpPr>
          <p:cNvPr id="18" name="Rectangle 13"/>
          <p:cNvSpPr/>
          <p:nvPr/>
        </p:nvSpPr>
        <p:spPr>
          <a:xfrm>
            <a:off x="769994" y="4047970"/>
            <a:ext cx="3314700" cy="346249"/>
          </a:xfrm>
          <a:prstGeom prst="rect">
            <a:avLst/>
          </a:prstGeom>
        </p:spPr>
        <p:txBody>
          <a:bodyPr wrap="square" lIns="68580" tIns="34290" rIns="68580" bIns="34290">
            <a:spAutoFit/>
          </a:bodyPr>
          <a:lstStyle/>
          <a:p>
            <a:pPr algn="ctr"/>
            <a:r>
              <a:rPr lang="zh-CN" altLang="en-US" sz="800" dirty="0">
                <a:solidFill>
                  <a:schemeClr val="bg1">
                    <a:lumMod val="50000"/>
                  </a:schemeClr>
                </a:solidFill>
                <a:cs typeface="+mn-ea"/>
                <a:sym typeface="+mn-lt"/>
              </a:rPr>
              <a:t> </a:t>
            </a: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rgbClr val="8C99A8"/>
              </a:solidFill>
              <a:cs typeface="+mn-ea"/>
              <a:sym typeface="+mn-lt"/>
            </a:endParaRPr>
          </a:p>
        </p:txBody>
      </p:sp>
      <p:cxnSp>
        <p:nvCxnSpPr>
          <p:cNvPr id="19" name="Straight Connector 14"/>
          <p:cNvCxnSpPr/>
          <p:nvPr/>
        </p:nvCxnSpPr>
        <p:spPr>
          <a:xfrm flipH="1">
            <a:off x="3821357" y="3759422"/>
            <a:ext cx="291913" cy="0"/>
          </a:xfrm>
          <a:prstGeom prst="line">
            <a:avLst/>
          </a:prstGeom>
          <a:ln w="12700">
            <a:solidFill>
              <a:srgbClr val="015A74"/>
            </a:solidFill>
          </a:ln>
        </p:spPr>
        <p:style>
          <a:lnRef idx="1">
            <a:schemeClr val="accent1"/>
          </a:lnRef>
          <a:fillRef idx="0">
            <a:schemeClr val="accent1"/>
          </a:fillRef>
          <a:effectRef idx="0">
            <a:schemeClr val="accent1"/>
          </a:effectRef>
          <a:fontRef idx="minor">
            <a:schemeClr val="tx1"/>
          </a:fontRef>
        </p:style>
      </p:cxnSp>
      <p:sp>
        <p:nvSpPr>
          <p:cNvPr id="20" name="Rectangle 15"/>
          <p:cNvSpPr/>
          <p:nvPr/>
        </p:nvSpPr>
        <p:spPr>
          <a:xfrm>
            <a:off x="2759528" y="3644005"/>
            <a:ext cx="1061829" cy="346249"/>
          </a:xfrm>
          <a:prstGeom prst="rect">
            <a:avLst/>
          </a:prstGeom>
        </p:spPr>
        <p:txBody>
          <a:bodyPr wrap="none" lIns="68580" tIns="34290" rIns="68580" bIns="34290">
            <a:spAutoFit/>
          </a:bodyPr>
          <a:lstStyle/>
          <a:p>
            <a:pPr algn="r"/>
            <a:r>
              <a:rPr lang="zh-CN" altLang="en-US" sz="1800" b="1" dirty="0">
                <a:solidFill>
                  <a:schemeClr val="bg1">
                    <a:lumMod val="50000"/>
                  </a:schemeClr>
                </a:solidFill>
                <a:cs typeface="+mn-ea"/>
                <a:sym typeface="+mn-lt"/>
              </a:rPr>
              <a:t>标题内容</a:t>
            </a:r>
            <a:endParaRPr lang="en-US" altLang="zh-CN" sz="1800" b="1" dirty="0">
              <a:solidFill>
                <a:schemeClr val="bg1">
                  <a:lumMod val="50000"/>
                </a:schemeClr>
              </a:solidFill>
              <a:cs typeface="+mn-ea"/>
              <a:sym typeface="+mn-lt"/>
            </a:endParaRPr>
          </a:p>
        </p:txBody>
      </p:sp>
      <p:sp>
        <p:nvSpPr>
          <p:cNvPr id="21" name="Freeform 23"/>
          <p:cNvSpPr>
            <a:spLocks noEditPoints="1"/>
          </p:cNvSpPr>
          <p:nvPr/>
        </p:nvSpPr>
        <p:spPr bwMode="auto">
          <a:xfrm>
            <a:off x="4513264" y="3099895"/>
            <a:ext cx="400161" cy="332003"/>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rgbClr val="F17445"/>
          </a:solidFill>
          <a:ln w="9525">
            <a:noFill/>
            <a:round/>
          </a:ln>
        </p:spPr>
        <p:txBody>
          <a:bodyPr vert="horz" wrap="square" lIns="91440" tIns="45720" rIns="91440" bIns="45720" numCol="1" anchor="t" anchorCtr="0" compatLnSpc="1"/>
          <a:lstStyle/>
          <a:p>
            <a:endParaRPr lang="en-US" sz="1800">
              <a:cs typeface="+mn-ea"/>
              <a:sym typeface="+mn-lt"/>
            </a:endParaRPr>
          </a:p>
        </p:txBody>
      </p:sp>
      <p:grpSp>
        <p:nvGrpSpPr>
          <p:cNvPr id="22" name="Group 17"/>
          <p:cNvGrpSpPr/>
          <p:nvPr/>
        </p:nvGrpSpPr>
        <p:grpSpPr>
          <a:xfrm>
            <a:off x="4514359" y="2115901"/>
            <a:ext cx="403183" cy="317645"/>
            <a:chOff x="1058564" y="1781841"/>
            <a:chExt cx="649993" cy="512092"/>
          </a:xfrm>
          <a:solidFill>
            <a:srgbClr val="009999"/>
          </a:solidFill>
        </p:grpSpPr>
        <p:sp>
          <p:nvSpPr>
            <p:cNvPr id="23"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cs typeface="+mn-ea"/>
                <a:sym typeface="+mn-lt"/>
              </a:endParaRPr>
            </a:p>
          </p:txBody>
        </p:sp>
        <p:sp>
          <p:nvSpPr>
            <p:cNvPr id="24"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cs typeface="+mn-ea"/>
                <a:sym typeface="+mn-lt"/>
              </a:endParaRPr>
            </a:p>
          </p:txBody>
        </p:sp>
      </p:grpSp>
      <p:sp>
        <p:nvSpPr>
          <p:cNvPr id="25" name="Freeform 106"/>
          <p:cNvSpPr>
            <a:spLocks noEditPoints="1"/>
          </p:cNvSpPr>
          <p:nvPr/>
        </p:nvSpPr>
        <p:spPr bwMode="auto">
          <a:xfrm>
            <a:off x="4513264" y="4095281"/>
            <a:ext cx="400161" cy="297792"/>
          </a:xfrm>
          <a:custGeom>
            <a:avLst/>
            <a:gdLst/>
            <a:ahLst/>
            <a:cxnLst>
              <a:cxn ang="0">
                <a:pos x="41" y="0"/>
              </a:cxn>
              <a:cxn ang="0">
                <a:pos x="34" y="0"/>
              </a:cxn>
              <a:cxn ang="0">
                <a:pos x="18" y="7"/>
              </a:cxn>
              <a:cxn ang="0">
                <a:pos x="7" y="18"/>
              </a:cxn>
              <a:cxn ang="0">
                <a:pos x="0" y="33"/>
              </a:cxn>
              <a:cxn ang="0">
                <a:pos x="0" y="214"/>
              </a:cxn>
              <a:cxn ang="0">
                <a:pos x="0" y="221"/>
              </a:cxn>
              <a:cxn ang="0">
                <a:pos x="7" y="237"/>
              </a:cxn>
              <a:cxn ang="0">
                <a:pos x="18" y="248"/>
              </a:cxn>
              <a:cxn ang="0">
                <a:pos x="34" y="256"/>
              </a:cxn>
              <a:cxn ang="0">
                <a:pos x="299" y="256"/>
              </a:cxn>
              <a:cxn ang="0">
                <a:pos x="308" y="256"/>
              </a:cxn>
              <a:cxn ang="0">
                <a:pos x="322" y="248"/>
              </a:cxn>
              <a:cxn ang="0">
                <a:pos x="335" y="237"/>
              </a:cxn>
              <a:cxn ang="0">
                <a:pos x="340" y="221"/>
              </a:cxn>
              <a:cxn ang="0">
                <a:pos x="342" y="42"/>
              </a:cxn>
              <a:cxn ang="0">
                <a:pos x="340" y="33"/>
              </a:cxn>
              <a:cxn ang="0">
                <a:pos x="335" y="18"/>
              </a:cxn>
              <a:cxn ang="0">
                <a:pos x="322" y="7"/>
              </a:cxn>
              <a:cxn ang="0">
                <a:pos x="308" y="0"/>
              </a:cxn>
              <a:cxn ang="0">
                <a:pos x="299" y="0"/>
              </a:cxn>
              <a:cxn ang="0">
                <a:pos x="319" y="36"/>
              </a:cxn>
              <a:cxn ang="0">
                <a:pos x="320" y="42"/>
              </a:cxn>
              <a:cxn ang="0">
                <a:pos x="320" y="214"/>
              </a:cxn>
              <a:cxn ang="0">
                <a:pos x="228" y="114"/>
              </a:cxn>
              <a:cxn ang="0">
                <a:pos x="299" y="20"/>
              </a:cxn>
              <a:cxn ang="0">
                <a:pos x="170" y="134"/>
              </a:cxn>
              <a:cxn ang="0">
                <a:pos x="38" y="22"/>
              </a:cxn>
              <a:cxn ang="0">
                <a:pos x="299" y="20"/>
              </a:cxn>
              <a:cxn ang="0">
                <a:pos x="21" y="218"/>
              </a:cxn>
              <a:cxn ang="0">
                <a:pos x="21" y="42"/>
              </a:cxn>
              <a:cxn ang="0">
                <a:pos x="21" y="36"/>
              </a:cxn>
              <a:cxn ang="0">
                <a:pos x="21" y="218"/>
              </a:cxn>
              <a:cxn ang="0">
                <a:pos x="41" y="234"/>
              </a:cxn>
              <a:cxn ang="0">
                <a:pos x="128" y="127"/>
              </a:cxn>
              <a:cxn ang="0">
                <a:pos x="163" y="158"/>
              </a:cxn>
              <a:cxn ang="0">
                <a:pos x="170" y="160"/>
              </a:cxn>
              <a:cxn ang="0">
                <a:pos x="174" y="160"/>
              </a:cxn>
              <a:cxn ang="0">
                <a:pos x="212" y="127"/>
              </a:cxn>
              <a:cxn ang="0">
                <a:pos x="306" y="234"/>
              </a:cxn>
              <a:cxn ang="0">
                <a:pos x="41" y="234"/>
              </a:cxn>
            </a:cxnLst>
            <a:rect l="0" t="0" r="r" b="b"/>
            <a:pathLst>
              <a:path w="342" h="256">
                <a:moveTo>
                  <a:pt x="299" y="0"/>
                </a:moveTo>
                <a:lnTo>
                  <a:pt x="41" y="0"/>
                </a:lnTo>
                <a:lnTo>
                  <a:pt x="41" y="0"/>
                </a:lnTo>
                <a:lnTo>
                  <a:pt x="34" y="0"/>
                </a:lnTo>
                <a:lnTo>
                  <a:pt x="25" y="2"/>
                </a:lnTo>
                <a:lnTo>
                  <a:pt x="18" y="7"/>
                </a:lnTo>
                <a:lnTo>
                  <a:pt x="12" y="11"/>
                </a:lnTo>
                <a:lnTo>
                  <a:pt x="7" y="18"/>
                </a:lnTo>
                <a:lnTo>
                  <a:pt x="3" y="25"/>
                </a:lnTo>
                <a:lnTo>
                  <a:pt x="0" y="33"/>
                </a:lnTo>
                <a:lnTo>
                  <a:pt x="0" y="42"/>
                </a:lnTo>
                <a:lnTo>
                  <a:pt x="0" y="214"/>
                </a:lnTo>
                <a:lnTo>
                  <a:pt x="0" y="214"/>
                </a:lnTo>
                <a:lnTo>
                  <a:pt x="0" y="221"/>
                </a:lnTo>
                <a:lnTo>
                  <a:pt x="3" y="230"/>
                </a:lnTo>
                <a:lnTo>
                  <a:pt x="7" y="237"/>
                </a:lnTo>
                <a:lnTo>
                  <a:pt x="12" y="243"/>
                </a:lnTo>
                <a:lnTo>
                  <a:pt x="18" y="248"/>
                </a:lnTo>
                <a:lnTo>
                  <a:pt x="25" y="252"/>
                </a:lnTo>
                <a:lnTo>
                  <a:pt x="34" y="256"/>
                </a:lnTo>
                <a:lnTo>
                  <a:pt x="41" y="256"/>
                </a:lnTo>
                <a:lnTo>
                  <a:pt x="299" y="256"/>
                </a:lnTo>
                <a:lnTo>
                  <a:pt x="299" y="256"/>
                </a:lnTo>
                <a:lnTo>
                  <a:pt x="308" y="256"/>
                </a:lnTo>
                <a:lnTo>
                  <a:pt x="315" y="252"/>
                </a:lnTo>
                <a:lnTo>
                  <a:pt x="322" y="248"/>
                </a:lnTo>
                <a:lnTo>
                  <a:pt x="330" y="243"/>
                </a:lnTo>
                <a:lnTo>
                  <a:pt x="335" y="237"/>
                </a:lnTo>
                <a:lnTo>
                  <a:pt x="339" y="230"/>
                </a:lnTo>
                <a:lnTo>
                  <a:pt x="340" y="221"/>
                </a:lnTo>
                <a:lnTo>
                  <a:pt x="342" y="214"/>
                </a:lnTo>
                <a:lnTo>
                  <a:pt x="342" y="42"/>
                </a:lnTo>
                <a:lnTo>
                  <a:pt x="342" y="42"/>
                </a:lnTo>
                <a:lnTo>
                  <a:pt x="340" y="33"/>
                </a:lnTo>
                <a:lnTo>
                  <a:pt x="339" y="25"/>
                </a:lnTo>
                <a:lnTo>
                  <a:pt x="335" y="18"/>
                </a:lnTo>
                <a:lnTo>
                  <a:pt x="330" y="11"/>
                </a:lnTo>
                <a:lnTo>
                  <a:pt x="322" y="7"/>
                </a:lnTo>
                <a:lnTo>
                  <a:pt x="315" y="2"/>
                </a:lnTo>
                <a:lnTo>
                  <a:pt x="308" y="0"/>
                </a:lnTo>
                <a:lnTo>
                  <a:pt x="299" y="0"/>
                </a:lnTo>
                <a:lnTo>
                  <a:pt x="299" y="0"/>
                </a:lnTo>
                <a:close/>
                <a:moveTo>
                  <a:pt x="228" y="114"/>
                </a:moveTo>
                <a:lnTo>
                  <a:pt x="319" y="36"/>
                </a:lnTo>
                <a:lnTo>
                  <a:pt x="319" y="36"/>
                </a:lnTo>
                <a:lnTo>
                  <a:pt x="320" y="42"/>
                </a:lnTo>
                <a:lnTo>
                  <a:pt x="320" y="214"/>
                </a:lnTo>
                <a:lnTo>
                  <a:pt x="320" y="214"/>
                </a:lnTo>
                <a:lnTo>
                  <a:pt x="320" y="218"/>
                </a:lnTo>
                <a:lnTo>
                  <a:pt x="228" y="114"/>
                </a:lnTo>
                <a:close/>
                <a:moveTo>
                  <a:pt x="299" y="20"/>
                </a:moveTo>
                <a:lnTo>
                  <a:pt x="299" y="20"/>
                </a:lnTo>
                <a:lnTo>
                  <a:pt x="302" y="22"/>
                </a:lnTo>
                <a:lnTo>
                  <a:pt x="170" y="134"/>
                </a:lnTo>
                <a:lnTo>
                  <a:pt x="38" y="22"/>
                </a:lnTo>
                <a:lnTo>
                  <a:pt x="38" y="22"/>
                </a:lnTo>
                <a:lnTo>
                  <a:pt x="41" y="20"/>
                </a:lnTo>
                <a:lnTo>
                  <a:pt x="299" y="20"/>
                </a:lnTo>
                <a:close/>
                <a:moveTo>
                  <a:pt x="21" y="218"/>
                </a:moveTo>
                <a:lnTo>
                  <a:pt x="21" y="218"/>
                </a:lnTo>
                <a:lnTo>
                  <a:pt x="21" y="214"/>
                </a:lnTo>
                <a:lnTo>
                  <a:pt x="21" y="42"/>
                </a:lnTo>
                <a:lnTo>
                  <a:pt x="21" y="42"/>
                </a:lnTo>
                <a:lnTo>
                  <a:pt x="21" y="36"/>
                </a:lnTo>
                <a:lnTo>
                  <a:pt x="112" y="114"/>
                </a:lnTo>
                <a:lnTo>
                  <a:pt x="21" y="218"/>
                </a:lnTo>
                <a:close/>
                <a:moveTo>
                  <a:pt x="41" y="234"/>
                </a:moveTo>
                <a:lnTo>
                  <a:pt x="41" y="234"/>
                </a:lnTo>
                <a:lnTo>
                  <a:pt x="36" y="234"/>
                </a:lnTo>
                <a:lnTo>
                  <a:pt x="128" y="127"/>
                </a:lnTo>
                <a:lnTo>
                  <a:pt x="163" y="158"/>
                </a:lnTo>
                <a:lnTo>
                  <a:pt x="163" y="158"/>
                </a:lnTo>
                <a:lnTo>
                  <a:pt x="166" y="160"/>
                </a:lnTo>
                <a:lnTo>
                  <a:pt x="170" y="160"/>
                </a:lnTo>
                <a:lnTo>
                  <a:pt x="170" y="160"/>
                </a:lnTo>
                <a:lnTo>
                  <a:pt x="174" y="160"/>
                </a:lnTo>
                <a:lnTo>
                  <a:pt x="177" y="158"/>
                </a:lnTo>
                <a:lnTo>
                  <a:pt x="212" y="127"/>
                </a:lnTo>
                <a:lnTo>
                  <a:pt x="306" y="234"/>
                </a:lnTo>
                <a:lnTo>
                  <a:pt x="306" y="234"/>
                </a:lnTo>
                <a:lnTo>
                  <a:pt x="299" y="234"/>
                </a:lnTo>
                <a:lnTo>
                  <a:pt x="41" y="234"/>
                </a:lnTo>
                <a:close/>
              </a:path>
            </a:pathLst>
          </a:custGeom>
          <a:solidFill>
            <a:srgbClr val="015A74"/>
          </a:solid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26" name="Rectangle 13"/>
          <p:cNvSpPr/>
          <p:nvPr/>
        </p:nvSpPr>
        <p:spPr>
          <a:xfrm>
            <a:off x="5472263" y="3000863"/>
            <a:ext cx="3314700" cy="346249"/>
          </a:xfrm>
          <a:prstGeom prst="rect">
            <a:avLst/>
          </a:prstGeom>
        </p:spPr>
        <p:txBody>
          <a:bodyPr wrap="square" lIns="68580" tIns="34290" rIns="68580" bIns="34290">
            <a:spAutoFit/>
          </a:bodyPr>
          <a:lstStyle/>
          <a:p>
            <a:pPr algn="ctr"/>
            <a:r>
              <a:rPr lang="zh-CN" altLang="en-US" sz="800" dirty="0">
                <a:solidFill>
                  <a:schemeClr val="bg1">
                    <a:lumMod val="50000"/>
                  </a:schemeClr>
                </a:solidFill>
                <a:cs typeface="+mn-ea"/>
                <a:sym typeface="+mn-lt"/>
              </a:rPr>
              <a:t> </a:t>
            </a: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rgbClr val="8C99A8"/>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4000"/>
                            </p:stCondLst>
                            <p:childTnLst>
                              <p:par>
                                <p:cTn id="39" presetID="12" presetClass="entr" presetSubtype="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ppt_x</p:attrName>
                                        </p:attrNameLst>
                                      </p:cBhvr>
                                      <p:tavLst>
                                        <p:tav tm="0">
                                          <p:val>
                                            <p:strVal val="#ppt_x+#ppt_w*1.125000"/>
                                          </p:val>
                                        </p:tav>
                                        <p:tav tm="100000">
                                          <p:val>
                                            <p:strVal val="#ppt_x"/>
                                          </p:val>
                                        </p:tav>
                                      </p:tavLst>
                                    </p:anim>
                                    <p:animEffect transition="in" filter="wipe(left)">
                                      <p:cBhvr>
                                        <p:cTn id="42" dur="500"/>
                                        <p:tgtEl>
                                          <p:spTgt spid="12"/>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6000"/>
                            </p:stCondLst>
                            <p:childTnLst>
                              <p:par>
                                <p:cTn id="54" presetID="16" presetClass="entr" presetSubtype="2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par>
                          <p:cTn id="57" fill="hold">
                            <p:stCondLst>
                              <p:cond delay="6500"/>
                            </p:stCondLst>
                            <p:childTnLst>
                              <p:par>
                                <p:cTn id="58" presetID="12" presetClass="entr" presetSubtype="2"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p:tgtEl>
                                          <p:spTgt spid="26"/>
                                        </p:tgtEl>
                                        <p:attrNameLst>
                                          <p:attrName>ppt_x</p:attrName>
                                        </p:attrNameLst>
                                      </p:cBhvr>
                                      <p:tavLst>
                                        <p:tav tm="0">
                                          <p:val>
                                            <p:strVal val="#ppt_x+#ppt_w*1.125000"/>
                                          </p:val>
                                        </p:tav>
                                        <p:tav tm="100000">
                                          <p:val>
                                            <p:strVal val="#ppt_x"/>
                                          </p:val>
                                        </p:tav>
                                      </p:tavLst>
                                    </p:anim>
                                    <p:animEffect transition="in" filter="wipe(left)">
                                      <p:cBhvr>
                                        <p:cTn id="61" dur="500"/>
                                        <p:tgtEl>
                                          <p:spTgt spid="26"/>
                                        </p:tgtEl>
                                      </p:cBhvr>
                                    </p:animEffect>
                                  </p:childTnLst>
                                </p:cTn>
                              </p:par>
                            </p:childTnLst>
                          </p:cTn>
                        </p:par>
                        <p:par>
                          <p:cTn id="62" fill="hold">
                            <p:stCondLst>
                              <p:cond delay="70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right)">
                                      <p:cBhvr>
                                        <p:cTn id="77" dur="500"/>
                                        <p:tgtEl>
                                          <p:spTgt spid="19"/>
                                        </p:tgtEl>
                                      </p:cBhvr>
                                    </p:animEffect>
                                  </p:childTnLst>
                                </p:cTn>
                              </p:par>
                            </p:childTnLst>
                          </p:cTn>
                        </p:par>
                        <p:par>
                          <p:cTn id="78" fill="hold">
                            <p:stCondLst>
                              <p:cond delay="9000"/>
                            </p:stCondLst>
                            <p:childTnLst>
                              <p:par>
                                <p:cTn id="79" presetID="16" presetClass="entr" presetSubtype="21"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barn(inVertical)">
                                      <p:cBhvr>
                                        <p:cTn id="81" dur="500"/>
                                        <p:tgtEl>
                                          <p:spTgt spid="20"/>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1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p:tgtEl>
                                          <p:spTgt spid="18"/>
                                        </p:tgtEl>
                                        <p:attrNameLst>
                                          <p:attrName>ppt_x</p:attrName>
                                        </p:attrNameLst>
                                      </p:cBhvr>
                                      <p:tavLst>
                                        <p:tav tm="0">
                                          <p:val>
                                            <p:strVal val="#ppt_x+#ppt_w*1.125000"/>
                                          </p:val>
                                        </p:tav>
                                        <p:tav tm="100000">
                                          <p:val>
                                            <p:strVal val="#ppt_x"/>
                                          </p:val>
                                        </p:tav>
                                      </p:tavLst>
                                    </p:anim>
                                    <p:animEffect transition="in" filter="wipe(left)">
                                      <p:cBhvr>
                                        <p:cTn id="9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animBg="1"/>
      <p:bldP spid="11" grpId="0" animBg="1"/>
      <p:bldP spid="12" grpId="0"/>
      <p:bldP spid="14" grpId="0"/>
      <p:bldP spid="16" grpId="0"/>
      <p:bldP spid="17" grpId="0" animBg="1"/>
      <p:bldP spid="18" grpId="0"/>
      <p:bldP spid="20" grpId="0"/>
      <p:bldP spid="21" grpId="0" animBg="1"/>
      <p:bldP spid="25"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4152382"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工作中存在的主要问题</a:t>
            </a:r>
          </a:p>
        </p:txBody>
      </p:sp>
      <p:grpSp>
        <p:nvGrpSpPr>
          <p:cNvPr id="4" name="组合 3"/>
          <p:cNvGrpSpPr/>
          <p:nvPr/>
        </p:nvGrpSpPr>
        <p:grpSpPr>
          <a:xfrm>
            <a:off x="296082" y="292100"/>
            <a:ext cx="599329" cy="599329"/>
            <a:chOff x="296082" y="292100"/>
            <a:chExt cx="599329" cy="599329"/>
          </a:xfrm>
        </p:grpSpPr>
        <p:sp>
          <p:nvSpPr>
            <p:cNvPr id="5" name="椭圆 4"/>
            <p:cNvSpPr/>
            <p:nvPr/>
          </p:nvSpPr>
          <p:spPr>
            <a:xfrm>
              <a:off x="296082" y="292100"/>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429458" y="441640"/>
              <a:ext cx="340536" cy="324644"/>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00928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7" name="组合 6"/>
          <p:cNvGrpSpPr/>
          <p:nvPr/>
        </p:nvGrpSpPr>
        <p:grpSpPr>
          <a:xfrm>
            <a:off x="776661" y="2962512"/>
            <a:ext cx="1399204" cy="401765"/>
            <a:chOff x="776661" y="2962512"/>
            <a:chExt cx="1399204" cy="401765"/>
          </a:xfrm>
          <a:effectLst>
            <a:outerShdw blurRad="444500" dist="190500" dir="8100000" algn="tr" rotWithShape="0">
              <a:prstClr val="black">
                <a:alpha val="40000"/>
              </a:prstClr>
            </a:outerShdw>
          </a:effectLst>
        </p:grpSpPr>
        <p:sp>
          <p:nvSpPr>
            <p:cNvPr id="8" name="Freeform 5"/>
            <p:cNvSpPr/>
            <p:nvPr/>
          </p:nvSpPr>
          <p:spPr bwMode="auto">
            <a:xfrm>
              <a:off x="776661" y="2962512"/>
              <a:ext cx="1399204" cy="40176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adFill flip="none" rotWithShape="1">
              <a:gsLst>
                <a:gs pos="1000">
                  <a:srgbClr val="009999"/>
                </a:gs>
                <a:gs pos="100000">
                  <a:srgbClr val="006666"/>
                </a:gs>
              </a:gsLst>
              <a:lin ang="5400000" scaled="1"/>
              <a:tileRect/>
            </a:gradFill>
            <a:ln>
              <a:noFill/>
            </a:ln>
          </p:spPr>
          <p:txBody>
            <a:bodyPr vert="horz" wrap="square" lIns="68580" tIns="34290" rIns="68580" bIns="34290" numCol="1" anchor="t" anchorCtr="0" compatLnSpc="1"/>
            <a:lstStyle/>
            <a:p>
              <a:pPr algn="ctr"/>
              <a:endParaRPr lang="en-US">
                <a:cs typeface="+mn-ea"/>
                <a:sym typeface="+mn-lt"/>
              </a:endParaRPr>
            </a:p>
          </p:txBody>
        </p:sp>
        <p:sp>
          <p:nvSpPr>
            <p:cNvPr id="9" name="Freeform 5"/>
            <p:cNvSpPr/>
            <p:nvPr/>
          </p:nvSpPr>
          <p:spPr bwMode="auto">
            <a:xfrm>
              <a:off x="826295" y="2970790"/>
              <a:ext cx="1314450" cy="37742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bg1"/>
            </a:solidFill>
            <a:ln>
              <a:noFill/>
            </a:ln>
          </p:spPr>
          <p:txBody>
            <a:bodyPr vert="horz" wrap="square" lIns="68580" tIns="34290" rIns="68580" bIns="34290" numCol="1" anchor="t" anchorCtr="0" compatLnSpc="1"/>
            <a:lstStyle/>
            <a:p>
              <a:pPr algn="ctr"/>
              <a:endParaRPr lang="en-US">
                <a:cs typeface="+mn-ea"/>
                <a:sym typeface="+mn-lt"/>
              </a:endParaRPr>
            </a:p>
          </p:txBody>
        </p:sp>
      </p:grpSp>
      <p:grpSp>
        <p:nvGrpSpPr>
          <p:cNvPr id="10" name="组合 9"/>
          <p:cNvGrpSpPr/>
          <p:nvPr/>
        </p:nvGrpSpPr>
        <p:grpSpPr>
          <a:xfrm>
            <a:off x="2022763" y="2962512"/>
            <a:ext cx="1399204" cy="401765"/>
            <a:chOff x="2022763" y="2962512"/>
            <a:chExt cx="1399204" cy="401765"/>
          </a:xfrm>
          <a:effectLst>
            <a:outerShdw blurRad="444500" dist="190500" dir="8100000" algn="tr" rotWithShape="0">
              <a:prstClr val="black">
                <a:alpha val="40000"/>
              </a:prstClr>
            </a:outerShdw>
          </a:effectLst>
        </p:grpSpPr>
        <p:sp>
          <p:nvSpPr>
            <p:cNvPr id="11" name="Freeform 5"/>
            <p:cNvSpPr/>
            <p:nvPr/>
          </p:nvSpPr>
          <p:spPr bwMode="auto">
            <a:xfrm>
              <a:off x="2022763" y="2962512"/>
              <a:ext cx="1399204" cy="40176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adFill flip="none" rotWithShape="1">
              <a:gsLst>
                <a:gs pos="1000">
                  <a:srgbClr val="E94744"/>
                </a:gs>
                <a:gs pos="100000">
                  <a:srgbClr val="CC3300"/>
                </a:gs>
              </a:gsLst>
              <a:lin ang="5400000" scaled="1"/>
              <a:tileRect/>
            </a:gradFill>
            <a:ln>
              <a:noFill/>
            </a:ln>
          </p:spPr>
          <p:txBody>
            <a:bodyPr vert="horz" wrap="square" lIns="68580" tIns="34290" rIns="68580" bIns="34290" numCol="1" anchor="t" anchorCtr="0" compatLnSpc="1"/>
            <a:lstStyle/>
            <a:p>
              <a:pPr algn="ctr"/>
              <a:endParaRPr lang="en-US">
                <a:cs typeface="+mn-ea"/>
                <a:sym typeface="+mn-lt"/>
              </a:endParaRPr>
            </a:p>
          </p:txBody>
        </p:sp>
        <p:sp>
          <p:nvSpPr>
            <p:cNvPr id="12" name="Freeform 6"/>
            <p:cNvSpPr/>
            <p:nvPr/>
          </p:nvSpPr>
          <p:spPr bwMode="auto">
            <a:xfrm>
              <a:off x="2064545" y="2970790"/>
              <a:ext cx="1315641" cy="37742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wrap="square" lIns="68580" tIns="34290" rIns="68580" bIns="34290" numCol="1" anchor="t" anchorCtr="0" compatLnSpc="1"/>
            <a:lstStyle/>
            <a:p>
              <a:endParaRPr lang="en-US">
                <a:cs typeface="+mn-ea"/>
                <a:sym typeface="+mn-lt"/>
              </a:endParaRPr>
            </a:p>
          </p:txBody>
        </p:sp>
      </p:grpSp>
      <p:grpSp>
        <p:nvGrpSpPr>
          <p:cNvPr id="13" name="组合 12"/>
          <p:cNvGrpSpPr/>
          <p:nvPr/>
        </p:nvGrpSpPr>
        <p:grpSpPr>
          <a:xfrm>
            <a:off x="3261050" y="2962512"/>
            <a:ext cx="1399204" cy="401765"/>
            <a:chOff x="3261050" y="2962512"/>
            <a:chExt cx="1399204" cy="401765"/>
          </a:xfrm>
          <a:effectLst>
            <a:outerShdw blurRad="444500" dist="190500" dir="8100000" algn="tr" rotWithShape="0">
              <a:prstClr val="black">
                <a:alpha val="40000"/>
              </a:prstClr>
            </a:outerShdw>
          </a:effectLst>
        </p:grpSpPr>
        <p:sp>
          <p:nvSpPr>
            <p:cNvPr id="14" name="Freeform 5"/>
            <p:cNvSpPr/>
            <p:nvPr/>
          </p:nvSpPr>
          <p:spPr bwMode="auto">
            <a:xfrm>
              <a:off x="3261050" y="2962512"/>
              <a:ext cx="1399204" cy="40176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adFill flip="none" rotWithShape="1">
              <a:gsLst>
                <a:gs pos="1000">
                  <a:srgbClr val="006666"/>
                </a:gs>
                <a:gs pos="100000">
                  <a:srgbClr val="015A74"/>
                </a:gs>
              </a:gsLst>
              <a:lin ang="2700000" scaled="1"/>
              <a:tileRect/>
            </a:gradFill>
            <a:ln>
              <a:noFill/>
            </a:ln>
          </p:spPr>
          <p:txBody>
            <a:bodyPr vert="horz" wrap="square" lIns="68580" tIns="34290" rIns="68580" bIns="34290" numCol="1" anchor="t" anchorCtr="0" compatLnSpc="1"/>
            <a:lstStyle/>
            <a:p>
              <a:pPr algn="ctr"/>
              <a:endParaRPr lang="en-US">
                <a:cs typeface="+mn-ea"/>
                <a:sym typeface="+mn-lt"/>
              </a:endParaRPr>
            </a:p>
          </p:txBody>
        </p:sp>
        <p:sp>
          <p:nvSpPr>
            <p:cNvPr id="15" name="Freeform 7"/>
            <p:cNvSpPr/>
            <p:nvPr/>
          </p:nvSpPr>
          <p:spPr bwMode="auto">
            <a:xfrm>
              <a:off x="3303985" y="2970790"/>
              <a:ext cx="1314450" cy="37742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bg1"/>
            </a:solidFill>
            <a:ln>
              <a:noFill/>
            </a:ln>
          </p:spPr>
          <p:txBody>
            <a:bodyPr vert="horz" wrap="square" lIns="68580" tIns="34290" rIns="68580" bIns="34290" numCol="1" anchor="t" anchorCtr="0" compatLnSpc="1"/>
            <a:lstStyle/>
            <a:p>
              <a:endParaRPr lang="en-US">
                <a:cs typeface="+mn-ea"/>
                <a:sym typeface="+mn-lt"/>
              </a:endParaRPr>
            </a:p>
          </p:txBody>
        </p:sp>
      </p:grpSp>
      <p:grpSp>
        <p:nvGrpSpPr>
          <p:cNvPr id="16" name="组合 15"/>
          <p:cNvGrpSpPr/>
          <p:nvPr/>
        </p:nvGrpSpPr>
        <p:grpSpPr>
          <a:xfrm>
            <a:off x="4507557" y="2962512"/>
            <a:ext cx="1399204" cy="401765"/>
            <a:chOff x="4507557" y="2962512"/>
            <a:chExt cx="1399204" cy="401765"/>
          </a:xfrm>
          <a:effectLst>
            <a:outerShdw blurRad="444500" dist="190500" dir="8100000" algn="tr" rotWithShape="0">
              <a:prstClr val="black">
                <a:alpha val="40000"/>
              </a:prstClr>
            </a:outerShdw>
          </a:effectLst>
        </p:grpSpPr>
        <p:sp>
          <p:nvSpPr>
            <p:cNvPr id="17" name="Freeform 5"/>
            <p:cNvSpPr/>
            <p:nvPr/>
          </p:nvSpPr>
          <p:spPr bwMode="auto">
            <a:xfrm>
              <a:off x="4507557" y="2962512"/>
              <a:ext cx="1399204" cy="40176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adFill flip="none" rotWithShape="1">
              <a:gsLst>
                <a:gs pos="1000">
                  <a:srgbClr val="009999"/>
                </a:gs>
                <a:gs pos="100000">
                  <a:srgbClr val="008080"/>
                </a:gs>
              </a:gsLst>
              <a:lin ang="5400000" scaled="1"/>
              <a:tileRect/>
            </a:gradFill>
            <a:ln>
              <a:noFill/>
            </a:ln>
          </p:spPr>
          <p:txBody>
            <a:bodyPr vert="horz" wrap="square" lIns="68580" tIns="34290" rIns="68580" bIns="34290" numCol="1" anchor="t" anchorCtr="0" compatLnSpc="1"/>
            <a:lstStyle/>
            <a:p>
              <a:pPr algn="ctr"/>
              <a:endParaRPr lang="en-US">
                <a:cs typeface="+mn-ea"/>
                <a:sym typeface="+mn-lt"/>
              </a:endParaRPr>
            </a:p>
          </p:txBody>
        </p:sp>
        <p:sp>
          <p:nvSpPr>
            <p:cNvPr id="18" name="Freeform 8"/>
            <p:cNvSpPr/>
            <p:nvPr/>
          </p:nvSpPr>
          <p:spPr bwMode="auto">
            <a:xfrm>
              <a:off x="4542235" y="2970790"/>
              <a:ext cx="1314450" cy="37742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bg1"/>
            </a:solidFill>
            <a:ln>
              <a:noFill/>
            </a:ln>
          </p:spPr>
          <p:txBody>
            <a:bodyPr vert="horz" wrap="square" lIns="68580" tIns="34290" rIns="68580" bIns="34290" numCol="1" anchor="t" anchorCtr="0" compatLnSpc="1"/>
            <a:lstStyle/>
            <a:p>
              <a:endParaRPr lang="en-US">
                <a:cs typeface="+mn-ea"/>
                <a:sym typeface="+mn-lt"/>
              </a:endParaRPr>
            </a:p>
          </p:txBody>
        </p:sp>
      </p:grpSp>
      <p:grpSp>
        <p:nvGrpSpPr>
          <p:cNvPr id="19" name="组合 18"/>
          <p:cNvGrpSpPr/>
          <p:nvPr/>
        </p:nvGrpSpPr>
        <p:grpSpPr>
          <a:xfrm>
            <a:off x="5735079" y="2962512"/>
            <a:ext cx="1399204" cy="401765"/>
            <a:chOff x="5735079" y="2962512"/>
            <a:chExt cx="1399204" cy="401765"/>
          </a:xfrm>
          <a:effectLst>
            <a:outerShdw blurRad="444500" dist="190500" dir="8100000" algn="tr" rotWithShape="0">
              <a:prstClr val="black">
                <a:alpha val="40000"/>
              </a:prstClr>
            </a:outerShdw>
          </a:effectLst>
        </p:grpSpPr>
        <p:sp>
          <p:nvSpPr>
            <p:cNvPr id="20" name="Freeform 5"/>
            <p:cNvSpPr/>
            <p:nvPr/>
          </p:nvSpPr>
          <p:spPr bwMode="auto">
            <a:xfrm>
              <a:off x="5735079" y="2962512"/>
              <a:ext cx="1399204" cy="40176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adFill flip="none" rotWithShape="1">
              <a:gsLst>
                <a:gs pos="1000">
                  <a:srgbClr val="F17445"/>
                </a:gs>
                <a:gs pos="100000">
                  <a:srgbClr val="D43C2C"/>
                </a:gs>
              </a:gsLst>
              <a:lin ang="5400000" scaled="1"/>
              <a:tileRect/>
            </a:gradFill>
            <a:ln>
              <a:noFill/>
            </a:ln>
          </p:spPr>
          <p:txBody>
            <a:bodyPr vert="horz" wrap="square" lIns="68580" tIns="34290" rIns="68580" bIns="34290" numCol="1" anchor="t" anchorCtr="0" compatLnSpc="1"/>
            <a:lstStyle/>
            <a:p>
              <a:pPr algn="ctr"/>
              <a:endParaRPr lang="en-US">
                <a:cs typeface="+mn-ea"/>
                <a:sym typeface="+mn-lt"/>
              </a:endParaRPr>
            </a:p>
          </p:txBody>
        </p:sp>
        <p:sp>
          <p:nvSpPr>
            <p:cNvPr id="21" name="Freeform 9"/>
            <p:cNvSpPr/>
            <p:nvPr/>
          </p:nvSpPr>
          <p:spPr bwMode="auto">
            <a:xfrm>
              <a:off x="5781676" y="2970790"/>
              <a:ext cx="1314450" cy="37742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bg1"/>
            </a:solidFill>
            <a:ln>
              <a:noFill/>
            </a:ln>
          </p:spPr>
          <p:txBody>
            <a:bodyPr vert="horz" wrap="square" lIns="68580" tIns="34290" rIns="68580" bIns="34290" numCol="1" anchor="t" anchorCtr="0" compatLnSpc="1"/>
            <a:lstStyle/>
            <a:p>
              <a:endParaRPr lang="en-US">
                <a:cs typeface="+mn-ea"/>
                <a:sym typeface="+mn-lt"/>
              </a:endParaRPr>
            </a:p>
          </p:txBody>
        </p:sp>
      </p:grpSp>
      <p:grpSp>
        <p:nvGrpSpPr>
          <p:cNvPr id="22" name="组合 21"/>
          <p:cNvGrpSpPr/>
          <p:nvPr/>
        </p:nvGrpSpPr>
        <p:grpSpPr>
          <a:xfrm>
            <a:off x="6977548" y="2962512"/>
            <a:ext cx="1399204" cy="401765"/>
            <a:chOff x="6977548" y="2962512"/>
            <a:chExt cx="1399204" cy="401765"/>
          </a:xfrm>
          <a:effectLst>
            <a:outerShdw blurRad="444500" dist="190500" dir="8100000" algn="tr" rotWithShape="0">
              <a:prstClr val="black">
                <a:alpha val="40000"/>
              </a:prstClr>
            </a:outerShdw>
          </a:effectLst>
        </p:grpSpPr>
        <p:sp>
          <p:nvSpPr>
            <p:cNvPr id="23" name="Freeform 5"/>
            <p:cNvSpPr/>
            <p:nvPr/>
          </p:nvSpPr>
          <p:spPr bwMode="auto">
            <a:xfrm>
              <a:off x="6977548" y="2962512"/>
              <a:ext cx="1399204" cy="40176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adFill flip="none" rotWithShape="1">
              <a:gsLst>
                <a:gs pos="1000">
                  <a:srgbClr val="009999"/>
                </a:gs>
                <a:gs pos="100000">
                  <a:srgbClr val="008080"/>
                </a:gs>
              </a:gsLst>
              <a:lin ang="5400000" scaled="1"/>
              <a:tileRect/>
            </a:gradFill>
            <a:ln>
              <a:noFill/>
            </a:ln>
          </p:spPr>
          <p:txBody>
            <a:bodyPr vert="horz" wrap="square" lIns="68580" tIns="34290" rIns="68580" bIns="34290" numCol="1" anchor="t" anchorCtr="0" compatLnSpc="1"/>
            <a:lstStyle/>
            <a:p>
              <a:pPr algn="ctr"/>
              <a:endParaRPr lang="en-US">
                <a:cs typeface="+mn-ea"/>
                <a:sym typeface="+mn-lt"/>
              </a:endParaRPr>
            </a:p>
          </p:txBody>
        </p:sp>
        <p:sp>
          <p:nvSpPr>
            <p:cNvPr id="24" name="Freeform 10"/>
            <p:cNvSpPr/>
            <p:nvPr/>
          </p:nvSpPr>
          <p:spPr bwMode="auto">
            <a:xfrm>
              <a:off x="7028260" y="2970790"/>
              <a:ext cx="1297781" cy="377429"/>
            </a:xfrm>
            <a:custGeom>
              <a:avLst/>
              <a:gdLst>
                <a:gd name="T0" fmla="*/ 70 w 461"/>
                <a:gd name="T1" fmla="*/ 123 h 131"/>
                <a:gd name="T2" fmla="*/ 7 w 461"/>
                <a:gd name="T3" fmla="*/ 27 h 131"/>
                <a:gd name="T4" fmla="*/ 22 w 461"/>
                <a:gd name="T5" fmla="*/ 0 h 131"/>
                <a:gd name="T6" fmla="*/ 376 w 461"/>
                <a:gd name="T7" fmla="*/ 0 h 131"/>
                <a:gd name="T8" fmla="*/ 391 w 461"/>
                <a:gd name="T9" fmla="*/ 8 h 131"/>
                <a:gd name="T10" fmla="*/ 453 w 461"/>
                <a:gd name="T11" fmla="*/ 104 h 131"/>
                <a:gd name="T12" fmla="*/ 439 w 461"/>
                <a:gd name="T13" fmla="*/ 131 h 131"/>
                <a:gd name="T14" fmla="*/ 85 w 461"/>
                <a:gd name="T15" fmla="*/ 131 h 131"/>
                <a:gd name="T16" fmla="*/ 70 w 461"/>
                <a:gd name="T17"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31">
                  <a:moveTo>
                    <a:pt x="70" y="123"/>
                  </a:moveTo>
                  <a:cubicBezTo>
                    <a:pt x="7" y="27"/>
                    <a:pt x="7" y="27"/>
                    <a:pt x="7" y="27"/>
                  </a:cubicBezTo>
                  <a:cubicBezTo>
                    <a:pt x="0" y="16"/>
                    <a:pt x="8" y="0"/>
                    <a:pt x="22" y="0"/>
                  </a:cubicBezTo>
                  <a:cubicBezTo>
                    <a:pt x="376" y="0"/>
                    <a:pt x="376" y="0"/>
                    <a:pt x="376" y="0"/>
                  </a:cubicBezTo>
                  <a:cubicBezTo>
                    <a:pt x="382" y="0"/>
                    <a:pt x="387" y="3"/>
                    <a:pt x="391" y="8"/>
                  </a:cubicBezTo>
                  <a:cubicBezTo>
                    <a:pt x="453" y="104"/>
                    <a:pt x="453" y="104"/>
                    <a:pt x="453" y="104"/>
                  </a:cubicBezTo>
                  <a:cubicBezTo>
                    <a:pt x="461" y="116"/>
                    <a:pt x="453" y="131"/>
                    <a:pt x="439" y="131"/>
                  </a:cubicBezTo>
                  <a:cubicBezTo>
                    <a:pt x="85" y="131"/>
                    <a:pt x="85" y="131"/>
                    <a:pt x="85" y="131"/>
                  </a:cubicBezTo>
                  <a:cubicBezTo>
                    <a:pt x="79" y="131"/>
                    <a:pt x="73" y="128"/>
                    <a:pt x="70" y="123"/>
                  </a:cubicBezTo>
                  <a:close/>
                </a:path>
              </a:pathLst>
            </a:custGeom>
            <a:solidFill>
              <a:schemeClr val="bg1"/>
            </a:solidFill>
            <a:ln>
              <a:noFill/>
            </a:ln>
          </p:spPr>
          <p:txBody>
            <a:bodyPr vert="horz" wrap="square" lIns="68580" tIns="34290" rIns="68580" bIns="34290" numCol="1" anchor="t" anchorCtr="0" compatLnSpc="1"/>
            <a:lstStyle/>
            <a:p>
              <a:endParaRPr lang="en-US">
                <a:cs typeface="+mn-ea"/>
                <a:sym typeface="+mn-lt"/>
              </a:endParaRPr>
            </a:p>
          </p:txBody>
        </p:sp>
      </p:grpSp>
      <p:cxnSp>
        <p:nvCxnSpPr>
          <p:cNvPr id="25" name="Straight Connector 7"/>
          <p:cNvCxnSpPr/>
          <p:nvPr/>
        </p:nvCxnSpPr>
        <p:spPr>
          <a:xfrm flipV="1">
            <a:off x="1483519" y="2274989"/>
            <a:ext cx="0" cy="588645"/>
          </a:xfrm>
          <a:prstGeom prst="line">
            <a:avLst/>
          </a:prstGeom>
          <a:ln w="28575">
            <a:solidFill>
              <a:srgbClr val="008080"/>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8"/>
          <p:cNvCxnSpPr/>
          <p:nvPr/>
        </p:nvCxnSpPr>
        <p:spPr>
          <a:xfrm flipV="1">
            <a:off x="2740464" y="3452279"/>
            <a:ext cx="0" cy="588645"/>
          </a:xfrm>
          <a:prstGeom prst="line">
            <a:avLst/>
          </a:prstGeom>
          <a:ln w="28575">
            <a:solidFill>
              <a:srgbClr val="F17445"/>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9"/>
          <p:cNvCxnSpPr/>
          <p:nvPr/>
        </p:nvCxnSpPr>
        <p:spPr>
          <a:xfrm flipV="1">
            <a:off x="3961210" y="2215699"/>
            <a:ext cx="0" cy="588645"/>
          </a:xfrm>
          <a:prstGeom prst="line">
            <a:avLst/>
          </a:prstGeom>
          <a:ln w="28575">
            <a:solidFill>
              <a:srgbClr val="015A74"/>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10"/>
          <p:cNvCxnSpPr/>
          <p:nvPr/>
        </p:nvCxnSpPr>
        <p:spPr>
          <a:xfrm flipV="1">
            <a:off x="5223117" y="3452279"/>
            <a:ext cx="0" cy="588645"/>
          </a:xfrm>
          <a:prstGeom prst="line">
            <a:avLst/>
          </a:prstGeom>
          <a:ln w="28575">
            <a:solidFill>
              <a:srgbClr val="008080"/>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29" name="Straight Connector 11"/>
          <p:cNvCxnSpPr/>
          <p:nvPr/>
        </p:nvCxnSpPr>
        <p:spPr>
          <a:xfrm flipV="1">
            <a:off x="6437790" y="2215699"/>
            <a:ext cx="0" cy="588645"/>
          </a:xfrm>
          <a:prstGeom prst="line">
            <a:avLst/>
          </a:prstGeom>
          <a:ln w="28575">
            <a:solidFill>
              <a:srgbClr val="F17445"/>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12"/>
          <p:cNvCxnSpPr/>
          <p:nvPr/>
        </p:nvCxnSpPr>
        <p:spPr>
          <a:xfrm flipV="1">
            <a:off x="7677150" y="3452279"/>
            <a:ext cx="0" cy="588645"/>
          </a:xfrm>
          <a:prstGeom prst="line">
            <a:avLst/>
          </a:prstGeom>
          <a:ln w="28575">
            <a:solidFill>
              <a:srgbClr val="008080"/>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31" name="Freeform 32"/>
          <p:cNvSpPr>
            <a:spLocks noEditPoints="1"/>
          </p:cNvSpPr>
          <p:nvPr/>
        </p:nvSpPr>
        <p:spPr bwMode="auto">
          <a:xfrm>
            <a:off x="2518443" y="2387004"/>
            <a:ext cx="407844" cy="333484"/>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F17445"/>
          </a:solidFill>
          <a:ln w="9525">
            <a:noFill/>
            <a:round/>
          </a:ln>
        </p:spPr>
        <p:txBody>
          <a:bodyPr vert="horz" wrap="square" lIns="91440" tIns="45720" rIns="91440" bIns="45720" numCol="1" anchor="t" anchorCtr="0" compatLnSpc="1"/>
          <a:lstStyle/>
          <a:p>
            <a:endParaRPr lang="en-US" sz="1800">
              <a:cs typeface="+mn-ea"/>
              <a:sym typeface="+mn-lt"/>
            </a:endParaRPr>
          </a:p>
        </p:txBody>
      </p:sp>
      <p:grpSp>
        <p:nvGrpSpPr>
          <p:cNvPr id="32" name="Group 77"/>
          <p:cNvGrpSpPr/>
          <p:nvPr/>
        </p:nvGrpSpPr>
        <p:grpSpPr>
          <a:xfrm>
            <a:off x="5002299" y="2406563"/>
            <a:ext cx="394322" cy="301938"/>
            <a:chOff x="5552261" y="1554043"/>
            <a:chExt cx="363359" cy="278229"/>
          </a:xfrm>
          <a:solidFill>
            <a:srgbClr val="009999"/>
          </a:solidFill>
        </p:grpSpPr>
        <p:sp>
          <p:nvSpPr>
            <p:cNvPr id="33"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vert="horz" wrap="square" lIns="121920" tIns="60960" rIns="121920" bIns="60960" numCol="1" anchor="t" anchorCtr="0" compatLnSpc="1"/>
            <a:lstStyle/>
            <a:p>
              <a:endParaRPr lang="en-US" sz="1800">
                <a:cs typeface="+mn-ea"/>
                <a:sym typeface="+mn-lt"/>
              </a:endParaRPr>
            </a:p>
          </p:txBody>
        </p:sp>
        <p:sp>
          <p:nvSpPr>
            <p:cNvPr id="34"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vert="horz" wrap="square" lIns="121920" tIns="60960" rIns="121920" bIns="60960" numCol="1" anchor="t" anchorCtr="0" compatLnSpc="1"/>
            <a:lstStyle/>
            <a:p>
              <a:endParaRPr lang="en-US" sz="1800">
                <a:cs typeface="+mn-ea"/>
                <a:sym typeface="+mn-lt"/>
              </a:endParaRPr>
            </a:p>
          </p:txBody>
        </p:sp>
        <p:sp>
          <p:nvSpPr>
            <p:cNvPr id="35" name="Rectangle 98"/>
            <p:cNvSpPr>
              <a:spLocks noChangeArrowheads="1"/>
            </p:cNvSpPr>
            <p:nvPr/>
          </p:nvSpPr>
          <p:spPr bwMode="auto">
            <a:xfrm>
              <a:off x="5710062" y="1715997"/>
              <a:ext cx="45679" cy="18688"/>
            </a:xfrm>
            <a:prstGeom prst="rect">
              <a:avLst/>
            </a:prstGeom>
            <a:grpFill/>
            <a:ln w="9525">
              <a:noFill/>
              <a:miter lim="800000"/>
            </a:ln>
          </p:spPr>
          <p:txBody>
            <a:bodyPr vert="horz" wrap="square" lIns="121920" tIns="60960" rIns="121920" bIns="60960" numCol="1" anchor="t" anchorCtr="0" compatLnSpc="1"/>
            <a:lstStyle/>
            <a:p>
              <a:endParaRPr lang="en-US" sz="1800">
                <a:cs typeface="+mn-ea"/>
                <a:sym typeface="+mn-lt"/>
              </a:endParaRPr>
            </a:p>
          </p:txBody>
        </p:sp>
      </p:grpSp>
      <p:sp>
        <p:nvSpPr>
          <p:cNvPr id="36" name="Freeform 104"/>
          <p:cNvSpPr>
            <a:spLocks noEditPoints="1"/>
          </p:cNvSpPr>
          <p:nvPr/>
        </p:nvSpPr>
        <p:spPr bwMode="auto">
          <a:xfrm>
            <a:off x="3787692" y="3551218"/>
            <a:ext cx="349258" cy="340246"/>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015A74"/>
          </a:solid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37" name="Freeform 111"/>
          <p:cNvSpPr>
            <a:spLocks noEditPoints="1"/>
          </p:cNvSpPr>
          <p:nvPr/>
        </p:nvSpPr>
        <p:spPr bwMode="auto">
          <a:xfrm>
            <a:off x="1325791" y="3551218"/>
            <a:ext cx="315458" cy="317714"/>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rgbClr val="009999"/>
          </a:solid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38" name="Freeform 20"/>
          <p:cNvSpPr>
            <a:spLocks noEditPoints="1"/>
          </p:cNvSpPr>
          <p:nvPr/>
        </p:nvSpPr>
        <p:spPr bwMode="auto">
          <a:xfrm>
            <a:off x="7491837" y="2364292"/>
            <a:ext cx="370626" cy="3789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009999"/>
          </a:solidFill>
          <a:ln>
            <a:noFill/>
          </a:ln>
        </p:spPr>
        <p:txBody>
          <a:bodyPr vert="horz" wrap="square" lIns="91440" tIns="45720" rIns="91440" bIns="45720" numCol="1" anchor="t" anchorCtr="0" compatLnSpc="1"/>
          <a:lstStyle/>
          <a:p>
            <a:endParaRPr lang="en-US" sz="1800" dirty="0">
              <a:cs typeface="+mn-ea"/>
              <a:sym typeface="+mn-lt"/>
            </a:endParaRPr>
          </a:p>
        </p:txBody>
      </p:sp>
      <p:grpSp>
        <p:nvGrpSpPr>
          <p:cNvPr id="39" name="Group 21"/>
          <p:cNvGrpSpPr/>
          <p:nvPr/>
        </p:nvGrpSpPr>
        <p:grpSpPr>
          <a:xfrm>
            <a:off x="6234269" y="3565933"/>
            <a:ext cx="413193" cy="325531"/>
            <a:chOff x="1058564" y="1781841"/>
            <a:chExt cx="649993" cy="512092"/>
          </a:xfrm>
          <a:solidFill>
            <a:srgbClr val="F17445"/>
          </a:solidFill>
        </p:grpSpPr>
        <p:sp>
          <p:nvSpPr>
            <p:cNvPr id="40"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cs typeface="+mn-ea"/>
                <a:sym typeface="+mn-lt"/>
              </a:endParaRPr>
            </a:p>
          </p:txBody>
        </p:sp>
        <p:sp>
          <p:nvSpPr>
            <p:cNvPr id="41"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cs typeface="+mn-ea"/>
                <a:sym typeface="+mn-lt"/>
              </a:endParaRPr>
            </a:p>
          </p:txBody>
        </p:sp>
      </p:grpSp>
      <p:sp>
        <p:nvSpPr>
          <p:cNvPr id="42" name="TextBox 24"/>
          <p:cNvSpPr txBox="1"/>
          <p:nvPr/>
        </p:nvSpPr>
        <p:spPr>
          <a:xfrm>
            <a:off x="628797" y="1674145"/>
            <a:ext cx="1737370" cy="484748"/>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rgbClr val="8C99A8"/>
              </a:solidFill>
              <a:cs typeface="+mn-ea"/>
              <a:sym typeface="+mn-lt"/>
            </a:endParaRPr>
          </a:p>
        </p:txBody>
      </p:sp>
      <p:sp>
        <p:nvSpPr>
          <p:cNvPr id="43" name="TextBox 25"/>
          <p:cNvSpPr txBox="1"/>
          <p:nvPr/>
        </p:nvSpPr>
        <p:spPr>
          <a:xfrm>
            <a:off x="628798" y="1430706"/>
            <a:ext cx="856645" cy="284693"/>
          </a:xfrm>
          <a:prstGeom prst="rect">
            <a:avLst/>
          </a:prstGeom>
          <a:noFill/>
        </p:spPr>
        <p:txBody>
          <a:bodyPr wrap="none" lIns="68580" tIns="34290" rIns="68580" bIns="34290" rtlCol="0">
            <a:spAutoFit/>
          </a:bodyPr>
          <a:lstStyle/>
          <a:p>
            <a:r>
              <a:rPr lang="zh-CN" altLang="en-US" sz="1400" b="1" dirty="0">
                <a:solidFill>
                  <a:schemeClr val="bg1">
                    <a:lumMod val="50000"/>
                  </a:schemeClr>
                </a:solidFill>
                <a:cs typeface="+mn-ea"/>
                <a:sym typeface="+mn-lt"/>
              </a:rPr>
              <a:t>标题内容</a:t>
            </a:r>
            <a:endParaRPr lang="en-US" sz="1400" b="1" dirty="0">
              <a:solidFill>
                <a:schemeClr val="bg1">
                  <a:lumMod val="50000"/>
                </a:schemeClr>
              </a:solidFill>
              <a:cs typeface="+mn-ea"/>
              <a:sym typeface="+mn-lt"/>
            </a:endParaRPr>
          </a:p>
        </p:txBody>
      </p:sp>
      <p:sp>
        <p:nvSpPr>
          <p:cNvPr id="44" name="TextBox 26"/>
          <p:cNvSpPr txBox="1"/>
          <p:nvPr/>
        </p:nvSpPr>
        <p:spPr>
          <a:xfrm>
            <a:off x="1885224" y="4337901"/>
            <a:ext cx="1737370" cy="484748"/>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rgbClr val="8C99A8"/>
              </a:solidFill>
              <a:cs typeface="+mn-ea"/>
              <a:sym typeface="+mn-lt"/>
            </a:endParaRPr>
          </a:p>
        </p:txBody>
      </p:sp>
      <p:sp>
        <p:nvSpPr>
          <p:cNvPr id="45" name="TextBox 27"/>
          <p:cNvSpPr txBox="1"/>
          <p:nvPr/>
        </p:nvSpPr>
        <p:spPr>
          <a:xfrm>
            <a:off x="1885077" y="4083577"/>
            <a:ext cx="856645" cy="284693"/>
          </a:xfrm>
          <a:prstGeom prst="rect">
            <a:avLst/>
          </a:prstGeom>
          <a:noFill/>
        </p:spPr>
        <p:txBody>
          <a:bodyPr wrap="none" lIns="68580" tIns="34290" rIns="68580" bIns="34290" rtlCol="0">
            <a:spAutoFit/>
          </a:bodyPr>
          <a:lstStyle/>
          <a:p>
            <a:r>
              <a:rPr lang="zh-CN" altLang="en-US" sz="1400" b="1" dirty="0">
                <a:solidFill>
                  <a:schemeClr val="bg1">
                    <a:lumMod val="50000"/>
                  </a:schemeClr>
                </a:solidFill>
                <a:cs typeface="+mn-ea"/>
                <a:sym typeface="+mn-lt"/>
              </a:rPr>
              <a:t>标题内容</a:t>
            </a:r>
            <a:endParaRPr lang="en-US" altLang="zh-CN" sz="1400" b="1" dirty="0">
              <a:solidFill>
                <a:schemeClr val="bg1">
                  <a:lumMod val="50000"/>
                </a:schemeClr>
              </a:solidFill>
              <a:cs typeface="+mn-ea"/>
              <a:sym typeface="+mn-lt"/>
            </a:endParaRPr>
          </a:p>
        </p:txBody>
      </p:sp>
      <p:sp>
        <p:nvSpPr>
          <p:cNvPr id="46" name="TextBox 28"/>
          <p:cNvSpPr txBox="1"/>
          <p:nvPr/>
        </p:nvSpPr>
        <p:spPr>
          <a:xfrm>
            <a:off x="3100002" y="1674145"/>
            <a:ext cx="1737370" cy="484748"/>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rgbClr val="8C99A8"/>
              </a:solidFill>
              <a:cs typeface="+mn-ea"/>
              <a:sym typeface="+mn-lt"/>
            </a:endParaRPr>
          </a:p>
        </p:txBody>
      </p:sp>
      <p:sp>
        <p:nvSpPr>
          <p:cNvPr id="47" name="TextBox 29"/>
          <p:cNvSpPr txBox="1"/>
          <p:nvPr/>
        </p:nvSpPr>
        <p:spPr>
          <a:xfrm>
            <a:off x="3100002" y="1430706"/>
            <a:ext cx="856645" cy="284693"/>
          </a:xfrm>
          <a:prstGeom prst="rect">
            <a:avLst/>
          </a:prstGeom>
          <a:noFill/>
        </p:spPr>
        <p:txBody>
          <a:bodyPr wrap="none" lIns="68580" tIns="34290" rIns="68580" bIns="34290" rtlCol="0">
            <a:spAutoFit/>
          </a:bodyPr>
          <a:lstStyle/>
          <a:p>
            <a:r>
              <a:rPr lang="zh-CN" altLang="en-US" sz="1400" b="1" dirty="0">
                <a:solidFill>
                  <a:schemeClr val="bg1">
                    <a:lumMod val="50000"/>
                  </a:schemeClr>
                </a:solidFill>
                <a:cs typeface="+mn-ea"/>
                <a:sym typeface="+mn-lt"/>
              </a:rPr>
              <a:t>标题内容</a:t>
            </a:r>
            <a:endParaRPr lang="en-US" altLang="zh-CN" sz="1400" b="1" dirty="0">
              <a:solidFill>
                <a:schemeClr val="bg1">
                  <a:lumMod val="50000"/>
                </a:schemeClr>
              </a:solidFill>
              <a:cs typeface="+mn-ea"/>
              <a:sym typeface="+mn-lt"/>
            </a:endParaRPr>
          </a:p>
        </p:txBody>
      </p:sp>
      <p:sp>
        <p:nvSpPr>
          <p:cNvPr id="48" name="TextBox 30"/>
          <p:cNvSpPr txBox="1"/>
          <p:nvPr/>
        </p:nvSpPr>
        <p:spPr>
          <a:xfrm>
            <a:off x="5575292" y="1674145"/>
            <a:ext cx="1737370" cy="484748"/>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rgbClr val="8C99A8"/>
              </a:solidFill>
              <a:cs typeface="+mn-ea"/>
              <a:sym typeface="+mn-lt"/>
            </a:endParaRPr>
          </a:p>
        </p:txBody>
      </p:sp>
      <p:sp>
        <p:nvSpPr>
          <p:cNvPr id="49" name="TextBox 31"/>
          <p:cNvSpPr txBox="1"/>
          <p:nvPr/>
        </p:nvSpPr>
        <p:spPr>
          <a:xfrm>
            <a:off x="5575145" y="1430706"/>
            <a:ext cx="856645" cy="284693"/>
          </a:xfrm>
          <a:prstGeom prst="rect">
            <a:avLst/>
          </a:prstGeom>
          <a:noFill/>
        </p:spPr>
        <p:txBody>
          <a:bodyPr wrap="none" lIns="68580" tIns="34290" rIns="68580" bIns="34290" rtlCol="0">
            <a:spAutoFit/>
          </a:bodyPr>
          <a:lstStyle/>
          <a:p>
            <a:r>
              <a:rPr lang="zh-CN" altLang="en-US" sz="1400" b="1" dirty="0">
                <a:solidFill>
                  <a:schemeClr val="bg1">
                    <a:lumMod val="50000"/>
                  </a:schemeClr>
                </a:solidFill>
                <a:cs typeface="+mn-ea"/>
                <a:sym typeface="+mn-lt"/>
              </a:rPr>
              <a:t>标题内容</a:t>
            </a:r>
            <a:endParaRPr lang="en-US" altLang="zh-CN" sz="1400" b="1" dirty="0">
              <a:solidFill>
                <a:schemeClr val="bg1">
                  <a:lumMod val="50000"/>
                </a:schemeClr>
              </a:solidFill>
              <a:cs typeface="+mn-ea"/>
              <a:sym typeface="+mn-lt"/>
            </a:endParaRPr>
          </a:p>
        </p:txBody>
      </p:sp>
      <p:sp>
        <p:nvSpPr>
          <p:cNvPr id="50" name="TextBox 32"/>
          <p:cNvSpPr txBox="1"/>
          <p:nvPr/>
        </p:nvSpPr>
        <p:spPr>
          <a:xfrm>
            <a:off x="4375384" y="4337901"/>
            <a:ext cx="1737370" cy="484748"/>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rgbClr val="8C99A8"/>
              </a:solidFill>
              <a:cs typeface="+mn-ea"/>
              <a:sym typeface="+mn-lt"/>
            </a:endParaRPr>
          </a:p>
        </p:txBody>
      </p:sp>
      <p:sp>
        <p:nvSpPr>
          <p:cNvPr id="51" name="TextBox 33"/>
          <p:cNvSpPr txBox="1"/>
          <p:nvPr/>
        </p:nvSpPr>
        <p:spPr>
          <a:xfrm>
            <a:off x="4375237" y="4083577"/>
            <a:ext cx="856645" cy="284693"/>
          </a:xfrm>
          <a:prstGeom prst="rect">
            <a:avLst/>
          </a:prstGeom>
          <a:noFill/>
        </p:spPr>
        <p:txBody>
          <a:bodyPr wrap="none" lIns="68580" tIns="34290" rIns="68580" bIns="34290" rtlCol="0">
            <a:spAutoFit/>
          </a:bodyPr>
          <a:lstStyle/>
          <a:p>
            <a:r>
              <a:rPr lang="zh-CN" altLang="en-US" sz="1400" b="1" dirty="0">
                <a:solidFill>
                  <a:schemeClr val="bg1">
                    <a:lumMod val="50000"/>
                  </a:schemeClr>
                </a:solidFill>
                <a:cs typeface="+mn-ea"/>
                <a:sym typeface="+mn-lt"/>
              </a:rPr>
              <a:t>标题内容</a:t>
            </a:r>
            <a:endParaRPr lang="en-US" altLang="zh-CN" sz="1400" b="1" dirty="0">
              <a:solidFill>
                <a:schemeClr val="bg1">
                  <a:lumMod val="50000"/>
                </a:schemeClr>
              </a:solidFill>
              <a:cs typeface="+mn-ea"/>
              <a:sym typeface="+mn-lt"/>
            </a:endParaRPr>
          </a:p>
        </p:txBody>
      </p:sp>
      <p:sp>
        <p:nvSpPr>
          <p:cNvPr id="52" name="TextBox 34"/>
          <p:cNvSpPr txBox="1"/>
          <p:nvPr/>
        </p:nvSpPr>
        <p:spPr>
          <a:xfrm>
            <a:off x="6826984" y="4337901"/>
            <a:ext cx="1737370" cy="484748"/>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rgbClr val="8C99A8"/>
              </a:solidFill>
              <a:cs typeface="+mn-ea"/>
              <a:sym typeface="+mn-lt"/>
            </a:endParaRPr>
          </a:p>
        </p:txBody>
      </p:sp>
      <p:sp>
        <p:nvSpPr>
          <p:cNvPr id="53" name="TextBox 35"/>
          <p:cNvSpPr txBox="1"/>
          <p:nvPr/>
        </p:nvSpPr>
        <p:spPr>
          <a:xfrm>
            <a:off x="6826837" y="4083577"/>
            <a:ext cx="856645" cy="284693"/>
          </a:xfrm>
          <a:prstGeom prst="rect">
            <a:avLst/>
          </a:prstGeom>
          <a:noFill/>
        </p:spPr>
        <p:txBody>
          <a:bodyPr wrap="none" lIns="68580" tIns="34290" rIns="68580" bIns="34290" rtlCol="0">
            <a:spAutoFit/>
          </a:bodyPr>
          <a:lstStyle/>
          <a:p>
            <a:r>
              <a:rPr lang="zh-CN" altLang="en-US" sz="1400" b="1" dirty="0">
                <a:solidFill>
                  <a:schemeClr val="bg1">
                    <a:lumMod val="50000"/>
                  </a:schemeClr>
                </a:solidFill>
                <a:cs typeface="+mn-ea"/>
                <a:sym typeface="+mn-lt"/>
              </a:rPr>
              <a:t>标题内容</a:t>
            </a:r>
            <a:endParaRPr lang="en-US" altLang="zh-CN" sz="1400" b="1" dirty="0">
              <a:solidFill>
                <a:schemeClr val="bg1">
                  <a:lumMod val="50000"/>
                </a:schemeClr>
              </a:solidFill>
              <a:cs typeface="+mn-ea"/>
              <a:sym typeface="+mn-lt"/>
            </a:endParaRPr>
          </a:p>
        </p:txBody>
      </p:sp>
      <p:sp>
        <p:nvSpPr>
          <p:cNvPr id="54" name="TextBox 36"/>
          <p:cNvSpPr txBox="1"/>
          <p:nvPr/>
        </p:nvSpPr>
        <p:spPr>
          <a:xfrm>
            <a:off x="1259550" y="3030665"/>
            <a:ext cx="523221" cy="276999"/>
          </a:xfrm>
          <a:prstGeom prst="rect">
            <a:avLst/>
          </a:prstGeom>
          <a:noFill/>
        </p:spPr>
        <p:txBody>
          <a:bodyPr wrap="none" lIns="68580" tIns="34290" rIns="68580" bIns="34290" rtlCol="0">
            <a:spAutoFit/>
          </a:bodyPr>
          <a:lstStyle/>
          <a:p>
            <a:pPr algn="ctr"/>
            <a:r>
              <a:rPr lang="en-US" dirty="0">
                <a:solidFill>
                  <a:schemeClr val="bg1">
                    <a:lumMod val="50000"/>
                  </a:schemeClr>
                </a:solidFill>
                <a:cs typeface="+mn-ea"/>
                <a:sym typeface="+mn-lt"/>
              </a:rPr>
              <a:t>2016</a:t>
            </a:r>
          </a:p>
        </p:txBody>
      </p:sp>
      <p:sp>
        <p:nvSpPr>
          <p:cNvPr id="55" name="TextBox 37"/>
          <p:cNvSpPr txBox="1"/>
          <p:nvPr/>
        </p:nvSpPr>
        <p:spPr>
          <a:xfrm>
            <a:off x="2461352" y="3030665"/>
            <a:ext cx="523221" cy="276999"/>
          </a:xfrm>
          <a:prstGeom prst="rect">
            <a:avLst/>
          </a:prstGeom>
          <a:noFill/>
        </p:spPr>
        <p:txBody>
          <a:bodyPr wrap="none" lIns="68580" tIns="34290" rIns="68580" bIns="34290" rtlCol="0">
            <a:spAutoFit/>
          </a:bodyPr>
          <a:lstStyle/>
          <a:p>
            <a:pPr algn="ctr"/>
            <a:r>
              <a:rPr lang="en-US" dirty="0">
                <a:solidFill>
                  <a:schemeClr val="bg1">
                    <a:lumMod val="50000"/>
                  </a:schemeClr>
                </a:solidFill>
                <a:cs typeface="+mn-ea"/>
                <a:sym typeface="+mn-lt"/>
              </a:rPr>
              <a:t>2017</a:t>
            </a:r>
          </a:p>
        </p:txBody>
      </p:sp>
      <p:sp>
        <p:nvSpPr>
          <p:cNvPr id="56" name="TextBox 38"/>
          <p:cNvSpPr txBox="1"/>
          <p:nvPr/>
        </p:nvSpPr>
        <p:spPr>
          <a:xfrm>
            <a:off x="3703900" y="3030665"/>
            <a:ext cx="523221" cy="276999"/>
          </a:xfrm>
          <a:prstGeom prst="rect">
            <a:avLst/>
          </a:prstGeom>
          <a:noFill/>
        </p:spPr>
        <p:txBody>
          <a:bodyPr wrap="none" lIns="68580" tIns="34290" rIns="68580" bIns="34290" rtlCol="0">
            <a:spAutoFit/>
          </a:bodyPr>
          <a:lstStyle/>
          <a:p>
            <a:pPr algn="ctr"/>
            <a:r>
              <a:rPr lang="en-US" dirty="0">
                <a:solidFill>
                  <a:schemeClr val="bg1">
                    <a:lumMod val="50000"/>
                  </a:schemeClr>
                </a:solidFill>
                <a:cs typeface="+mn-ea"/>
                <a:sym typeface="+mn-lt"/>
              </a:rPr>
              <a:t>2018</a:t>
            </a:r>
          </a:p>
        </p:txBody>
      </p:sp>
      <p:sp>
        <p:nvSpPr>
          <p:cNvPr id="57" name="TextBox 39"/>
          <p:cNvSpPr txBox="1"/>
          <p:nvPr/>
        </p:nvSpPr>
        <p:spPr>
          <a:xfrm>
            <a:off x="4957731" y="3030665"/>
            <a:ext cx="523221" cy="276999"/>
          </a:xfrm>
          <a:prstGeom prst="rect">
            <a:avLst/>
          </a:prstGeom>
          <a:noFill/>
        </p:spPr>
        <p:txBody>
          <a:bodyPr wrap="none" lIns="68580" tIns="34290" rIns="68580" bIns="34290" rtlCol="0">
            <a:spAutoFit/>
          </a:bodyPr>
          <a:lstStyle/>
          <a:p>
            <a:pPr algn="ctr"/>
            <a:r>
              <a:rPr lang="en-US" dirty="0">
                <a:solidFill>
                  <a:schemeClr val="bg1">
                    <a:lumMod val="50000"/>
                  </a:schemeClr>
                </a:solidFill>
                <a:cs typeface="+mn-ea"/>
                <a:sym typeface="+mn-lt"/>
              </a:rPr>
              <a:t>2019</a:t>
            </a:r>
          </a:p>
        </p:txBody>
      </p:sp>
      <p:sp>
        <p:nvSpPr>
          <p:cNvPr id="58" name="TextBox 40"/>
          <p:cNvSpPr txBox="1"/>
          <p:nvPr/>
        </p:nvSpPr>
        <p:spPr>
          <a:xfrm>
            <a:off x="6180863" y="3030665"/>
            <a:ext cx="523221" cy="276999"/>
          </a:xfrm>
          <a:prstGeom prst="rect">
            <a:avLst/>
          </a:prstGeom>
          <a:noFill/>
        </p:spPr>
        <p:txBody>
          <a:bodyPr wrap="none" lIns="68580" tIns="34290" rIns="68580" bIns="34290" rtlCol="0">
            <a:spAutoFit/>
          </a:bodyPr>
          <a:lstStyle/>
          <a:p>
            <a:pPr algn="ctr"/>
            <a:r>
              <a:rPr lang="en-US" dirty="0">
                <a:solidFill>
                  <a:schemeClr val="bg1">
                    <a:lumMod val="50000"/>
                  </a:schemeClr>
                </a:solidFill>
                <a:cs typeface="+mn-ea"/>
                <a:sym typeface="+mn-lt"/>
              </a:rPr>
              <a:t>2020</a:t>
            </a:r>
          </a:p>
        </p:txBody>
      </p:sp>
      <p:sp>
        <p:nvSpPr>
          <p:cNvPr id="59" name="TextBox 41"/>
          <p:cNvSpPr txBox="1"/>
          <p:nvPr/>
        </p:nvSpPr>
        <p:spPr>
          <a:xfrm>
            <a:off x="7415541" y="3030665"/>
            <a:ext cx="523221" cy="276999"/>
          </a:xfrm>
          <a:prstGeom prst="rect">
            <a:avLst/>
          </a:prstGeom>
          <a:noFill/>
        </p:spPr>
        <p:txBody>
          <a:bodyPr wrap="none" lIns="68580" tIns="34290" rIns="68580" bIns="34290" rtlCol="0">
            <a:spAutoFit/>
          </a:bodyPr>
          <a:lstStyle/>
          <a:p>
            <a:pPr algn="ctr"/>
            <a:r>
              <a:rPr lang="en-US" dirty="0">
                <a:solidFill>
                  <a:schemeClr val="bg1">
                    <a:lumMod val="50000"/>
                  </a:schemeClr>
                </a:solidFill>
                <a:cs typeface="+mn-ea"/>
                <a:sym typeface="+mn-lt"/>
              </a:rPr>
              <a:t>2021</a:t>
            </a: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par>
                          <p:cTn id="26" fill="hold">
                            <p:stCondLst>
                              <p:cond delay="2500"/>
                            </p:stCondLst>
                            <p:childTnLst>
                              <p:par>
                                <p:cTn id="27" presetID="16" presetClass="entr" presetSubtype="21"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par>
                          <p:cTn id="30" fill="hold">
                            <p:stCondLst>
                              <p:cond delay="3000"/>
                            </p:stCondLst>
                            <p:childTnLst>
                              <p:par>
                                <p:cTn id="31" presetID="16" presetClass="entr" presetSubtype="21"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par>
                          <p:cTn id="34" fill="hold">
                            <p:stCondLst>
                              <p:cond delay="3500"/>
                            </p:stCondLst>
                            <p:childTnLst>
                              <p:par>
                                <p:cTn id="35" presetID="16" presetClass="entr" presetSubtype="21"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par>
                          <p:cTn id="38" fill="hold">
                            <p:stCondLst>
                              <p:cond delay="4000"/>
                            </p:stCondLst>
                            <p:childTnLst>
                              <p:par>
                                <p:cTn id="39" presetID="16" presetClass="entr" presetSubtype="21"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animEffect transition="in" filter="fade">
                                      <p:cBhvr>
                                        <p:cTn id="51" dur="500"/>
                                        <p:tgtEl>
                                          <p:spTgt spid="37"/>
                                        </p:tgtEl>
                                      </p:cBhvr>
                                    </p:animEffect>
                                  </p:childTnLst>
                                </p:cTn>
                              </p:par>
                              <p:par>
                                <p:cTn id="52" presetID="22" presetClass="entr" presetSubtype="4"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left)">
                                      <p:cBhvr>
                                        <p:cTn id="58" dur="500"/>
                                        <p:tgtEl>
                                          <p:spTgt spid="43"/>
                                        </p:tgtEl>
                                      </p:cBhvr>
                                    </p:animEffect>
                                  </p:childTnLst>
                                </p:cTn>
                              </p:par>
                            </p:childTnLst>
                          </p:cTn>
                        </p:par>
                        <p:par>
                          <p:cTn id="59" fill="hold">
                            <p:stCondLst>
                              <p:cond delay="6000"/>
                            </p:stCondLst>
                            <p:childTnLst>
                              <p:par>
                                <p:cTn id="60" presetID="10" presetClass="entr" presetSubtype="0"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childTnLst>
                          </p:cTn>
                        </p:par>
                        <p:par>
                          <p:cTn id="63" fill="hold">
                            <p:stCondLst>
                              <p:cond delay="6500"/>
                            </p:stCondLst>
                            <p:childTnLst>
                              <p:par>
                                <p:cTn id="64" presetID="10" presetClass="entr" presetSubtype="0" fill="hold" grpId="0" nodeType="after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500"/>
                                        <p:tgtEl>
                                          <p:spTgt spid="55"/>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Effect transition="in" filter="fade">
                                      <p:cBhvr>
                                        <p:cTn id="72" dur="500"/>
                                        <p:tgtEl>
                                          <p:spTgt spid="31"/>
                                        </p:tgtEl>
                                      </p:cBhvr>
                                    </p:animEffect>
                                  </p:childTnLst>
                                </p:cTn>
                              </p:par>
                              <p:par>
                                <p:cTn id="73" presetID="22" presetClass="entr" presetSubtype="1"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par>
                          <p:cTn id="84" fill="hold">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Effect transition="in" filter="fade">
                                      <p:cBhvr>
                                        <p:cTn id="93" dur="500"/>
                                        <p:tgtEl>
                                          <p:spTgt spid="36"/>
                                        </p:tgtEl>
                                      </p:cBhvr>
                                    </p:animEffect>
                                  </p:childTnLst>
                                </p:cTn>
                              </p:par>
                              <p:par>
                                <p:cTn id="94" presetID="22" presetClass="entr" presetSubtype="4" fill="hold"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down)">
                                      <p:cBhvr>
                                        <p:cTn id="96" dur="500"/>
                                        <p:tgtEl>
                                          <p:spTgt spid="27"/>
                                        </p:tgtEl>
                                      </p:cBhvr>
                                    </p:animEffect>
                                  </p:childTnLst>
                                </p:cTn>
                              </p:par>
                            </p:childTnLst>
                          </p:cTn>
                        </p:par>
                        <p:par>
                          <p:cTn id="97" fill="hold">
                            <p:stCondLst>
                              <p:cond delay="9500"/>
                            </p:stCondLst>
                            <p:childTnLst>
                              <p:par>
                                <p:cTn id="98" presetID="22" presetClass="entr" presetSubtype="8" fill="hold" grpId="0" nodeType="after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wipe(left)">
                                      <p:cBhvr>
                                        <p:cTn id="100" dur="500"/>
                                        <p:tgtEl>
                                          <p:spTgt spid="47"/>
                                        </p:tgtEl>
                                      </p:cBhvr>
                                    </p:animEffect>
                                  </p:childTnLst>
                                </p:cTn>
                              </p:par>
                            </p:childTnLst>
                          </p:cTn>
                        </p:par>
                        <p:par>
                          <p:cTn id="101" fill="hold">
                            <p:stCondLst>
                              <p:cond delay="10000"/>
                            </p:stCondLst>
                            <p:childTnLst>
                              <p:par>
                                <p:cTn id="102" presetID="10" presetClass="entr" presetSubtype="0"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500"/>
                                        <p:tgtEl>
                                          <p:spTgt spid="46"/>
                                        </p:tgtEl>
                                      </p:cBhvr>
                                    </p:animEffect>
                                  </p:childTnLst>
                                </p:cTn>
                              </p:par>
                            </p:childTnLst>
                          </p:cTn>
                        </p:par>
                        <p:par>
                          <p:cTn id="105" fill="hold">
                            <p:stCondLst>
                              <p:cond delay="10500"/>
                            </p:stCondLst>
                            <p:childTnLst>
                              <p:par>
                                <p:cTn id="106" presetID="10" presetClass="entr" presetSubtype="0" fill="hold" nodeType="afterEffect">
                                  <p:stCondLst>
                                    <p:cond delay="0"/>
                                  </p:stCondLst>
                                  <p:childTnLst>
                                    <p:set>
                                      <p:cBhvr>
                                        <p:cTn id="107" dur="1" fill="hold">
                                          <p:stCondLst>
                                            <p:cond delay="0"/>
                                          </p:stCondLst>
                                        </p:cTn>
                                        <p:tgtEl>
                                          <p:spTgt spid="57">
                                            <p:txEl>
                                              <p:pRg st="0" end="0"/>
                                            </p:txEl>
                                          </p:spTgt>
                                        </p:tgtEl>
                                        <p:attrNameLst>
                                          <p:attrName>style.visibility</p:attrName>
                                        </p:attrNameLst>
                                      </p:cBhvr>
                                      <p:to>
                                        <p:strVal val="visible"/>
                                      </p:to>
                                    </p:set>
                                    <p:animEffect transition="in" filter="fade">
                                      <p:cBhvr>
                                        <p:cTn id="108" dur="500"/>
                                        <p:tgtEl>
                                          <p:spTgt spid="57">
                                            <p:txEl>
                                              <p:pRg st="0" end="0"/>
                                            </p:txEl>
                                          </p:spTgt>
                                        </p:tgtEl>
                                      </p:cBhvr>
                                    </p:animEffect>
                                  </p:childTnLst>
                                </p:cTn>
                              </p:par>
                            </p:childTnLst>
                          </p:cTn>
                        </p:par>
                        <p:par>
                          <p:cTn id="109" fill="hold">
                            <p:stCondLst>
                              <p:cond delay="11000"/>
                            </p:stCondLst>
                            <p:childTnLst>
                              <p:par>
                                <p:cTn id="110" presetID="53" presetClass="entr" presetSubtype="16" fill="hold"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par>
                                <p:cTn id="115" presetID="22" presetClass="entr" presetSubtype="1" fill="hold" nodeType="with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wipe(up)">
                                      <p:cBhvr>
                                        <p:cTn id="117" dur="500"/>
                                        <p:tgtEl>
                                          <p:spTgt spid="28"/>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wipe(left)">
                                      <p:cBhvr>
                                        <p:cTn id="121" dur="500"/>
                                        <p:tgtEl>
                                          <p:spTgt spid="51"/>
                                        </p:tgtEl>
                                      </p:cBhvr>
                                    </p:animEffect>
                                  </p:childTnLst>
                                </p:cTn>
                              </p:par>
                            </p:childTnLst>
                          </p:cTn>
                        </p:par>
                        <p:par>
                          <p:cTn id="122" fill="hold">
                            <p:stCondLst>
                              <p:cond delay="12000"/>
                            </p:stCondLst>
                            <p:childTnLst>
                              <p:par>
                                <p:cTn id="123" presetID="10" presetClass="entr" presetSubtype="0" fill="hold" grpId="0" nodeType="after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500"/>
                                        <p:tgtEl>
                                          <p:spTgt spid="50"/>
                                        </p:tgtEl>
                                      </p:cBhvr>
                                    </p:animEffect>
                                  </p:childTnLst>
                                </p:cTn>
                              </p:par>
                            </p:childTnLst>
                          </p:cTn>
                        </p:par>
                        <p:par>
                          <p:cTn id="126" fill="hold">
                            <p:stCondLst>
                              <p:cond delay="12500"/>
                            </p:stCondLst>
                            <p:childTnLst>
                              <p:par>
                                <p:cTn id="127" presetID="10" presetClass="entr" presetSubtype="0" fill="hold" grpId="0" nodeType="afterEffect">
                                  <p:stCondLst>
                                    <p:cond delay="0"/>
                                  </p:stCondLst>
                                  <p:childTnLst>
                                    <p:set>
                                      <p:cBhvr>
                                        <p:cTn id="128" dur="1" fill="hold">
                                          <p:stCondLst>
                                            <p:cond delay="0"/>
                                          </p:stCondLst>
                                        </p:cTn>
                                        <p:tgtEl>
                                          <p:spTgt spid="58"/>
                                        </p:tgtEl>
                                        <p:attrNameLst>
                                          <p:attrName>style.visibility</p:attrName>
                                        </p:attrNameLst>
                                      </p:cBhvr>
                                      <p:to>
                                        <p:strVal val="visible"/>
                                      </p:to>
                                    </p:set>
                                    <p:animEffect transition="in" filter="fade">
                                      <p:cBhvr>
                                        <p:cTn id="129" dur="500"/>
                                        <p:tgtEl>
                                          <p:spTgt spid="58"/>
                                        </p:tgtEl>
                                      </p:cBhvr>
                                    </p:animEffect>
                                  </p:childTnLst>
                                </p:cTn>
                              </p:par>
                            </p:childTnLst>
                          </p:cTn>
                        </p:par>
                        <p:par>
                          <p:cTn id="130" fill="hold">
                            <p:stCondLst>
                              <p:cond delay="13000"/>
                            </p:stCondLst>
                            <p:childTnLst>
                              <p:par>
                                <p:cTn id="131" presetID="53" presetClass="entr" presetSubtype="16" fill="hold" nodeType="afterEffect">
                                  <p:stCondLst>
                                    <p:cond delay="0"/>
                                  </p:stCondLst>
                                  <p:childTnLst>
                                    <p:set>
                                      <p:cBhvr>
                                        <p:cTn id="132" dur="1" fill="hold">
                                          <p:stCondLst>
                                            <p:cond delay="0"/>
                                          </p:stCondLst>
                                        </p:cTn>
                                        <p:tgtEl>
                                          <p:spTgt spid="39"/>
                                        </p:tgtEl>
                                        <p:attrNameLst>
                                          <p:attrName>style.visibility</p:attrName>
                                        </p:attrNameLst>
                                      </p:cBhvr>
                                      <p:to>
                                        <p:strVal val="visible"/>
                                      </p:to>
                                    </p:set>
                                    <p:anim calcmode="lin" valueType="num">
                                      <p:cBhvr>
                                        <p:cTn id="133" dur="500" fill="hold"/>
                                        <p:tgtEl>
                                          <p:spTgt spid="39"/>
                                        </p:tgtEl>
                                        <p:attrNameLst>
                                          <p:attrName>ppt_w</p:attrName>
                                        </p:attrNameLst>
                                      </p:cBhvr>
                                      <p:tavLst>
                                        <p:tav tm="0">
                                          <p:val>
                                            <p:fltVal val="0"/>
                                          </p:val>
                                        </p:tav>
                                        <p:tav tm="100000">
                                          <p:val>
                                            <p:strVal val="#ppt_w"/>
                                          </p:val>
                                        </p:tav>
                                      </p:tavLst>
                                    </p:anim>
                                    <p:anim calcmode="lin" valueType="num">
                                      <p:cBhvr>
                                        <p:cTn id="134" dur="500" fill="hold"/>
                                        <p:tgtEl>
                                          <p:spTgt spid="39"/>
                                        </p:tgtEl>
                                        <p:attrNameLst>
                                          <p:attrName>ppt_h</p:attrName>
                                        </p:attrNameLst>
                                      </p:cBhvr>
                                      <p:tavLst>
                                        <p:tav tm="0">
                                          <p:val>
                                            <p:fltVal val="0"/>
                                          </p:val>
                                        </p:tav>
                                        <p:tav tm="100000">
                                          <p:val>
                                            <p:strVal val="#ppt_h"/>
                                          </p:val>
                                        </p:tav>
                                      </p:tavLst>
                                    </p:anim>
                                    <p:animEffect transition="in" filter="fade">
                                      <p:cBhvr>
                                        <p:cTn id="135" dur="500"/>
                                        <p:tgtEl>
                                          <p:spTgt spid="39"/>
                                        </p:tgtEl>
                                      </p:cBhvr>
                                    </p:animEffect>
                                  </p:childTnLst>
                                </p:cTn>
                              </p:par>
                              <p:par>
                                <p:cTn id="136" presetID="22" presetClass="entr" presetSubtype="4" fill="hold" nodeType="with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wipe(down)">
                                      <p:cBhvr>
                                        <p:cTn id="138" dur="500"/>
                                        <p:tgtEl>
                                          <p:spTgt spid="29"/>
                                        </p:tgtEl>
                                      </p:cBhvr>
                                    </p:animEffect>
                                  </p:childTnLst>
                                </p:cTn>
                              </p:par>
                            </p:childTnLst>
                          </p:cTn>
                        </p:par>
                        <p:par>
                          <p:cTn id="139" fill="hold">
                            <p:stCondLst>
                              <p:cond delay="13500"/>
                            </p:stCondLst>
                            <p:childTnLst>
                              <p:par>
                                <p:cTn id="140" presetID="22" presetClass="entr" presetSubtype="8" fill="hold" grpId="0" nodeType="afterEffect">
                                  <p:stCondLst>
                                    <p:cond delay="0"/>
                                  </p:stCondLst>
                                  <p:childTnLst>
                                    <p:set>
                                      <p:cBhvr>
                                        <p:cTn id="141" dur="1" fill="hold">
                                          <p:stCondLst>
                                            <p:cond delay="0"/>
                                          </p:stCondLst>
                                        </p:cTn>
                                        <p:tgtEl>
                                          <p:spTgt spid="49"/>
                                        </p:tgtEl>
                                        <p:attrNameLst>
                                          <p:attrName>style.visibility</p:attrName>
                                        </p:attrNameLst>
                                      </p:cBhvr>
                                      <p:to>
                                        <p:strVal val="visible"/>
                                      </p:to>
                                    </p:set>
                                    <p:animEffect transition="in" filter="wipe(left)">
                                      <p:cBhvr>
                                        <p:cTn id="142" dur="500"/>
                                        <p:tgtEl>
                                          <p:spTgt spid="49"/>
                                        </p:tgtEl>
                                      </p:cBhvr>
                                    </p:animEffect>
                                  </p:childTnLst>
                                </p:cTn>
                              </p:par>
                            </p:childTnLst>
                          </p:cTn>
                        </p:par>
                        <p:par>
                          <p:cTn id="143" fill="hold">
                            <p:stCondLst>
                              <p:cond delay="14000"/>
                            </p:stCondLst>
                            <p:childTnLst>
                              <p:par>
                                <p:cTn id="144" presetID="10" presetClass="entr" presetSubtype="0"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fade">
                                      <p:cBhvr>
                                        <p:cTn id="146" dur="500"/>
                                        <p:tgtEl>
                                          <p:spTgt spid="48"/>
                                        </p:tgtEl>
                                      </p:cBhvr>
                                    </p:animEffect>
                                  </p:childTnLst>
                                </p:cTn>
                              </p:par>
                            </p:childTnLst>
                          </p:cTn>
                        </p:par>
                        <p:par>
                          <p:cTn id="147" fill="hold">
                            <p:stCondLst>
                              <p:cond delay="14500"/>
                            </p:stCondLst>
                            <p:childTnLst>
                              <p:par>
                                <p:cTn id="148" presetID="10" presetClass="entr" presetSubtype="0" fill="hold" grpId="0" nodeType="afterEffect">
                                  <p:stCondLst>
                                    <p:cond delay="0"/>
                                  </p:stCondLst>
                                  <p:childTnLst>
                                    <p:set>
                                      <p:cBhvr>
                                        <p:cTn id="149" dur="1" fill="hold">
                                          <p:stCondLst>
                                            <p:cond delay="0"/>
                                          </p:stCondLst>
                                        </p:cTn>
                                        <p:tgtEl>
                                          <p:spTgt spid="59"/>
                                        </p:tgtEl>
                                        <p:attrNameLst>
                                          <p:attrName>style.visibility</p:attrName>
                                        </p:attrNameLst>
                                      </p:cBhvr>
                                      <p:to>
                                        <p:strVal val="visible"/>
                                      </p:to>
                                    </p:set>
                                    <p:animEffect transition="in" filter="fade">
                                      <p:cBhvr>
                                        <p:cTn id="150" dur="500"/>
                                        <p:tgtEl>
                                          <p:spTgt spid="59"/>
                                        </p:tgtEl>
                                      </p:cBhvr>
                                    </p:animEffect>
                                  </p:childTnLst>
                                </p:cTn>
                              </p:par>
                            </p:childTnLst>
                          </p:cTn>
                        </p:par>
                        <p:par>
                          <p:cTn id="151" fill="hold">
                            <p:stCondLst>
                              <p:cond delay="15000"/>
                            </p:stCondLst>
                            <p:childTnLst>
                              <p:par>
                                <p:cTn id="152" presetID="53" presetClass="entr" presetSubtype="16" fill="hold" grpId="0" nodeType="afterEffect">
                                  <p:stCondLst>
                                    <p:cond delay="0"/>
                                  </p:stCondLst>
                                  <p:childTnLst>
                                    <p:set>
                                      <p:cBhvr>
                                        <p:cTn id="153" dur="1" fill="hold">
                                          <p:stCondLst>
                                            <p:cond delay="0"/>
                                          </p:stCondLst>
                                        </p:cTn>
                                        <p:tgtEl>
                                          <p:spTgt spid="38"/>
                                        </p:tgtEl>
                                        <p:attrNameLst>
                                          <p:attrName>style.visibility</p:attrName>
                                        </p:attrNameLst>
                                      </p:cBhvr>
                                      <p:to>
                                        <p:strVal val="visible"/>
                                      </p:to>
                                    </p:set>
                                    <p:anim calcmode="lin" valueType="num">
                                      <p:cBhvr>
                                        <p:cTn id="154" dur="500" fill="hold"/>
                                        <p:tgtEl>
                                          <p:spTgt spid="38"/>
                                        </p:tgtEl>
                                        <p:attrNameLst>
                                          <p:attrName>ppt_w</p:attrName>
                                        </p:attrNameLst>
                                      </p:cBhvr>
                                      <p:tavLst>
                                        <p:tav tm="0">
                                          <p:val>
                                            <p:fltVal val="0"/>
                                          </p:val>
                                        </p:tav>
                                        <p:tav tm="100000">
                                          <p:val>
                                            <p:strVal val="#ppt_w"/>
                                          </p:val>
                                        </p:tav>
                                      </p:tavLst>
                                    </p:anim>
                                    <p:anim calcmode="lin" valueType="num">
                                      <p:cBhvr>
                                        <p:cTn id="155" dur="500" fill="hold"/>
                                        <p:tgtEl>
                                          <p:spTgt spid="38"/>
                                        </p:tgtEl>
                                        <p:attrNameLst>
                                          <p:attrName>ppt_h</p:attrName>
                                        </p:attrNameLst>
                                      </p:cBhvr>
                                      <p:tavLst>
                                        <p:tav tm="0">
                                          <p:val>
                                            <p:fltVal val="0"/>
                                          </p:val>
                                        </p:tav>
                                        <p:tav tm="100000">
                                          <p:val>
                                            <p:strVal val="#ppt_h"/>
                                          </p:val>
                                        </p:tav>
                                      </p:tavLst>
                                    </p:anim>
                                    <p:animEffect transition="in" filter="fade">
                                      <p:cBhvr>
                                        <p:cTn id="156" dur="500"/>
                                        <p:tgtEl>
                                          <p:spTgt spid="38"/>
                                        </p:tgtEl>
                                      </p:cBhvr>
                                    </p:animEffect>
                                  </p:childTnLst>
                                </p:cTn>
                              </p:par>
                              <p:par>
                                <p:cTn id="157" presetID="22" presetClass="entr" presetSubtype="1" fill="hold" nodeType="withEffect">
                                  <p:stCondLst>
                                    <p:cond delay="0"/>
                                  </p:stCondLst>
                                  <p:childTnLst>
                                    <p:set>
                                      <p:cBhvr>
                                        <p:cTn id="158" dur="1" fill="hold">
                                          <p:stCondLst>
                                            <p:cond delay="0"/>
                                          </p:stCondLst>
                                        </p:cTn>
                                        <p:tgtEl>
                                          <p:spTgt spid="30"/>
                                        </p:tgtEl>
                                        <p:attrNameLst>
                                          <p:attrName>style.visibility</p:attrName>
                                        </p:attrNameLst>
                                      </p:cBhvr>
                                      <p:to>
                                        <p:strVal val="visible"/>
                                      </p:to>
                                    </p:set>
                                    <p:animEffect transition="in" filter="wipe(up)">
                                      <p:cBhvr>
                                        <p:cTn id="159" dur="500"/>
                                        <p:tgtEl>
                                          <p:spTgt spid="30"/>
                                        </p:tgtEl>
                                      </p:cBhvr>
                                    </p:animEffect>
                                  </p:childTnLst>
                                </p:cTn>
                              </p:par>
                            </p:childTnLst>
                          </p:cTn>
                        </p:par>
                        <p:par>
                          <p:cTn id="160" fill="hold">
                            <p:stCondLst>
                              <p:cond delay="15500"/>
                            </p:stCondLst>
                            <p:childTnLst>
                              <p:par>
                                <p:cTn id="161" presetID="22" presetClass="entr" presetSubtype="8" fill="hold" grpId="0" nodeType="afterEffect">
                                  <p:stCondLst>
                                    <p:cond delay="0"/>
                                  </p:stCondLst>
                                  <p:childTnLst>
                                    <p:set>
                                      <p:cBhvr>
                                        <p:cTn id="162" dur="1" fill="hold">
                                          <p:stCondLst>
                                            <p:cond delay="0"/>
                                          </p:stCondLst>
                                        </p:cTn>
                                        <p:tgtEl>
                                          <p:spTgt spid="53"/>
                                        </p:tgtEl>
                                        <p:attrNameLst>
                                          <p:attrName>style.visibility</p:attrName>
                                        </p:attrNameLst>
                                      </p:cBhvr>
                                      <p:to>
                                        <p:strVal val="visible"/>
                                      </p:to>
                                    </p:set>
                                    <p:animEffect transition="in" filter="wipe(left)">
                                      <p:cBhvr>
                                        <p:cTn id="163" dur="500"/>
                                        <p:tgtEl>
                                          <p:spTgt spid="53"/>
                                        </p:tgtEl>
                                      </p:cBhvr>
                                    </p:animEffect>
                                  </p:childTnLst>
                                </p:cTn>
                              </p:par>
                            </p:childTnLst>
                          </p:cTn>
                        </p:par>
                        <p:par>
                          <p:cTn id="164" fill="hold">
                            <p:stCondLst>
                              <p:cond delay="16000"/>
                            </p:stCondLst>
                            <p:childTnLst>
                              <p:par>
                                <p:cTn id="165" presetID="10" presetClass="entr" presetSubtype="0" fill="hold" grpId="0" nodeType="afterEffect">
                                  <p:stCondLst>
                                    <p:cond delay="0"/>
                                  </p:stCondLst>
                                  <p:childTnLst>
                                    <p:set>
                                      <p:cBhvr>
                                        <p:cTn id="166" dur="1" fill="hold">
                                          <p:stCondLst>
                                            <p:cond delay="0"/>
                                          </p:stCondLst>
                                        </p:cTn>
                                        <p:tgtEl>
                                          <p:spTgt spid="52"/>
                                        </p:tgtEl>
                                        <p:attrNameLst>
                                          <p:attrName>style.visibility</p:attrName>
                                        </p:attrNameLst>
                                      </p:cBhvr>
                                      <p:to>
                                        <p:strVal val="visible"/>
                                      </p:to>
                                    </p:set>
                                    <p:animEffect transition="in" filter="fade">
                                      <p:cBhvr>
                                        <p:cTn id="16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1" grpId="0" animBg="1"/>
      <p:bldP spid="36" grpId="0" animBg="1"/>
      <p:bldP spid="37" grpId="0" animBg="1"/>
      <p:bldP spid="38" grpId="0" animBg="1"/>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8"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4219010"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工作中存在的主要问题</a:t>
            </a:r>
          </a:p>
        </p:txBody>
      </p:sp>
      <p:grpSp>
        <p:nvGrpSpPr>
          <p:cNvPr id="4" name="组合 3"/>
          <p:cNvGrpSpPr/>
          <p:nvPr/>
        </p:nvGrpSpPr>
        <p:grpSpPr>
          <a:xfrm>
            <a:off x="296082" y="292100"/>
            <a:ext cx="599329" cy="599329"/>
            <a:chOff x="296082" y="292100"/>
            <a:chExt cx="599329" cy="599329"/>
          </a:xfrm>
        </p:grpSpPr>
        <p:sp>
          <p:nvSpPr>
            <p:cNvPr id="5" name="椭圆 4"/>
            <p:cNvSpPr/>
            <p:nvPr/>
          </p:nvSpPr>
          <p:spPr>
            <a:xfrm>
              <a:off x="296082" y="292100"/>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429458" y="441640"/>
              <a:ext cx="340536" cy="324644"/>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00928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7" name="Rectangle 1"/>
          <p:cNvSpPr/>
          <p:nvPr/>
        </p:nvSpPr>
        <p:spPr>
          <a:xfrm>
            <a:off x="3383280" y="1317550"/>
            <a:ext cx="5017770" cy="407804"/>
          </a:xfrm>
          <a:prstGeom prst="rect">
            <a:avLst/>
          </a:prstGeom>
        </p:spPr>
        <p:txBody>
          <a:bodyPr wrap="square" lIns="68580" tIns="34290" rIns="68580" bIns="34290">
            <a:spAutoFit/>
          </a:bodyPr>
          <a:lstStyle/>
          <a:p>
            <a:pPr algn="ctr"/>
            <a:r>
              <a:rPr lang="zh-CN" altLang="en-US" sz="1050" dirty="0">
                <a:solidFill>
                  <a:schemeClr val="bg1">
                    <a:lumMod val="50000"/>
                  </a:schemeClr>
                </a:solidFill>
                <a:cs typeface="+mn-ea"/>
                <a:sym typeface="+mn-lt"/>
              </a:rPr>
              <a:t> </a:t>
            </a:r>
            <a:r>
              <a:rPr lang="zh-CN" altLang="en-US" sz="1100" dirty="0">
                <a:solidFill>
                  <a:schemeClr val="bg1">
                    <a:lumMod val="50000"/>
                  </a:schemeClr>
                </a:solidFill>
                <a:cs typeface="+mn-ea"/>
                <a:sym typeface="+mn-lt"/>
              </a:rPr>
              <a:t>您的内容打在这里，或者通过复制您的文本后，在此框中选择粘贴，并选择只保留文字</a:t>
            </a:r>
            <a:endParaRPr lang="zh-CN" altLang="en-US" sz="1100" dirty="0">
              <a:solidFill>
                <a:srgbClr val="8C99A8"/>
              </a:solidFill>
              <a:cs typeface="+mn-ea"/>
              <a:sym typeface="+mn-lt"/>
            </a:endParaRPr>
          </a:p>
        </p:txBody>
      </p:sp>
      <p:sp>
        <p:nvSpPr>
          <p:cNvPr id="8" name="Rectangle 25"/>
          <p:cNvSpPr/>
          <p:nvPr/>
        </p:nvSpPr>
        <p:spPr>
          <a:xfrm>
            <a:off x="3383280" y="2234896"/>
            <a:ext cx="5017770" cy="407804"/>
          </a:xfrm>
          <a:prstGeom prst="rect">
            <a:avLst/>
          </a:prstGeom>
        </p:spPr>
        <p:txBody>
          <a:bodyPr wrap="square" lIns="68580" tIns="34290" rIns="68580" bIns="34290">
            <a:spAutoFit/>
          </a:bodyPr>
          <a:lstStyle/>
          <a:p>
            <a:pPr algn="ctr"/>
            <a:r>
              <a:rPr lang="zh-CN" altLang="en-US" sz="1050" dirty="0">
                <a:solidFill>
                  <a:schemeClr val="bg1">
                    <a:lumMod val="50000"/>
                  </a:schemeClr>
                </a:solidFill>
                <a:cs typeface="+mn-ea"/>
                <a:sym typeface="+mn-lt"/>
              </a:rPr>
              <a:t> </a:t>
            </a:r>
            <a:r>
              <a:rPr lang="zh-CN" altLang="en-US" sz="1100" dirty="0">
                <a:solidFill>
                  <a:schemeClr val="bg1">
                    <a:lumMod val="50000"/>
                  </a:schemeClr>
                </a:solidFill>
                <a:cs typeface="+mn-ea"/>
                <a:sym typeface="+mn-lt"/>
              </a:rPr>
              <a:t>您的内容打在这里，或者通过复制您的文本后，在此框中选择粘贴，并选择只保留文字</a:t>
            </a:r>
            <a:endParaRPr lang="zh-CN" altLang="en-US" sz="1100" dirty="0">
              <a:solidFill>
                <a:srgbClr val="8C99A8"/>
              </a:solidFill>
              <a:cs typeface="+mn-ea"/>
              <a:sym typeface="+mn-lt"/>
            </a:endParaRPr>
          </a:p>
        </p:txBody>
      </p:sp>
      <p:sp>
        <p:nvSpPr>
          <p:cNvPr id="9" name="Rectangle 28"/>
          <p:cNvSpPr/>
          <p:nvPr/>
        </p:nvSpPr>
        <p:spPr>
          <a:xfrm>
            <a:off x="3383280" y="3174971"/>
            <a:ext cx="5017770" cy="407804"/>
          </a:xfrm>
          <a:prstGeom prst="rect">
            <a:avLst/>
          </a:prstGeom>
        </p:spPr>
        <p:txBody>
          <a:bodyPr wrap="square" lIns="68580" tIns="34290" rIns="68580" bIns="34290">
            <a:spAutoFit/>
          </a:bodyPr>
          <a:lstStyle/>
          <a:p>
            <a:pPr algn="ctr"/>
            <a:r>
              <a:rPr lang="zh-CN" altLang="en-US" sz="1050" dirty="0">
                <a:solidFill>
                  <a:schemeClr val="bg1">
                    <a:lumMod val="50000"/>
                  </a:schemeClr>
                </a:solidFill>
                <a:cs typeface="+mn-ea"/>
                <a:sym typeface="+mn-lt"/>
              </a:rPr>
              <a:t> </a:t>
            </a:r>
            <a:r>
              <a:rPr lang="zh-CN" altLang="en-US" sz="1100" dirty="0">
                <a:solidFill>
                  <a:schemeClr val="bg1">
                    <a:lumMod val="50000"/>
                  </a:schemeClr>
                </a:solidFill>
                <a:cs typeface="+mn-ea"/>
                <a:sym typeface="+mn-lt"/>
              </a:rPr>
              <a:t>您的内容打在这里，或者通过复制您的文本后，在此框中选择粘贴，并选择只保留文字</a:t>
            </a:r>
            <a:endParaRPr lang="zh-CN" altLang="en-US" sz="1100" dirty="0">
              <a:solidFill>
                <a:srgbClr val="8C99A8"/>
              </a:solidFill>
              <a:cs typeface="+mn-ea"/>
              <a:sym typeface="+mn-lt"/>
            </a:endParaRPr>
          </a:p>
        </p:txBody>
      </p:sp>
      <p:sp>
        <p:nvSpPr>
          <p:cNvPr id="10" name="Rectangle 31"/>
          <p:cNvSpPr/>
          <p:nvPr/>
        </p:nvSpPr>
        <p:spPr>
          <a:xfrm>
            <a:off x="3383280" y="4092317"/>
            <a:ext cx="5017770" cy="407804"/>
          </a:xfrm>
          <a:prstGeom prst="rect">
            <a:avLst/>
          </a:prstGeom>
        </p:spPr>
        <p:txBody>
          <a:bodyPr wrap="square" lIns="68580" tIns="34290" rIns="68580" bIns="34290">
            <a:spAutoFit/>
          </a:bodyPr>
          <a:lstStyle/>
          <a:p>
            <a:pPr algn="ctr"/>
            <a:r>
              <a:rPr lang="zh-CN" altLang="en-US" sz="1050" dirty="0">
                <a:solidFill>
                  <a:schemeClr val="bg1">
                    <a:lumMod val="50000"/>
                  </a:schemeClr>
                </a:solidFill>
                <a:cs typeface="+mn-ea"/>
                <a:sym typeface="+mn-lt"/>
              </a:rPr>
              <a:t> </a:t>
            </a:r>
            <a:r>
              <a:rPr lang="zh-CN" altLang="en-US" sz="1100" dirty="0">
                <a:solidFill>
                  <a:schemeClr val="bg1">
                    <a:lumMod val="50000"/>
                  </a:schemeClr>
                </a:solidFill>
                <a:cs typeface="+mn-ea"/>
                <a:sym typeface="+mn-lt"/>
              </a:rPr>
              <a:t>您的内容打在这里，或者通过复制您的文本后，在此框中选择粘贴，并选择只保留文字</a:t>
            </a:r>
            <a:endParaRPr lang="zh-CN" altLang="en-US" sz="1100" dirty="0">
              <a:solidFill>
                <a:srgbClr val="8C99A8"/>
              </a:solidFill>
              <a:cs typeface="+mn-ea"/>
              <a:sym typeface="+mn-lt"/>
            </a:endParaRPr>
          </a:p>
        </p:txBody>
      </p:sp>
      <p:grpSp>
        <p:nvGrpSpPr>
          <p:cNvPr id="11" name="Group 2"/>
          <p:cNvGrpSpPr/>
          <p:nvPr/>
        </p:nvGrpSpPr>
        <p:grpSpPr>
          <a:xfrm>
            <a:off x="2383" y="1193062"/>
            <a:ext cx="3268398" cy="827408"/>
            <a:chOff x="3177" y="1590748"/>
            <a:chExt cx="4357864" cy="1103211"/>
          </a:xfrm>
        </p:grpSpPr>
        <p:sp>
          <p:nvSpPr>
            <p:cNvPr id="12" name="Freeform 38"/>
            <p:cNvSpPr/>
            <p:nvPr/>
          </p:nvSpPr>
          <p:spPr bwMode="auto">
            <a:xfrm>
              <a:off x="1972429" y="1591567"/>
              <a:ext cx="392132" cy="1101573"/>
            </a:xfrm>
            <a:custGeom>
              <a:avLst/>
              <a:gdLst>
                <a:gd name="connsiteX0" fmla="*/ 0 w 392132"/>
                <a:gd name="connsiteY0" fmla="*/ 0 h 1101573"/>
                <a:gd name="connsiteX1" fmla="*/ 4305 w 392132"/>
                <a:gd name="connsiteY1" fmla="*/ 1856 h 1101573"/>
                <a:gd name="connsiteX2" fmla="*/ 325443 w 392132"/>
                <a:gd name="connsiteY2" fmla="*/ 140235 h 1101573"/>
                <a:gd name="connsiteX3" fmla="*/ 392132 w 392132"/>
                <a:gd name="connsiteY3" fmla="*/ 168972 h 1101573"/>
                <a:gd name="connsiteX4" fmla="*/ 392132 w 392132"/>
                <a:gd name="connsiteY4" fmla="*/ 932602 h 1101573"/>
                <a:gd name="connsiteX5" fmla="*/ 389166 w 392132"/>
                <a:gd name="connsiteY5" fmla="*/ 933880 h 1101573"/>
                <a:gd name="connsiteX6" fmla="*/ 68028 w 392132"/>
                <a:gd name="connsiteY6" fmla="*/ 1072259 h 1101573"/>
                <a:gd name="connsiteX7" fmla="*/ 0 w 392132"/>
                <a:gd name="connsiteY7" fmla="*/ 1101573 h 1101573"/>
                <a:gd name="connsiteX8" fmla="*/ 0 w 392132"/>
                <a:gd name="connsiteY8" fmla="*/ 0 h 110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132" h="1101573">
                  <a:moveTo>
                    <a:pt x="0" y="0"/>
                  </a:moveTo>
                  <a:lnTo>
                    <a:pt x="4305" y="1856"/>
                  </a:lnTo>
                  <a:cubicBezTo>
                    <a:pt x="21376" y="9212"/>
                    <a:pt x="85390" y="36795"/>
                    <a:pt x="325443" y="140235"/>
                  </a:cubicBezTo>
                  <a:lnTo>
                    <a:pt x="392132" y="168972"/>
                  </a:lnTo>
                  <a:lnTo>
                    <a:pt x="392132" y="932602"/>
                  </a:lnTo>
                  <a:lnTo>
                    <a:pt x="389166" y="933880"/>
                  </a:lnTo>
                  <a:cubicBezTo>
                    <a:pt x="372095" y="941236"/>
                    <a:pt x="308081" y="968819"/>
                    <a:pt x="68028" y="1072259"/>
                  </a:cubicBezTo>
                  <a:lnTo>
                    <a:pt x="0" y="1101573"/>
                  </a:lnTo>
                  <a:lnTo>
                    <a:pt x="0" y="0"/>
                  </a:lnTo>
                  <a:close/>
                </a:path>
              </a:pathLst>
            </a:custGeom>
            <a:solidFill>
              <a:srgbClr val="008080"/>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13" name="Freeform 33"/>
            <p:cNvSpPr/>
            <p:nvPr/>
          </p:nvSpPr>
          <p:spPr bwMode="auto">
            <a:xfrm>
              <a:off x="3177" y="1590748"/>
              <a:ext cx="1969253" cy="1103211"/>
            </a:xfrm>
            <a:custGeom>
              <a:avLst/>
              <a:gdLst>
                <a:gd name="connsiteX0" fmla="*/ 162713 w 1969253"/>
                <a:gd name="connsiteY0" fmla="*/ 0 h 1103211"/>
                <a:gd name="connsiteX1" fmla="*/ 1967351 w 1969253"/>
                <a:gd name="connsiteY1" fmla="*/ 0 h 1103211"/>
                <a:gd name="connsiteX2" fmla="*/ 1968127 w 1969253"/>
                <a:gd name="connsiteY2" fmla="*/ 334 h 1103211"/>
                <a:gd name="connsiteX3" fmla="*/ 1969253 w 1969253"/>
                <a:gd name="connsiteY3" fmla="*/ 819 h 1103211"/>
                <a:gd name="connsiteX4" fmla="*/ 1969253 w 1969253"/>
                <a:gd name="connsiteY4" fmla="*/ 1102392 h 1103211"/>
                <a:gd name="connsiteX5" fmla="*/ 1967351 w 1969253"/>
                <a:gd name="connsiteY5" fmla="*/ 1103211 h 1103211"/>
                <a:gd name="connsiteX6" fmla="*/ 162713 w 1969253"/>
                <a:gd name="connsiteY6" fmla="*/ 1103211 h 1103211"/>
                <a:gd name="connsiteX7" fmla="*/ 0 w 1969253"/>
                <a:gd name="connsiteY7" fmla="*/ 936250 h 1103211"/>
                <a:gd name="connsiteX8" fmla="*/ 0 w 1969253"/>
                <a:gd name="connsiteY8" fmla="*/ 166961 h 1103211"/>
                <a:gd name="connsiteX9" fmla="*/ 162713 w 1969253"/>
                <a:gd name="connsiteY9" fmla="*/ 0 h 110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9253" h="1103211">
                  <a:moveTo>
                    <a:pt x="162713" y="0"/>
                  </a:moveTo>
                  <a:cubicBezTo>
                    <a:pt x="162713" y="0"/>
                    <a:pt x="162713" y="0"/>
                    <a:pt x="1967351" y="0"/>
                  </a:cubicBezTo>
                  <a:cubicBezTo>
                    <a:pt x="1967351" y="0"/>
                    <a:pt x="1967351" y="0"/>
                    <a:pt x="1968127" y="334"/>
                  </a:cubicBezTo>
                  <a:lnTo>
                    <a:pt x="1969253" y="819"/>
                  </a:lnTo>
                  <a:lnTo>
                    <a:pt x="1969253" y="1102392"/>
                  </a:lnTo>
                  <a:lnTo>
                    <a:pt x="1967351" y="1103211"/>
                  </a:lnTo>
                  <a:cubicBezTo>
                    <a:pt x="1967351" y="1103211"/>
                    <a:pt x="1967351" y="1103211"/>
                    <a:pt x="162713" y="1103211"/>
                  </a:cubicBezTo>
                  <a:cubicBezTo>
                    <a:pt x="71847" y="1103211"/>
                    <a:pt x="0" y="1029241"/>
                    <a:pt x="0" y="936250"/>
                  </a:cubicBezTo>
                  <a:cubicBezTo>
                    <a:pt x="0" y="936250"/>
                    <a:pt x="0" y="936250"/>
                    <a:pt x="0" y="166961"/>
                  </a:cubicBezTo>
                  <a:cubicBezTo>
                    <a:pt x="0" y="73970"/>
                    <a:pt x="71847" y="0"/>
                    <a:pt x="162713" y="0"/>
                  </a:cubicBezTo>
                  <a:close/>
                </a:path>
              </a:pathLst>
            </a:custGeom>
            <a:solidFill>
              <a:srgbClr val="009999"/>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14" name="Freeform 32"/>
            <p:cNvSpPr/>
            <p:nvPr/>
          </p:nvSpPr>
          <p:spPr bwMode="auto">
            <a:xfrm>
              <a:off x="2364562" y="1760539"/>
              <a:ext cx="1996479" cy="763630"/>
            </a:xfrm>
            <a:custGeom>
              <a:avLst/>
              <a:gdLst>
                <a:gd name="connsiteX0" fmla="*/ 0 w 1996479"/>
                <a:gd name="connsiteY0" fmla="*/ 0 h 763630"/>
                <a:gd name="connsiteX1" fmla="*/ 3241 w 1996479"/>
                <a:gd name="connsiteY1" fmla="*/ 1396 h 763630"/>
                <a:gd name="connsiteX2" fmla="*/ 1685316 w 1996479"/>
                <a:gd name="connsiteY2" fmla="*/ 1396 h 763630"/>
                <a:gd name="connsiteX3" fmla="*/ 1685316 w 1996479"/>
                <a:gd name="connsiteY3" fmla="*/ 2751 h 763630"/>
                <a:gd name="connsiteX4" fmla="*/ 1685316 w 1996479"/>
                <a:gd name="connsiteY4" fmla="*/ 4527 h 763630"/>
                <a:gd name="connsiteX5" fmla="*/ 1691451 w 1996479"/>
                <a:gd name="connsiteY5" fmla="*/ 7732 h 763630"/>
                <a:gd name="connsiteX6" fmla="*/ 1799688 w 1996479"/>
                <a:gd name="connsiteY6" fmla="*/ 686644 h 763630"/>
                <a:gd name="connsiteX7" fmla="*/ 1685316 w 1996479"/>
                <a:gd name="connsiteY7" fmla="*/ 761338 h 763630"/>
                <a:gd name="connsiteX8" fmla="*/ 1685316 w 1996479"/>
                <a:gd name="connsiteY8" fmla="*/ 762233 h 763630"/>
                <a:gd name="connsiteX9" fmla="*/ 1683945 w 1996479"/>
                <a:gd name="connsiteY9" fmla="*/ 762233 h 763630"/>
                <a:gd name="connsiteX10" fmla="*/ 1683720 w 1996479"/>
                <a:gd name="connsiteY10" fmla="*/ 762380 h 763630"/>
                <a:gd name="connsiteX11" fmla="*/ 1683720 w 1996479"/>
                <a:gd name="connsiteY11" fmla="*/ 762233 h 763630"/>
                <a:gd name="connsiteX12" fmla="*/ 1682030 w 1996479"/>
                <a:gd name="connsiteY12" fmla="*/ 762233 h 763630"/>
                <a:gd name="connsiteX13" fmla="*/ 3241 w 1996479"/>
                <a:gd name="connsiteY13" fmla="*/ 762233 h 763630"/>
                <a:gd name="connsiteX14" fmla="*/ 2465 w 1996479"/>
                <a:gd name="connsiteY14" fmla="*/ 762567 h 763630"/>
                <a:gd name="connsiteX15" fmla="*/ 0 w 1996479"/>
                <a:gd name="connsiteY15" fmla="*/ 763630 h 763630"/>
                <a:gd name="connsiteX16" fmla="*/ 0 w 1996479"/>
                <a:gd name="connsiteY16" fmla="*/ 0 h 76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6479" h="763630">
                  <a:moveTo>
                    <a:pt x="0" y="0"/>
                  </a:moveTo>
                  <a:lnTo>
                    <a:pt x="3241" y="1396"/>
                  </a:lnTo>
                  <a:cubicBezTo>
                    <a:pt x="3241" y="1396"/>
                    <a:pt x="3241" y="1396"/>
                    <a:pt x="1685316" y="1396"/>
                  </a:cubicBezTo>
                  <a:cubicBezTo>
                    <a:pt x="1685316" y="1396"/>
                    <a:pt x="1685316" y="1396"/>
                    <a:pt x="1685316" y="2751"/>
                  </a:cubicBezTo>
                  <a:lnTo>
                    <a:pt x="1685316" y="4527"/>
                  </a:lnTo>
                  <a:lnTo>
                    <a:pt x="1691451" y="7732"/>
                  </a:lnTo>
                  <a:cubicBezTo>
                    <a:pt x="1761203" y="45099"/>
                    <a:pt x="2268712" y="337000"/>
                    <a:pt x="1799688" y="686644"/>
                  </a:cubicBezTo>
                  <a:lnTo>
                    <a:pt x="1685316" y="761338"/>
                  </a:lnTo>
                  <a:lnTo>
                    <a:pt x="1685316" y="762233"/>
                  </a:lnTo>
                  <a:lnTo>
                    <a:pt x="1683945" y="762233"/>
                  </a:lnTo>
                  <a:lnTo>
                    <a:pt x="1683720" y="762380"/>
                  </a:lnTo>
                  <a:lnTo>
                    <a:pt x="1683720" y="762233"/>
                  </a:lnTo>
                  <a:lnTo>
                    <a:pt x="1682030" y="762233"/>
                  </a:lnTo>
                  <a:cubicBezTo>
                    <a:pt x="1659033" y="762233"/>
                    <a:pt x="1475056" y="762233"/>
                    <a:pt x="3241" y="762233"/>
                  </a:cubicBezTo>
                  <a:cubicBezTo>
                    <a:pt x="3241" y="762233"/>
                    <a:pt x="3241" y="762233"/>
                    <a:pt x="2465" y="762567"/>
                  </a:cubicBezTo>
                  <a:lnTo>
                    <a:pt x="0" y="763630"/>
                  </a:lnTo>
                  <a:lnTo>
                    <a:pt x="0" y="0"/>
                  </a:lnTo>
                  <a:close/>
                </a:path>
              </a:pathLst>
            </a:custGeom>
            <a:solidFill>
              <a:srgbClr val="009999"/>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15" name="TextBox 39"/>
            <p:cNvSpPr txBox="1"/>
            <p:nvPr/>
          </p:nvSpPr>
          <p:spPr>
            <a:xfrm>
              <a:off x="887474" y="1928769"/>
              <a:ext cx="1066959" cy="369332"/>
            </a:xfrm>
            <a:prstGeom prst="rect">
              <a:avLst/>
            </a:prstGeom>
            <a:noFill/>
          </p:spPr>
          <p:txBody>
            <a:bodyPr wrap="none" rtlCol="0">
              <a:spAutoFit/>
            </a:bodyPr>
            <a:lstStyle/>
            <a:p>
              <a:r>
                <a:rPr lang="zh-CN" altLang="en-US" sz="1200" b="1" dirty="0">
                  <a:solidFill>
                    <a:schemeClr val="bg1"/>
                  </a:solidFill>
                  <a:cs typeface="+mn-ea"/>
                  <a:sym typeface="+mn-lt"/>
                </a:rPr>
                <a:t>标题内容</a:t>
              </a:r>
              <a:endParaRPr lang="id-ID" sz="1200" b="1" dirty="0">
                <a:solidFill>
                  <a:schemeClr val="bg1"/>
                </a:solidFill>
                <a:cs typeface="+mn-ea"/>
                <a:sym typeface="+mn-lt"/>
              </a:endParaRPr>
            </a:p>
          </p:txBody>
        </p:sp>
        <p:sp>
          <p:nvSpPr>
            <p:cNvPr id="16" name="Freeform 538"/>
            <p:cNvSpPr>
              <a:spLocks noChangeArrowheads="1"/>
            </p:cNvSpPr>
            <p:nvPr/>
          </p:nvSpPr>
          <p:spPr bwMode="auto">
            <a:xfrm>
              <a:off x="521701" y="1969965"/>
              <a:ext cx="389823" cy="344775"/>
            </a:xfrm>
            <a:custGeom>
              <a:avLst/>
              <a:gdLst>
                <a:gd name="T0" fmla="*/ 1029 w 1255"/>
                <a:gd name="T1" fmla="*/ 75 h 1113"/>
                <a:gd name="T2" fmla="*/ 75 w 1255"/>
                <a:gd name="T3" fmla="*/ 0 h 1113"/>
                <a:gd name="T4" fmla="*/ 0 w 1255"/>
                <a:gd name="T5" fmla="*/ 953 h 1113"/>
                <a:gd name="T6" fmla="*/ 644 w 1255"/>
                <a:gd name="T7" fmla="*/ 1029 h 1113"/>
                <a:gd name="T8" fmla="*/ 1254 w 1255"/>
                <a:gd name="T9" fmla="*/ 736 h 1113"/>
                <a:gd name="T10" fmla="*/ 335 w 1255"/>
                <a:gd name="T11" fmla="*/ 75 h 1113"/>
                <a:gd name="T12" fmla="*/ 694 w 1255"/>
                <a:gd name="T13" fmla="*/ 167 h 1113"/>
                <a:gd name="T14" fmla="*/ 335 w 1255"/>
                <a:gd name="T15" fmla="*/ 75 h 1113"/>
                <a:gd name="T16" fmla="*/ 937 w 1255"/>
                <a:gd name="T17" fmla="*/ 251 h 1113"/>
                <a:gd name="T18" fmla="*/ 878 w 1255"/>
                <a:gd name="T19" fmla="*/ 368 h 1113"/>
                <a:gd name="T20" fmla="*/ 661 w 1255"/>
                <a:gd name="T21" fmla="*/ 385 h 1113"/>
                <a:gd name="T22" fmla="*/ 552 w 1255"/>
                <a:gd name="T23" fmla="*/ 494 h 1113"/>
                <a:gd name="T24" fmla="*/ 510 w 1255"/>
                <a:gd name="T25" fmla="*/ 736 h 1113"/>
                <a:gd name="T26" fmla="*/ 92 w 1255"/>
                <a:gd name="T27" fmla="*/ 920 h 1113"/>
                <a:gd name="T28" fmla="*/ 845 w 1255"/>
                <a:gd name="T29" fmla="*/ 435 h 1113"/>
                <a:gd name="T30" fmla="*/ 911 w 1255"/>
                <a:gd name="T31" fmla="*/ 435 h 1113"/>
                <a:gd name="T32" fmla="*/ 845 w 1255"/>
                <a:gd name="T33" fmla="*/ 435 h 1113"/>
                <a:gd name="T34" fmla="*/ 577 w 1255"/>
                <a:gd name="T35" fmla="*/ 769 h 1113"/>
                <a:gd name="T36" fmla="*/ 577 w 1255"/>
                <a:gd name="T37" fmla="*/ 703 h 1113"/>
                <a:gd name="T38" fmla="*/ 878 w 1255"/>
                <a:gd name="T39" fmla="*/ 1079 h 1113"/>
                <a:gd name="T40" fmla="*/ 878 w 1255"/>
                <a:gd name="T41" fmla="*/ 1004 h 1113"/>
                <a:gd name="T42" fmla="*/ 878 w 1255"/>
                <a:gd name="T43" fmla="*/ 1079 h 1113"/>
                <a:gd name="T44" fmla="*/ 945 w 1255"/>
                <a:gd name="T45" fmla="*/ 728 h 1113"/>
                <a:gd name="T46" fmla="*/ 878 w 1255"/>
                <a:gd name="T47" fmla="*/ 803 h 1113"/>
                <a:gd name="T48" fmla="*/ 661 w 1255"/>
                <a:gd name="T49" fmla="*/ 627 h 1113"/>
                <a:gd name="T50" fmla="*/ 694 w 1255"/>
                <a:gd name="T51" fmla="*/ 585 h 1113"/>
                <a:gd name="T52" fmla="*/ 878 w 1255"/>
                <a:gd name="T53" fmla="*/ 669 h 1113"/>
                <a:gd name="T54" fmla="*/ 1045 w 1255"/>
                <a:gd name="T55" fmla="*/ 544 h 1113"/>
                <a:gd name="T56" fmla="*/ 1087 w 1255"/>
                <a:gd name="T57" fmla="*/ 585 h 1113"/>
                <a:gd name="T58" fmla="*/ 1146 w 1255"/>
                <a:gd name="T59" fmla="*/ 736 h 1113"/>
                <a:gd name="T60" fmla="*/ 1221 w 1255"/>
                <a:gd name="T61" fmla="*/ 736 h 1113"/>
                <a:gd name="T62" fmla="*/ 1179 w 1255"/>
                <a:gd name="T63" fmla="*/ 769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5" h="1113">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solidFill>
              <a:schemeClr val="bg1"/>
            </a:solidFill>
            <a:ln>
              <a:noFill/>
            </a:ln>
            <a:effectLst/>
          </p:spPr>
          <p:txBody>
            <a:bodyPr wrap="none" anchor="ctr"/>
            <a:lstStyle/>
            <a:p>
              <a:pPr>
                <a:defRPr/>
              </a:pPr>
              <a:endParaRPr lang="en-US" sz="700" dirty="0">
                <a:solidFill>
                  <a:schemeClr val="tx2"/>
                </a:solidFill>
                <a:cs typeface="+mn-ea"/>
                <a:sym typeface="+mn-lt"/>
              </a:endParaRPr>
            </a:p>
          </p:txBody>
        </p:sp>
        <p:sp>
          <p:nvSpPr>
            <p:cNvPr id="17" name="TextBox 49"/>
            <p:cNvSpPr txBox="1"/>
            <p:nvPr/>
          </p:nvSpPr>
          <p:spPr>
            <a:xfrm>
              <a:off x="3800736" y="1978205"/>
              <a:ext cx="303503" cy="328295"/>
            </a:xfrm>
            <a:prstGeom prst="rect">
              <a:avLst/>
            </a:prstGeom>
            <a:noFill/>
          </p:spPr>
          <p:txBody>
            <a:bodyPr wrap="none" lIns="0" tIns="0" rIns="0" bIns="0" rtlCol="0" anchor="ctr">
              <a:spAutoFit/>
            </a:bodyPr>
            <a:lstStyle/>
            <a:p>
              <a:pPr algn="r" defTabSz="913765">
                <a:spcBef>
                  <a:spcPct val="20000"/>
                </a:spcBef>
                <a:defRPr/>
              </a:pPr>
              <a:r>
                <a:rPr lang="en-US" sz="1600" b="1" dirty="0">
                  <a:solidFill>
                    <a:schemeClr val="bg1"/>
                  </a:solidFill>
                  <a:cs typeface="+mn-ea"/>
                  <a:sym typeface="+mn-lt"/>
                </a:rPr>
                <a:t>01</a:t>
              </a:r>
            </a:p>
          </p:txBody>
        </p:sp>
      </p:grpSp>
      <p:grpSp>
        <p:nvGrpSpPr>
          <p:cNvPr id="18" name="Group 3"/>
          <p:cNvGrpSpPr/>
          <p:nvPr/>
        </p:nvGrpSpPr>
        <p:grpSpPr>
          <a:xfrm>
            <a:off x="2383" y="2121719"/>
            <a:ext cx="3268398" cy="827408"/>
            <a:chOff x="3177" y="2828958"/>
            <a:chExt cx="4357864" cy="1103211"/>
          </a:xfrm>
        </p:grpSpPr>
        <p:sp>
          <p:nvSpPr>
            <p:cNvPr id="19" name="Freeform 37"/>
            <p:cNvSpPr/>
            <p:nvPr/>
          </p:nvSpPr>
          <p:spPr bwMode="auto">
            <a:xfrm>
              <a:off x="1972429" y="2829777"/>
              <a:ext cx="392132" cy="1101573"/>
            </a:xfrm>
            <a:custGeom>
              <a:avLst/>
              <a:gdLst>
                <a:gd name="connsiteX0" fmla="*/ 0 w 392132"/>
                <a:gd name="connsiteY0" fmla="*/ 0 h 1101573"/>
                <a:gd name="connsiteX1" fmla="*/ 4305 w 392132"/>
                <a:gd name="connsiteY1" fmla="*/ 1856 h 1101573"/>
                <a:gd name="connsiteX2" fmla="*/ 325443 w 392132"/>
                <a:gd name="connsiteY2" fmla="*/ 140236 h 1101573"/>
                <a:gd name="connsiteX3" fmla="*/ 392132 w 392132"/>
                <a:gd name="connsiteY3" fmla="*/ 168973 h 1101573"/>
                <a:gd name="connsiteX4" fmla="*/ 392132 w 392132"/>
                <a:gd name="connsiteY4" fmla="*/ 932602 h 1101573"/>
                <a:gd name="connsiteX5" fmla="*/ 389166 w 392132"/>
                <a:gd name="connsiteY5" fmla="*/ 933880 h 1101573"/>
                <a:gd name="connsiteX6" fmla="*/ 68028 w 392132"/>
                <a:gd name="connsiteY6" fmla="*/ 1072259 h 1101573"/>
                <a:gd name="connsiteX7" fmla="*/ 0 w 392132"/>
                <a:gd name="connsiteY7" fmla="*/ 1101573 h 1101573"/>
                <a:gd name="connsiteX8" fmla="*/ 0 w 392132"/>
                <a:gd name="connsiteY8" fmla="*/ 0 h 110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132" h="1101573">
                  <a:moveTo>
                    <a:pt x="0" y="0"/>
                  </a:moveTo>
                  <a:lnTo>
                    <a:pt x="4305" y="1856"/>
                  </a:lnTo>
                  <a:cubicBezTo>
                    <a:pt x="21376" y="9212"/>
                    <a:pt x="85390" y="36796"/>
                    <a:pt x="325443" y="140236"/>
                  </a:cubicBezTo>
                  <a:lnTo>
                    <a:pt x="392132" y="168973"/>
                  </a:lnTo>
                  <a:lnTo>
                    <a:pt x="392132" y="932602"/>
                  </a:lnTo>
                  <a:lnTo>
                    <a:pt x="389166" y="933880"/>
                  </a:lnTo>
                  <a:cubicBezTo>
                    <a:pt x="372095" y="941236"/>
                    <a:pt x="308081" y="968819"/>
                    <a:pt x="68028" y="1072259"/>
                  </a:cubicBezTo>
                  <a:lnTo>
                    <a:pt x="0" y="1101573"/>
                  </a:lnTo>
                  <a:lnTo>
                    <a:pt x="0" y="0"/>
                  </a:lnTo>
                  <a:close/>
                </a:path>
              </a:pathLst>
            </a:custGeom>
            <a:solidFill>
              <a:schemeClr val="accent2">
                <a:lumMod val="75000"/>
              </a:schemeClr>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20" name="Freeform 30"/>
            <p:cNvSpPr/>
            <p:nvPr/>
          </p:nvSpPr>
          <p:spPr bwMode="auto">
            <a:xfrm>
              <a:off x="3177" y="2828958"/>
              <a:ext cx="1969253" cy="1103211"/>
            </a:xfrm>
            <a:custGeom>
              <a:avLst/>
              <a:gdLst>
                <a:gd name="connsiteX0" fmla="*/ 162713 w 1969253"/>
                <a:gd name="connsiteY0" fmla="*/ 0 h 1103211"/>
                <a:gd name="connsiteX1" fmla="*/ 1967351 w 1969253"/>
                <a:gd name="connsiteY1" fmla="*/ 0 h 1103211"/>
                <a:gd name="connsiteX2" fmla="*/ 1968127 w 1969253"/>
                <a:gd name="connsiteY2" fmla="*/ 334 h 1103211"/>
                <a:gd name="connsiteX3" fmla="*/ 1969253 w 1969253"/>
                <a:gd name="connsiteY3" fmla="*/ 819 h 1103211"/>
                <a:gd name="connsiteX4" fmla="*/ 1969253 w 1969253"/>
                <a:gd name="connsiteY4" fmla="*/ 1102392 h 1103211"/>
                <a:gd name="connsiteX5" fmla="*/ 1967351 w 1969253"/>
                <a:gd name="connsiteY5" fmla="*/ 1103211 h 1103211"/>
                <a:gd name="connsiteX6" fmla="*/ 162713 w 1969253"/>
                <a:gd name="connsiteY6" fmla="*/ 1103211 h 1103211"/>
                <a:gd name="connsiteX7" fmla="*/ 0 w 1969253"/>
                <a:gd name="connsiteY7" fmla="*/ 936250 h 1103211"/>
                <a:gd name="connsiteX8" fmla="*/ 0 w 1969253"/>
                <a:gd name="connsiteY8" fmla="*/ 166961 h 1103211"/>
                <a:gd name="connsiteX9" fmla="*/ 162713 w 1969253"/>
                <a:gd name="connsiteY9" fmla="*/ 0 h 110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9253" h="1103211">
                  <a:moveTo>
                    <a:pt x="162713" y="0"/>
                  </a:moveTo>
                  <a:cubicBezTo>
                    <a:pt x="162713" y="0"/>
                    <a:pt x="162713" y="0"/>
                    <a:pt x="1967351" y="0"/>
                  </a:cubicBezTo>
                  <a:cubicBezTo>
                    <a:pt x="1967351" y="0"/>
                    <a:pt x="1967351" y="0"/>
                    <a:pt x="1968127" y="334"/>
                  </a:cubicBezTo>
                  <a:lnTo>
                    <a:pt x="1969253" y="819"/>
                  </a:lnTo>
                  <a:lnTo>
                    <a:pt x="1969253" y="1102392"/>
                  </a:lnTo>
                  <a:lnTo>
                    <a:pt x="1967351" y="1103211"/>
                  </a:lnTo>
                  <a:cubicBezTo>
                    <a:pt x="1967351" y="1103211"/>
                    <a:pt x="1967351" y="1103211"/>
                    <a:pt x="162713" y="1103211"/>
                  </a:cubicBezTo>
                  <a:cubicBezTo>
                    <a:pt x="71847" y="1103211"/>
                    <a:pt x="0" y="1029241"/>
                    <a:pt x="0" y="936250"/>
                  </a:cubicBezTo>
                  <a:cubicBezTo>
                    <a:pt x="0" y="936250"/>
                    <a:pt x="0" y="936250"/>
                    <a:pt x="0" y="166961"/>
                  </a:cubicBezTo>
                  <a:cubicBezTo>
                    <a:pt x="0" y="73970"/>
                    <a:pt x="71847" y="0"/>
                    <a:pt x="162713" y="0"/>
                  </a:cubicBezTo>
                  <a:close/>
                </a:path>
              </a:pathLst>
            </a:custGeom>
            <a:solidFill>
              <a:srgbClr val="F17445"/>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21" name="Freeform 29"/>
            <p:cNvSpPr/>
            <p:nvPr/>
          </p:nvSpPr>
          <p:spPr bwMode="auto">
            <a:xfrm>
              <a:off x="2364562" y="2998750"/>
              <a:ext cx="1996479" cy="763629"/>
            </a:xfrm>
            <a:custGeom>
              <a:avLst/>
              <a:gdLst>
                <a:gd name="connsiteX0" fmla="*/ 0 w 1996479"/>
                <a:gd name="connsiteY0" fmla="*/ 0 h 763629"/>
                <a:gd name="connsiteX1" fmla="*/ 3241 w 1996479"/>
                <a:gd name="connsiteY1" fmla="*/ 1396 h 763629"/>
                <a:gd name="connsiteX2" fmla="*/ 1685316 w 1996479"/>
                <a:gd name="connsiteY2" fmla="*/ 1396 h 763629"/>
                <a:gd name="connsiteX3" fmla="*/ 1685316 w 1996479"/>
                <a:gd name="connsiteY3" fmla="*/ 2750 h 763629"/>
                <a:gd name="connsiteX4" fmla="*/ 1685316 w 1996479"/>
                <a:gd name="connsiteY4" fmla="*/ 4526 h 763629"/>
                <a:gd name="connsiteX5" fmla="*/ 1691451 w 1996479"/>
                <a:gd name="connsiteY5" fmla="*/ 7732 h 763629"/>
                <a:gd name="connsiteX6" fmla="*/ 1799688 w 1996479"/>
                <a:gd name="connsiteY6" fmla="*/ 686643 h 763629"/>
                <a:gd name="connsiteX7" fmla="*/ 1685316 w 1996479"/>
                <a:gd name="connsiteY7" fmla="*/ 761337 h 763629"/>
                <a:gd name="connsiteX8" fmla="*/ 1685316 w 1996479"/>
                <a:gd name="connsiteY8" fmla="*/ 762232 h 763629"/>
                <a:gd name="connsiteX9" fmla="*/ 1683945 w 1996479"/>
                <a:gd name="connsiteY9" fmla="*/ 762232 h 763629"/>
                <a:gd name="connsiteX10" fmla="*/ 1683720 w 1996479"/>
                <a:gd name="connsiteY10" fmla="*/ 762379 h 763629"/>
                <a:gd name="connsiteX11" fmla="*/ 1683720 w 1996479"/>
                <a:gd name="connsiteY11" fmla="*/ 762232 h 763629"/>
                <a:gd name="connsiteX12" fmla="*/ 1682030 w 1996479"/>
                <a:gd name="connsiteY12" fmla="*/ 762232 h 763629"/>
                <a:gd name="connsiteX13" fmla="*/ 3241 w 1996479"/>
                <a:gd name="connsiteY13" fmla="*/ 762232 h 763629"/>
                <a:gd name="connsiteX14" fmla="*/ 2465 w 1996479"/>
                <a:gd name="connsiteY14" fmla="*/ 762566 h 763629"/>
                <a:gd name="connsiteX15" fmla="*/ 0 w 1996479"/>
                <a:gd name="connsiteY15" fmla="*/ 763629 h 763629"/>
                <a:gd name="connsiteX16" fmla="*/ 0 w 1996479"/>
                <a:gd name="connsiteY16" fmla="*/ 0 h 76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6479" h="763629">
                  <a:moveTo>
                    <a:pt x="0" y="0"/>
                  </a:moveTo>
                  <a:lnTo>
                    <a:pt x="3241" y="1396"/>
                  </a:lnTo>
                  <a:cubicBezTo>
                    <a:pt x="3241" y="1396"/>
                    <a:pt x="3241" y="1396"/>
                    <a:pt x="1685316" y="1396"/>
                  </a:cubicBezTo>
                  <a:cubicBezTo>
                    <a:pt x="1685316" y="1396"/>
                    <a:pt x="1685316" y="1396"/>
                    <a:pt x="1685316" y="2750"/>
                  </a:cubicBezTo>
                  <a:lnTo>
                    <a:pt x="1685316" y="4526"/>
                  </a:lnTo>
                  <a:lnTo>
                    <a:pt x="1691451" y="7732"/>
                  </a:lnTo>
                  <a:cubicBezTo>
                    <a:pt x="1761203" y="45098"/>
                    <a:pt x="2268712" y="336999"/>
                    <a:pt x="1799688" y="686643"/>
                  </a:cubicBezTo>
                  <a:lnTo>
                    <a:pt x="1685316" y="761337"/>
                  </a:lnTo>
                  <a:lnTo>
                    <a:pt x="1685316" y="762232"/>
                  </a:lnTo>
                  <a:lnTo>
                    <a:pt x="1683945" y="762232"/>
                  </a:lnTo>
                  <a:lnTo>
                    <a:pt x="1683720" y="762379"/>
                  </a:lnTo>
                  <a:lnTo>
                    <a:pt x="1683720" y="762232"/>
                  </a:lnTo>
                  <a:lnTo>
                    <a:pt x="1682030" y="762232"/>
                  </a:lnTo>
                  <a:cubicBezTo>
                    <a:pt x="1659033" y="762232"/>
                    <a:pt x="1475056" y="762232"/>
                    <a:pt x="3241" y="762232"/>
                  </a:cubicBezTo>
                  <a:cubicBezTo>
                    <a:pt x="3241" y="762232"/>
                    <a:pt x="3241" y="762232"/>
                    <a:pt x="2465" y="762566"/>
                  </a:cubicBezTo>
                  <a:lnTo>
                    <a:pt x="0" y="763629"/>
                  </a:lnTo>
                  <a:lnTo>
                    <a:pt x="0" y="0"/>
                  </a:lnTo>
                  <a:close/>
                </a:path>
              </a:pathLst>
            </a:custGeom>
            <a:solidFill>
              <a:srgbClr val="F17445"/>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22" name="TextBox 42"/>
            <p:cNvSpPr txBox="1"/>
            <p:nvPr/>
          </p:nvSpPr>
          <p:spPr>
            <a:xfrm>
              <a:off x="900742" y="3172649"/>
              <a:ext cx="1066959" cy="369332"/>
            </a:xfrm>
            <a:prstGeom prst="rect">
              <a:avLst/>
            </a:prstGeom>
            <a:noFill/>
          </p:spPr>
          <p:txBody>
            <a:bodyPr wrap="none" rtlCol="0">
              <a:spAutoFit/>
            </a:bodyPr>
            <a:lstStyle/>
            <a:p>
              <a:r>
                <a:rPr lang="zh-CN" altLang="en-US" sz="1200" b="1" dirty="0">
                  <a:solidFill>
                    <a:schemeClr val="bg1"/>
                  </a:solidFill>
                  <a:cs typeface="+mn-ea"/>
                  <a:sym typeface="+mn-lt"/>
                </a:rPr>
                <a:t>标题内容</a:t>
              </a:r>
              <a:endParaRPr lang="id-ID" altLang="zh-CN" sz="1200" b="1" dirty="0">
                <a:solidFill>
                  <a:schemeClr val="bg1"/>
                </a:solidFill>
                <a:cs typeface="+mn-ea"/>
                <a:sym typeface="+mn-lt"/>
              </a:endParaRPr>
            </a:p>
          </p:txBody>
        </p:sp>
        <p:sp>
          <p:nvSpPr>
            <p:cNvPr id="23" name="AutoShape 43"/>
            <p:cNvSpPr>
              <a:spLocks noChangeAspect="1"/>
            </p:cNvSpPr>
            <p:nvPr/>
          </p:nvSpPr>
          <p:spPr bwMode="auto">
            <a:xfrm>
              <a:off x="500121" y="3212880"/>
              <a:ext cx="387353" cy="3329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bg1"/>
            </a:solidFill>
            <a:ln>
              <a:noFill/>
            </a:ln>
            <a:effectLst/>
          </p:spPr>
          <p:txBody>
            <a:bodyPr lIns="101578" tIns="101578" rIns="101578" bIns="101578" anchor="ctr"/>
            <a:lstStyle/>
            <a:p>
              <a:pPr defTabSz="685165">
                <a:defRPr/>
              </a:pPr>
              <a:endParaRPr lang="es-ES" sz="5000" dirty="0">
                <a:solidFill>
                  <a:srgbClr val="44CEB9"/>
                </a:solidFill>
                <a:effectLst>
                  <a:outerShdw blurRad="38100" dist="38100" dir="2700000" algn="tl">
                    <a:srgbClr val="000000"/>
                  </a:outerShdw>
                </a:effectLst>
                <a:cs typeface="+mn-ea"/>
                <a:sym typeface="+mn-lt"/>
              </a:endParaRPr>
            </a:p>
          </p:txBody>
        </p:sp>
        <p:sp>
          <p:nvSpPr>
            <p:cNvPr id="24" name="TextBox 50"/>
            <p:cNvSpPr txBox="1"/>
            <p:nvPr/>
          </p:nvSpPr>
          <p:spPr>
            <a:xfrm>
              <a:off x="3800736" y="3211379"/>
              <a:ext cx="303503" cy="328295"/>
            </a:xfrm>
            <a:prstGeom prst="rect">
              <a:avLst/>
            </a:prstGeom>
            <a:noFill/>
          </p:spPr>
          <p:txBody>
            <a:bodyPr wrap="none" lIns="0" tIns="0" rIns="0" bIns="0" rtlCol="0" anchor="ctr">
              <a:spAutoFit/>
            </a:bodyPr>
            <a:lstStyle/>
            <a:p>
              <a:pPr algn="r" defTabSz="913765">
                <a:spcBef>
                  <a:spcPct val="20000"/>
                </a:spcBef>
                <a:defRPr/>
              </a:pPr>
              <a:r>
                <a:rPr lang="en-US" sz="1600" b="1" dirty="0">
                  <a:solidFill>
                    <a:schemeClr val="bg1"/>
                  </a:solidFill>
                  <a:cs typeface="+mn-ea"/>
                  <a:sym typeface="+mn-lt"/>
                </a:rPr>
                <a:t>02</a:t>
              </a:r>
            </a:p>
          </p:txBody>
        </p:sp>
      </p:grpSp>
      <p:grpSp>
        <p:nvGrpSpPr>
          <p:cNvPr id="25" name="Group 4"/>
          <p:cNvGrpSpPr/>
          <p:nvPr/>
        </p:nvGrpSpPr>
        <p:grpSpPr>
          <a:xfrm>
            <a:off x="2383" y="3047628"/>
            <a:ext cx="3268398" cy="827408"/>
            <a:chOff x="3177" y="4063503"/>
            <a:chExt cx="4357864" cy="1103211"/>
          </a:xfrm>
        </p:grpSpPr>
        <p:sp>
          <p:nvSpPr>
            <p:cNvPr id="26" name="Freeform 36"/>
            <p:cNvSpPr/>
            <p:nvPr/>
          </p:nvSpPr>
          <p:spPr bwMode="auto">
            <a:xfrm>
              <a:off x="1972429" y="4064323"/>
              <a:ext cx="392132" cy="1101572"/>
            </a:xfrm>
            <a:custGeom>
              <a:avLst/>
              <a:gdLst>
                <a:gd name="connsiteX0" fmla="*/ 0 w 392132"/>
                <a:gd name="connsiteY0" fmla="*/ 0 h 1101572"/>
                <a:gd name="connsiteX1" fmla="*/ 4305 w 392132"/>
                <a:gd name="connsiteY1" fmla="*/ 1855 h 1101572"/>
                <a:gd name="connsiteX2" fmla="*/ 325443 w 392132"/>
                <a:gd name="connsiteY2" fmla="*/ 140235 h 1101572"/>
                <a:gd name="connsiteX3" fmla="*/ 392132 w 392132"/>
                <a:gd name="connsiteY3" fmla="*/ 168972 h 1101572"/>
                <a:gd name="connsiteX4" fmla="*/ 392132 w 392132"/>
                <a:gd name="connsiteY4" fmla="*/ 932601 h 1101572"/>
                <a:gd name="connsiteX5" fmla="*/ 389166 w 392132"/>
                <a:gd name="connsiteY5" fmla="*/ 933879 h 1101572"/>
                <a:gd name="connsiteX6" fmla="*/ 68028 w 392132"/>
                <a:gd name="connsiteY6" fmla="*/ 1072258 h 1101572"/>
                <a:gd name="connsiteX7" fmla="*/ 0 w 392132"/>
                <a:gd name="connsiteY7" fmla="*/ 1101572 h 1101572"/>
                <a:gd name="connsiteX8" fmla="*/ 0 w 392132"/>
                <a:gd name="connsiteY8" fmla="*/ 0 h 110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132" h="1101572">
                  <a:moveTo>
                    <a:pt x="0" y="0"/>
                  </a:moveTo>
                  <a:lnTo>
                    <a:pt x="4305" y="1855"/>
                  </a:lnTo>
                  <a:cubicBezTo>
                    <a:pt x="21376" y="9211"/>
                    <a:pt x="85390" y="36795"/>
                    <a:pt x="325443" y="140235"/>
                  </a:cubicBezTo>
                  <a:lnTo>
                    <a:pt x="392132" y="168972"/>
                  </a:lnTo>
                  <a:lnTo>
                    <a:pt x="392132" y="932601"/>
                  </a:lnTo>
                  <a:lnTo>
                    <a:pt x="389166" y="933879"/>
                  </a:lnTo>
                  <a:cubicBezTo>
                    <a:pt x="372095" y="941235"/>
                    <a:pt x="308081" y="968819"/>
                    <a:pt x="68028" y="1072258"/>
                  </a:cubicBezTo>
                  <a:lnTo>
                    <a:pt x="0" y="1101572"/>
                  </a:lnTo>
                  <a:lnTo>
                    <a:pt x="0" y="0"/>
                  </a:lnTo>
                  <a:close/>
                </a:path>
              </a:pathLst>
            </a:custGeom>
            <a:solidFill>
              <a:srgbClr val="C34A3D"/>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27" name="Freeform 27"/>
            <p:cNvSpPr/>
            <p:nvPr/>
          </p:nvSpPr>
          <p:spPr bwMode="auto">
            <a:xfrm>
              <a:off x="3177" y="4063503"/>
              <a:ext cx="1969253" cy="1103211"/>
            </a:xfrm>
            <a:custGeom>
              <a:avLst/>
              <a:gdLst>
                <a:gd name="connsiteX0" fmla="*/ 162713 w 1969253"/>
                <a:gd name="connsiteY0" fmla="*/ 0 h 1103211"/>
                <a:gd name="connsiteX1" fmla="*/ 1967351 w 1969253"/>
                <a:gd name="connsiteY1" fmla="*/ 0 h 1103211"/>
                <a:gd name="connsiteX2" fmla="*/ 1968127 w 1969253"/>
                <a:gd name="connsiteY2" fmla="*/ 334 h 1103211"/>
                <a:gd name="connsiteX3" fmla="*/ 1969253 w 1969253"/>
                <a:gd name="connsiteY3" fmla="*/ 820 h 1103211"/>
                <a:gd name="connsiteX4" fmla="*/ 1969253 w 1969253"/>
                <a:gd name="connsiteY4" fmla="*/ 1102392 h 1103211"/>
                <a:gd name="connsiteX5" fmla="*/ 1967351 w 1969253"/>
                <a:gd name="connsiteY5" fmla="*/ 1103211 h 1103211"/>
                <a:gd name="connsiteX6" fmla="*/ 162713 w 1969253"/>
                <a:gd name="connsiteY6" fmla="*/ 1103211 h 1103211"/>
                <a:gd name="connsiteX7" fmla="*/ 0 w 1969253"/>
                <a:gd name="connsiteY7" fmla="*/ 936250 h 1103211"/>
                <a:gd name="connsiteX8" fmla="*/ 0 w 1969253"/>
                <a:gd name="connsiteY8" fmla="*/ 166961 h 1103211"/>
                <a:gd name="connsiteX9" fmla="*/ 162713 w 1969253"/>
                <a:gd name="connsiteY9" fmla="*/ 0 h 110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9253" h="1103211">
                  <a:moveTo>
                    <a:pt x="162713" y="0"/>
                  </a:moveTo>
                  <a:cubicBezTo>
                    <a:pt x="162713" y="0"/>
                    <a:pt x="162713" y="0"/>
                    <a:pt x="1967351" y="0"/>
                  </a:cubicBezTo>
                  <a:cubicBezTo>
                    <a:pt x="1967351" y="0"/>
                    <a:pt x="1967351" y="0"/>
                    <a:pt x="1968127" y="334"/>
                  </a:cubicBezTo>
                  <a:lnTo>
                    <a:pt x="1969253" y="820"/>
                  </a:lnTo>
                  <a:lnTo>
                    <a:pt x="1969253" y="1102392"/>
                  </a:lnTo>
                  <a:lnTo>
                    <a:pt x="1967351" y="1103211"/>
                  </a:lnTo>
                  <a:cubicBezTo>
                    <a:pt x="1967351" y="1103211"/>
                    <a:pt x="1967351" y="1103211"/>
                    <a:pt x="162713" y="1103211"/>
                  </a:cubicBezTo>
                  <a:cubicBezTo>
                    <a:pt x="71847" y="1103211"/>
                    <a:pt x="0" y="1029241"/>
                    <a:pt x="0" y="936250"/>
                  </a:cubicBezTo>
                  <a:cubicBezTo>
                    <a:pt x="0" y="936250"/>
                    <a:pt x="0" y="936250"/>
                    <a:pt x="0" y="166961"/>
                  </a:cubicBezTo>
                  <a:cubicBezTo>
                    <a:pt x="0" y="73971"/>
                    <a:pt x="71847" y="0"/>
                    <a:pt x="162713" y="0"/>
                  </a:cubicBezTo>
                  <a:close/>
                </a:path>
              </a:pathLst>
            </a:custGeom>
            <a:solidFill>
              <a:srgbClr val="E94744"/>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28" name="Freeform 26"/>
            <p:cNvSpPr/>
            <p:nvPr/>
          </p:nvSpPr>
          <p:spPr bwMode="auto">
            <a:xfrm>
              <a:off x="2364562" y="4233295"/>
              <a:ext cx="1996479" cy="763629"/>
            </a:xfrm>
            <a:custGeom>
              <a:avLst/>
              <a:gdLst>
                <a:gd name="connsiteX0" fmla="*/ 0 w 1996479"/>
                <a:gd name="connsiteY0" fmla="*/ 0 h 763629"/>
                <a:gd name="connsiteX1" fmla="*/ 3241 w 1996479"/>
                <a:gd name="connsiteY1" fmla="*/ 1396 h 763629"/>
                <a:gd name="connsiteX2" fmla="*/ 1685316 w 1996479"/>
                <a:gd name="connsiteY2" fmla="*/ 1396 h 763629"/>
                <a:gd name="connsiteX3" fmla="*/ 1685316 w 1996479"/>
                <a:gd name="connsiteY3" fmla="*/ 2750 h 763629"/>
                <a:gd name="connsiteX4" fmla="*/ 1685316 w 1996479"/>
                <a:gd name="connsiteY4" fmla="*/ 4526 h 763629"/>
                <a:gd name="connsiteX5" fmla="*/ 1691451 w 1996479"/>
                <a:gd name="connsiteY5" fmla="*/ 7732 h 763629"/>
                <a:gd name="connsiteX6" fmla="*/ 1799688 w 1996479"/>
                <a:gd name="connsiteY6" fmla="*/ 686643 h 763629"/>
                <a:gd name="connsiteX7" fmla="*/ 1685316 w 1996479"/>
                <a:gd name="connsiteY7" fmla="*/ 761337 h 763629"/>
                <a:gd name="connsiteX8" fmla="*/ 1685316 w 1996479"/>
                <a:gd name="connsiteY8" fmla="*/ 762232 h 763629"/>
                <a:gd name="connsiteX9" fmla="*/ 1683945 w 1996479"/>
                <a:gd name="connsiteY9" fmla="*/ 762232 h 763629"/>
                <a:gd name="connsiteX10" fmla="*/ 1683720 w 1996479"/>
                <a:gd name="connsiteY10" fmla="*/ 762379 h 763629"/>
                <a:gd name="connsiteX11" fmla="*/ 1683720 w 1996479"/>
                <a:gd name="connsiteY11" fmla="*/ 762232 h 763629"/>
                <a:gd name="connsiteX12" fmla="*/ 1682030 w 1996479"/>
                <a:gd name="connsiteY12" fmla="*/ 762232 h 763629"/>
                <a:gd name="connsiteX13" fmla="*/ 3241 w 1996479"/>
                <a:gd name="connsiteY13" fmla="*/ 762232 h 763629"/>
                <a:gd name="connsiteX14" fmla="*/ 2465 w 1996479"/>
                <a:gd name="connsiteY14" fmla="*/ 762566 h 763629"/>
                <a:gd name="connsiteX15" fmla="*/ 0 w 1996479"/>
                <a:gd name="connsiteY15" fmla="*/ 763629 h 763629"/>
                <a:gd name="connsiteX16" fmla="*/ 0 w 1996479"/>
                <a:gd name="connsiteY16" fmla="*/ 0 h 76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6479" h="763629">
                  <a:moveTo>
                    <a:pt x="0" y="0"/>
                  </a:moveTo>
                  <a:lnTo>
                    <a:pt x="3241" y="1396"/>
                  </a:lnTo>
                  <a:cubicBezTo>
                    <a:pt x="3241" y="1396"/>
                    <a:pt x="3241" y="1396"/>
                    <a:pt x="1685316" y="1396"/>
                  </a:cubicBezTo>
                  <a:cubicBezTo>
                    <a:pt x="1685316" y="1396"/>
                    <a:pt x="1685316" y="1396"/>
                    <a:pt x="1685316" y="2750"/>
                  </a:cubicBezTo>
                  <a:lnTo>
                    <a:pt x="1685316" y="4526"/>
                  </a:lnTo>
                  <a:lnTo>
                    <a:pt x="1691451" y="7732"/>
                  </a:lnTo>
                  <a:cubicBezTo>
                    <a:pt x="1761203" y="45098"/>
                    <a:pt x="2268712" y="336999"/>
                    <a:pt x="1799688" y="686643"/>
                  </a:cubicBezTo>
                  <a:lnTo>
                    <a:pt x="1685316" y="761337"/>
                  </a:lnTo>
                  <a:lnTo>
                    <a:pt x="1685316" y="762232"/>
                  </a:lnTo>
                  <a:lnTo>
                    <a:pt x="1683945" y="762232"/>
                  </a:lnTo>
                  <a:lnTo>
                    <a:pt x="1683720" y="762379"/>
                  </a:lnTo>
                  <a:lnTo>
                    <a:pt x="1683720" y="762232"/>
                  </a:lnTo>
                  <a:lnTo>
                    <a:pt x="1682030" y="762232"/>
                  </a:lnTo>
                  <a:cubicBezTo>
                    <a:pt x="1659033" y="762232"/>
                    <a:pt x="1475056" y="762232"/>
                    <a:pt x="3241" y="762232"/>
                  </a:cubicBezTo>
                  <a:cubicBezTo>
                    <a:pt x="3241" y="762232"/>
                    <a:pt x="3241" y="762232"/>
                    <a:pt x="2465" y="762566"/>
                  </a:cubicBezTo>
                  <a:lnTo>
                    <a:pt x="0" y="763629"/>
                  </a:lnTo>
                  <a:lnTo>
                    <a:pt x="0" y="0"/>
                  </a:lnTo>
                  <a:close/>
                </a:path>
              </a:pathLst>
            </a:custGeom>
            <a:solidFill>
              <a:srgbClr val="E94744"/>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29" name="TextBox 44"/>
            <p:cNvSpPr txBox="1"/>
            <p:nvPr/>
          </p:nvSpPr>
          <p:spPr>
            <a:xfrm>
              <a:off x="887473" y="4439948"/>
              <a:ext cx="1066959" cy="369332"/>
            </a:xfrm>
            <a:prstGeom prst="rect">
              <a:avLst/>
            </a:prstGeom>
            <a:noFill/>
          </p:spPr>
          <p:txBody>
            <a:bodyPr wrap="none" rtlCol="0">
              <a:spAutoFit/>
            </a:bodyPr>
            <a:lstStyle/>
            <a:p>
              <a:r>
                <a:rPr lang="zh-CN" altLang="en-US" sz="1200" b="1" dirty="0">
                  <a:solidFill>
                    <a:schemeClr val="bg1"/>
                  </a:solidFill>
                  <a:cs typeface="+mn-ea"/>
                  <a:sym typeface="+mn-lt"/>
                </a:rPr>
                <a:t>标题内容</a:t>
              </a:r>
              <a:endParaRPr lang="id-ID" altLang="zh-CN" sz="1200" b="1" dirty="0">
                <a:solidFill>
                  <a:schemeClr val="bg1"/>
                </a:solidFill>
                <a:cs typeface="+mn-ea"/>
                <a:sym typeface="+mn-lt"/>
              </a:endParaRPr>
            </a:p>
          </p:txBody>
        </p:sp>
        <p:sp>
          <p:nvSpPr>
            <p:cNvPr id="30" name="AutoShape 10"/>
            <p:cNvSpPr>
              <a:spLocks noChangeAspect="1"/>
            </p:cNvSpPr>
            <p:nvPr/>
          </p:nvSpPr>
          <p:spPr bwMode="auto">
            <a:xfrm>
              <a:off x="528419" y="4473245"/>
              <a:ext cx="376386" cy="34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bg1"/>
            </a:solidFill>
            <a:ln>
              <a:noFill/>
            </a:ln>
            <a:effectLst/>
          </p:spPr>
          <p:txBody>
            <a:bodyPr lIns="50789" tIns="50789" rIns="50789" bIns="50789" anchor="ctr"/>
            <a:lstStyle/>
            <a:p>
              <a:pPr defTabSz="342265">
                <a:defRPr/>
              </a:pPr>
              <a:endParaRPr lang="es-ES" sz="2700" dirty="0">
                <a:solidFill>
                  <a:schemeClr val="bg1"/>
                </a:solidFill>
                <a:effectLst>
                  <a:outerShdw blurRad="38100" dist="38100" dir="2700000" algn="tl">
                    <a:srgbClr val="000000"/>
                  </a:outerShdw>
                </a:effectLst>
                <a:cs typeface="+mn-ea"/>
                <a:sym typeface="+mn-lt"/>
              </a:endParaRPr>
            </a:p>
          </p:txBody>
        </p:sp>
        <p:sp>
          <p:nvSpPr>
            <p:cNvPr id="31" name="TextBox 51"/>
            <p:cNvSpPr txBox="1"/>
            <p:nvPr/>
          </p:nvSpPr>
          <p:spPr>
            <a:xfrm>
              <a:off x="3800736" y="4433966"/>
              <a:ext cx="303503" cy="328295"/>
            </a:xfrm>
            <a:prstGeom prst="rect">
              <a:avLst/>
            </a:prstGeom>
            <a:noFill/>
          </p:spPr>
          <p:txBody>
            <a:bodyPr wrap="none" lIns="0" tIns="0" rIns="0" bIns="0" rtlCol="0" anchor="ctr">
              <a:spAutoFit/>
            </a:bodyPr>
            <a:lstStyle/>
            <a:p>
              <a:pPr algn="r" defTabSz="913765">
                <a:spcBef>
                  <a:spcPct val="20000"/>
                </a:spcBef>
                <a:defRPr/>
              </a:pPr>
              <a:r>
                <a:rPr lang="en-US" sz="1600" b="1" dirty="0">
                  <a:solidFill>
                    <a:schemeClr val="bg1"/>
                  </a:solidFill>
                  <a:cs typeface="+mn-ea"/>
                  <a:sym typeface="+mn-lt"/>
                </a:rPr>
                <a:t>03</a:t>
              </a:r>
            </a:p>
          </p:txBody>
        </p:sp>
      </p:grpSp>
      <p:grpSp>
        <p:nvGrpSpPr>
          <p:cNvPr id="32" name="Group 5"/>
          <p:cNvGrpSpPr/>
          <p:nvPr/>
        </p:nvGrpSpPr>
        <p:grpSpPr>
          <a:xfrm>
            <a:off x="2383" y="3973078"/>
            <a:ext cx="3254608" cy="827408"/>
            <a:chOff x="3177" y="5297437"/>
            <a:chExt cx="4339477" cy="1103211"/>
          </a:xfrm>
        </p:grpSpPr>
        <p:sp>
          <p:nvSpPr>
            <p:cNvPr id="33" name="Freeform 35"/>
            <p:cNvSpPr/>
            <p:nvPr/>
          </p:nvSpPr>
          <p:spPr bwMode="auto">
            <a:xfrm>
              <a:off x="1972429" y="5298257"/>
              <a:ext cx="392132" cy="1101572"/>
            </a:xfrm>
            <a:custGeom>
              <a:avLst/>
              <a:gdLst>
                <a:gd name="connsiteX0" fmla="*/ 0 w 392132"/>
                <a:gd name="connsiteY0" fmla="*/ 0 h 1101572"/>
                <a:gd name="connsiteX1" fmla="*/ 4305 w 392132"/>
                <a:gd name="connsiteY1" fmla="*/ 1855 h 1101572"/>
                <a:gd name="connsiteX2" fmla="*/ 325443 w 392132"/>
                <a:gd name="connsiteY2" fmla="*/ 140235 h 1101572"/>
                <a:gd name="connsiteX3" fmla="*/ 392132 w 392132"/>
                <a:gd name="connsiteY3" fmla="*/ 168972 h 1101572"/>
                <a:gd name="connsiteX4" fmla="*/ 392132 w 392132"/>
                <a:gd name="connsiteY4" fmla="*/ 932601 h 1101572"/>
                <a:gd name="connsiteX5" fmla="*/ 389166 w 392132"/>
                <a:gd name="connsiteY5" fmla="*/ 933879 h 1101572"/>
                <a:gd name="connsiteX6" fmla="*/ 68028 w 392132"/>
                <a:gd name="connsiteY6" fmla="*/ 1072258 h 1101572"/>
                <a:gd name="connsiteX7" fmla="*/ 0 w 392132"/>
                <a:gd name="connsiteY7" fmla="*/ 1101572 h 1101572"/>
                <a:gd name="connsiteX8" fmla="*/ 0 w 392132"/>
                <a:gd name="connsiteY8" fmla="*/ 0 h 110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132" h="1101572">
                  <a:moveTo>
                    <a:pt x="0" y="0"/>
                  </a:moveTo>
                  <a:lnTo>
                    <a:pt x="4305" y="1855"/>
                  </a:lnTo>
                  <a:cubicBezTo>
                    <a:pt x="21376" y="9211"/>
                    <a:pt x="85390" y="36795"/>
                    <a:pt x="325443" y="140235"/>
                  </a:cubicBezTo>
                  <a:lnTo>
                    <a:pt x="392132" y="168972"/>
                  </a:lnTo>
                  <a:lnTo>
                    <a:pt x="392132" y="932601"/>
                  </a:lnTo>
                  <a:lnTo>
                    <a:pt x="389166" y="933879"/>
                  </a:lnTo>
                  <a:cubicBezTo>
                    <a:pt x="372095" y="941235"/>
                    <a:pt x="308081" y="968819"/>
                    <a:pt x="68028" y="1072258"/>
                  </a:cubicBezTo>
                  <a:lnTo>
                    <a:pt x="0" y="1101572"/>
                  </a:lnTo>
                  <a:lnTo>
                    <a:pt x="0" y="0"/>
                  </a:lnTo>
                  <a:close/>
                </a:path>
              </a:pathLst>
            </a:custGeom>
            <a:solidFill>
              <a:srgbClr val="01495F"/>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34" name="Freeform 24"/>
            <p:cNvSpPr/>
            <p:nvPr/>
          </p:nvSpPr>
          <p:spPr bwMode="auto">
            <a:xfrm>
              <a:off x="3177" y="5297437"/>
              <a:ext cx="1969253" cy="1103211"/>
            </a:xfrm>
            <a:custGeom>
              <a:avLst/>
              <a:gdLst>
                <a:gd name="connsiteX0" fmla="*/ 162713 w 1969253"/>
                <a:gd name="connsiteY0" fmla="*/ 0 h 1103211"/>
                <a:gd name="connsiteX1" fmla="*/ 1967351 w 1969253"/>
                <a:gd name="connsiteY1" fmla="*/ 0 h 1103211"/>
                <a:gd name="connsiteX2" fmla="*/ 1968127 w 1969253"/>
                <a:gd name="connsiteY2" fmla="*/ 334 h 1103211"/>
                <a:gd name="connsiteX3" fmla="*/ 1969253 w 1969253"/>
                <a:gd name="connsiteY3" fmla="*/ 820 h 1103211"/>
                <a:gd name="connsiteX4" fmla="*/ 1969253 w 1969253"/>
                <a:gd name="connsiteY4" fmla="*/ 1102392 h 1103211"/>
                <a:gd name="connsiteX5" fmla="*/ 1967351 w 1969253"/>
                <a:gd name="connsiteY5" fmla="*/ 1103211 h 1103211"/>
                <a:gd name="connsiteX6" fmla="*/ 162713 w 1969253"/>
                <a:gd name="connsiteY6" fmla="*/ 1103211 h 1103211"/>
                <a:gd name="connsiteX7" fmla="*/ 0 w 1969253"/>
                <a:gd name="connsiteY7" fmla="*/ 936250 h 1103211"/>
                <a:gd name="connsiteX8" fmla="*/ 0 w 1969253"/>
                <a:gd name="connsiteY8" fmla="*/ 166961 h 1103211"/>
                <a:gd name="connsiteX9" fmla="*/ 162713 w 1969253"/>
                <a:gd name="connsiteY9" fmla="*/ 0 h 110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9253" h="1103211">
                  <a:moveTo>
                    <a:pt x="162713" y="0"/>
                  </a:moveTo>
                  <a:cubicBezTo>
                    <a:pt x="162713" y="0"/>
                    <a:pt x="162713" y="0"/>
                    <a:pt x="1967351" y="0"/>
                  </a:cubicBezTo>
                  <a:cubicBezTo>
                    <a:pt x="1967351" y="0"/>
                    <a:pt x="1967351" y="0"/>
                    <a:pt x="1968127" y="334"/>
                  </a:cubicBezTo>
                  <a:lnTo>
                    <a:pt x="1969253" y="820"/>
                  </a:lnTo>
                  <a:lnTo>
                    <a:pt x="1969253" y="1102392"/>
                  </a:lnTo>
                  <a:lnTo>
                    <a:pt x="1967351" y="1103211"/>
                  </a:lnTo>
                  <a:cubicBezTo>
                    <a:pt x="1967351" y="1103211"/>
                    <a:pt x="1967351" y="1103211"/>
                    <a:pt x="162713" y="1103211"/>
                  </a:cubicBezTo>
                  <a:cubicBezTo>
                    <a:pt x="71847" y="1103211"/>
                    <a:pt x="0" y="1029241"/>
                    <a:pt x="0" y="936250"/>
                  </a:cubicBezTo>
                  <a:cubicBezTo>
                    <a:pt x="0" y="936250"/>
                    <a:pt x="0" y="936250"/>
                    <a:pt x="0" y="166961"/>
                  </a:cubicBezTo>
                  <a:cubicBezTo>
                    <a:pt x="0" y="73971"/>
                    <a:pt x="71847" y="0"/>
                    <a:pt x="162713" y="0"/>
                  </a:cubicBezTo>
                  <a:close/>
                </a:path>
              </a:pathLst>
            </a:custGeom>
            <a:solidFill>
              <a:srgbClr val="015A74"/>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35" name="Freeform 23"/>
            <p:cNvSpPr/>
            <p:nvPr/>
          </p:nvSpPr>
          <p:spPr bwMode="auto">
            <a:xfrm>
              <a:off x="2346175" y="5456423"/>
              <a:ext cx="1996479" cy="763629"/>
            </a:xfrm>
            <a:custGeom>
              <a:avLst/>
              <a:gdLst>
                <a:gd name="connsiteX0" fmla="*/ 0 w 1996479"/>
                <a:gd name="connsiteY0" fmla="*/ 0 h 763629"/>
                <a:gd name="connsiteX1" fmla="*/ 3241 w 1996479"/>
                <a:gd name="connsiteY1" fmla="*/ 1396 h 763629"/>
                <a:gd name="connsiteX2" fmla="*/ 1685316 w 1996479"/>
                <a:gd name="connsiteY2" fmla="*/ 1396 h 763629"/>
                <a:gd name="connsiteX3" fmla="*/ 1685316 w 1996479"/>
                <a:gd name="connsiteY3" fmla="*/ 2750 h 763629"/>
                <a:gd name="connsiteX4" fmla="*/ 1685316 w 1996479"/>
                <a:gd name="connsiteY4" fmla="*/ 4526 h 763629"/>
                <a:gd name="connsiteX5" fmla="*/ 1691451 w 1996479"/>
                <a:gd name="connsiteY5" fmla="*/ 7732 h 763629"/>
                <a:gd name="connsiteX6" fmla="*/ 1799688 w 1996479"/>
                <a:gd name="connsiteY6" fmla="*/ 686643 h 763629"/>
                <a:gd name="connsiteX7" fmla="*/ 1685316 w 1996479"/>
                <a:gd name="connsiteY7" fmla="*/ 761337 h 763629"/>
                <a:gd name="connsiteX8" fmla="*/ 1685316 w 1996479"/>
                <a:gd name="connsiteY8" fmla="*/ 762232 h 763629"/>
                <a:gd name="connsiteX9" fmla="*/ 1683945 w 1996479"/>
                <a:gd name="connsiteY9" fmla="*/ 762232 h 763629"/>
                <a:gd name="connsiteX10" fmla="*/ 1683720 w 1996479"/>
                <a:gd name="connsiteY10" fmla="*/ 762379 h 763629"/>
                <a:gd name="connsiteX11" fmla="*/ 1683720 w 1996479"/>
                <a:gd name="connsiteY11" fmla="*/ 762232 h 763629"/>
                <a:gd name="connsiteX12" fmla="*/ 1682030 w 1996479"/>
                <a:gd name="connsiteY12" fmla="*/ 762232 h 763629"/>
                <a:gd name="connsiteX13" fmla="*/ 3241 w 1996479"/>
                <a:gd name="connsiteY13" fmla="*/ 762232 h 763629"/>
                <a:gd name="connsiteX14" fmla="*/ 2465 w 1996479"/>
                <a:gd name="connsiteY14" fmla="*/ 762566 h 763629"/>
                <a:gd name="connsiteX15" fmla="*/ 0 w 1996479"/>
                <a:gd name="connsiteY15" fmla="*/ 763629 h 763629"/>
                <a:gd name="connsiteX16" fmla="*/ 0 w 1996479"/>
                <a:gd name="connsiteY16" fmla="*/ 0 h 76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6479" h="763629">
                  <a:moveTo>
                    <a:pt x="0" y="0"/>
                  </a:moveTo>
                  <a:lnTo>
                    <a:pt x="3241" y="1396"/>
                  </a:lnTo>
                  <a:cubicBezTo>
                    <a:pt x="3241" y="1396"/>
                    <a:pt x="3241" y="1396"/>
                    <a:pt x="1685316" y="1396"/>
                  </a:cubicBezTo>
                  <a:cubicBezTo>
                    <a:pt x="1685316" y="1396"/>
                    <a:pt x="1685316" y="1396"/>
                    <a:pt x="1685316" y="2750"/>
                  </a:cubicBezTo>
                  <a:lnTo>
                    <a:pt x="1685316" y="4526"/>
                  </a:lnTo>
                  <a:lnTo>
                    <a:pt x="1691451" y="7732"/>
                  </a:lnTo>
                  <a:cubicBezTo>
                    <a:pt x="1761203" y="45098"/>
                    <a:pt x="2268712" y="336999"/>
                    <a:pt x="1799688" y="686643"/>
                  </a:cubicBezTo>
                  <a:lnTo>
                    <a:pt x="1685316" y="761337"/>
                  </a:lnTo>
                  <a:lnTo>
                    <a:pt x="1685316" y="762232"/>
                  </a:lnTo>
                  <a:lnTo>
                    <a:pt x="1683945" y="762232"/>
                  </a:lnTo>
                  <a:lnTo>
                    <a:pt x="1683720" y="762379"/>
                  </a:lnTo>
                  <a:lnTo>
                    <a:pt x="1683720" y="762232"/>
                  </a:lnTo>
                  <a:lnTo>
                    <a:pt x="1682030" y="762232"/>
                  </a:lnTo>
                  <a:cubicBezTo>
                    <a:pt x="1659033" y="762232"/>
                    <a:pt x="1475056" y="762232"/>
                    <a:pt x="3241" y="762232"/>
                  </a:cubicBezTo>
                  <a:cubicBezTo>
                    <a:pt x="3241" y="762232"/>
                    <a:pt x="3241" y="762232"/>
                    <a:pt x="2465" y="762566"/>
                  </a:cubicBezTo>
                  <a:lnTo>
                    <a:pt x="0" y="763629"/>
                  </a:lnTo>
                  <a:lnTo>
                    <a:pt x="0" y="0"/>
                  </a:lnTo>
                  <a:close/>
                </a:path>
              </a:pathLst>
            </a:custGeom>
            <a:solidFill>
              <a:srgbClr val="015A74"/>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36" name="TextBox 46"/>
            <p:cNvSpPr txBox="1"/>
            <p:nvPr/>
          </p:nvSpPr>
          <p:spPr>
            <a:xfrm>
              <a:off x="911524" y="5646622"/>
              <a:ext cx="1066959" cy="369332"/>
            </a:xfrm>
            <a:prstGeom prst="rect">
              <a:avLst/>
            </a:prstGeom>
            <a:noFill/>
          </p:spPr>
          <p:txBody>
            <a:bodyPr wrap="none" rtlCol="0">
              <a:spAutoFit/>
            </a:bodyPr>
            <a:lstStyle/>
            <a:p>
              <a:r>
                <a:rPr lang="zh-CN" altLang="en-US" sz="1200" b="1" dirty="0">
                  <a:solidFill>
                    <a:schemeClr val="bg1"/>
                  </a:solidFill>
                  <a:cs typeface="+mn-ea"/>
                  <a:sym typeface="+mn-lt"/>
                </a:rPr>
                <a:t>标题内容</a:t>
              </a:r>
              <a:endParaRPr lang="id-ID" altLang="zh-CN" sz="1200" b="1" dirty="0">
                <a:solidFill>
                  <a:schemeClr val="bg1"/>
                </a:solidFill>
                <a:cs typeface="+mn-ea"/>
                <a:sym typeface="+mn-lt"/>
              </a:endParaRPr>
            </a:p>
          </p:txBody>
        </p:sp>
        <p:sp>
          <p:nvSpPr>
            <p:cNvPr id="37" name="Freeform 4"/>
            <p:cNvSpPr>
              <a:spLocks noChangeAspect="1" noChangeArrowheads="1"/>
            </p:cNvSpPr>
            <p:nvPr/>
          </p:nvSpPr>
          <p:spPr bwMode="auto">
            <a:xfrm>
              <a:off x="519394" y="5672360"/>
              <a:ext cx="392130" cy="392233"/>
            </a:xfrm>
            <a:custGeom>
              <a:avLst/>
              <a:gdLst>
                <a:gd name="T0" fmla="*/ 2374 w 2594"/>
                <a:gd name="T1" fmla="*/ 0 h 2594"/>
                <a:gd name="T2" fmla="*/ 2374 w 2594"/>
                <a:gd name="T3" fmla="*/ 0 h 2594"/>
                <a:gd name="T4" fmla="*/ 219 w 2594"/>
                <a:gd name="T5" fmla="*/ 0 h 2594"/>
                <a:gd name="T6" fmla="*/ 0 w 2594"/>
                <a:gd name="T7" fmla="*/ 219 h 2594"/>
                <a:gd name="T8" fmla="*/ 0 w 2594"/>
                <a:gd name="T9" fmla="*/ 2374 h 2594"/>
                <a:gd name="T10" fmla="*/ 219 w 2594"/>
                <a:gd name="T11" fmla="*/ 2593 h 2594"/>
                <a:gd name="T12" fmla="*/ 2374 w 2594"/>
                <a:gd name="T13" fmla="*/ 2593 h 2594"/>
                <a:gd name="T14" fmla="*/ 2593 w 2594"/>
                <a:gd name="T15" fmla="*/ 2374 h 2594"/>
                <a:gd name="T16" fmla="*/ 2593 w 2594"/>
                <a:gd name="T17" fmla="*/ 219 h 2594"/>
                <a:gd name="T18" fmla="*/ 2374 w 2594"/>
                <a:gd name="T19" fmla="*/ 0 h 2594"/>
                <a:gd name="T20" fmla="*/ 2249 w 2594"/>
                <a:gd name="T21" fmla="*/ 250 h 2594"/>
                <a:gd name="T22" fmla="*/ 2249 w 2594"/>
                <a:gd name="T23" fmla="*/ 250 h 2594"/>
                <a:gd name="T24" fmla="*/ 2343 w 2594"/>
                <a:gd name="T25" fmla="*/ 313 h 2594"/>
                <a:gd name="T26" fmla="*/ 2249 w 2594"/>
                <a:gd name="T27" fmla="*/ 407 h 2594"/>
                <a:gd name="T28" fmla="*/ 2156 w 2594"/>
                <a:gd name="T29" fmla="*/ 313 h 2594"/>
                <a:gd name="T30" fmla="*/ 2249 w 2594"/>
                <a:gd name="T31" fmla="*/ 250 h 2594"/>
                <a:gd name="T32" fmla="*/ 1937 w 2594"/>
                <a:gd name="T33" fmla="*/ 250 h 2594"/>
                <a:gd name="T34" fmla="*/ 1937 w 2594"/>
                <a:gd name="T35" fmla="*/ 250 h 2594"/>
                <a:gd name="T36" fmla="*/ 2031 w 2594"/>
                <a:gd name="T37" fmla="*/ 313 h 2594"/>
                <a:gd name="T38" fmla="*/ 1937 w 2594"/>
                <a:gd name="T39" fmla="*/ 407 h 2594"/>
                <a:gd name="T40" fmla="*/ 1843 w 2594"/>
                <a:gd name="T41" fmla="*/ 313 h 2594"/>
                <a:gd name="T42" fmla="*/ 1937 w 2594"/>
                <a:gd name="T43" fmla="*/ 250 h 2594"/>
                <a:gd name="T44" fmla="*/ 2343 w 2594"/>
                <a:gd name="T45" fmla="*/ 2343 h 2594"/>
                <a:gd name="T46" fmla="*/ 2343 w 2594"/>
                <a:gd name="T47" fmla="*/ 2343 h 2594"/>
                <a:gd name="T48" fmla="*/ 250 w 2594"/>
                <a:gd name="T49" fmla="*/ 2343 h 2594"/>
                <a:gd name="T50" fmla="*/ 250 w 2594"/>
                <a:gd name="T51" fmla="*/ 625 h 2594"/>
                <a:gd name="T52" fmla="*/ 2343 w 2594"/>
                <a:gd name="T53" fmla="*/ 625 h 2594"/>
                <a:gd name="T54" fmla="*/ 2343 w 2594"/>
                <a:gd name="T55" fmla="*/ 2343 h 2594"/>
                <a:gd name="T56" fmla="*/ 594 w 2594"/>
                <a:gd name="T57" fmla="*/ 2093 h 2594"/>
                <a:gd name="T58" fmla="*/ 594 w 2594"/>
                <a:gd name="T59" fmla="*/ 2093 h 2594"/>
                <a:gd name="T60" fmla="*/ 1999 w 2594"/>
                <a:gd name="T61" fmla="*/ 2093 h 2594"/>
                <a:gd name="T62" fmla="*/ 2031 w 2594"/>
                <a:gd name="T63" fmla="*/ 2062 h 2594"/>
                <a:gd name="T64" fmla="*/ 2031 w 2594"/>
                <a:gd name="T65" fmla="*/ 2031 h 2594"/>
                <a:gd name="T66" fmla="*/ 1343 w 2594"/>
                <a:gd name="T67" fmla="*/ 844 h 2594"/>
                <a:gd name="T68" fmla="*/ 1312 w 2594"/>
                <a:gd name="T69" fmla="*/ 813 h 2594"/>
                <a:gd name="T70" fmla="*/ 1250 w 2594"/>
                <a:gd name="T71" fmla="*/ 844 h 2594"/>
                <a:gd name="T72" fmla="*/ 563 w 2594"/>
                <a:gd name="T73" fmla="*/ 2031 h 2594"/>
                <a:gd name="T74" fmla="*/ 563 w 2594"/>
                <a:gd name="T75" fmla="*/ 2093 h 2594"/>
                <a:gd name="T76" fmla="*/ 594 w 2594"/>
                <a:gd name="T77" fmla="*/ 2093 h 2594"/>
                <a:gd name="T78" fmla="*/ 1374 w 2594"/>
                <a:gd name="T79" fmla="*/ 1937 h 2594"/>
                <a:gd name="T80" fmla="*/ 1374 w 2594"/>
                <a:gd name="T81" fmla="*/ 1937 h 2594"/>
                <a:gd name="T82" fmla="*/ 1343 w 2594"/>
                <a:gd name="T83" fmla="*/ 1968 h 2594"/>
                <a:gd name="T84" fmla="*/ 1250 w 2594"/>
                <a:gd name="T85" fmla="*/ 1968 h 2594"/>
                <a:gd name="T86" fmla="*/ 1219 w 2594"/>
                <a:gd name="T87" fmla="*/ 1937 h 2594"/>
                <a:gd name="T88" fmla="*/ 1219 w 2594"/>
                <a:gd name="T89" fmla="*/ 1843 h 2594"/>
                <a:gd name="T90" fmla="*/ 1250 w 2594"/>
                <a:gd name="T91" fmla="*/ 1812 h 2594"/>
                <a:gd name="T92" fmla="*/ 1343 w 2594"/>
                <a:gd name="T93" fmla="*/ 1812 h 2594"/>
                <a:gd name="T94" fmla="*/ 1374 w 2594"/>
                <a:gd name="T95" fmla="*/ 1843 h 2594"/>
                <a:gd name="T96" fmla="*/ 1374 w 2594"/>
                <a:gd name="T97" fmla="*/ 1937 h 2594"/>
                <a:gd name="T98" fmla="*/ 1219 w 2594"/>
                <a:gd name="T99" fmla="*/ 1125 h 2594"/>
                <a:gd name="T100" fmla="*/ 1219 w 2594"/>
                <a:gd name="T101" fmla="*/ 1125 h 2594"/>
                <a:gd name="T102" fmla="*/ 1374 w 2594"/>
                <a:gd name="T103" fmla="*/ 1125 h 2594"/>
                <a:gd name="T104" fmla="*/ 1406 w 2594"/>
                <a:gd name="T105" fmla="*/ 1157 h 2594"/>
                <a:gd name="T106" fmla="*/ 1374 w 2594"/>
                <a:gd name="T107" fmla="*/ 1718 h 2594"/>
                <a:gd name="T108" fmla="*/ 1343 w 2594"/>
                <a:gd name="T109" fmla="*/ 1749 h 2594"/>
                <a:gd name="T110" fmla="*/ 1250 w 2594"/>
                <a:gd name="T111" fmla="*/ 1749 h 2594"/>
                <a:gd name="T112" fmla="*/ 1219 w 2594"/>
                <a:gd name="T113" fmla="*/ 1718 h 2594"/>
                <a:gd name="T114" fmla="*/ 1219 w 2594"/>
                <a:gd name="T115" fmla="*/ 1157 h 2594"/>
                <a:gd name="T116" fmla="*/ 1219 w 2594"/>
                <a:gd name="T117" fmla="*/ 1125 h 2594"/>
                <a:gd name="T118" fmla="*/ 1219 w 2594"/>
                <a:gd name="T119" fmla="*/ 1125 h 2594"/>
                <a:gd name="T120" fmla="*/ 1219 w 2594"/>
                <a:gd name="T121" fmla="*/ 1125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4" h="2594">
                  <a:moveTo>
                    <a:pt x="2374" y="0"/>
                  </a:moveTo>
                  <a:lnTo>
                    <a:pt x="2374" y="0"/>
                  </a:lnTo>
                  <a:cubicBezTo>
                    <a:pt x="219" y="0"/>
                    <a:pt x="219" y="0"/>
                    <a:pt x="219" y="0"/>
                  </a:cubicBezTo>
                  <a:cubicBezTo>
                    <a:pt x="94" y="0"/>
                    <a:pt x="0" y="94"/>
                    <a:pt x="0" y="219"/>
                  </a:cubicBezTo>
                  <a:cubicBezTo>
                    <a:pt x="0" y="2374"/>
                    <a:pt x="0" y="2374"/>
                    <a:pt x="0" y="2374"/>
                  </a:cubicBezTo>
                  <a:cubicBezTo>
                    <a:pt x="0" y="2499"/>
                    <a:pt x="94" y="2593"/>
                    <a:pt x="219" y="2593"/>
                  </a:cubicBezTo>
                  <a:cubicBezTo>
                    <a:pt x="2374" y="2593"/>
                    <a:pt x="2374" y="2593"/>
                    <a:pt x="2374" y="2593"/>
                  </a:cubicBezTo>
                  <a:cubicBezTo>
                    <a:pt x="2499" y="2593"/>
                    <a:pt x="2593" y="2499"/>
                    <a:pt x="2593" y="2374"/>
                  </a:cubicBezTo>
                  <a:cubicBezTo>
                    <a:pt x="2593" y="219"/>
                    <a:pt x="2593" y="219"/>
                    <a:pt x="2593" y="219"/>
                  </a:cubicBezTo>
                  <a:cubicBezTo>
                    <a:pt x="2593" y="94"/>
                    <a:pt x="2499" y="0"/>
                    <a:pt x="2374" y="0"/>
                  </a:cubicBezTo>
                  <a:close/>
                  <a:moveTo>
                    <a:pt x="2249" y="250"/>
                  </a:moveTo>
                  <a:lnTo>
                    <a:pt x="2249" y="250"/>
                  </a:lnTo>
                  <a:cubicBezTo>
                    <a:pt x="2312" y="250"/>
                    <a:pt x="2343" y="282"/>
                    <a:pt x="2343" y="313"/>
                  </a:cubicBezTo>
                  <a:cubicBezTo>
                    <a:pt x="2343" y="375"/>
                    <a:pt x="2312" y="407"/>
                    <a:pt x="2249" y="407"/>
                  </a:cubicBezTo>
                  <a:cubicBezTo>
                    <a:pt x="2187" y="407"/>
                    <a:pt x="2156" y="375"/>
                    <a:pt x="2156" y="313"/>
                  </a:cubicBezTo>
                  <a:cubicBezTo>
                    <a:pt x="2156" y="282"/>
                    <a:pt x="2187" y="250"/>
                    <a:pt x="2249" y="250"/>
                  </a:cubicBezTo>
                  <a:close/>
                  <a:moveTo>
                    <a:pt x="1937" y="250"/>
                  </a:moveTo>
                  <a:lnTo>
                    <a:pt x="1937" y="250"/>
                  </a:lnTo>
                  <a:cubicBezTo>
                    <a:pt x="1999" y="250"/>
                    <a:pt x="2031" y="282"/>
                    <a:pt x="2031" y="313"/>
                  </a:cubicBezTo>
                  <a:cubicBezTo>
                    <a:pt x="2031" y="375"/>
                    <a:pt x="1999" y="407"/>
                    <a:pt x="1937" y="407"/>
                  </a:cubicBezTo>
                  <a:cubicBezTo>
                    <a:pt x="1906" y="407"/>
                    <a:pt x="1843" y="375"/>
                    <a:pt x="1843" y="313"/>
                  </a:cubicBezTo>
                  <a:cubicBezTo>
                    <a:pt x="1843" y="282"/>
                    <a:pt x="1906" y="250"/>
                    <a:pt x="1937" y="250"/>
                  </a:cubicBezTo>
                  <a:close/>
                  <a:moveTo>
                    <a:pt x="2343" y="2343"/>
                  </a:moveTo>
                  <a:lnTo>
                    <a:pt x="2343" y="2343"/>
                  </a:lnTo>
                  <a:cubicBezTo>
                    <a:pt x="250" y="2343"/>
                    <a:pt x="250" y="2343"/>
                    <a:pt x="250" y="2343"/>
                  </a:cubicBezTo>
                  <a:cubicBezTo>
                    <a:pt x="250" y="625"/>
                    <a:pt x="250" y="625"/>
                    <a:pt x="250" y="625"/>
                  </a:cubicBezTo>
                  <a:cubicBezTo>
                    <a:pt x="2343" y="625"/>
                    <a:pt x="2343" y="625"/>
                    <a:pt x="2343" y="625"/>
                  </a:cubicBezTo>
                  <a:lnTo>
                    <a:pt x="2343" y="2343"/>
                  </a:lnTo>
                  <a:close/>
                  <a:moveTo>
                    <a:pt x="594" y="2093"/>
                  </a:moveTo>
                  <a:lnTo>
                    <a:pt x="594" y="2093"/>
                  </a:lnTo>
                  <a:cubicBezTo>
                    <a:pt x="1999" y="2093"/>
                    <a:pt x="1999" y="2093"/>
                    <a:pt x="1999" y="2093"/>
                  </a:cubicBezTo>
                  <a:cubicBezTo>
                    <a:pt x="2031" y="2093"/>
                    <a:pt x="2031" y="2093"/>
                    <a:pt x="2031" y="2062"/>
                  </a:cubicBezTo>
                  <a:lnTo>
                    <a:pt x="2031" y="2031"/>
                  </a:lnTo>
                  <a:cubicBezTo>
                    <a:pt x="1343" y="844"/>
                    <a:pt x="1343" y="844"/>
                    <a:pt x="1343" y="844"/>
                  </a:cubicBezTo>
                  <a:cubicBezTo>
                    <a:pt x="1343" y="813"/>
                    <a:pt x="1312" y="813"/>
                    <a:pt x="1312" y="813"/>
                  </a:cubicBezTo>
                  <a:cubicBezTo>
                    <a:pt x="1281" y="813"/>
                    <a:pt x="1281" y="813"/>
                    <a:pt x="1250" y="844"/>
                  </a:cubicBezTo>
                  <a:cubicBezTo>
                    <a:pt x="563" y="2031"/>
                    <a:pt x="563" y="2031"/>
                    <a:pt x="563" y="2031"/>
                  </a:cubicBezTo>
                  <a:cubicBezTo>
                    <a:pt x="563" y="2062"/>
                    <a:pt x="563" y="2062"/>
                    <a:pt x="563" y="2093"/>
                  </a:cubicBezTo>
                  <a:lnTo>
                    <a:pt x="594" y="2093"/>
                  </a:lnTo>
                  <a:close/>
                  <a:moveTo>
                    <a:pt x="1374" y="1937"/>
                  </a:moveTo>
                  <a:lnTo>
                    <a:pt x="1374" y="1937"/>
                  </a:lnTo>
                  <a:cubicBezTo>
                    <a:pt x="1374" y="1968"/>
                    <a:pt x="1374" y="1968"/>
                    <a:pt x="1343" y="1968"/>
                  </a:cubicBezTo>
                  <a:cubicBezTo>
                    <a:pt x="1250" y="1968"/>
                    <a:pt x="1250" y="1968"/>
                    <a:pt x="1250" y="1968"/>
                  </a:cubicBezTo>
                  <a:cubicBezTo>
                    <a:pt x="1219" y="1968"/>
                    <a:pt x="1219" y="1968"/>
                    <a:pt x="1219" y="1937"/>
                  </a:cubicBezTo>
                  <a:cubicBezTo>
                    <a:pt x="1219" y="1843"/>
                    <a:pt x="1219" y="1843"/>
                    <a:pt x="1219" y="1843"/>
                  </a:cubicBezTo>
                  <a:cubicBezTo>
                    <a:pt x="1219" y="1812"/>
                    <a:pt x="1219" y="1812"/>
                    <a:pt x="1250" y="1812"/>
                  </a:cubicBezTo>
                  <a:cubicBezTo>
                    <a:pt x="1343" y="1812"/>
                    <a:pt x="1343" y="1812"/>
                    <a:pt x="1343" y="1812"/>
                  </a:cubicBezTo>
                  <a:cubicBezTo>
                    <a:pt x="1374" y="1812"/>
                    <a:pt x="1374" y="1812"/>
                    <a:pt x="1374" y="1843"/>
                  </a:cubicBezTo>
                  <a:lnTo>
                    <a:pt x="1374" y="1937"/>
                  </a:lnTo>
                  <a:close/>
                  <a:moveTo>
                    <a:pt x="1219" y="1125"/>
                  </a:moveTo>
                  <a:lnTo>
                    <a:pt x="1219" y="1125"/>
                  </a:lnTo>
                  <a:cubicBezTo>
                    <a:pt x="1374" y="1125"/>
                    <a:pt x="1374" y="1125"/>
                    <a:pt x="1374" y="1125"/>
                  </a:cubicBezTo>
                  <a:lnTo>
                    <a:pt x="1406" y="1157"/>
                  </a:lnTo>
                  <a:cubicBezTo>
                    <a:pt x="1374" y="1718"/>
                    <a:pt x="1374" y="1718"/>
                    <a:pt x="1374" y="1718"/>
                  </a:cubicBezTo>
                  <a:cubicBezTo>
                    <a:pt x="1374" y="1749"/>
                    <a:pt x="1374" y="1749"/>
                    <a:pt x="1343" y="1749"/>
                  </a:cubicBezTo>
                  <a:cubicBezTo>
                    <a:pt x="1250" y="1749"/>
                    <a:pt x="1250" y="1749"/>
                    <a:pt x="1250" y="1749"/>
                  </a:cubicBezTo>
                  <a:cubicBezTo>
                    <a:pt x="1219" y="1749"/>
                    <a:pt x="1219" y="1749"/>
                    <a:pt x="1219" y="1718"/>
                  </a:cubicBezTo>
                  <a:cubicBezTo>
                    <a:pt x="1219" y="1157"/>
                    <a:pt x="1219" y="1157"/>
                    <a:pt x="1219" y="1157"/>
                  </a:cubicBezTo>
                  <a:lnTo>
                    <a:pt x="1219" y="1125"/>
                  </a:lnTo>
                  <a:close/>
                  <a:moveTo>
                    <a:pt x="1219" y="1125"/>
                  </a:moveTo>
                  <a:lnTo>
                    <a:pt x="1219" y="1125"/>
                  </a:lnTo>
                  <a:close/>
                </a:path>
              </a:pathLst>
            </a:custGeom>
            <a:solidFill>
              <a:schemeClr val="bg1"/>
            </a:solidFill>
            <a:ln>
              <a:noFill/>
            </a:ln>
            <a:effectLst/>
          </p:spPr>
          <p:txBody>
            <a:bodyPr wrap="none" lIns="243797" tIns="121899" rIns="243797" bIns="121899" anchor="ctr"/>
            <a:lstStyle/>
            <a:p>
              <a:endParaRPr lang="en-US" sz="1800">
                <a:cs typeface="+mn-ea"/>
                <a:sym typeface="+mn-lt"/>
              </a:endParaRPr>
            </a:p>
          </p:txBody>
        </p:sp>
        <p:sp>
          <p:nvSpPr>
            <p:cNvPr id="38" name="TextBox 52"/>
            <p:cNvSpPr txBox="1"/>
            <p:nvPr/>
          </p:nvSpPr>
          <p:spPr>
            <a:xfrm>
              <a:off x="3800735" y="5667142"/>
              <a:ext cx="303503" cy="328295"/>
            </a:xfrm>
            <a:prstGeom prst="rect">
              <a:avLst/>
            </a:prstGeom>
            <a:noFill/>
          </p:spPr>
          <p:txBody>
            <a:bodyPr wrap="none" lIns="0" tIns="0" rIns="0" bIns="0" rtlCol="0" anchor="ctr">
              <a:spAutoFit/>
            </a:bodyPr>
            <a:lstStyle/>
            <a:p>
              <a:pPr algn="r" defTabSz="913765">
                <a:spcBef>
                  <a:spcPct val="20000"/>
                </a:spcBef>
                <a:defRPr/>
              </a:pPr>
              <a:r>
                <a:rPr lang="en-US" sz="1600" b="1" dirty="0">
                  <a:solidFill>
                    <a:schemeClr val="bg1"/>
                  </a:solidFill>
                  <a:cs typeface="+mn-ea"/>
                  <a:sym typeface="+mn-lt"/>
                </a:rPr>
                <a:t>04</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3563970"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工作中存在的主要问题</a:t>
            </a:r>
          </a:p>
        </p:txBody>
      </p:sp>
      <p:grpSp>
        <p:nvGrpSpPr>
          <p:cNvPr id="4" name="组合 3"/>
          <p:cNvGrpSpPr/>
          <p:nvPr/>
        </p:nvGrpSpPr>
        <p:grpSpPr>
          <a:xfrm>
            <a:off x="296082" y="292100"/>
            <a:ext cx="599329" cy="599329"/>
            <a:chOff x="296082" y="292100"/>
            <a:chExt cx="599329" cy="599329"/>
          </a:xfrm>
        </p:grpSpPr>
        <p:sp>
          <p:nvSpPr>
            <p:cNvPr id="5" name="椭圆 4"/>
            <p:cNvSpPr/>
            <p:nvPr/>
          </p:nvSpPr>
          <p:spPr>
            <a:xfrm>
              <a:off x="296082" y="292100"/>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429458" y="441640"/>
              <a:ext cx="340536" cy="324644"/>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00928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cxnSp>
        <p:nvCxnSpPr>
          <p:cNvPr id="11" name="Straight Connector 5"/>
          <p:cNvCxnSpPr/>
          <p:nvPr/>
        </p:nvCxnSpPr>
        <p:spPr>
          <a:xfrm rot="5400000">
            <a:off x="1072365" y="2810149"/>
            <a:ext cx="2714644" cy="1588"/>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6"/>
          <p:cNvCxnSpPr/>
          <p:nvPr/>
        </p:nvCxnSpPr>
        <p:spPr>
          <a:xfrm rot="5400000">
            <a:off x="3286943" y="2810149"/>
            <a:ext cx="2714644" cy="1588"/>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7"/>
          <p:cNvCxnSpPr/>
          <p:nvPr/>
        </p:nvCxnSpPr>
        <p:spPr>
          <a:xfrm rot="5400000">
            <a:off x="5501489" y="2810149"/>
            <a:ext cx="2714644" cy="1588"/>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 name="Group 152"/>
          <p:cNvGrpSpPr/>
          <p:nvPr/>
        </p:nvGrpSpPr>
        <p:grpSpPr>
          <a:xfrm>
            <a:off x="272290" y="3524527"/>
            <a:ext cx="2156603" cy="742487"/>
            <a:chOff x="363053" y="4699372"/>
            <a:chExt cx="2875470" cy="989983"/>
          </a:xfrm>
        </p:grpSpPr>
        <p:sp>
          <p:nvSpPr>
            <p:cNvPr id="15" name="Rectangle 8"/>
            <p:cNvSpPr/>
            <p:nvPr/>
          </p:nvSpPr>
          <p:spPr>
            <a:xfrm>
              <a:off x="379894" y="5012247"/>
              <a:ext cx="2858629" cy="677108"/>
            </a:xfrm>
            <a:prstGeom prst="rect">
              <a:avLst/>
            </a:prstGeom>
          </p:spPr>
          <p:txBody>
            <a:bodyPr wrap="square">
              <a:spAutoFit/>
            </a:bodyPr>
            <a:lstStyle/>
            <a:p>
              <a:pPr algn="ctr"/>
              <a:r>
                <a:rPr lang="zh-CN" altLang="en-US" sz="800" dirty="0">
                  <a:solidFill>
                    <a:schemeClr val="bg1">
                      <a:lumMod val="50000"/>
                    </a:schemeClr>
                  </a:solidFill>
                  <a:cs typeface="+mn-ea"/>
                  <a:sym typeface="+mn-lt"/>
                </a:rPr>
                <a:t> </a:t>
              </a: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rgbClr val="8C99A8"/>
                </a:solidFill>
                <a:cs typeface="+mn-ea"/>
                <a:sym typeface="+mn-lt"/>
              </a:endParaRPr>
            </a:p>
          </p:txBody>
        </p:sp>
        <p:sp>
          <p:nvSpPr>
            <p:cNvPr id="16" name="Rectangle 9"/>
            <p:cNvSpPr/>
            <p:nvPr/>
          </p:nvSpPr>
          <p:spPr>
            <a:xfrm>
              <a:off x="363053" y="4699372"/>
              <a:ext cx="1066958" cy="369332"/>
            </a:xfrm>
            <a:prstGeom prst="rect">
              <a:avLst/>
            </a:prstGeom>
          </p:spPr>
          <p:txBody>
            <a:bodyPr wrap="none">
              <a:spAutoFit/>
            </a:bodyPr>
            <a:lstStyle/>
            <a:p>
              <a:r>
                <a:rPr lang="zh-CN" altLang="en-US" sz="1200" dirty="0">
                  <a:solidFill>
                    <a:schemeClr val="tx2"/>
                  </a:solidFill>
                  <a:cs typeface="+mn-ea"/>
                  <a:sym typeface="+mn-lt"/>
                </a:rPr>
                <a:t>标题内容</a:t>
              </a:r>
              <a:endParaRPr lang="en-US" sz="1200" dirty="0">
                <a:solidFill>
                  <a:schemeClr val="tx2"/>
                </a:solidFill>
                <a:cs typeface="+mn-ea"/>
                <a:sym typeface="+mn-lt"/>
              </a:endParaRPr>
            </a:p>
          </p:txBody>
        </p:sp>
      </p:grpSp>
      <p:grpSp>
        <p:nvGrpSpPr>
          <p:cNvPr id="17" name="Group 153"/>
          <p:cNvGrpSpPr/>
          <p:nvPr/>
        </p:nvGrpSpPr>
        <p:grpSpPr>
          <a:xfrm>
            <a:off x="2486867" y="3524527"/>
            <a:ext cx="2156603" cy="742487"/>
            <a:chOff x="3315823" y="4699372"/>
            <a:chExt cx="2875470" cy="989983"/>
          </a:xfrm>
        </p:grpSpPr>
        <p:sp>
          <p:nvSpPr>
            <p:cNvPr id="18" name="Rectangle 10"/>
            <p:cNvSpPr/>
            <p:nvPr/>
          </p:nvSpPr>
          <p:spPr>
            <a:xfrm>
              <a:off x="3332664" y="5012247"/>
              <a:ext cx="2858629" cy="677108"/>
            </a:xfrm>
            <a:prstGeom prst="rect">
              <a:avLst/>
            </a:prstGeom>
          </p:spPr>
          <p:txBody>
            <a:bodyPr wrap="square">
              <a:spAutoFit/>
            </a:bodyPr>
            <a:lstStyle/>
            <a:p>
              <a:pPr algn="ctr"/>
              <a:r>
                <a:rPr lang="zh-CN" altLang="en-US" sz="800" dirty="0">
                  <a:solidFill>
                    <a:schemeClr val="bg1">
                      <a:lumMod val="50000"/>
                    </a:schemeClr>
                  </a:solidFill>
                  <a:cs typeface="+mn-ea"/>
                  <a:sym typeface="+mn-lt"/>
                </a:rPr>
                <a:t> </a:t>
              </a: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rgbClr val="8C99A8"/>
                </a:solidFill>
                <a:cs typeface="+mn-ea"/>
                <a:sym typeface="+mn-lt"/>
              </a:endParaRPr>
            </a:p>
          </p:txBody>
        </p:sp>
        <p:sp>
          <p:nvSpPr>
            <p:cNvPr id="19" name="Rectangle 11"/>
            <p:cNvSpPr/>
            <p:nvPr/>
          </p:nvSpPr>
          <p:spPr>
            <a:xfrm>
              <a:off x="3315823" y="4699372"/>
              <a:ext cx="1066958" cy="369332"/>
            </a:xfrm>
            <a:prstGeom prst="rect">
              <a:avLst/>
            </a:prstGeom>
          </p:spPr>
          <p:txBody>
            <a:bodyPr wrap="none">
              <a:spAutoFit/>
            </a:bodyPr>
            <a:lstStyle/>
            <a:p>
              <a:r>
                <a:rPr lang="zh-CN" altLang="en-US" sz="1200" dirty="0">
                  <a:solidFill>
                    <a:schemeClr val="tx2"/>
                  </a:solidFill>
                  <a:cs typeface="+mn-ea"/>
                  <a:sym typeface="+mn-lt"/>
                </a:rPr>
                <a:t>标题内容</a:t>
              </a:r>
              <a:endParaRPr lang="en-US" altLang="zh-CN" sz="1200" dirty="0">
                <a:solidFill>
                  <a:schemeClr val="tx2"/>
                </a:solidFill>
                <a:cs typeface="+mn-ea"/>
                <a:sym typeface="+mn-lt"/>
              </a:endParaRPr>
            </a:p>
          </p:txBody>
        </p:sp>
      </p:grpSp>
      <p:grpSp>
        <p:nvGrpSpPr>
          <p:cNvPr id="20" name="Group 154"/>
          <p:cNvGrpSpPr/>
          <p:nvPr/>
        </p:nvGrpSpPr>
        <p:grpSpPr>
          <a:xfrm>
            <a:off x="4701445" y="3524527"/>
            <a:ext cx="2156603" cy="742487"/>
            <a:chOff x="6268594" y="4699372"/>
            <a:chExt cx="2875470" cy="989983"/>
          </a:xfrm>
        </p:grpSpPr>
        <p:sp>
          <p:nvSpPr>
            <p:cNvPr id="21" name="Rectangle 12"/>
            <p:cNvSpPr/>
            <p:nvPr/>
          </p:nvSpPr>
          <p:spPr>
            <a:xfrm>
              <a:off x="6285435" y="5012247"/>
              <a:ext cx="2858629" cy="677108"/>
            </a:xfrm>
            <a:prstGeom prst="rect">
              <a:avLst/>
            </a:prstGeom>
          </p:spPr>
          <p:txBody>
            <a:bodyPr wrap="square">
              <a:spAutoFit/>
            </a:bodyPr>
            <a:lstStyle/>
            <a:p>
              <a:pPr algn="ctr"/>
              <a:r>
                <a:rPr lang="zh-CN" altLang="en-US" sz="800" dirty="0">
                  <a:solidFill>
                    <a:schemeClr val="bg1">
                      <a:lumMod val="50000"/>
                    </a:schemeClr>
                  </a:solidFill>
                  <a:cs typeface="+mn-ea"/>
                  <a:sym typeface="+mn-lt"/>
                </a:rPr>
                <a:t> </a:t>
              </a: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rgbClr val="8C99A8"/>
                </a:solidFill>
                <a:cs typeface="+mn-ea"/>
                <a:sym typeface="+mn-lt"/>
              </a:endParaRPr>
            </a:p>
          </p:txBody>
        </p:sp>
        <p:sp>
          <p:nvSpPr>
            <p:cNvPr id="22" name="Rectangle 13"/>
            <p:cNvSpPr/>
            <p:nvPr/>
          </p:nvSpPr>
          <p:spPr>
            <a:xfrm>
              <a:off x="6268594" y="4699372"/>
              <a:ext cx="1066958" cy="369332"/>
            </a:xfrm>
            <a:prstGeom prst="rect">
              <a:avLst/>
            </a:prstGeom>
          </p:spPr>
          <p:txBody>
            <a:bodyPr wrap="none">
              <a:spAutoFit/>
            </a:bodyPr>
            <a:lstStyle/>
            <a:p>
              <a:r>
                <a:rPr lang="zh-CN" altLang="en-US" sz="1200" dirty="0">
                  <a:solidFill>
                    <a:schemeClr val="tx2"/>
                  </a:solidFill>
                  <a:cs typeface="+mn-ea"/>
                  <a:sym typeface="+mn-lt"/>
                </a:rPr>
                <a:t>标题内容</a:t>
              </a:r>
              <a:endParaRPr lang="en-US" altLang="zh-CN" sz="1200" dirty="0">
                <a:solidFill>
                  <a:schemeClr val="tx2"/>
                </a:solidFill>
                <a:cs typeface="+mn-ea"/>
                <a:sym typeface="+mn-lt"/>
              </a:endParaRPr>
            </a:p>
          </p:txBody>
        </p:sp>
      </p:grpSp>
      <p:grpSp>
        <p:nvGrpSpPr>
          <p:cNvPr id="23" name="Group 158"/>
          <p:cNvGrpSpPr/>
          <p:nvPr/>
        </p:nvGrpSpPr>
        <p:grpSpPr>
          <a:xfrm>
            <a:off x="6915991" y="3524527"/>
            <a:ext cx="2156603" cy="742487"/>
            <a:chOff x="9221322" y="4699372"/>
            <a:chExt cx="2875470" cy="989983"/>
          </a:xfrm>
        </p:grpSpPr>
        <p:sp>
          <p:nvSpPr>
            <p:cNvPr id="24" name="Rectangle 14"/>
            <p:cNvSpPr/>
            <p:nvPr/>
          </p:nvSpPr>
          <p:spPr>
            <a:xfrm>
              <a:off x="9238163" y="5012247"/>
              <a:ext cx="2858629" cy="677108"/>
            </a:xfrm>
            <a:prstGeom prst="rect">
              <a:avLst/>
            </a:prstGeom>
          </p:spPr>
          <p:txBody>
            <a:bodyPr wrap="square">
              <a:spAutoFit/>
            </a:bodyPr>
            <a:lstStyle/>
            <a:p>
              <a:pPr algn="ctr"/>
              <a:r>
                <a:rPr lang="zh-CN" altLang="en-US" sz="800" dirty="0">
                  <a:solidFill>
                    <a:schemeClr val="bg1">
                      <a:lumMod val="50000"/>
                    </a:schemeClr>
                  </a:solidFill>
                  <a:cs typeface="+mn-ea"/>
                  <a:sym typeface="+mn-lt"/>
                </a:rPr>
                <a:t> </a:t>
              </a: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rgbClr val="8C99A8"/>
                </a:solidFill>
                <a:cs typeface="+mn-ea"/>
                <a:sym typeface="+mn-lt"/>
              </a:endParaRPr>
            </a:p>
          </p:txBody>
        </p:sp>
        <p:sp>
          <p:nvSpPr>
            <p:cNvPr id="25" name="Rectangle 15"/>
            <p:cNvSpPr/>
            <p:nvPr/>
          </p:nvSpPr>
          <p:spPr>
            <a:xfrm>
              <a:off x="9221322" y="4699372"/>
              <a:ext cx="1066958" cy="369332"/>
            </a:xfrm>
            <a:prstGeom prst="rect">
              <a:avLst/>
            </a:prstGeom>
          </p:spPr>
          <p:txBody>
            <a:bodyPr wrap="none">
              <a:spAutoFit/>
            </a:bodyPr>
            <a:lstStyle/>
            <a:p>
              <a:r>
                <a:rPr lang="zh-CN" altLang="en-US" sz="1200" dirty="0">
                  <a:solidFill>
                    <a:schemeClr val="tx2"/>
                  </a:solidFill>
                  <a:cs typeface="+mn-ea"/>
                  <a:sym typeface="+mn-lt"/>
                </a:rPr>
                <a:t>标题内容</a:t>
              </a:r>
              <a:endParaRPr lang="en-US" altLang="zh-CN" sz="1200" dirty="0">
                <a:solidFill>
                  <a:schemeClr val="tx2"/>
                </a:solidFill>
                <a:cs typeface="+mn-ea"/>
                <a:sym typeface="+mn-lt"/>
              </a:endParaRPr>
            </a:p>
          </p:txBody>
        </p:sp>
      </p:grpSp>
      <p:grpSp>
        <p:nvGrpSpPr>
          <p:cNvPr id="26" name="Group 156"/>
          <p:cNvGrpSpPr/>
          <p:nvPr/>
        </p:nvGrpSpPr>
        <p:grpSpPr>
          <a:xfrm>
            <a:off x="428596" y="2881585"/>
            <a:ext cx="674048" cy="562751"/>
            <a:chOff x="428596" y="3000378"/>
            <a:chExt cx="674048" cy="562751"/>
          </a:xfrm>
        </p:grpSpPr>
        <p:grpSp>
          <p:nvGrpSpPr>
            <p:cNvPr id="27" name="Group 299"/>
            <p:cNvGrpSpPr/>
            <p:nvPr/>
          </p:nvGrpSpPr>
          <p:grpSpPr>
            <a:xfrm>
              <a:off x="428596" y="3000378"/>
              <a:ext cx="102544" cy="260820"/>
              <a:chOff x="6141009" y="3540977"/>
              <a:chExt cx="85046" cy="216315"/>
            </a:xfrm>
            <a:solidFill>
              <a:schemeClr val="accent3"/>
            </a:solidFill>
          </p:grpSpPr>
          <p:sp>
            <p:nvSpPr>
              <p:cNvPr id="4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42"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28" name="Group 299"/>
            <p:cNvGrpSpPr/>
            <p:nvPr/>
          </p:nvGrpSpPr>
          <p:grpSpPr>
            <a:xfrm>
              <a:off x="571472" y="3000378"/>
              <a:ext cx="102544" cy="260820"/>
              <a:chOff x="6141009" y="3540977"/>
              <a:chExt cx="85046" cy="216315"/>
            </a:xfrm>
            <a:solidFill>
              <a:schemeClr val="accent3"/>
            </a:solidFill>
          </p:grpSpPr>
          <p:sp>
            <p:nvSpPr>
              <p:cNvPr id="3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40"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29" name="Group 299"/>
            <p:cNvGrpSpPr/>
            <p:nvPr/>
          </p:nvGrpSpPr>
          <p:grpSpPr>
            <a:xfrm>
              <a:off x="714348" y="3000378"/>
              <a:ext cx="102544" cy="260820"/>
              <a:chOff x="6141009" y="3540977"/>
              <a:chExt cx="85046" cy="216315"/>
            </a:xfrm>
            <a:solidFill>
              <a:schemeClr val="accent3"/>
            </a:solidFill>
          </p:grpSpPr>
          <p:sp>
            <p:nvSpPr>
              <p:cNvPr id="3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38"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30" name="Group 299"/>
            <p:cNvGrpSpPr/>
            <p:nvPr/>
          </p:nvGrpSpPr>
          <p:grpSpPr>
            <a:xfrm>
              <a:off x="857224" y="3000378"/>
              <a:ext cx="102544" cy="260820"/>
              <a:chOff x="6141009" y="3540977"/>
              <a:chExt cx="85046" cy="216315"/>
            </a:xfrm>
            <a:solidFill>
              <a:schemeClr val="accent3"/>
            </a:solidFill>
          </p:grpSpPr>
          <p:sp>
            <p:nvSpPr>
              <p:cNvPr id="3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36"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31" name="Group 299"/>
            <p:cNvGrpSpPr/>
            <p:nvPr/>
          </p:nvGrpSpPr>
          <p:grpSpPr>
            <a:xfrm>
              <a:off x="1000100" y="3000378"/>
              <a:ext cx="102544" cy="260820"/>
              <a:chOff x="6141009" y="3540977"/>
              <a:chExt cx="85046" cy="216315"/>
            </a:xfrm>
            <a:solidFill>
              <a:schemeClr val="bg1">
                <a:lumMod val="85000"/>
              </a:schemeClr>
            </a:solidFill>
          </p:grpSpPr>
          <p:sp>
            <p:nvSpPr>
              <p:cNvPr id="3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34"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32" name="Rectangle 22"/>
            <p:cNvSpPr/>
            <p:nvPr/>
          </p:nvSpPr>
          <p:spPr>
            <a:xfrm>
              <a:off x="493621" y="3286130"/>
              <a:ext cx="500458" cy="276999"/>
            </a:xfrm>
            <a:prstGeom prst="rect">
              <a:avLst/>
            </a:prstGeom>
          </p:spPr>
          <p:txBody>
            <a:bodyPr wrap="none">
              <a:spAutoFit/>
            </a:bodyPr>
            <a:lstStyle/>
            <a:p>
              <a:pPr algn="ctr"/>
              <a:r>
                <a:rPr lang="en-US" sz="1200">
                  <a:solidFill>
                    <a:schemeClr val="tx2"/>
                  </a:solidFill>
                  <a:cs typeface="+mn-ea"/>
                  <a:sym typeface="+mn-lt"/>
                </a:rPr>
                <a:t>80%</a:t>
              </a:r>
              <a:endParaRPr lang="en-US" sz="1200" dirty="0">
                <a:solidFill>
                  <a:schemeClr val="tx2"/>
                </a:solidFill>
                <a:cs typeface="+mn-ea"/>
                <a:sym typeface="+mn-lt"/>
              </a:endParaRPr>
            </a:p>
          </p:txBody>
        </p:sp>
      </p:grpSp>
      <p:grpSp>
        <p:nvGrpSpPr>
          <p:cNvPr id="43" name="Group 157"/>
          <p:cNvGrpSpPr/>
          <p:nvPr/>
        </p:nvGrpSpPr>
        <p:grpSpPr>
          <a:xfrm>
            <a:off x="1357290" y="2881609"/>
            <a:ext cx="692614" cy="562727"/>
            <a:chOff x="1357290" y="3000402"/>
            <a:chExt cx="692614" cy="562727"/>
          </a:xfrm>
        </p:grpSpPr>
        <p:grpSp>
          <p:nvGrpSpPr>
            <p:cNvPr id="44" name="Group 302"/>
            <p:cNvGrpSpPr/>
            <p:nvPr/>
          </p:nvGrpSpPr>
          <p:grpSpPr>
            <a:xfrm>
              <a:off x="1357290" y="3000402"/>
              <a:ext cx="121110" cy="261192"/>
              <a:chOff x="6138760" y="4271257"/>
              <a:chExt cx="97227" cy="209688"/>
            </a:xfrm>
            <a:solidFill>
              <a:schemeClr val="accent3"/>
            </a:solidFill>
          </p:grpSpPr>
          <p:sp>
            <p:nvSpPr>
              <p:cNvPr id="58" name="Oval 48"/>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59"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45" name="Group 302"/>
            <p:cNvGrpSpPr/>
            <p:nvPr/>
          </p:nvGrpSpPr>
          <p:grpSpPr>
            <a:xfrm>
              <a:off x="1500166" y="3000402"/>
              <a:ext cx="121110" cy="261192"/>
              <a:chOff x="6138760" y="4271257"/>
              <a:chExt cx="97227" cy="209688"/>
            </a:xfrm>
            <a:solidFill>
              <a:schemeClr val="accent3"/>
            </a:solidFill>
          </p:grpSpPr>
          <p:sp>
            <p:nvSpPr>
              <p:cNvPr id="56" name="Oval 46"/>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57"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46" name="Group 302"/>
            <p:cNvGrpSpPr/>
            <p:nvPr/>
          </p:nvGrpSpPr>
          <p:grpSpPr>
            <a:xfrm>
              <a:off x="1643042" y="3000402"/>
              <a:ext cx="121110" cy="261192"/>
              <a:chOff x="6138760" y="4271257"/>
              <a:chExt cx="97227" cy="209688"/>
            </a:xfrm>
            <a:solidFill>
              <a:schemeClr val="bg1">
                <a:lumMod val="85000"/>
              </a:schemeClr>
            </a:solidFill>
          </p:grpSpPr>
          <p:sp>
            <p:nvSpPr>
              <p:cNvPr id="54" name="Oval 44"/>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55"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47" name="Group 302"/>
            <p:cNvGrpSpPr/>
            <p:nvPr/>
          </p:nvGrpSpPr>
          <p:grpSpPr>
            <a:xfrm>
              <a:off x="1785918" y="3000402"/>
              <a:ext cx="121110" cy="261192"/>
              <a:chOff x="6138760" y="4271257"/>
              <a:chExt cx="97227" cy="209688"/>
            </a:xfrm>
            <a:solidFill>
              <a:schemeClr val="bg1">
                <a:lumMod val="85000"/>
              </a:schemeClr>
            </a:solidFill>
          </p:grpSpPr>
          <p:sp>
            <p:nvSpPr>
              <p:cNvPr id="52" name="Oval 42"/>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53"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48" name="Group 302"/>
            <p:cNvGrpSpPr/>
            <p:nvPr/>
          </p:nvGrpSpPr>
          <p:grpSpPr>
            <a:xfrm>
              <a:off x="1928794" y="3000402"/>
              <a:ext cx="121110" cy="261192"/>
              <a:chOff x="6138760" y="4271257"/>
              <a:chExt cx="97227" cy="209688"/>
            </a:xfrm>
            <a:solidFill>
              <a:schemeClr val="bg1">
                <a:lumMod val="85000"/>
              </a:schemeClr>
            </a:solidFill>
          </p:grpSpPr>
          <p:sp>
            <p:nvSpPr>
              <p:cNvPr id="50" name="Oval 40"/>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51"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49" name="Rectangle 39"/>
            <p:cNvSpPr/>
            <p:nvPr/>
          </p:nvSpPr>
          <p:spPr>
            <a:xfrm>
              <a:off x="1422318" y="3286130"/>
              <a:ext cx="500458" cy="276999"/>
            </a:xfrm>
            <a:prstGeom prst="rect">
              <a:avLst/>
            </a:prstGeom>
          </p:spPr>
          <p:txBody>
            <a:bodyPr wrap="none">
              <a:spAutoFit/>
            </a:bodyPr>
            <a:lstStyle/>
            <a:p>
              <a:pPr algn="ctr"/>
              <a:r>
                <a:rPr lang="en-US" sz="1200">
                  <a:solidFill>
                    <a:schemeClr val="tx2"/>
                  </a:solidFill>
                  <a:cs typeface="+mn-ea"/>
                  <a:sym typeface="+mn-lt"/>
                </a:rPr>
                <a:t>60%</a:t>
              </a:r>
              <a:endParaRPr lang="en-US" sz="1200" dirty="0">
                <a:solidFill>
                  <a:schemeClr val="tx2"/>
                </a:solidFill>
                <a:cs typeface="+mn-ea"/>
                <a:sym typeface="+mn-lt"/>
              </a:endParaRPr>
            </a:p>
          </p:txBody>
        </p:sp>
      </p:grpSp>
      <p:grpSp>
        <p:nvGrpSpPr>
          <p:cNvPr id="60" name="Group 159"/>
          <p:cNvGrpSpPr/>
          <p:nvPr/>
        </p:nvGrpSpPr>
        <p:grpSpPr>
          <a:xfrm>
            <a:off x="2643175" y="2881585"/>
            <a:ext cx="674048" cy="562751"/>
            <a:chOff x="2643174" y="3000378"/>
            <a:chExt cx="674048" cy="562751"/>
          </a:xfrm>
        </p:grpSpPr>
        <p:grpSp>
          <p:nvGrpSpPr>
            <p:cNvPr id="61" name="Group 299"/>
            <p:cNvGrpSpPr/>
            <p:nvPr/>
          </p:nvGrpSpPr>
          <p:grpSpPr>
            <a:xfrm>
              <a:off x="2643174" y="3000378"/>
              <a:ext cx="102544" cy="260820"/>
              <a:chOff x="6141009" y="3540977"/>
              <a:chExt cx="85046" cy="216315"/>
            </a:xfrm>
            <a:solidFill>
              <a:schemeClr val="accent2"/>
            </a:solidFill>
          </p:grpSpPr>
          <p:sp>
            <p:nvSpPr>
              <p:cNvPr id="7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76"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62" name="Group 299"/>
            <p:cNvGrpSpPr/>
            <p:nvPr/>
          </p:nvGrpSpPr>
          <p:grpSpPr>
            <a:xfrm>
              <a:off x="2786050" y="3000378"/>
              <a:ext cx="102544" cy="260820"/>
              <a:chOff x="6141009" y="3540977"/>
              <a:chExt cx="85046" cy="216315"/>
            </a:xfrm>
            <a:solidFill>
              <a:schemeClr val="accent2"/>
            </a:solidFill>
          </p:grpSpPr>
          <p:sp>
            <p:nvSpPr>
              <p:cNvPr id="7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74"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63" name="Group 299"/>
            <p:cNvGrpSpPr/>
            <p:nvPr/>
          </p:nvGrpSpPr>
          <p:grpSpPr>
            <a:xfrm>
              <a:off x="2928926" y="3000378"/>
              <a:ext cx="102544" cy="260820"/>
              <a:chOff x="6141009" y="3540977"/>
              <a:chExt cx="85046" cy="216315"/>
            </a:xfrm>
            <a:solidFill>
              <a:schemeClr val="accent2"/>
            </a:solidFill>
          </p:grpSpPr>
          <p:sp>
            <p:nvSpPr>
              <p:cNvPr id="7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72"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64" name="Group 299"/>
            <p:cNvGrpSpPr/>
            <p:nvPr/>
          </p:nvGrpSpPr>
          <p:grpSpPr>
            <a:xfrm>
              <a:off x="3071802" y="3000378"/>
              <a:ext cx="102544" cy="260820"/>
              <a:chOff x="6141009" y="3540977"/>
              <a:chExt cx="85046" cy="216315"/>
            </a:xfrm>
            <a:solidFill>
              <a:schemeClr val="accent2"/>
            </a:solidFill>
          </p:grpSpPr>
          <p:sp>
            <p:nvSpPr>
              <p:cNvPr id="6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70"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65" name="Group 299"/>
            <p:cNvGrpSpPr/>
            <p:nvPr/>
          </p:nvGrpSpPr>
          <p:grpSpPr>
            <a:xfrm>
              <a:off x="3214678" y="3000378"/>
              <a:ext cx="102544" cy="260820"/>
              <a:chOff x="6141009" y="3540977"/>
              <a:chExt cx="85046" cy="216315"/>
            </a:xfrm>
            <a:solidFill>
              <a:schemeClr val="accent2"/>
            </a:solidFill>
          </p:grpSpPr>
          <p:sp>
            <p:nvSpPr>
              <p:cNvPr id="6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68"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66" name="Rectangle 56"/>
            <p:cNvSpPr/>
            <p:nvPr/>
          </p:nvSpPr>
          <p:spPr>
            <a:xfrm>
              <a:off x="2708197" y="3286130"/>
              <a:ext cx="500458" cy="276999"/>
            </a:xfrm>
            <a:prstGeom prst="rect">
              <a:avLst/>
            </a:prstGeom>
          </p:spPr>
          <p:txBody>
            <a:bodyPr wrap="none">
              <a:spAutoFit/>
            </a:bodyPr>
            <a:lstStyle/>
            <a:p>
              <a:pPr algn="ctr"/>
              <a:r>
                <a:rPr lang="en-US" sz="1200">
                  <a:solidFill>
                    <a:schemeClr val="tx2"/>
                  </a:solidFill>
                  <a:cs typeface="+mn-ea"/>
                  <a:sym typeface="+mn-lt"/>
                </a:rPr>
                <a:t>40%</a:t>
              </a:r>
              <a:endParaRPr lang="en-US" sz="1200" dirty="0">
                <a:solidFill>
                  <a:schemeClr val="tx2"/>
                </a:solidFill>
                <a:cs typeface="+mn-ea"/>
                <a:sym typeface="+mn-lt"/>
              </a:endParaRPr>
            </a:p>
          </p:txBody>
        </p:sp>
      </p:grpSp>
      <p:grpSp>
        <p:nvGrpSpPr>
          <p:cNvPr id="77" name="Group 160"/>
          <p:cNvGrpSpPr/>
          <p:nvPr/>
        </p:nvGrpSpPr>
        <p:grpSpPr>
          <a:xfrm>
            <a:off x="3571869" y="2881609"/>
            <a:ext cx="692614" cy="562727"/>
            <a:chOff x="3571868" y="3000402"/>
            <a:chExt cx="692614" cy="562727"/>
          </a:xfrm>
        </p:grpSpPr>
        <p:grpSp>
          <p:nvGrpSpPr>
            <p:cNvPr id="78" name="Group 302"/>
            <p:cNvGrpSpPr/>
            <p:nvPr/>
          </p:nvGrpSpPr>
          <p:grpSpPr>
            <a:xfrm>
              <a:off x="3571868" y="3000402"/>
              <a:ext cx="121110" cy="261192"/>
              <a:chOff x="6138760" y="4271257"/>
              <a:chExt cx="97227" cy="209688"/>
            </a:xfrm>
            <a:solidFill>
              <a:schemeClr val="accent2"/>
            </a:solidFill>
          </p:grpSpPr>
          <p:sp>
            <p:nvSpPr>
              <p:cNvPr id="92" name="Oval 82"/>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93"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79" name="Group 302"/>
            <p:cNvGrpSpPr/>
            <p:nvPr/>
          </p:nvGrpSpPr>
          <p:grpSpPr>
            <a:xfrm>
              <a:off x="3714744" y="3000402"/>
              <a:ext cx="121110" cy="261192"/>
              <a:chOff x="6138760" y="4271257"/>
              <a:chExt cx="97227" cy="209688"/>
            </a:xfrm>
            <a:solidFill>
              <a:schemeClr val="accent2"/>
            </a:solidFill>
          </p:grpSpPr>
          <p:sp>
            <p:nvSpPr>
              <p:cNvPr id="90" name="Oval 80"/>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91"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80" name="Group 302"/>
            <p:cNvGrpSpPr/>
            <p:nvPr/>
          </p:nvGrpSpPr>
          <p:grpSpPr>
            <a:xfrm>
              <a:off x="3857620" y="3000402"/>
              <a:ext cx="121110" cy="261192"/>
              <a:chOff x="6138760" y="4271257"/>
              <a:chExt cx="97227" cy="209688"/>
            </a:xfrm>
            <a:solidFill>
              <a:schemeClr val="bg1">
                <a:lumMod val="85000"/>
              </a:schemeClr>
            </a:solidFill>
          </p:grpSpPr>
          <p:sp>
            <p:nvSpPr>
              <p:cNvPr id="88" name="Oval 78"/>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89"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81" name="Group 302"/>
            <p:cNvGrpSpPr/>
            <p:nvPr/>
          </p:nvGrpSpPr>
          <p:grpSpPr>
            <a:xfrm>
              <a:off x="4000496" y="3000402"/>
              <a:ext cx="121110" cy="261192"/>
              <a:chOff x="6138760" y="4271257"/>
              <a:chExt cx="97227" cy="209688"/>
            </a:xfrm>
            <a:solidFill>
              <a:schemeClr val="bg1">
                <a:lumMod val="85000"/>
              </a:schemeClr>
            </a:solidFill>
          </p:grpSpPr>
          <p:sp>
            <p:nvSpPr>
              <p:cNvPr id="86" name="Oval 76"/>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87"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82" name="Group 302"/>
            <p:cNvGrpSpPr/>
            <p:nvPr/>
          </p:nvGrpSpPr>
          <p:grpSpPr>
            <a:xfrm>
              <a:off x="4143372" y="3000402"/>
              <a:ext cx="121110" cy="261192"/>
              <a:chOff x="6138760" y="4271257"/>
              <a:chExt cx="97227" cy="209688"/>
            </a:xfrm>
            <a:solidFill>
              <a:schemeClr val="bg1">
                <a:lumMod val="85000"/>
              </a:schemeClr>
            </a:solidFill>
          </p:grpSpPr>
          <p:sp>
            <p:nvSpPr>
              <p:cNvPr id="84" name="Oval 74"/>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85"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83" name="Rectangle 73"/>
            <p:cNvSpPr/>
            <p:nvPr/>
          </p:nvSpPr>
          <p:spPr>
            <a:xfrm>
              <a:off x="3636894" y="3286130"/>
              <a:ext cx="500458" cy="276999"/>
            </a:xfrm>
            <a:prstGeom prst="rect">
              <a:avLst/>
            </a:prstGeom>
          </p:spPr>
          <p:txBody>
            <a:bodyPr wrap="none">
              <a:spAutoFit/>
            </a:bodyPr>
            <a:lstStyle/>
            <a:p>
              <a:pPr algn="ctr"/>
              <a:r>
                <a:rPr lang="en-US" sz="1200" dirty="0">
                  <a:solidFill>
                    <a:schemeClr val="tx2"/>
                  </a:solidFill>
                  <a:cs typeface="+mn-ea"/>
                  <a:sym typeface="+mn-lt"/>
                </a:rPr>
                <a:t>8</a:t>
              </a:r>
              <a:r>
                <a:rPr lang="en-US" sz="1200">
                  <a:solidFill>
                    <a:schemeClr val="tx2"/>
                  </a:solidFill>
                  <a:cs typeface="+mn-ea"/>
                  <a:sym typeface="+mn-lt"/>
                </a:rPr>
                <a:t>0</a:t>
              </a:r>
              <a:r>
                <a:rPr lang="en-US" sz="1200" dirty="0">
                  <a:solidFill>
                    <a:schemeClr val="tx2"/>
                  </a:solidFill>
                  <a:cs typeface="+mn-ea"/>
                  <a:sym typeface="+mn-lt"/>
                </a:rPr>
                <a:t>%</a:t>
              </a:r>
            </a:p>
          </p:txBody>
        </p:sp>
      </p:grpSp>
      <p:grpSp>
        <p:nvGrpSpPr>
          <p:cNvPr id="94" name="Group 161"/>
          <p:cNvGrpSpPr/>
          <p:nvPr/>
        </p:nvGrpSpPr>
        <p:grpSpPr>
          <a:xfrm>
            <a:off x="4857753" y="2881585"/>
            <a:ext cx="674048" cy="562751"/>
            <a:chOff x="4857752" y="3000378"/>
            <a:chExt cx="674048" cy="562751"/>
          </a:xfrm>
        </p:grpSpPr>
        <p:grpSp>
          <p:nvGrpSpPr>
            <p:cNvPr id="95" name="Group 299"/>
            <p:cNvGrpSpPr/>
            <p:nvPr/>
          </p:nvGrpSpPr>
          <p:grpSpPr>
            <a:xfrm>
              <a:off x="4857752" y="3000378"/>
              <a:ext cx="102544" cy="260820"/>
              <a:chOff x="6141009" y="3540977"/>
              <a:chExt cx="85046" cy="216315"/>
            </a:xfrm>
            <a:solidFill>
              <a:schemeClr val="accent1"/>
            </a:solidFill>
          </p:grpSpPr>
          <p:sp>
            <p:nvSpPr>
              <p:cNvPr id="10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10"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96" name="Group 299"/>
            <p:cNvGrpSpPr/>
            <p:nvPr/>
          </p:nvGrpSpPr>
          <p:grpSpPr>
            <a:xfrm>
              <a:off x="5000628" y="3000378"/>
              <a:ext cx="102544" cy="260820"/>
              <a:chOff x="6141009" y="3540977"/>
              <a:chExt cx="85046" cy="216315"/>
            </a:xfrm>
            <a:solidFill>
              <a:schemeClr val="accent1"/>
            </a:solidFill>
          </p:grpSpPr>
          <p:sp>
            <p:nvSpPr>
              <p:cNvPr id="10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08"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97" name="Group 299"/>
            <p:cNvGrpSpPr/>
            <p:nvPr/>
          </p:nvGrpSpPr>
          <p:grpSpPr>
            <a:xfrm>
              <a:off x="5143504" y="3000378"/>
              <a:ext cx="102544" cy="260820"/>
              <a:chOff x="6141009" y="3540977"/>
              <a:chExt cx="85046" cy="216315"/>
            </a:xfrm>
            <a:solidFill>
              <a:schemeClr val="accent1"/>
            </a:solidFill>
          </p:grpSpPr>
          <p:sp>
            <p:nvSpPr>
              <p:cNvPr id="10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06"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98" name="Group 299"/>
            <p:cNvGrpSpPr/>
            <p:nvPr/>
          </p:nvGrpSpPr>
          <p:grpSpPr>
            <a:xfrm>
              <a:off x="5286380" y="3000378"/>
              <a:ext cx="102544" cy="260820"/>
              <a:chOff x="6141009" y="3540977"/>
              <a:chExt cx="85046" cy="216315"/>
            </a:xfrm>
            <a:solidFill>
              <a:schemeClr val="accent1"/>
            </a:solidFill>
          </p:grpSpPr>
          <p:sp>
            <p:nvSpPr>
              <p:cNvPr id="10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04"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99" name="Group 299"/>
            <p:cNvGrpSpPr/>
            <p:nvPr/>
          </p:nvGrpSpPr>
          <p:grpSpPr>
            <a:xfrm>
              <a:off x="5429256" y="3000378"/>
              <a:ext cx="102544" cy="260820"/>
              <a:chOff x="6141009" y="3540977"/>
              <a:chExt cx="85046" cy="216315"/>
            </a:xfrm>
            <a:solidFill>
              <a:schemeClr val="bg1">
                <a:lumMod val="85000"/>
              </a:schemeClr>
            </a:solidFill>
          </p:grpSpPr>
          <p:sp>
            <p:nvSpPr>
              <p:cNvPr id="10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02"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100" name="Rectangle 90"/>
            <p:cNvSpPr/>
            <p:nvPr/>
          </p:nvSpPr>
          <p:spPr>
            <a:xfrm>
              <a:off x="4922777" y="3286130"/>
              <a:ext cx="500458" cy="276999"/>
            </a:xfrm>
            <a:prstGeom prst="rect">
              <a:avLst/>
            </a:prstGeom>
          </p:spPr>
          <p:txBody>
            <a:bodyPr wrap="none">
              <a:spAutoFit/>
            </a:bodyPr>
            <a:lstStyle/>
            <a:p>
              <a:pPr algn="ctr"/>
              <a:r>
                <a:rPr lang="en-US" sz="1200" dirty="0">
                  <a:solidFill>
                    <a:schemeClr val="tx2"/>
                  </a:solidFill>
                  <a:cs typeface="+mn-ea"/>
                  <a:sym typeface="+mn-lt"/>
                </a:rPr>
                <a:t>6</a:t>
              </a:r>
              <a:r>
                <a:rPr lang="en-US" sz="1200">
                  <a:solidFill>
                    <a:schemeClr val="tx2"/>
                  </a:solidFill>
                  <a:cs typeface="+mn-ea"/>
                  <a:sym typeface="+mn-lt"/>
                </a:rPr>
                <a:t>0</a:t>
              </a:r>
              <a:r>
                <a:rPr lang="en-US" sz="1200" dirty="0">
                  <a:solidFill>
                    <a:schemeClr val="tx2"/>
                  </a:solidFill>
                  <a:cs typeface="+mn-ea"/>
                  <a:sym typeface="+mn-lt"/>
                </a:rPr>
                <a:t>%</a:t>
              </a:r>
            </a:p>
          </p:txBody>
        </p:sp>
      </p:grpSp>
      <p:grpSp>
        <p:nvGrpSpPr>
          <p:cNvPr id="111" name="Group 162"/>
          <p:cNvGrpSpPr/>
          <p:nvPr/>
        </p:nvGrpSpPr>
        <p:grpSpPr>
          <a:xfrm>
            <a:off x="5786447" y="2881609"/>
            <a:ext cx="692614" cy="562727"/>
            <a:chOff x="5786446" y="3000402"/>
            <a:chExt cx="692614" cy="562727"/>
          </a:xfrm>
        </p:grpSpPr>
        <p:grpSp>
          <p:nvGrpSpPr>
            <p:cNvPr id="112" name="Group 302"/>
            <p:cNvGrpSpPr/>
            <p:nvPr/>
          </p:nvGrpSpPr>
          <p:grpSpPr>
            <a:xfrm>
              <a:off x="5786446" y="3000402"/>
              <a:ext cx="121110" cy="261192"/>
              <a:chOff x="6138760" y="4271257"/>
              <a:chExt cx="97227" cy="209688"/>
            </a:xfrm>
            <a:solidFill>
              <a:schemeClr val="accent1"/>
            </a:solidFill>
          </p:grpSpPr>
          <p:sp>
            <p:nvSpPr>
              <p:cNvPr id="126" name="Oval 116"/>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27"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13" name="Group 302"/>
            <p:cNvGrpSpPr/>
            <p:nvPr/>
          </p:nvGrpSpPr>
          <p:grpSpPr>
            <a:xfrm>
              <a:off x="5929322" y="3000402"/>
              <a:ext cx="121110" cy="261192"/>
              <a:chOff x="6138760" y="4271257"/>
              <a:chExt cx="97227" cy="209688"/>
            </a:xfrm>
            <a:solidFill>
              <a:schemeClr val="bg1">
                <a:lumMod val="85000"/>
              </a:schemeClr>
            </a:solidFill>
          </p:grpSpPr>
          <p:sp>
            <p:nvSpPr>
              <p:cNvPr id="124" name="Oval 114"/>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25"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14" name="Group 302"/>
            <p:cNvGrpSpPr/>
            <p:nvPr/>
          </p:nvGrpSpPr>
          <p:grpSpPr>
            <a:xfrm>
              <a:off x="6072198" y="3000402"/>
              <a:ext cx="121110" cy="261192"/>
              <a:chOff x="6138760" y="4271257"/>
              <a:chExt cx="97227" cy="209688"/>
            </a:xfrm>
            <a:solidFill>
              <a:schemeClr val="bg1">
                <a:lumMod val="85000"/>
              </a:schemeClr>
            </a:solidFill>
          </p:grpSpPr>
          <p:sp>
            <p:nvSpPr>
              <p:cNvPr id="122" name="Oval 112"/>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23"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15" name="Group 302"/>
            <p:cNvGrpSpPr/>
            <p:nvPr/>
          </p:nvGrpSpPr>
          <p:grpSpPr>
            <a:xfrm>
              <a:off x="6215074" y="3000402"/>
              <a:ext cx="121110" cy="261192"/>
              <a:chOff x="6138760" y="4271257"/>
              <a:chExt cx="97227" cy="209688"/>
            </a:xfrm>
            <a:solidFill>
              <a:schemeClr val="bg1">
                <a:lumMod val="85000"/>
              </a:schemeClr>
            </a:solidFill>
          </p:grpSpPr>
          <p:sp>
            <p:nvSpPr>
              <p:cNvPr id="120" name="Oval 110"/>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21"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16" name="Group 302"/>
            <p:cNvGrpSpPr/>
            <p:nvPr/>
          </p:nvGrpSpPr>
          <p:grpSpPr>
            <a:xfrm>
              <a:off x="6357950" y="3000402"/>
              <a:ext cx="121110" cy="261192"/>
              <a:chOff x="6138760" y="4271257"/>
              <a:chExt cx="97227" cy="209688"/>
            </a:xfrm>
            <a:solidFill>
              <a:schemeClr val="bg1">
                <a:lumMod val="85000"/>
              </a:schemeClr>
            </a:solidFill>
          </p:grpSpPr>
          <p:sp>
            <p:nvSpPr>
              <p:cNvPr id="118" name="Oval 108"/>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19"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117" name="Rectangle 107"/>
            <p:cNvSpPr/>
            <p:nvPr/>
          </p:nvSpPr>
          <p:spPr>
            <a:xfrm>
              <a:off x="5851472" y="3286130"/>
              <a:ext cx="500458" cy="276999"/>
            </a:xfrm>
            <a:prstGeom prst="rect">
              <a:avLst/>
            </a:prstGeom>
          </p:spPr>
          <p:txBody>
            <a:bodyPr wrap="none">
              <a:spAutoFit/>
            </a:bodyPr>
            <a:lstStyle/>
            <a:p>
              <a:pPr algn="ctr"/>
              <a:r>
                <a:rPr lang="en-US" sz="1200" dirty="0">
                  <a:solidFill>
                    <a:schemeClr val="tx2"/>
                  </a:solidFill>
                  <a:cs typeface="+mn-ea"/>
                  <a:sym typeface="+mn-lt"/>
                </a:rPr>
                <a:t>6</a:t>
              </a:r>
              <a:r>
                <a:rPr lang="en-US" sz="1200">
                  <a:solidFill>
                    <a:schemeClr val="tx2"/>
                  </a:solidFill>
                  <a:cs typeface="+mn-ea"/>
                  <a:sym typeface="+mn-lt"/>
                </a:rPr>
                <a:t>0</a:t>
              </a:r>
              <a:r>
                <a:rPr lang="en-US" sz="1200" dirty="0">
                  <a:solidFill>
                    <a:schemeClr val="tx2"/>
                  </a:solidFill>
                  <a:cs typeface="+mn-ea"/>
                  <a:sym typeface="+mn-lt"/>
                </a:rPr>
                <a:t>%</a:t>
              </a:r>
            </a:p>
          </p:txBody>
        </p:sp>
      </p:grpSp>
      <p:grpSp>
        <p:nvGrpSpPr>
          <p:cNvPr id="128" name="Group 163"/>
          <p:cNvGrpSpPr/>
          <p:nvPr/>
        </p:nvGrpSpPr>
        <p:grpSpPr>
          <a:xfrm>
            <a:off x="7072330" y="2881585"/>
            <a:ext cx="674048" cy="562751"/>
            <a:chOff x="7072330" y="3000378"/>
            <a:chExt cx="674048" cy="562751"/>
          </a:xfrm>
        </p:grpSpPr>
        <p:grpSp>
          <p:nvGrpSpPr>
            <p:cNvPr id="129" name="Group 299"/>
            <p:cNvGrpSpPr/>
            <p:nvPr/>
          </p:nvGrpSpPr>
          <p:grpSpPr>
            <a:xfrm>
              <a:off x="7072330" y="3000378"/>
              <a:ext cx="102544" cy="260820"/>
              <a:chOff x="6141009" y="3540977"/>
              <a:chExt cx="85046" cy="216315"/>
            </a:xfrm>
            <a:solidFill>
              <a:schemeClr val="accent4"/>
            </a:solidFill>
          </p:grpSpPr>
          <p:sp>
            <p:nvSpPr>
              <p:cNvPr id="14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44"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30" name="Group 299"/>
            <p:cNvGrpSpPr/>
            <p:nvPr/>
          </p:nvGrpSpPr>
          <p:grpSpPr>
            <a:xfrm>
              <a:off x="7215206" y="3000378"/>
              <a:ext cx="102544" cy="260820"/>
              <a:chOff x="6141009" y="3540977"/>
              <a:chExt cx="85046" cy="216315"/>
            </a:xfrm>
            <a:solidFill>
              <a:schemeClr val="accent4"/>
            </a:solidFill>
          </p:grpSpPr>
          <p:sp>
            <p:nvSpPr>
              <p:cNvPr id="14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42"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31" name="Group 299"/>
            <p:cNvGrpSpPr/>
            <p:nvPr/>
          </p:nvGrpSpPr>
          <p:grpSpPr>
            <a:xfrm>
              <a:off x="7358082" y="3000378"/>
              <a:ext cx="102544" cy="260820"/>
              <a:chOff x="6141009" y="3540977"/>
              <a:chExt cx="85046" cy="216315"/>
            </a:xfrm>
            <a:solidFill>
              <a:schemeClr val="accent4"/>
            </a:solidFill>
          </p:grpSpPr>
          <p:sp>
            <p:nvSpPr>
              <p:cNvPr id="13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40"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32" name="Group 299"/>
            <p:cNvGrpSpPr/>
            <p:nvPr/>
          </p:nvGrpSpPr>
          <p:grpSpPr>
            <a:xfrm>
              <a:off x="7500958" y="3000378"/>
              <a:ext cx="102544" cy="260820"/>
              <a:chOff x="6141009" y="3540977"/>
              <a:chExt cx="85046" cy="216315"/>
            </a:xfrm>
            <a:solidFill>
              <a:schemeClr val="bg1">
                <a:lumMod val="85000"/>
              </a:schemeClr>
            </a:solidFill>
          </p:grpSpPr>
          <p:sp>
            <p:nvSpPr>
              <p:cNvPr id="13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38"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33" name="Group 299"/>
            <p:cNvGrpSpPr/>
            <p:nvPr/>
          </p:nvGrpSpPr>
          <p:grpSpPr>
            <a:xfrm>
              <a:off x="7643834" y="3000378"/>
              <a:ext cx="102544" cy="260820"/>
              <a:chOff x="6141009" y="3540977"/>
              <a:chExt cx="85046" cy="216315"/>
            </a:xfrm>
            <a:solidFill>
              <a:schemeClr val="bg1">
                <a:lumMod val="85000"/>
              </a:schemeClr>
            </a:solidFill>
          </p:grpSpPr>
          <p:sp>
            <p:nvSpPr>
              <p:cNvPr id="13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36"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134" name="Rectangle 124"/>
            <p:cNvSpPr/>
            <p:nvPr/>
          </p:nvSpPr>
          <p:spPr>
            <a:xfrm>
              <a:off x="7137355" y="3286130"/>
              <a:ext cx="500458" cy="276999"/>
            </a:xfrm>
            <a:prstGeom prst="rect">
              <a:avLst/>
            </a:prstGeom>
          </p:spPr>
          <p:txBody>
            <a:bodyPr wrap="none">
              <a:spAutoFit/>
            </a:bodyPr>
            <a:lstStyle/>
            <a:p>
              <a:pPr algn="ctr"/>
              <a:r>
                <a:rPr lang="en-US" sz="1200" dirty="0">
                  <a:solidFill>
                    <a:schemeClr val="tx2"/>
                  </a:solidFill>
                  <a:cs typeface="+mn-ea"/>
                  <a:sym typeface="+mn-lt"/>
                </a:rPr>
                <a:t>6</a:t>
              </a:r>
              <a:r>
                <a:rPr lang="en-US" sz="1200">
                  <a:solidFill>
                    <a:schemeClr val="tx2"/>
                  </a:solidFill>
                  <a:cs typeface="+mn-ea"/>
                  <a:sym typeface="+mn-lt"/>
                </a:rPr>
                <a:t>0</a:t>
              </a:r>
              <a:r>
                <a:rPr lang="en-US" sz="1200" dirty="0">
                  <a:solidFill>
                    <a:schemeClr val="tx2"/>
                  </a:solidFill>
                  <a:cs typeface="+mn-ea"/>
                  <a:sym typeface="+mn-lt"/>
                </a:rPr>
                <a:t>%</a:t>
              </a:r>
            </a:p>
          </p:txBody>
        </p:sp>
      </p:grpSp>
      <p:grpSp>
        <p:nvGrpSpPr>
          <p:cNvPr id="145" name="Group 164"/>
          <p:cNvGrpSpPr/>
          <p:nvPr/>
        </p:nvGrpSpPr>
        <p:grpSpPr>
          <a:xfrm>
            <a:off x="8001024" y="2881609"/>
            <a:ext cx="692614" cy="562727"/>
            <a:chOff x="8001024" y="3000402"/>
            <a:chExt cx="692614" cy="562727"/>
          </a:xfrm>
        </p:grpSpPr>
        <p:grpSp>
          <p:nvGrpSpPr>
            <p:cNvPr id="146" name="Group 302"/>
            <p:cNvGrpSpPr/>
            <p:nvPr/>
          </p:nvGrpSpPr>
          <p:grpSpPr>
            <a:xfrm>
              <a:off x="8001024" y="3000402"/>
              <a:ext cx="121110" cy="261192"/>
              <a:chOff x="6138760" y="4271257"/>
              <a:chExt cx="97227" cy="209688"/>
            </a:xfrm>
            <a:solidFill>
              <a:schemeClr val="accent4"/>
            </a:solidFill>
          </p:grpSpPr>
          <p:sp>
            <p:nvSpPr>
              <p:cNvPr id="160" name="Oval 150"/>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61"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47" name="Group 302"/>
            <p:cNvGrpSpPr/>
            <p:nvPr/>
          </p:nvGrpSpPr>
          <p:grpSpPr>
            <a:xfrm>
              <a:off x="8143900" y="3000402"/>
              <a:ext cx="121110" cy="261192"/>
              <a:chOff x="6138760" y="4271257"/>
              <a:chExt cx="97227" cy="209688"/>
            </a:xfrm>
            <a:solidFill>
              <a:schemeClr val="accent4"/>
            </a:solidFill>
          </p:grpSpPr>
          <p:sp>
            <p:nvSpPr>
              <p:cNvPr id="158" name="Oval 148"/>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59"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48" name="Group 302"/>
            <p:cNvGrpSpPr/>
            <p:nvPr/>
          </p:nvGrpSpPr>
          <p:grpSpPr>
            <a:xfrm>
              <a:off x="8286776" y="3000402"/>
              <a:ext cx="121110" cy="261192"/>
              <a:chOff x="6138760" y="4271257"/>
              <a:chExt cx="97227" cy="209688"/>
            </a:xfrm>
            <a:solidFill>
              <a:schemeClr val="accent4"/>
            </a:solidFill>
          </p:grpSpPr>
          <p:sp>
            <p:nvSpPr>
              <p:cNvPr id="156" name="Oval 146"/>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57"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49" name="Group 302"/>
            <p:cNvGrpSpPr/>
            <p:nvPr/>
          </p:nvGrpSpPr>
          <p:grpSpPr>
            <a:xfrm>
              <a:off x="8429652" y="3000402"/>
              <a:ext cx="121110" cy="261192"/>
              <a:chOff x="6138760" y="4271257"/>
              <a:chExt cx="97227" cy="209688"/>
            </a:xfrm>
            <a:solidFill>
              <a:schemeClr val="accent4"/>
            </a:solidFill>
          </p:grpSpPr>
          <p:sp>
            <p:nvSpPr>
              <p:cNvPr id="154" name="Oval 144"/>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55"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50" name="Group 302"/>
            <p:cNvGrpSpPr/>
            <p:nvPr/>
          </p:nvGrpSpPr>
          <p:grpSpPr>
            <a:xfrm>
              <a:off x="8572528" y="3000402"/>
              <a:ext cx="121110" cy="261192"/>
              <a:chOff x="6138760" y="4271257"/>
              <a:chExt cx="97227" cy="209688"/>
            </a:xfrm>
            <a:solidFill>
              <a:schemeClr val="bg1">
                <a:lumMod val="85000"/>
              </a:schemeClr>
            </a:solidFill>
          </p:grpSpPr>
          <p:sp>
            <p:nvSpPr>
              <p:cNvPr id="152" name="Oval 142"/>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53"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151" name="Rectangle 141"/>
            <p:cNvSpPr/>
            <p:nvPr/>
          </p:nvSpPr>
          <p:spPr>
            <a:xfrm>
              <a:off x="8066050" y="3286130"/>
              <a:ext cx="500458" cy="276999"/>
            </a:xfrm>
            <a:prstGeom prst="rect">
              <a:avLst/>
            </a:prstGeom>
          </p:spPr>
          <p:txBody>
            <a:bodyPr wrap="none">
              <a:spAutoFit/>
            </a:bodyPr>
            <a:lstStyle/>
            <a:p>
              <a:pPr algn="ctr"/>
              <a:r>
                <a:rPr lang="en-US" sz="1200" dirty="0">
                  <a:solidFill>
                    <a:schemeClr val="tx2"/>
                  </a:solidFill>
                  <a:cs typeface="+mn-ea"/>
                  <a:sym typeface="+mn-lt"/>
                </a:rPr>
                <a:t>8</a:t>
              </a:r>
              <a:r>
                <a:rPr lang="en-US" sz="1200">
                  <a:solidFill>
                    <a:schemeClr val="tx2"/>
                  </a:solidFill>
                  <a:cs typeface="+mn-ea"/>
                  <a:sym typeface="+mn-lt"/>
                </a:rPr>
                <a:t>0</a:t>
              </a:r>
              <a:r>
                <a:rPr lang="en-US" sz="1200" dirty="0">
                  <a:solidFill>
                    <a:schemeClr val="tx2"/>
                  </a:solidFill>
                  <a:cs typeface="+mn-ea"/>
                  <a:sym typeface="+mn-lt"/>
                </a:rPr>
                <a:t>%</a:t>
              </a:r>
            </a:p>
          </p:txBody>
        </p:sp>
      </p:grpSp>
      <p:sp>
        <p:nvSpPr>
          <p:cNvPr id="163" name="Freeform 104"/>
          <p:cNvSpPr>
            <a:spLocks noEditPoints="1"/>
          </p:cNvSpPr>
          <p:nvPr/>
        </p:nvSpPr>
        <p:spPr bwMode="auto">
          <a:xfrm>
            <a:off x="3206061" y="1932492"/>
            <a:ext cx="349258" cy="340246"/>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015A74"/>
          </a:solid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164" name="Freeform 111"/>
          <p:cNvSpPr>
            <a:spLocks noEditPoints="1"/>
          </p:cNvSpPr>
          <p:nvPr/>
        </p:nvSpPr>
        <p:spPr bwMode="auto">
          <a:xfrm>
            <a:off x="1033691" y="1932492"/>
            <a:ext cx="315458" cy="317714"/>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rgbClr val="009999"/>
          </a:solid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165" name="Freeform 20"/>
          <p:cNvSpPr>
            <a:spLocks noEditPoints="1"/>
          </p:cNvSpPr>
          <p:nvPr/>
        </p:nvSpPr>
        <p:spPr bwMode="auto">
          <a:xfrm>
            <a:off x="7682337" y="1932492"/>
            <a:ext cx="370626" cy="3789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009999"/>
          </a:solidFill>
          <a:ln>
            <a:noFill/>
          </a:ln>
        </p:spPr>
        <p:txBody>
          <a:bodyPr vert="horz" wrap="square" lIns="91440" tIns="45720" rIns="91440" bIns="45720" numCol="1" anchor="t" anchorCtr="0" compatLnSpc="1"/>
          <a:lstStyle/>
          <a:p>
            <a:endParaRPr lang="en-US" sz="1800" dirty="0">
              <a:cs typeface="+mn-ea"/>
              <a:sym typeface="+mn-lt"/>
            </a:endParaRPr>
          </a:p>
        </p:txBody>
      </p:sp>
      <p:grpSp>
        <p:nvGrpSpPr>
          <p:cNvPr id="166" name="Group 21"/>
          <p:cNvGrpSpPr/>
          <p:nvPr/>
        </p:nvGrpSpPr>
        <p:grpSpPr>
          <a:xfrm>
            <a:off x="5412231" y="1932492"/>
            <a:ext cx="413193" cy="325531"/>
            <a:chOff x="1058564" y="1781841"/>
            <a:chExt cx="649993" cy="512092"/>
          </a:xfrm>
          <a:solidFill>
            <a:srgbClr val="F17445"/>
          </a:solidFill>
        </p:grpSpPr>
        <p:sp>
          <p:nvSpPr>
            <p:cNvPr id="167"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cs typeface="+mn-ea"/>
                <a:sym typeface="+mn-lt"/>
              </a:endParaRPr>
            </a:p>
          </p:txBody>
        </p:sp>
        <p:sp>
          <p:nvSpPr>
            <p:cNvPr id="168"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3000"/>
                            </p:stCondLst>
                            <p:childTnLst>
                              <p:par>
                                <p:cTn id="31" presetID="16" presetClass="entr" presetSubtype="42"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outHorizontal)">
                                      <p:cBhvr>
                                        <p:cTn id="33" dur="500"/>
                                        <p:tgtEl>
                                          <p:spTgt spid="11"/>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p:stCondLst>
                              <p:cond delay="5000"/>
                            </p:stCondLst>
                            <p:childTnLst>
                              <p:par>
                                <p:cTn id="47" presetID="16" presetClass="entr" presetSubtype="42"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outHorizontal)">
                                      <p:cBhvr>
                                        <p:cTn id="49" dur="500"/>
                                        <p:tgtEl>
                                          <p:spTgt spid="12"/>
                                        </p:tgtEl>
                                      </p:cBhvr>
                                    </p:animEffect>
                                  </p:childTnLst>
                                </p:cTn>
                              </p:par>
                            </p:childTnLst>
                          </p:cTn>
                        </p:par>
                        <p:par>
                          <p:cTn id="50" fill="hold">
                            <p:stCondLst>
                              <p:cond delay="5500"/>
                            </p:stCondLst>
                            <p:childTnLst>
                              <p:par>
                                <p:cTn id="51" presetID="10" presetClass="entr" presetSubtype="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fade">
                                      <p:cBhvr>
                                        <p:cTn id="53" dur="500"/>
                                        <p:tgtEl>
                                          <p:spTgt spid="94"/>
                                        </p:tgtEl>
                                      </p:cBhvr>
                                    </p:animEffect>
                                  </p:childTnLst>
                                </p:cTn>
                              </p:par>
                            </p:childTnLst>
                          </p:cTn>
                        </p:par>
                        <p:par>
                          <p:cTn id="54" fill="hold">
                            <p:stCondLst>
                              <p:cond delay="6000"/>
                            </p:stCondLst>
                            <p:childTnLst>
                              <p:par>
                                <p:cTn id="55" presetID="10" presetClass="entr" presetSubtype="0" fill="hold" nodeType="after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fade">
                                      <p:cBhvr>
                                        <p:cTn id="57" dur="500"/>
                                        <p:tgtEl>
                                          <p:spTgt spid="111"/>
                                        </p:tgtEl>
                                      </p:cBhvr>
                                    </p:animEffect>
                                  </p:childTnLst>
                                </p:cTn>
                              </p:par>
                            </p:childTnLst>
                          </p:cTn>
                        </p:par>
                        <p:par>
                          <p:cTn id="58" fill="hold">
                            <p:stCondLst>
                              <p:cond delay="6500"/>
                            </p:stCondLst>
                            <p:childTnLst>
                              <p:par>
                                <p:cTn id="59" presetID="10" presetClass="entr" presetSubtype="0"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par>
                          <p:cTn id="62" fill="hold">
                            <p:stCondLst>
                              <p:cond delay="7000"/>
                            </p:stCondLst>
                            <p:childTnLst>
                              <p:par>
                                <p:cTn id="63" presetID="16" presetClass="entr" presetSubtype="4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barn(outHorizontal)">
                                      <p:cBhvr>
                                        <p:cTn id="65" dur="500"/>
                                        <p:tgtEl>
                                          <p:spTgt spid="13"/>
                                        </p:tgtEl>
                                      </p:cBhvr>
                                    </p:animEffect>
                                  </p:childTnLst>
                                </p:cTn>
                              </p:par>
                            </p:childTnLst>
                          </p:cTn>
                        </p:par>
                        <p:par>
                          <p:cTn id="66" fill="hold">
                            <p:stCondLst>
                              <p:cond delay="7500"/>
                            </p:stCondLst>
                            <p:childTnLst>
                              <p:par>
                                <p:cTn id="67" presetID="10" presetClass="entr" presetSubtype="0" fill="hold" nodeType="afterEffect">
                                  <p:stCondLst>
                                    <p:cond delay="0"/>
                                  </p:stCondLst>
                                  <p:childTnLst>
                                    <p:set>
                                      <p:cBhvr>
                                        <p:cTn id="68" dur="1" fill="hold">
                                          <p:stCondLst>
                                            <p:cond delay="0"/>
                                          </p:stCondLst>
                                        </p:cTn>
                                        <p:tgtEl>
                                          <p:spTgt spid="128"/>
                                        </p:tgtEl>
                                        <p:attrNameLst>
                                          <p:attrName>style.visibility</p:attrName>
                                        </p:attrNameLst>
                                      </p:cBhvr>
                                      <p:to>
                                        <p:strVal val="visible"/>
                                      </p:to>
                                    </p:set>
                                    <p:animEffect transition="in" filter="fade">
                                      <p:cBhvr>
                                        <p:cTn id="69" dur="500"/>
                                        <p:tgtEl>
                                          <p:spTgt spid="128"/>
                                        </p:tgtEl>
                                      </p:cBhvr>
                                    </p:animEffect>
                                  </p:childTnLst>
                                </p:cTn>
                              </p:par>
                            </p:childTnLst>
                          </p:cTn>
                        </p:par>
                        <p:par>
                          <p:cTn id="70" fill="hold">
                            <p:stCondLst>
                              <p:cond delay="8000"/>
                            </p:stCondLst>
                            <p:childTnLst>
                              <p:par>
                                <p:cTn id="71" presetID="10" presetClass="entr" presetSubtype="0" fill="hold" nodeType="afterEffect">
                                  <p:stCondLst>
                                    <p:cond delay="0"/>
                                  </p:stCondLst>
                                  <p:childTnLst>
                                    <p:set>
                                      <p:cBhvr>
                                        <p:cTn id="72" dur="1" fill="hold">
                                          <p:stCondLst>
                                            <p:cond delay="0"/>
                                          </p:stCondLst>
                                        </p:cTn>
                                        <p:tgtEl>
                                          <p:spTgt spid="145"/>
                                        </p:tgtEl>
                                        <p:attrNameLst>
                                          <p:attrName>style.visibility</p:attrName>
                                        </p:attrNameLst>
                                      </p:cBhvr>
                                      <p:to>
                                        <p:strVal val="visible"/>
                                      </p:to>
                                    </p:set>
                                    <p:animEffect transition="in" filter="fade">
                                      <p:cBhvr>
                                        <p:cTn id="73" dur="500"/>
                                        <p:tgtEl>
                                          <p:spTgt spid="145"/>
                                        </p:tgtEl>
                                      </p:cBhvr>
                                    </p:animEffect>
                                  </p:childTnLst>
                                </p:cTn>
                              </p:par>
                            </p:childTnLst>
                          </p:cTn>
                        </p:par>
                        <p:par>
                          <p:cTn id="74" fill="hold">
                            <p:stCondLst>
                              <p:cond delay="8500"/>
                            </p:stCondLst>
                            <p:childTnLst>
                              <p:par>
                                <p:cTn id="75" presetID="10" presetClass="entr" presetSubtype="0"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164"/>
                                        </p:tgtEl>
                                        <p:attrNameLst>
                                          <p:attrName>style.visibility</p:attrName>
                                        </p:attrNameLst>
                                      </p:cBhvr>
                                      <p:to>
                                        <p:strVal val="visible"/>
                                      </p:to>
                                    </p:set>
                                    <p:anim calcmode="lin" valueType="num">
                                      <p:cBhvr>
                                        <p:cTn id="81" dur="500" fill="hold"/>
                                        <p:tgtEl>
                                          <p:spTgt spid="164"/>
                                        </p:tgtEl>
                                        <p:attrNameLst>
                                          <p:attrName>ppt_w</p:attrName>
                                        </p:attrNameLst>
                                      </p:cBhvr>
                                      <p:tavLst>
                                        <p:tav tm="0">
                                          <p:val>
                                            <p:fltVal val="0"/>
                                          </p:val>
                                        </p:tav>
                                        <p:tav tm="100000">
                                          <p:val>
                                            <p:strVal val="#ppt_w"/>
                                          </p:val>
                                        </p:tav>
                                      </p:tavLst>
                                    </p:anim>
                                    <p:anim calcmode="lin" valueType="num">
                                      <p:cBhvr>
                                        <p:cTn id="82" dur="500" fill="hold"/>
                                        <p:tgtEl>
                                          <p:spTgt spid="164"/>
                                        </p:tgtEl>
                                        <p:attrNameLst>
                                          <p:attrName>ppt_h</p:attrName>
                                        </p:attrNameLst>
                                      </p:cBhvr>
                                      <p:tavLst>
                                        <p:tav tm="0">
                                          <p:val>
                                            <p:fltVal val="0"/>
                                          </p:val>
                                        </p:tav>
                                        <p:tav tm="100000">
                                          <p:val>
                                            <p:strVal val="#ppt_h"/>
                                          </p:val>
                                        </p:tav>
                                      </p:tavLst>
                                    </p:anim>
                                    <p:animEffect transition="in" filter="fade">
                                      <p:cBhvr>
                                        <p:cTn id="83" dur="500"/>
                                        <p:tgtEl>
                                          <p:spTgt spid="164"/>
                                        </p:tgtEl>
                                      </p:cBhvr>
                                    </p:animEffect>
                                  </p:childTnLst>
                                </p:cTn>
                              </p:par>
                            </p:childTnLst>
                          </p:cTn>
                        </p:par>
                        <p:par>
                          <p:cTn id="84" fill="hold">
                            <p:stCondLst>
                              <p:cond delay="9500"/>
                            </p:stCondLst>
                            <p:childTnLst>
                              <p:par>
                                <p:cTn id="85" presetID="53" presetClass="entr" presetSubtype="16" fill="hold" grpId="0" nodeType="afterEffect">
                                  <p:stCondLst>
                                    <p:cond delay="0"/>
                                  </p:stCondLst>
                                  <p:childTnLst>
                                    <p:set>
                                      <p:cBhvr>
                                        <p:cTn id="86" dur="1" fill="hold">
                                          <p:stCondLst>
                                            <p:cond delay="0"/>
                                          </p:stCondLst>
                                        </p:cTn>
                                        <p:tgtEl>
                                          <p:spTgt spid="163"/>
                                        </p:tgtEl>
                                        <p:attrNameLst>
                                          <p:attrName>style.visibility</p:attrName>
                                        </p:attrNameLst>
                                      </p:cBhvr>
                                      <p:to>
                                        <p:strVal val="visible"/>
                                      </p:to>
                                    </p:set>
                                    <p:anim calcmode="lin" valueType="num">
                                      <p:cBhvr>
                                        <p:cTn id="87" dur="500" fill="hold"/>
                                        <p:tgtEl>
                                          <p:spTgt spid="163"/>
                                        </p:tgtEl>
                                        <p:attrNameLst>
                                          <p:attrName>ppt_w</p:attrName>
                                        </p:attrNameLst>
                                      </p:cBhvr>
                                      <p:tavLst>
                                        <p:tav tm="0">
                                          <p:val>
                                            <p:fltVal val="0"/>
                                          </p:val>
                                        </p:tav>
                                        <p:tav tm="100000">
                                          <p:val>
                                            <p:strVal val="#ppt_w"/>
                                          </p:val>
                                        </p:tav>
                                      </p:tavLst>
                                    </p:anim>
                                    <p:anim calcmode="lin" valueType="num">
                                      <p:cBhvr>
                                        <p:cTn id="88" dur="500" fill="hold"/>
                                        <p:tgtEl>
                                          <p:spTgt spid="163"/>
                                        </p:tgtEl>
                                        <p:attrNameLst>
                                          <p:attrName>ppt_h</p:attrName>
                                        </p:attrNameLst>
                                      </p:cBhvr>
                                      <p:tavLst>
                                        <p:tav tm="0">
                                          <p:val>
                                            <p:fltVal val="0"/>
                                          </p:val>
                                        </p:tav>
                                        <p:tav tm="100000">
                                          <p:val>
                                            <p:strVal val="#ppt_h"/>
                                          </p:val>
                                        </p:tav>
                                      </p:tavLst>
                                    </p:anim>
                                    <p:animEffect transition="in" filter="fade">
                                      <p:cBhvr>
                                        <p:cTn id="89" dur="500"/>
                                        <p:tgtEl>
                                          <p:spTgt spid="163"/>
                                        </p:tgtEl>
                                      </p:cBhvr>
                                    </p:animEffect>
                                  </p:childTnLst>
                                </p:cTn>
                              </p:par>
                            </p:childTnLst>
                          </p:cTn>
                        </p:par>
                        <p:par>
                          <p:cTn id="90" fill="hold">
                            <p:stCondLst>
                              <p:cond delay="10000"/>
                            </p:stCondLst>
                            <p:childTnLst>
                              <p:par>
                                <p:cTn id="91" presetID="53" presetClass="entr" presetSubtype="16" fill="hold" nodeType="afterEffect">
                                  <p:stCondLst>
                                    <p:cond delay="0"/>
                                  </p:stCondLst>
                                  <p:childTnLst>
                                    <p:set>
                                      <p:cBhvr>
                                        <p:cTn id="92" dur="1" fill="hold">
                                          <p:stCondLst>
                                            <p:cond delay="0"/>
                                          </p:stCondLst>
                                        </p:cTn>
                                        <p:tgtEl>
                                          <p:spTgt spid="166"/>
                                        </p:tgtEl>
                                        <p:attrNameLst>
                                          <p:attrName>style.visibility</p:attrName>
                                        </p:attrNameLst>
                                      </p:cBhvr>
                                      <p:to>
                                        <p:strVal val="visible"/>
                                      </p:to>
                                    </p:set>
                                    <p:anim calcmode="lin" valueType="num">
                                      <p:cBhvr>
                                        <p:cTn id="93" dur="500" fill="hold"/>
                                        <p:tgtEl>
                                          <p:spTgt spid="166"/>
                                        </p:tgtEl>
                                        <p:attrNameLst>
                                          <p:attrName>ppt_w</p:attrName>
                                        </p:attrNameLst>
                                      </p:cBhvr>
                                      <p:tavLst>
                                        <p:tav tm="0">
                                          <p:val>
                                            <p:fltVal val="0"/>
                                          </p:val>
                                        </p:tav>
                                        <p:tav tm="100000">
                                          <p:val>
                                            <p:strVal val="#ppt_w"/>
                                          </p:val>
                                        </p:tav>
                                      </p:tavLst>
                                    </p:anim>
                                    <p:anim calcmode="lin" valueType="num">
                                      <p:cBhvr>
                                        <p:cTn id="94" dur="500" fill="hold"/>
                                        <p:tgtEl>
                                          <p:spTgt spid="166"/>
                                        </p:tgtEl>
                                        <p:attrNameLst>
                                          <p:attrName>ppt_h</p:attrName>
                                        </p:attrNameLst>
                                      </p:cBhvr>
                                      <p:tavLst>
                                        <p:tav tm="0">
                                          <p:val>
                                            <p:fltVal val="0"/>
                                          </p:val>
                                        </p:tav>
                                        <p:tav tm="100000">
                                          <p:val>
                                            <p:strVal val="#ppt_h"/>
                                          </p:val>
                                        </p:tav>
                                      </p:tavLst>
                                    </p:anim>
                                    <p:animEffect transition="in" filter="fade">
                                      <p:cBhvr>
                                        <p:cTn id="95" dur="500"/>
                                        <p:tgtEl>
                                          <p:spTgt spid="166"/>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165"/>
                                        </p:tgtEl>
                                        <p:attrNameLst>
                                          <p:attrName>style.visibility</p:attrName>
                                        </p:attrNameLst>
                                      </p:cBhvr>
                                      <p:to>
                                        <p:strVal val="visible"/>
                                      </p:to>
                                    </p:set>
                                    <p:anim calcmode="lin" valueType="num">
                                      <p:cBhvr>
                                        <p:cTn id="99" dur="500" fill="hold"/>
                                        <p:tgtEl>
                                          <p:spTgt spid="165"/>
                                        </p:tgtEl>
                                        <p:attrNameLst>
                                          <p:attrName>ppt_w</p:attrName>
                                        </p:attrNameLst>
                                      </p:cBhvr>
                                      <p:tavLst>
                                        <p:tav tm="0">
                                          <p:val>
                                            <p:fltVal val="0"/>
                                          </p:val>
                                        </p:tav>
                                        <p:tav tm="100000">
                                          <p:val>
                                            <p:strVal val="#ppt_w"/>
                                          </p:val>
                                        </p:tav>
                                      </p:tavLst>
                                    </p:anim>
                                    <p:anim calcmode="lin" valueType="num">
                                      <p:cBhvr>
                                        <p:cTn id="100" dur="500" fill="hold"/>
                                        <p:tgtEl>
                                          <p:spTgt spid="165"/>
                                        </p:tgtEl>
                                        <p:attrNameLst>
                                          <p:attrName>ppt_h</p:attrName>
                                        </p:attrNameLst>
                                      </p:cBhvr>
                                      <p:tavLst>
                                        <p:tav tm="0">
                                          <p:val>
                                            <p:fltVal val="0"/>
                                          </p:val>
                                        </p:tav>
                                        <p:tav tm="100000">
                                          <p:val>
                                            <p:strVal val="#ppt_h"/>
                                          </p:val>
                                        </p:tav>
                                      </p:tavLst>
                                    </p:anim>
                                    <p:animEffect transition="in" filter="fade">
                                      <p:cBhvr>
                                        <p:cTn id="101"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3" grpId="0" animBg="1"/>
      <p:bldP spid="164" grpId="0" animBg="1"/>
      <p:bldP spid="16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224464"/>
            <a:ext cx="9144000" cy="1943100"/>
          </a:xfrm>
          <a:prstGeom prst="rect">
            <a:avLst/>
          </a:prstGeom>
          <a:solidFill>
            <a:srgbClr val="E94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4" name="文本框 3"/>
          <p:cNvSpPr txBox="1"/>
          <p:nvPr/>
        </p:nvSpPr>
        <p:spPr>
          <a:xfrm>
            <a:off x="1611178" y="1159891"/>
            <a:ext cx="3134685" cy="3170099"/>
          </a:xfrm>
          <a:prstGeom prst="rect">
            <a:avLst/>
          </a:prstGeom>
          <a:noFill/>
        </p:spPr>
        <p:txBody>
          <a:bodyPr wrap="square" rtlCol="0">
            <a:spAutoFit/>
          </a:bodyPr>
          <a:lstStyle/>
          <a:p>
            <a:r>
              <a:rPr lang="en-US" altLang="zh-CN" sz="20000" b="1" dirty="0">
                <a:solidFill>
                  <a:srgbClr val="015A74"/>
                </a:solidFill>
                <a:effectLst>
                  <a:innerShdw blurRad="63500" dist="50800" dir="18900000">
                    <a:prstClr val="black">
                      <a:alpha val="50000"/>
                    </a:prstClr>
                  </a:innerShdw>
                </a:effectLst>
                <a:cs typeface="+mn-ea"/>
                <a:sym typeface="+mn-lt"/>
              </a:rPr>
              <a:t>03</a:t>
            </a:r>
            <a:endParaRPr lang="zh-CN" altLang="en-US" sz="20000" b="1" dirty="0">
              <a:solidFill>
                <a:srgbClr val="015A74"/>
              </a:solidFill>
              <a:effectLst>
                <a:innerShdw blurRad="63500" dist="50800" dir="18900000">
                  <a:prstClr val="black">
                    <a:alpha val="50000"/>
                  </a:prstClr>
                </a:innerShdw>
              </a:effectLst>
              <a:cs typeface="+mn-ea"/>
              <a:sym typeface="+mn-lt"/>
            </a:endParaRPr>
          </a:p>
        </p:txBody>
      </p:sp>
      <p:sp>
        <p:nvSpPr>
          <p:cNvPr id="5" name="TextBox 143"/>
          <p:cNvSpPr txBox="1"/>
          <p:nvPr/>
        </p:nvSpPr>
        <p:spPr>
          <a:xfrm>
            <a:off x="4532308" y="2266701"/>
            <a:ext cx="2646878" cy="957763"/>
          </a:xfrm>
          <a:prstGeom prst="rect">
            <a:avLst/>
          </a:prstGeom>
          <a:noFill/>
        </p:spPr>
        <p:txBody>
          <a:bodyPr wrap="none" rtlCol="0">
            <a:spAutoFit/>
          </a:bodyPr>
          <a:lstStyle/>
          <a:p>
            <a:pPr algn="ctr">
              <a:lnSpc>
                <a:spcPct val="130000"/>
              </a:lnSpc>
            </a:pPr>
            <a:r>
              <a:rPr lang="zh-CN" altLang="en-US" sz="4800" b="1" dirty="0">
                <a:solidFill>
                  <a:srgbClr val="E94744"/>
                </a:solidFill>
                <a:effectLst>
                  <a:innerShdw blurRad="63500" dist="50800" dir="18900000">
                    <a:prstClr val="black">
                      <a:alpha val="50000"/>
                    </a:prstClr>
                  </a:innerShdw>
                </a:effectLst>
                <a:cs typeface="+mn-ea"/>
                <a:sym typeface="+mn-lt"/>
              </a:rPr>
              <a:t>工作心得</a:t>
            </a:r>
          </a:p>
        </p:txBody>
      </p:sp>
      <p:sp>
        <p:nvSpPr>
          <p:cNvPr id="7" name="椭圆 6"/>
          <p:cNvSpPr/>
          <p:nvPr/>
        </p:nvSpPr>
        <p:spPr>
          <a:xfrm>
            <a:off x="630671" y="3438591"/>
            <a:ext cx="267533" cy="267533"/>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123156" y="4562242"/>
            <a:ext cx="258791" cy="2587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67216" y="4406966"/>
            <a:ext cx="414067" cy="414067"/>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4925470" y="3910699"/>
            <a:ext cx="432591" cy="4325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6646763" y="4743923"/>
            <a:ext cx="229548" cy="229548"/>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8203723" y="3910699"/>
            <a:ext cx="280152" cy="280152"/>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500"/>
                            </p:stCondLst>
                            <p:childTnLst>
                              <p:par>
                                <p:cTn id="35" presetID="1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ppt_y</p:attrName>
                                        </p:attrNameLst>
                                      </p:cBhvr>
                                      <p:tavLst>
                                        <p:tav tm="0">
                                          <p:val>
                                            <p:strVal val="#ppt_y+#ppt_h*1.125000"/>
                                          </p:val>
                                        </p:tav>
                                        <p:tav tm="100000">
                                          <p:val>
                                            <p:strVal val="#ppt_y"/>
                                          </p:val>
                                        </p:tav>
                                      </p:tavLst>
                                    </p:anim>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60577" y="1033669"/>
            <a:ext cx="7092823" cy="3260831"/>
            <a:chOff x="1363302" y="1365525"/>
            <a:chExt cx="9457097" cy="4347774"/>
          </a:xfrm>
        </p:grpSpPr>
        <p:sp>
          <p:nvSpPr>
            <p:cNvPr id="4" name="圆角矩形 3"/>
            <p:cNvSpPr/>
            <p:nvPr/>
          </p:nvSpPr>
          <p:spPr>
            <a:xfrm>
              <a:off x="1394459" y="1380931"/>
              <a:ext cx="9402129" cy="4312638"/>
            </a:xfrm>
            <a:prstGeom prst="roundRect">
              <a:avLst>
                <a:gd name="adj" fmla="val 7029"/>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5" name="圆角矩形 4"/>
            <p:cNvSpPr/>
            <p:nvPr/>
          </p:nvSpPr>
          <p:spPr>
            <a:xfrm>
              <a:off x="1363302" y="1365525"/>
              <a:ext cx="9457097" cy="4347774"/>
            </a:xfrm>
            <a:prstGeom prst="roundRect">
              <a:avLst>
                <a:gd name="adj" fmla="val 7380"/>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2" name="椭圆 1"/>
          <p:cNvSpPr/>
          <p:nvPr/>
        </p:nvSpPr>
        <p:spPr>
          <a:xfrm rot="9480000">
            <a:off x="447427" y="1380242"/>
            <a:ext cx="449065" cy="449065"/>
          </a:xfrm>
          <a:prstGeom prst="ellipse">
            <a:avLst/>
          </a:prstGeom>
          <a:gradFill flip="none" rotWithShape="1">
            <a:gsLst>
              <a:gs pos="0">
                <a:srgbClr val="009999"/>
              </a:gs>
              <a:gs pos="100000">
                <a:srgbClr val="008080"/>
              </a:gs>
            </a:gsLst>
            <a:lin ang="10200000" scaled="0"/>
            <a:tileRect/>
          </a:gradFill>
          <a:ln w="38100">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6" name="椭圆 5"/>
          <p:cNvSpPr/>
          <p:nvPr/>
        </p:nvSpPr>
        <p:spPr>
          <a:xfrm rot="9480000">
            <a:off x="1529993" y="336526"/>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nvGrpSpPr>
          <p:cNvPr id="34" name="组合 33"/>
          <p:cNvGrpSpPr/>
          <p:nvPr/>
        </p:nvGrpSpPr>
        <p:grpSpPr>
          <a:xfrm>
            <a:off x="485507" y="298233"/>
            <a:ext cx="1196876" cy="1196876"/>
            <a:chOff x="485507" y="298233"/>
            <a:chExt cx="1196876" cy="1196876"/>
          </a:xfrm>
        </p:grpSpPr>
        <p:sp>
          <p:nvSpPr>
            <p:cNvPr id="11" name="椭圆 10"/>
            <p:cNvSpPr/>
            <p:nvPr/>
          </p:nvSpPr>
          <p:spPr>
            <a:xfrm>
              <a:off x="485507" y="298233"/>
              <a:ext cx="1196876" cy="1196876"/>
            </a:xfrm>
            <a:prstGeom prst="ellipse">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25" name="文本框 24"/>
            <p:cNvSpPr txBox="1"/>
            <p:nvPr/>
          </p:nvSpPr>
          <p:spPr>
            <a:xfrm>
              <a:off x="622300" y="635061"/>
              <a:ext cx="915795" cy="523220"/>
            </a:xfrm>
            <a:prstGeom prst="rect">
              <a:avLst/>
            </a:prstGeom>
            <a:noFill/>
          </p:spPr>
          <p:txBody>
            <a:bodyPr wrap="square" rtlCol="0">
              <a:spAutoFit/>
            </a:bodyPr>
            <a:lstStyle/>
            <a:p>
              <a:r>
                <a:rPr lang="zh-CN" altLang="en-US" sz="2800" b="1" dirty="0">
                  <a:solidFill>
                    <a:schemeClr val="bg1">
                      <a:lumMod val="50000"/>
                    </a:schemeClr>
                  </a:solidFill>
                  <a:cs typeface="+mn-ea"/>
                  <a:sym typeface="+mn-lt"/>
                </a:rPr>
                <a:t>前言</a:t>
              </a:r>
            </a:p>
          </p:txBody>
        </p:sp>
      </p:grpSp>
      <p:grpSp>
        <p:nvGrpSpPr>
          <p:cNvPr id="32" name="组合 31"/>
          <p:cNvGrpSpPr/>
          <p:nvPr/>
        </p:nvGrpSpPr>
        <p:grpSpPr>
          <a:xfrm>
            <a:off x="6654561" y="3852966"/>
            <a:ext cx="1684063" cy="1155639"/>
            <a:chOff x="6654561" y="3852966"/>
            <a:chExt cx="1684063" cy="1155639"/>
          </a:xfrm>
          <a:effectLst>
            <a:outerShdw blurRad="444500" dist="190500" dir="8100000" algn="tr" rotWithShape="0">
              <a:prstClr val="black">
                <a:alpha val="40000"/>
              </a:prstClr>
            </a:outerShdw>
          </a:effectLst>
        </p:grpSpPr>
        <p:sp>
          <p:nvSpPr>
            <p:cNvPr id="29" name="圆角矩形 28"/>
            <p:cNvSpPr/>
            <p:nvPr/>
          </p:nvSpPr>
          <p:spPr>
            <a:xfrm>
              <a:off x="6654561" y="3852966"/>
              <a:ext cx="1684063" cy="1155639"/>
            </a:xfrm>
            <a:prstGeom prst="roundRect">
              <a:avLst/>
            </a:prstGeom>
            <a:gradFill flip="none" rotWithShape="1">
              <a:gsLst>
                <a:gs pos="45000">
                  <a:schemeClr val="bg1">
                    <a:lumMod val="95000"/>
                  </a:schemeClr>
                </a:gs>
                <a:gs pos="1000">
                  <a:schemeClr val="bg2"/>
                </a:gs>
                <a:gs pos="100000">
                  <a:schemeClr val="bg1"/>
                </a:gs>
              </a:gsLst>
              <a:lin ang="7800000" scaled="0"/>
              <a:tileRect/>
            </a:gradFill>
            <a:ln w="38100">
              <a:gradFill flip="none" rotWithShape="1">
                <a:gsLst>
                  <a:gs pos="0">
                    <a:schemeClr val="bg1"/>
                  </a:gs>
                  <a:gs pos="100000">
                    <a:schemeClr val="bg1">
                      <a:lumMod val="85000"/>
                    </a:scheme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31" name="圆角矩形 30"/>
            <p:cNvSpPr/>
            <p:nvPr/>
          </p:nvSpPr>
          <p:spPr>
            <a:xfrm>
              <a:off x="6819900" y="3975100"/>
              <a:ext cx="1391723" cy="889000"/>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9" name="椭圆 8"/>
          <p:cNvSpPr/>
          <p:nvPr/>
        </p:nvSpPr>
        <p:spPr>
          <a:xfrm rot="9480000">
            <a:off x="6235795" y="4347273"/>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8" name="椭圆 7"/>
          <p:cNvSpPr/>
          <p:nvPr/>
        </p:nvSpPr>
        <p:spPr>
          <a:xfrm rot="9480000">
            <a:off x="8278199" y="3869761"/>
            <a:ext cx="481620" cy="449065"/>
          </a:xfrm>
          <a:prstGeom prst="ellipse">
            <a:avLst/>
          </a:prstGeom>
          <a:gradFill flip="none" rotWithShape="1">
            <a:gsLst>
              <a:gs pos="0">
                <a:srgbClr val="E94744"/>
              </a:gs>
              <a:gs pos="100000">
                <a:srgbClr val="C34A3D"/>
              </a:gs>
            </a:gsLst>
            <a:lin ang="10200000" scaled="0"/>
            <a:tileRect/>
          </a:gradFill>
          <a:ln w="38100">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33" name="TextBox 3"/>
          <p:cNvSpPr txBox="1"/>
          <p:nvPr/>
        </p:nvSpPr>
        <p:spPr>
          <a:xfrm>
            <a:off x="1804415" y="1741170"/>
            <a:ext cx="5755152" cy="2012859"/>
          </a:xfrm>
          <a:prstGeom prst="rect">
            <a:avLst/>
          </a:prstGeom>
          <a:noFill/>
        </p:spPr>
        <p:txBody>
          <a:bodyPr wrap="square" rtlCol="0">
            <a:spAutoFit/>
          </a:bodyPr>
          <a:lstStyle/>
          <a:p>
            <a:pPr algn="just">
              <a:lnSpc>
                <a:spcPct val="130000"/>
              </a:lnSpc>
            </a:pPr>
            <a:r>
              <a:rPr lang="zh-CN" altLang="en-US" sz="1600" dirty="0">
                <a:solidFill>
                  <a:schemeClr val="tx1">
                    <a:lumMod val="85000"/>
                    <a:lumOff val="15000"/>
                  </a:schemeClr>
                </a:solidFill>
                <a:cs typeface="+mn-ea"/>
                <a:sym typeface="+mn-lt"/>
              </a:rPr>
              <a:t>请在这里输入简单的文字概述这里输入简单文字概述简单的文字概述这里输入简单的文字概述请在这里输入请在这里输入简单的文字概述这里输入简单文字概述简单的文字概述这里输入简单的文字概述这里输入请在这里输入简单的文字概述请在这里输入简单文字概述简单的文字概述请在这里输入简单的文字概述这里输入请在这里输入简单的文字概述</a:t>
            </a:r>
            <a:endParaRPr lang="zh-CN" altLang="en-US" sz="1600" dirty="0">
              <a:solidFill>
                <a:schemeClr val="bg1">
                  <a:lumMod val="50000"/>
                </a:schemeClr>
              </a:solidFill>
              <a:cs typeface="+mn-ea"/>
              <a:sym typeface="+mn-lt"/>
            </a:endParaRPr>
          </a:p>
        </p:txBody>
      </p:sp>
      <p:sp>
        <p:nvSpPr>
          <p:cNvPr id="16" name="Freeform 55"/>
          <p:cNvSpPr>
            <a:spLocks noEditPoints="1"/>
          </p:cNvSpPr>
          <p:nvPr/>
        </p:nvSpPr>
        <p:spPr bwMode="auto">
          <a:xfrm rot="21720000" flipH="1">
            <a:off x="445206" y="2322150"/>
            <a:ext cx="1219258" cy="2521443"/>
          </a:xfrm>
          <a:custGeom>
            <a:avLst/>
            <a:gdLst>
              <a:gd name="T0" fmla="*/ 673 w 736"/>
              <a:gd name="T1" fmla="*/ 284 h 1300"/>
              <a:gd name="T2" fmla="*/ 626 w 736"/>
              <a:gd name="T3" fmla="*/ 210 h 1300"/>
              <a:gd name="T4" fmla="*/ 530 w 736"/>
              <a:gd name="T5" fmla="*/ 123 h 1300"/>
              <a:gd name="T6" fmla="*/ 538 w 736"/>
              <a:gd name="T7" fmla="*/ 75 h 1300"/>
              <a:gd name="T8" fmla="*/ 500 w 736"/>
              <a:gd name="T9" fmla="*/ 5 h 1300"/>
              <a:gd name="T10" fmla="*/ 445 w 736"/>
              <a:gd name="T11" fmla="*/ 9 h 1300"/>
              <a:gd name="T12" fmla="*/ 421 w 736"/>
              <a:gd name="T13" fmla="*/ 94 h 1300"/>
              <a:gd name="T14" fmla="*/ 452 w 736"/>
              <a:gd name="T15" fmla="*/ 180 h 1300"/>
              <a:gd name="T16" fmla="*/ 383 w 736"/>
              <a:gd name="T17" fmla="*/ 199 h 1300"/>
              <a:gd name="T18" fmla="*/ 340 w 736"/>
              <a:gd name="T19" fmla="*/ 271 h 1300"/>
              <a:gd name="T20" fmla="*/ 304 w 736"/>
              <a:gd name="T21" fmla="*/ 305 h 1300"/>
              <a:gd name="T22" fmla="*/ 271 w 736"/>
              <a:gd name="T23" fmla="*/ 316 h 1300"/>
              <a:gd name="T24" fmla="*/ 162 w 736"/>
              <a:gd name="T25" fmla="*/ 325 h 1300"/>
              <a:gd name="T26" fmla="*/ 92 w 736"/>
              <a:gd name="T27" fmla="*/ 301 h 1300"/>
              <a:gd name="T28" fmla="*/ 65 w 736"/>
              <a:gd name="T29" fmla="*/ 274 h 1300"/>
              <a:gd name="T30" fmla="*/ 76 w 736"/>
              <a:gd name="T31" fmla="*/ 300 h 1300"/>
              <a:gd name="T32" fmla="*/ 14 w 736"/>
              <a:gd name="T33" fmla="*/ 320 h 1300"/>
              <a:gd name="T34" fmla="*/ 0 w 736"/>
              <a:gd name="T35" fmla="*/ 335 h 1300"/>
              <a:gd name="T36" fmla="*/ 5 w 736"/>
              <a:gd name="T37" fmla="*/ 349 h 1300"/>
              <a:gd name="T38" fmla="*/ 20 w 736"/>
              <a:gd name="T39" fmla="*/ 360 h 1300"/>
              <a:gd name="T40" fmla="*/ 76 w 736"/>
              <a:gd name="T41" fmla="*/ 370 h 1300"/>
              <a:gd name="T42" fmla="*/ 125 w 736"/>
              <a:gd name="T43" fmla="*/ 397 h 1300"/>
              <a:gd name="T44" fmla="*/ 332 w 736"/>
              <a:gd name="T45" fmla="*/ 378 h 1300"/>
              <a:gd name="T46" fmla="*/ 302 w 736"/>
              <a:gd name="T47" fmla="*/ 654 h 1300"/>
              <a:gd name="T48" fmla="*/ 306 w 736"/>
              <a:gd name="T49" fmla="*/ 724 h 1300"/>
              <a:gd name="T50" fmla="*/ 293 w 736"/>
              <a:gd name="T51" fmla="*/ 980 h 1300"/>
              <a:gd name="T52" fmla="*/ 304 w 736"/>
              <a:gd name="T53" fmla="*/ 1120 h 1300"/>
              <a:gd name="T54" fmla="*/ 311 w 736"/>
              <a:gd name="T55" fmla="*/ 1178 h 1300"/>
              <a:gd name="T56" fmla="*/ 281 w 736"/>
              <a:gd name="T57" fmla="*/ 1227 h 1300"/>
              <a:gd name="T58" fmla="*/ 216 w 736"/>
              <a:gd name="T59" fmla="*/ 1250 h 1300"/>
              <a:gd name="T60" fmla="*/ 210 w 736"/>
              <a:gd name="T61" fmla="*/ 1274 h 1300"/>
              <a:gd name="T62" fmla="*/ 334 w 736"/>
              <a:gd name="T63" fmla="*/ 1259 h 1300"/>
              <a:gd name="T64" fmla="*/ 397 w 736"/>
              <a:gd name="T65" fmla="*/ 1261 h 1300"/>
              <a:gd name="T66" fmla="*/ 399 w 736"/>
              <a:gd name="T67" fmla="*/ 1122 h 1300"/>
              <a:gd name="T68" fmla="*/ 393 w 736"/>
              <a:gd name="T69" fmla="*/ 959 h 1300"/>
              <a:gd name="T70" fmla="*/ 437 w 736"/>
              <a:gd name="T71" fmla="*/ 821 h 1300"/>
              <a:gd name="T72" fmla="*/ 482 w 736"/>
              <a:gd name="T73" fmla="*/ 994 h 1300"/>
              <a:gd name="T74" fmla="*/ 497 w 736"/>
              <a:gd name="T75" fmla="*/ 1094 h 1300"/>
              <a:gd name="T76" fmla="*/ 471 w 736"/>
              <a:gd name="T77" fmla="*/ 1152 h 1300"/>
              <a:gd name="T78" fmla="*/ 446 w 736"/>
              <a:gd name="T79" fmla="*/ 1257 h 1300"/>
              <a:gd name="T80" fmla="*/ 427 w 736"/>
              <a:gd name="T81" fmla="*/ 1299 h 1300"/>
              <a:gd name="T82" fmla="*/ 523 w 736"/>
              <a:gd name="T83" fmla="*/ 1281 h 1300"/>
              <a:gd name="T84" fmla="*/ 545 w 736"/>
              <a:gd name="T85" fmla="*/ 1271 h 1300"/>
              <a:gd name="T86" fmla="*/ 555 w 736"/>
              <a:gd name="T87" fmla="*/ 1187 h 1300"/>
              <a:gd name="T88" fmla="*/ 576 w 736"/>
              <a:gd name="T89" fmla="*/ 993 h 1300"/>
              <a:gd name="T90" fmla="*/ 561 w 736"/>
              <a:gd name="T91" fmla="*/ 814 h 1300"/>
              <a:gd name="T92" fmla="*/ 577 w 736"/>
              <a:gd name="T93" fmla="*/ 673 h 1300"/>
              <a:gd name="T94" fmla="*/ 613 w 736"/>
              <a:gd name="T95" fmla="*/ 701 h 1300"/>
              <a:gd name="T96" fmla="*/ 687 w 736"/>
              <a:gd name="T97" fmla="*/ 655 h 1300"/>
              <a:gd name="T98" fmla="*/ 733 w 736"/>
              <a:gd name="T99" fmla="*/ 465 h 1300"/>
              <a:gd name="T100" fmla="*/ 366 w 736"/>
              <a:gd name="T101" fmla="*/ 560 h 1300"/>
              <a:gd name="T102" fmla="*/ 385 w 736"/>
              <a:gd name="T103" fmla="*/ 448 h 1300"/>
              <a:gd name="T104" fmla="*/ 399 w 736"/>
              <a:gd name="T105" fmla="*/ 279 h 1300"/>
              <a:gd name="T106" fmla="*/ 455 w 736"/>
              <a:gd name="T107" fmla="*/ 193 h 1300"/>
              <a:gd name="T108" fmla="*/ 452 w 736"/>
              <a:gd name="T109" fmla="*/ 230 h 1300"/>
              <a:gd name="T110" fmla="*/ 385 w 736"/>
              <a:gd name="T111" fmla="*/ 530 h 1300"/>
              <a:gd name="T112" fmla="*/ 467 w 736"/>
              <a:gd name="T113" fmla="*/ 294 h 1300"/>
              <a:gd name="T114" fmla="*/ 473 w 736"/>
              <a:gd name="T115" fmla="*/ 207 h 1300"/>
              <a:gd name="T116" fmla="*/ 537 w 736"/>
              <a:gd name="T117" fmla="*/ 169 h 1300"/>
              <a:gd name="T118" fmla="*/ 485 w 736"/>
              <a:gd name="T119" fmla="*/ 365 h 1300"/>
              <a:gd name="T120" fmla="*/ 501 w 736"/>
              <a:gd name="T121" fmla="*/ 512 h 1300"/>
              <a:gd name="T122" fmla="*/ 642 w 736"/>
              <a:gd name="T123" fmla="*/ 468 h 1300"/>
              <a:gd name="T124" fmla="*/ 638 w 736"/>
              <a:gd name="T125" fmla="*/ 43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6" h="1300">
                <a:moveTo>
                  <a:pt x="732" y="424"/>
                </a:moveTo>
                <a:lnTo>
                  <a:pt x="732" y="424"/>
                </a:lnTo>
                <a:lnTo>
                  <a:pt x="727" y="408"/>
                </a:lnTo>
                <a:lnTo>
                  <a:pt x="720" y="389"/>
                </a:lnTo>
                <a:lnTo>
                  <a:pt x="713" y="370"/>
                </a:lnTo>
                <a:lnTo>
                  <a:pt x="704" y="352"/>
                </a:lnTo>
                <a:lnTo>
                  <a:pt x="690" y="323"/>
                </a:lnTo>
                <a:lnTo>
                  <a:pt x="684" y="311"/>
                </a:lnTo>
                <a:lnTo>
                  <a:pt x="684" y="311"/>
                </a:lnTo>
                <a:lnTo>
                  <a:pt x="673" y="284"/>
                </a:lnTo>
                <a:lnTo>
                  <a:pt x="667" y="263"/>
                </a:lnTo>
                <a:lnTo>
                  <a:pt x="664" y="253"/>
                </a:lnTo>
                <a:lnTo>
                  <a:pt x="664" y="247"/>
                </a:lnTo>
                <a:lnTo>
                  <a:pt x="664" y="247"/>
                </a:lnTo>
                <a:lnTo>
                  <a:pt x="661" y="240"/>
                </a:lnTo>
                <a:lnTo>
                  <a:pt x="656" y="233"/>
                </a:lnTo>
                <a:lnTo>
                  <a:pt x="649" y="226"/>
                </a:lnTo>
                <a:lnTo>
                  <a:pt x="642" y="220"/>
                </a:lnTo>
                <a:lnTo>
                  <a:pt x="634" y="214"/>
                </a:lnTo>
                <a:lnTo>
                  <a:pt x="626" y="210"/>
                </a:lnTo>
                <a:lnTo>
                  <a:pt x="617" y="208"/>
                </a:lnTo>
                <a:lnTo>
                  <a:pt x="609" y="207"/>
                </a:lnTo>
                <a:lnTo>
                  <a:pt x="609" y="207"/>
                </a:lnTo>
                <a:lnTo>
                  <a:pt x="598" y="204"/>
                </a:lnTo>
                <a:lnTo>
                  <a:pt x="587" y="199"/>
                </a:lnTo>
                <a:lnTo>
                  <a:pt x="568" y="190"/>
                </a:lnTo>
                <a:lnTo>
                  <a:pt x="554" y="181"/>
                </a:lnTo>
                <a:lnTo>
                  <a:pt x="547" y="178"/>
                </a:lnTo>
                <a:lnTo>
                  <a:pt x="527" y="158"/>
                </a:lnTo>
                <a:lnTo>
                  <a:pt x="530" y="123"/>
                </a:lnTo>
                <a:lnTo>
                  <a:pt x="530" y="123"/>
                </a:lnTo>
                <a:lnTo>
                  <a:pt x="533" y="120"/>
                </a:lnTo>
                <a:lnTo>
                  <a:pt x="537" y="116"/>
                </a:lnTo>
                <a:lnTo>
                  <a:pt x="540" y="109"/>
                </a:lnTo>
                <a:lnTo>
                  <a:pt x="543" y="103"/>
                </a:lnTo>
                <a:lnTo>
                  <a:pt x="544" y="94"/>
                </a:lnTo>
                <a:lnTo>
                  <a:pt x="543" y="90"/>
                </a:lnTo>
                <a:lnTo>
                  <a:pt x="542" y="84"/>
                </a:lnTo>
                <a:lnTo>
                  <a:pt x="541" y="80"/>
                </a:lnTo>
                <a:lnTo>
                  <a:pt x="538" y="75"/>
                </a:lnTo>
                <a:lnTo>
                  <a:pt x="538" y="75"/>
                </a:lnTo>
                <a:lnTo>
                  <a:pt x="537" y="61"/>
                </a:lnTo>
                <a:lnTo>
                  <a:pt x="535" y="49"/>
                </a:lnTo>
                <a:lnTo>
                  <a:pt x="531" y="39"/>
                </a:lnTo>
                <a:lnTo>
                  <a:pt x="528" y="30"/>
                </a:lnTo>
                <a:lnTo>
                  <a:pt x="523" y="23"/>
                </a:lnTo>
                <a:lnTo>
                  <a:pt x="517" y="17"/>
                </a:lnTo>
                <a:lnTo>
                  <a:pt x="512" y="11"/>
                </a:lnTo>
                <a:lnTo>
                  <a:pt x="506" y="8"/>
                </a:lnTo>
                <a:lnTo>
                  <a:pt x="500" y="5"/>
                </a:lnTo>
                <a:lnTo>
                  <a:pt x="495" y="3"/>
                </a:lnTo>
                <a:lnTo>
                  <a:pt x="484" y="1"/>
                </a:lnTo>
                <a:lnTo>
                  <a:pt x="478" y="0"/>
                </a:lnTo>
                <a:lnTo>
                  <a:pt x="474" y="0"/>
                </a:lnTo>
                <a:lnTo>
                  <a:pt x="474" y="0"/>
                </a:lnTo>
                <a:lnTo>
                  <a:pt x="472" y="0"/>
                </a:lnTo>
                <a:lnTo>
                  <a:pt x="466" y="1"/>
                </a:lnTo>
                <a:lnTo>
                  <a:pt x="456" y="4"/>
                </a:lnTo>
                <a:lnTo>
                  <a:pt x="451" y="6"/>
                </a:lnTo>
                <a:lnTo>
                  <a:pt x="445" y="9"/>
                </a:lnTo>
                <a:lnTo>
                  <a:pt x="440" y="13"/>
                </a:lnTo>
                <a:lnTo>
                  <a:pt x="435" y="20"/>
                </a:lnTo>
                <a:lnTo>
                  <a:pt x="430" y="26"/>
                </a:lnTo>
                <a:lnTo>
                  <a:pt x="426" y="34"/>
                </a:lnTo>
                <a:lnTo>
                  <a:pt x="423" y="44"/>
                </a:lnTo>
                <a:lnTo>
                  <a:pt x="421" y="54"/>
                </a:lnTo>
                <a:lnTo>
                  <a:pt x="420" y="67"/>
                </a:lnTo>
                <a:lnTo>
                  <a:pt x="420" y="82"/>
                </a:lnTo>
                <a:lnTo>
                  <a:pt x="420" y="82"/>
                </a:lnTo>
                <a:lnTo>
                  <a:pt x="421" y="94"/>
                </a:lnTo>
                <a:lnTo>
                  <a:pt x="423" y="105"/>
                </a:lnTo>
                <a:lnTo>
                  <a:pt x="425" y="114"/>
                </a:lnTo>
                <a:lnTo>
                  <a:pt x="427" y="121"/>
                </a:lnTo>
                <a:lnTo>
                  <a:pt x="431" y="131"/>
                </a:lnTo>
                <a:lnTo>
                  <a:pt x="434" y="134"/>
                </a:lnTo>
                <a:lnTo>
                  <a:pt x="449" y="160"/>
                </a:lnTo>
                <a:lnTo>
                  <a:pt x="449" y="160"/>
                </a:lnTo>
                <a:lnTo>
                  <a:pt x="450" y="164"/>
                </a:lnTo>
                <a:lnTo>
                  <a:pt x="452" y="172"/>
                </a:lnTo>
                <a:lnTo>
                  <a:pt x="452" y="180"/>
                </a:lnTo>
                <a:lnTo>
                  <a:pt x="451" y="183"/>
                </a:lnTo>
                <a:lnTo>
                  <a:pt x="449" y="185"/>
                </a:lnTo>
                <a:lnTo>
                  <a:pt x="449" y="185"/>
                </a:lnTo>
                <a:lnTo>
                  <a:pt x="422" y="190"/>
                </a:lnTo>
                <a:lnTo>
                  <a:pt x="406" y="192"/>
                </a:lnTo>
                <a:lnTo>
                  <a:pt x="395" y="193"/>
                </a:lnTo>
                <a:lnTo>
                  <a:pt x="395" y="193"/>
                </a:lnTo>
                <a:lnTo>
                  <a:pt x="392" y="194"/>
                </a:lnTo>
                <a:lnTo>
                  <a:pt x="387" y="196"/>
                </a:lnTo>
                <a:lnTo>
                  <a:pt x="383" y="199"/>
                </a:lnTo>
                <a:lnTo>
                  <a:pt x="378" y="205"/>
                </a:lnTo>
                <a:lnTo>
                  <a:pt x="372" y="210"/>
                </a:lnTo>
                <a:lnTo>
                  <a:pt x="368" y="215"/>
                </a:lnTo>
                <a:lnTo>
                  <a:pt x="364" y="222"/>
                </a:lnTo>
                <a:lnTo>
                  <a:pt x="361" y="228"/>
                </a:lnTo>
                <a:lnTo>
                  <a:pt x="361" y="228"/>
                </a:lnTo>
                <a:lnTo>
                  <a:pt x="356" y="243"/>
                </a:lnTo>
                <a:lnTo>
                  <a:pt x="349" y="259"/>
                </a:lnTo>
                <a:lnTo>
                  <a:pt x="344" y="266"/>
                </a:lnTo>
                <a:lnTo>
                  <a:pt x="340" y="271"/>
                </a:lnTo>
                <a:lnTo>
                  <a:pt x="336" y="276"/>
                </a:lnTo>
                <a:lnTo>
                  <a:pt x="331" y="277"/>
                </a:lnTo>
                <a:lnTo>
                  <a:pt x="331" y="277"/>
                </a:lnTo>
                <a:lnTo>
                  <a:pt x="326" y="279"/>
                </a:lnTo>
                <a:lnTo>
                  <a:pt x="321" y="282"/>
                </a:lnTo>
                <a:lnTo>
                  <a:pt x="318" y="286"/>
                </a:lnTo>
                <a:lnTo>
                  <a:pt x="313" y="291"/>
                </a:lnTo>
                <a:lnTo>
                  <a:pt x="308" y="299"/>
                </a:lnTo>
                <a:lnTo>
                  <a:pt x="306" y="302"/>
                </a:lnTo>
                <a:lnTo>
                  <a:pt x="304" y="305"/>
                </a:lnTo>
                <a:lnTo>
                  <a:pt x="304" y="305"/>
                </a:lnTo>
                <a:lnTo>
                  <a:pt x="302" y="306"/>
                </a:lnTo>
                <a:lnTo>
                  <a:pt x="298" y="308"/>
                </a:lnTo>
                <a:lnTo>
                  <a:pt x="293" y="314"/>
                </a:lnTo>
                <a:lnTo>
                  <a:pt x="290" y="317"/>
                </a:lnTo>
                <a:lnTo>
                  <a:pt x="287" y="318"/>
                </a:lnTo>
                <a:lnTo>
                  <a:pt x="282" y="320"/>
                </a:lnTo>
                <a:lnTo>
                  <a:pt x="277" y="318"/>
                </a:lnTo>
                <a:lnTo>
                  <a:pt x="277" y="318"/>
                </a:lnTo>
                <a:lnTo>
                  <a:pt x="271" y="316"/>
                </a:lnTo>
                <a:lnTo>
                  <a:pt x="264" y="316"/>
                </a:lnTo>
                <a:lnTo>
                  <a:pt x="255" y="316"/>
                </a:lnTo>
                <a:lnTo>
                  <a:pt x="247" y="317"/>
                </a:lnTo>
                <a:lnTo>
                  <a:pt x="234" y="321"/>
                </a:lnTo>
                <a:lnTo>
                  <a:pt x="227" y="322"/>
                </a:lnTo>
                <a:lnTo>
                  <a:pt x="227" y="322"/>
                </a:lnTo>
                <a:lnTo>
                  <a:pt x="220" y="323"/>
                </a:lnTo>
                <a:lnTo>
                  <a:pt x="197" y="325"/>
                </a:lnTo>
                <a:lnTo>
                  <a:pt x="181" y="325"/>
                </a:lnTo>
                <a:lnTo>
                  <a:pt x="162" y="325"/>
                </a:lnTo>
                <a:lnTo>
                  <a:pt x="142" y="323"/>
                </a:lnTo>
                <a:lnTo>
                  <a:pt x="118" y="321"/>
                </a:lnTo>
                <a:lnTo>
                  <a:pt x="118" y="321"/>
                </a:lnTo>
                <a:lnTo>
                  <a:pt x="111" y="320"/>
                </a:lnTo>
                <a:lnTo>
                  <a:pt x="107" y="316"/>
                </a:lnTo>
                <a:lnTo>
                  <a:pt x="104" y="314"/>
                </a:lnTo>
                <a:lnTo>
                  <a:pt x="103" y="312"/>
                </a:lnTo>
                <a:lnTo>
                  <a:pt x="103" y="312"/>
                </a:lnTo>
                <a:lnTo>
                  <a:pt x="96" y="306"/>
                </a:lnTo>
                <a:lnTo>
                  <a:pt x="92" y="301"/>
                </a:lnTo>
                <a:lnTo>
                  <a:pt x="92" y="301"/>
                </a:lnTo>
                <a:lnTo>
                  <a:pt x="83" y="289"/>
                </a:lnTo>
                <a:lnTo>
                  <a:pt x="76" y="280"/>
                </a:lnTo>
                <a:lnTo>
                  <a:pt x="73" y="276"/>
                </a:lnTo>
                <a:lnTo>
                  <a:pt x="72" y="272"/>
                </a:lnTo>
                <a:lnTo>
                  <a:pt x="72" y="272"/>
                </a:lnTo>
                <a:lnTo>
                  <a:pt x="69" y="271"/>
                </a:lnTo>
                <a:lnTo>
                  <a:pt x="66" y="271"/>
                </a:lnTo>
                <a:lnTo>
                  <a:pt x="65" y="272"/>
                </a:lnTo>
                <a:lnTo>
                  <a:pt x="65" y="274"/>
                </a:lnTo>
                <a:lnTo>
                  <a:pt x="65" y="278"/>
                </a:lnTo>
                <a:lnTo>
                  <a:pt x="65" y="280"/>
                </a:lnTo>
                <a:lnTo>
                  <a:pt x="65" y="280"/>
                </a:lnTo>
                <a:lnTo>
                  <a:pt x="65" y="281"/>
                </a:lnTo>
                <a:lnTo>
                  <a:pt x="65" y="285"/>
                </a:lnTo>
                <a:lnTo>
                  <a:pt x="67" y="291"/>
                </a:lnTo>
                <a:lnTo>
                  <a:pt x="70" y="293"/>
                </a:lnTo>
                <a:lnTo>
                  <a:pt x="72" y="296"/>
                </a:lnTo>
                <a:lnTo>
                  <a:pt x="72" y="296"/>
                </a:lnTo>
                <a:lnTo>
                  <a:pt x="76" y="300"/>
                </a:lnTo>
                <a:lnTo>
                  <a:pt x="78" y="306"/>
                </a:lnTo>
                <a:lnTo>
                  <a:pt x="79" y="311"/>
                </a:lnTo>
                <a:lnTo>
                  <a:pt x="79" y="311"/>
                </a:lnTo>
                <a:lnTo>
                  <a:pt x="77" y="312"/>
                </a:lnTo>
                <a:lnTo>
                  <a:pt x="70" y="314"/>
                </a:lnTo>
                <a:lnTo>
                  <a:pt x="50" y="316"/>
                </a:lnTo>
                <a:lnTo>
                  <a:pt x="17" y="316"/>
                </a:lnTo>
                <a:lnTo>
                  <a:pt x="17" y="316"/>
                </a:lnTo>
                <a:lnTo>
                  <a:pt x="15" y="317"/>
                </a:lnTo>
                <a:lnTo>
                  <a:pt x="14" y="320"/>
                </a:lnTo>
                <a:lnTo>
                  <a:pt x="14" y="321"/>
                </a:lnTo>
                <a:lnTo>
                  <a:pt x="14" y="323"/>
                </a:lnTo>
                <a:lnTo>
                  <a:pt x="15" y="325"/>
                </a:lnTo>
                <a:lnTo>
                  <a:pt x="16" y="326"/>
                </a:lnTo>
                <a:lnTo>
                  <a:pt x="4" y="326"/>
                </a:lnTo>
                <a:lnTo>
                  <a:pt x="4" y="326"/>
                </a:lnTo>
                <a:lnTo>
                  <a:pt x="3" y="328"/>
                </a:lnTo>
                <a:lnTo>
                  <a:pt x="0" y="331"/>
                </a:lnTo>
                <a:lnTo>
                  <a:pt x="0" y="334"/>
                </a:lnTo>
                <a:lnTo>
                  <a:pt x="0" y="335"/>
                </a:lnTo>
                <a:lnTo>
                  <a:pt x="1" y="336"/>
                </a:lnTo>
                <a:lnTo>
                  <a:pt x="4" y="337"/>
                </a:lnTo>
                <a:lnTo>
                  <a:pt x="4" y="337"/>
                </a:lnTo>
                <a:lnTo>
                  <a:pt x="22" y="338"/>
                </a:lnTo>
                <a:lnTo>
                  <a:pt x="31" y="338"/>
                </a:lnTo>
                <a:lnTo>
                  <a:pt x="8" y="341"/>
                </a:lnTo>
                <a:lnTo>
                  <a:pt x="8" y="341"/>
                </a:lnTo>
                <a:lnTo>
                  <a:pt x="7" y="343"/>
                </a:lnTo>
                <a:lnTo>
                  <a:pt x="5" y="346"/>
                </a:lnTo>
                <a:lnTo>
                  <a:pt x="5" y="349"/>
                </a:lnTo>
                <a:lnTo>
                  <a:pt x="6" y="351"/>
                </a:lnTo>
                <a:lnTo>
                  <a:pt x="7" y="352"/>
                </a:lnTo>
                <a:lnTo>
                  <a:pt x="11" y="352"/>
                </a:lnTo>
                <a:lnTo>
                  <a:pt x="11" y="352"/>
                </a:lnTo>
                <a:lnTo>
                  <a:pt x="37" y="352"/>
                </a:lnTo>
                <a:lnTo>
                  <a:pt x="58" y="353"/>
                </a:lnTo>
                <a:lnTo>
                  <a:pt x="23" y="355"/>
                </a:lnTo>
                <a:lnTo>
                  <a:pt x="23" y="355"/>
                </a:lnTo>
                <a:lnTo>
                  <a:pt x="20" y="359"/>
                </a:lnTo>
                <a:lnTo>
                  <a:pt x="20" y="360"/>
                </a:lnTo>
                <a:lnTo>
                  <a:pt x="20" y="363"/>
                </a:lnTo>
                <a:lnTo>
                  <a:pt x="21" y="363"/>
                </a:lnTo>
                <a:lnTo>
                  <a:pt x="23" y="364"/>
                </a:lnTo>
                <a:lnTo>
                  <a:pt x="23" y="364"/>
                </a:lnTo>
                <a:lnTo>
                  <a:pt x="42" y="364"/>
                </a:lnTo>
                <a:lnTo>
                  <a:pt x="51" y="365"/>
                </a:lnTo>
                <a:lnTo>
                  <a:pt x="58" y="366"/>
                </a:lnTo>
                <a:lnTo>
                  <a:pt x="58" y="366"/>
                </a:lnTo>
                <a:lnTo>
                  <a:pt x="66" y="369"/>
                </a:lnTo>
                <a:lnTo>
                  <a:pt x="76" y="370"/>
                </a:lnTo>
                <a:lnTo>
                  <a:pt x="76" y="370"/>
                </a:lnTo>
                <a:lnTo>
                  <a:pt x="110" y="370"/>
                </a:lnTo>
                <a:lnTo>
                  <a:pt x="110" y="370"/>
                </a:lnTo>
                <a:lnTo>
                  <a:pt x="111" y="374"/>
                </a:lnTo>
                <a:lnTo>
                  <a:pt x="114" y="384"/>
                </a:lnTo>
                <a:lnTo>
                  <a:pt x="116" y="388"/>
                </a:lnTo>
                <a:lnTo>
                  <a:pt x="118" y="393"/>
                </a:lnTo>
                <a:lnTo>
                  <a:pt x="121" y="396"/>
                </a:lnTo>
                <a:lnTo>
                  <a:pt x="123" y="396"/>
                </a:lnTo>
                <a:lnTo>
                  <a:pt x="125" y="397"/>
                </a:lnTo>
                <a:lnTo>
                  <a:pt x="125" y="397"/>
                </a:lnTo>
                <a:lnTo>
                  <a:pt x="149" y="396"/>
                </a:lnTo>
                <a:lnTo>
                  <a:pt x="192" y="397"/>
                </a:lnTo>
                <a:lnTo>
                  <a:pt x="240" y="396"/>
                </a:lnTo>
                <a:lnTo>
                  <a:pt x="262" y="395"/>
                </a:lnTo>
                <a:lnTo>
                  <a:pt x="278" y="393"/>
                </a:lnTo>
                <a:lnTo>
                  <a:pt x="278" y="393"/>
                </a:lnTo>
                <a:lnTo>
                  <a:pt x="302" y="387"/>
                </a:lnTo>
                <a:lnTo>
                  <a:pt x="318" y="383"/>
                </a:lnTo>
                <a:lnTo>
                  <a:pt x="332" y="378"/>
                </a:lnTo>
                <a:lnTo>
                  <a:pt x="332" y="378"/>
                </a:lnTo>
                <a:lnTo>
                  <a:pt x="325" y="438"/>
                </a:lnTo>
                <a:lnTo>
                  <a:pt x="321" y="482"/>
                </a:lnTo>
                <a:lnTo>
                  <a:pt x="319" y="498"/>
                </a:lnTo>
                <a:lnTo>
                  <a:pt x="317" y="506"/>
                </a:lnTo>
                <a:lnTo>
                  <a:pt x="317" y="506"/>
                </a:lnTo>
                <a:lnTo>
                  <a:pt x="315" y="516"/>
                </a:lnTo>
                <a:lnTo>
                  <a:pt x="313" y="534"/>
                </a:lnTo>
                <a:lnTo>
                  <a:pt x="308" y="584"/>
                </a:lnTo>
                <a:lnTo>
                  <a:pt x="302" y="654"/>
                </a:lnTo>
                <a:lnTo>
                  <a:pt x="302" y="654"/>
                </a:lnTo>
                <a:lnTo>
                  <a:pt x="303" y="656"/>
                </a:lnTo>
                <a:lnTo>
                  <a:pt x="306" y="661"/>
                </a:lnTo>
                <a:lnTo>
                  <a:pt x="312" y="666"/>
                </a:lnTo>
                <a:lnTo>
                  <a:pt x="315" y="669"/>
                </a:lnTo>
                <a:lnTo>
                  <a:pt x="320" y="670"/>
                </a:lnTo>
                <a:lnTo>
                  <a:pt x="320" y="670"/>
                </a:lnTo>
                <a:lnTo>
                  <a:pt x="315" y="684"/>
                </a:lnTo>
                <a:lnTo>
                  <a:pt x="311" y="701"/>
                </a:lnTo>
                <a:lnTo>
                  <a:pt x="306" y="724"/>
                </a:lnTo>
                <a:lnTo>
                  <a:pt x="300" y="754"/>
                </a:lnTo>
                <a:lnTo>
                  <a:pt x="297" y="789"/>
                </a:lnTo>
                <a:lnTo>
                  <a:pt x="295" y="830"/>
                </a:lnTo>
                <a:lnTo>
                  <a:pt x="294" y="851"/>
                </a:lnTo>
                <a:lnTo>
                  <a:pt x="295" y="875"/>
                </a:lnTo>
                <a:lnTo>
                  <a:pt x="295" y="875"/>
                </a:lnTo>
                <a:lnTo>
                  <a:pt x="293" y="901"/>
                </a:lnTo>
                <a:lnTo>
                  <a:pt x="293" y="926"/>
                </a:lnTo>
                <a:lnTo>
                  <a:pt x="293" y="953"/>
                </a:lnTo>
                <a:lnTo>
                  <a:pt x="293" y="980"/>
                </a:lnTo>
                <a:lnTo>
                  <a:pt x="295" y="1005"/>
                </a:lnTo>
                <a:lnTo>
                  <a:pt x="297" y="1028"/>
                </a:lnTo>
                <a:lnTo>
                  <a:pt x="299" y="1051"/>
                </a:lnTo>
                <a:lnTo>
                  <a:pt x="304" y="1069"/>
                </a:lnTo>
                <a:lnTo>
                  <a:pt x="304" y="1069"/>
                </a:lnTo>
                <a:lnTo>
                  <a:pt x="306" y="1085"/>
                </a:lnTo>
                <a:lnTo>
                  <a:pt x="307" y="1097"/>
                </a:lnTo>
                <a:lnTo>
                  <a:pt x="307" y="1106"/>
                </a:lnTo>
                <a:lnTo>
                  <a:pt x="306" y="1112"/>
                </a:lnTo>
                <a:lnTo>
                  <a:pt x="304" y="1120"/>
                </a:lnTo>
                <a:lnTo>
                  <a:pt x="303" y="1123"/>
                </a:lnTo>
                <a:lnTo>
                  <a:pt x="302" y="1126"/>
                </a:lnTo>
                <a:lnTo>
                  <a:pt x="302" y="1126"/>
                </a:lnTo>
                <a:lnTo>
                  <a:pt x="302" y="1137"/>
                </a:lnTo>
                <a:lnTo>
                  <a:pt x="302" y="1152"/>
                </a:lnTo>
                <a:lnTo>
                  <a:pt x="303" y="1160"/>
                </a:lnTo>
                <a:lnTo>
                  <a:pt x="304" y="1168"/>
                </a:lnTo>
                <a:lnTo>
                  <a:pt x="307" y="1173"/>
                </a:lnTo>
                <a:lnTo>
                  <a:pt x="309" y="1177"/>
                </a:lnTo>
                <a:lnTo>
                  <a:pt x="311" y="1178"/>
                </a:lnTo>
                <a:lnTo>
                  <a:pt x="311" y="1178"/>
                </a:lnTo>
                <a:lnTo>
                  <a:pt x="306" y="1183"/>
                </a:lnTo>
                <a:lnTo>
                  <a:pt x="300" y="1188"/>
                </a:lnTo>
                <a:lnTo>
                  <a:pt x="297" y="1195"/>
                </a:lnTo>
                <a:lnTo>
                  <a:pt x="294" y="1200"/>
                </a:lnTo>
                <a:lnTo>
                  <a:pt x="290" y="1211"/>
                </a:lnTo>
                <a:lnTo>
                  <a:pt x="288" y="1215"/>
                </a:lnTo>
                <a:lnTo>
                  <a:pt x="288" y="1215"/>
                </a:lnTo>
                <a:lnTo>
                  <a:pt x="287" y="1218"/>
                </a:lnTo>
                <a:lnTo>
                  <a:pt x="281" y="1227"/>
                </a:lnTo>
                <a:lnTo>
                  <a:pt x="278" y="1231"/>
                </a:lnTo>
                <a:lnTo>
                  <a:pt x="275" y="1235"/>
                </a:lnTo>
                <a:lnTo>
                  <a:pt x="270" y="1238"/>
                </a:lnTo>
                <a:lnTo>
                  <a:pt x="266" y="1239"/>
                </a:lnTo>
                <a:lnTo>
                  <a:pt x="266" y="1239"/>
                </a:lnTo>
                <a:lnTo>
                  <a:pt x="261" y="1241"/>
                </a:lnTo>
                <a:lnTo>
                  <a:pt x="253" y="1242"/>
                </a:lnTo>
                <a:lnTo>
                  <a:pt x="236" y="1246"/>
                </a:lnTo>
                <a:lnTo>
                  <a:pt x="216" y="1250"/>
                </a:lnTo>
                <a:lnTo>
                  <a:pt x="216" y="1250"/>
                </a:lnTo>
                <a:lnTo>
                  <a:pt x="213" y="1251"/>
                </a:lnTo>
                <a:lnTo>
                  <a:pt x="209" y="1254"/>
                </a:lnTo>
                <a:lnTo>
                  <a:pt x="207" y="1257"/>
                </a:lnTo>
                <a:lnTo>
                  <a:pt x="206" y="1260"/>
                </a:lnTo>
                <a:lnTo>
                  <a:pt x="205" y="1264"/>
                </a:lnTo>
                <a:lnTo>
                  <a:pt x="204" y="1268"/>
                </a:lnTo>
                <a:lnTo>
                  <a:pt x="204" y="1268"/>
                </a:lnTo>
                <a:lnTo>
                  <a:pt x="205" y="1269"/>
                </a:lnTo>
                <a:lnTo>
                  <a:pt x="206" y="1271"/>
                </a:lnTo>
                <a:lnTo>
                  <a:pt x="210" y="1274"/>
                </a:lnTo>
                <a:lnTo>
                  <a:pt x="219" y="1275"/>
                </a:lnTo>
                <a:lnTo>
                  <a:pt x="230" y="1276"/>
                </a:lnTo>
                <a:lnTo>
                  <a:pt x="245" y="1276"/>
                </a:lnTo>
                <a:lnTo>
                  <a:pt x="265" y="1275"/>
                </a:lnTo>
                <a:lnTo>
                  <a:pt x="289" y="1272"/>
                </a:lnTo>
                <a:lnTo>
                  <a:pt x="319" y="1269"/>
                </a:lnTo>
                <a:lnTo>
                  <a:pt x="319" y="1269"/>
                </a:lnTo>
                <a:lnTo>
                  <a:pt x="325" y="1266"/>
                </a:lnTo>
                <a:lnTo>
                  <a:pt x="329" y="1262"/>
                </a:lnTo>
                <a:lnTo>
                  <a:pt x="334" y="1259"/>
                </a:lnTo>
                <a:lnTo>
                  <a:pt x="334" y="1259"/>
                </a:lnTo>
                <a:lnTo>
                  <a:pt x="340" y="1260"/>
                </a:lnTo>
                <a:lnTo>
                  <a:pt x="344" y="1262"/>
                </a:lnTo>
                <a:lnTo>
                  <a:pt x="347" y="1264"/>
                </a:lnTo>
                <a:lnTo>
                  <a:pt x="347" y="1265"/>
                </a:lnTo>
                <a:lnTo>
                  <a:pt x="347" y="1265"/>
                </a:lnTo>
                <a:lnTo>
                  <a:pt x="350" y="1266"/>
                </a:lnTo>
                <a:lnTo>
                  <a:pt x="356" y="1266"/>
                </a:lnTo>
                <a:lnTo>
                  <a:pt x="377" y="1265"/>
                </a:lnTo>
                <a:lnTo>
                  <a:pt x="397" y="1261"/>
                </a:lnTo>
                <a:lnTo>
                  <a:pt x="405" y="1259"/>
                </a:lnTo>
                <a:lnTo>
                  <a:pt x="409" y="1258"/>
                </a:lnTo>
                <a:lnTo>
                  <a:pt x="409" y="1258"/>
                </a:lnTo>
                <a:lnTo>
                  <a:pt x="408" y="1245"/>
                </a:lnTo>
                <a:lnTo>
                  <a:pt x="408" y="1237"/>
                </a:lnTo>
                <a:lnTo>
                  <a:pt x="408" y="1237"/>
                </a:lnTo>
                <a:lnTo>
                  <a:pt x="406" y="1189"/>
                </a:lnTo>
                <a:lnTo>
                  <a:pt x="404" y="1151"/>
                </a:lnTo>
                <a:lnTo>
                  <a:pt x="401" y="1135"/>
                </a:lnTo>
                <a:lnTo>
                  <a:pt x="399" y="1122"/>
                </a:lnTo>
                <a:lnTo>
                  <a:pt x="399" y="1122"/>
                </a:lnTo>
                <a:lnTo>
                  <a:pt x="397" y="1109"/>
                </a:lnTo>
                <a:lnTo>
                  <a:pt x="397" y="1090"/>
                </a:lnTo>
                <a:lnTo>
                  <a:pt x="398" y="1042"/>
                </a:lnTo>
                <a:lnTo>
                  <a:pt x="398" y="1018"/>
                </a:lnTo>
                <a:lnTo>
                  <a:pt x="398" y="994"/>
                </a:lnTo>
                <a:lnTo>
                  <a:pt x="396" y="974"/>
                </a:lnTo>
                <a:lnTo>
                  <a:pt x="395" y="965"/>
                </a:lnTo>
                <a:lnTo>
                  <a:pt x="393" y="959"/>
                </a:lnTo>
                <a:lnTo>
                  <a:pt x="393" y="959"/>
                </a:lnTo>
                <a:lnTo>
                  <a:pt x="395" y="956"/>
                </a:lnTo>
                <a:lnTo>
                  <a:pt x="397" y="954"/>
                </a:lnTo>
                <a:lnTo>
                  <a:pt x="400" y="948"/>
                </a:lnTo>
                <a:lnTo>
                  <a:pt x="404" y="939"/>
                </a:lnTo>
                <a:lnTo>
                  <a:pt x="406" y="931"/>
                </a:lnTo>
                <a:lnTo>
                  <a:pt x="408" y="915"/>
                </a:lnTo>
                <a:lnTo>
                  <a:pt x="409" y="907"/>
                </a:lnTo>
                <a:lnTo>
                  <a:pt x="437" y="821"/>
                </a:lnTo>
                <a:lnTo>
                  <a:pt x="437" y="821"/>
                </a:lnTo>
                <a:lnTo>
                  <a:pt x="437" y="821"/>
                </a:lnTo>
                <a:lnTo>
                  <a:pt x="439" y="821"/>
                </a:lnTo>
                <a:lnTo>
                  <a:pt x="442" y="822"/>
                </a:lnTo>
                <a:lnTo>
                  <a:pt x="445" y="828"/>
                </a:lnTo>
                <a:lnTo>
                  <a:pt x="450" y="835"/>
                </a:lnTo>
                <a:lnTo>
                  <a:pt x="455" y="849"/>
                </a:lnTo>
                <a:lnTo>
                  <a:pt x="460" y="868"/>
                </a:lnTo>
                <a:lnTo>
                  <a:pt x="466" y="895"/>
                </a:lnTo>
                <a:lnTo>
                  <a:pt x="466" y="895"/>
                </a:lnTo>
                <a:lnTo>
                  <a:pt x="474" y="950"/>
                </a:lnTo>
                <a:lnTo>
                  <a:pt x="482" y="994"/>
                </a:lnTo>
                <a:lnTo>
                  <a:pt x="486" y="1012"/>
                </a:lnTo>
                <a:lnTo>
                  <a:pt x="490" y="1029"/>
                </a:lnTo>
                <a:lnTo>
                  <a:pt x="495" y="1046"/>
                </a:lnTo>
                <a:lnTo>
                  <a:pt x="501" y="1059"/>
                </a:lnTo>
                <a:lnTo>
                  <a:pt x="501" y="1059"/>
                </a:lnTo>
                <a:lnTo>
                  <a:pt x="502" y="1068"/>
                </a:lnTo>
                <a:lnTo>
                  <a:pt x="502" y="1075"/>
                </a:lnTo>
                <a:lnTo>
                  <a:pt x="501" y="1081"/>
                </a:lnTo>
                <a:lnTo>
                  <a:pt x="500" y="1086"/>
                </a:lnTo>
                <a:lnTo>
                  <a:pt x="497" y="1094"/>
                </a:lnTo>
                <a:lnTo>
                  <a:pt x="496" y="1097"/>
                </a:lnTo>
                <a:lnTo>
                  <a:pt x="496" y="1097"/>
                </a:lnTo>
                <a:lnTo>
                  <a:pt x="492" y="1101"/>
                </a:lnTo>
                <a:lnTo>
                  <a:pt x="482" y="1114"/>
                </a:lnTo>
                <a:lnTo>
                  <a:pt x="478" y="1123"/>
                </a:lnTo>
                <a:lnTo>
                  <a:pt x="473" y="1133"/>
                </a:lnTo>
                <a:lnTo>
                  <a:pt x="471" y="1142"/>
                </a:lnTo>
                <a:lnTo>
                  <a:pt x="470" y="1146"/>
                </a:lnTo>
                <a:lnTo>
                  <a:pt x="471" y="1152"/>
                </a:lnTo>
                <a:lnTo>
                  <a:pt x="471" y="1152"/>
                </a:lnTo>
                <a:lnTo>
                  <a:pt x="471" y="1163"/>
                </a:lnTo>
                <a:lnTo>
                  <a:pt x="470" y="1175"/>
                </a:lnTo>
                <a:lnTo>
                  <a:pt x="467" y="1200"/>
                </a:lnTo>
                <a:lnTo>
                  <a:pt x="463" y="1221"/>
                </a:lnTo>
                <a:lnTo>
                  <a:pt x="462" y="1229"/>
                </a:lnTo>
                <a:lnTo>
                  <a:pt x="462" y="1229"/>
                </a:lnTo>
                <a:lnTo>
                  <a:pt x="459" y="1233"/>
                </a:lnTo>
                <a:lnTo>
                  <a:pt x="454" y="1244"/>
                </a:lnTo>
                <a:lnTo>
                  <a:pt x="451" y="1251"/>
                </a:lnTo>
                <a:lnTo>
                  <a:pt x="446" y="1257"/>
                </a:lnTo>
                <a:lnTo>
                  <a:pt x="442" y="1262"/>
                </a:lnTo>
                <a:lnTo>
                  <a:pt x="437" y="1266"/>
                </a:lnTo>
                <a:lnTo>
                  <a:pt x="437" y="1266"/>
                </a:lnTo>
                <a:lnTo>
                  <a:pt x="431" y="1270"/>
                </a:lnTo>
                <a:lnTo>
                  <a:pt x="427" y="1274"/>
                </a:lnTo>
                <a:lnTo>
                  <a:pt x="425" y="1281"/>
                </a:lnTo>
                <a:lnTo>
                  <a:pt x="423" y="1286"/>
                </a:lnTo>
                <a:lnTo>
                  <a:pt x="423" y="1291"/>
                </a:lnTo>
                <a:lnTo>
                  <a:pt x="424" y="1296"/>
                </a:lnTo>
                <a:lnTo>
                  <a:pt x="427" y="1299"/>
                </a:lnTo>
                <a:lnTo>
                  <a:pt x="429" y="1300"/>
                </a:lnTo>
                <a:lnTo>
                  <a:pt x="433" y="1300"/>
                </a:lnTo>
                <a:lnTo>
                  <a:pt x="433" y="1300"/>
                </a:lnTo>
                <a:lnTo>
                  <a:pt x="450" y="1299"/>
                </a:lnTo>
                <a:lnTo>
                  <a:pt x="475" y="1296"/>
                </a:lnTo>
                <a:lnTo>
                  <a:pt x="489" y="1293"/>
                </a:lnTo>
                <a:lnTo>
                  <a:pt x="502" y="1289"/>
                </a:lnTo>
                <a:lnTo>
                  <a:pt x="514" y="1285"/>
                </a:lnTo>
                <a:lnTo>
                  <a:pt x="523" y="1281"/>
                </a:lnTo>
                <a:lnTo>
                  <a:pt x="523" y="1281"/>
                </a:lnTo>
                <a:lnTo>
                  <a:pt x="524" y="1277"/>
                </a:lnTo>
                <a:lnTo>
                  <a:pt x="526" y="1274"/>
                </a:lnTo>
                <a:lnTo>
                  <a:pt x="528" y="1273"/>
                </a:lnTo>
                <a:lnTo>
                  <a:pt x="531" y="1272"/>
                </a:lnTo>
                <a:lnTo>
                  <a:pt x="537" y="1272"/>
                </a:lnTo>
                <a:lnTo>
                  <a:pt x="540" y="1273"/>
                </a:lnTo>
                <a:lnTo>
                  <a:pt x="540" y="1273"/>
                </a:lnTo>
                <a:lnTo>
                  <a:pt x="541" y="1273"/>
                </a:lnTo>
                <a:lnTo>
                  <a:pt x="543" y="1272"/>
                </a:lnTo>
                <a:lnTo>
                  <a:pt x="545" y="1271"/>
                </a:lnTo>
                <a:lnTo>
                  <a:pt x="546" y="1269"/>
                </a:lnTo>
                <a:lnTo>
                  <a:pt x="547" y="1267"/>
                </a:lnTo>
                <a:lnTo>
                  <a:pt x="547" y="1264"/>
                </a:lnTo>
                <a:lnTo>
                  <a:pt x="547" y="1264"/>
                </a:lnTo>
                <a:lnTo>
                  <a:pt x="546" y="1241"/>
                </a:lnTo>
                <a:lnTo>
                  <a:pt x="546" y="1227"/>
                </a:lnTo>
                <a:lnTo>
                  <a:pt x="547" y="1214"/>
                </a:lnTo>
                <a:lnTo>
                  <a:pt x="547" y="1214"/>
                </a:lnTo>
                <a:lnTo>
                  <a:pt x="551" y="1203"/>
                </a:lnTo>
                <a:lnTo>
                  <a:pt x="555" y="1187"/>
                </a:lnTo>
                <a:lnTo>
                  <a:pt x="561" y="1165"/>
                </a:lnTo>
                <a:lnTo>
                  <a:pt x="568" y="1137"/>
                </a:lnTo>
                <a:lnTo>
                  <a:pt x="573" y="1106"/>
                </a:lnTo>
                <a:lnTo>
                  <a:pt x="575" y="1088"/>
                </a:lnTo>
                <a:lnTo>
                  <a:pt x="577" y="1070"/>
                </a:lnTo>
                <a:lnTo>
                  <a:pt x="579" y="1052"/>
                </a:lnTo>
                <a:lnTo>
                  <a:pt x="579" y="1033"/>
                </a:lnTo>
                <a:lnTo>
                  <a:pt x="579" y="1012"/>
                </a:lnTo>
                <a:lnTo>
                  <a:pt x="576" y="993"/>
                </a:lnTo>
                <a:lnTo>
                  <a:pt x="576" y="993"/>
                </a:lnTo>
                <a:lnTo>
                  <a:pt x="576" y="985"/>
                </a:lnTo>
                <a:lnTo>
                  <a:pt x="576" y="968"/>
                </a:lnTo>
                <a:lnTo>
                  <a:pt x="574" y="948"/>
                </a:lnTo>
                <a:lnTo>
                  <a:pt x="572" y="937"/>
                </a:lnTo>
                <a:lnTo>
                  <a:pt x="570" y="928"/>
                </a:lnTo>
                <a:lnTo>
                  <a:pt x="570" y="928"/>
                </a:lnTo>
                <a:lnTo>
                  <a:pt x="567" y="916"/>
                </a:lnTo>
                <a:lnTo>
                  <a:pt x="565" y="898"/>
                </a:lnTo>
                <a:lnTo>
                  <a:pt x="562" y="853"/>
                </a:lnTo>
                <a:lnTo>
                  <a:pt x="561" y="814"/>
                </a:lnTo>
                <a:lnTo>
                  <a:pt x="561" y="796"/>
                </a:lnTo>
                <a:lnTo>
                  <a:pt x="561" y="796"/>
                </a:lnTo>
                <a:lnTo>
                  <a:pt x="567" y="754"/>
                </a:lnTo>
                <a:lnTo>
                  <a:pt x="571" y="723"/>
                </a:lnTo>
                <a:lnTo>
                  <a:pt x="574" y="707"/>
                </a:lnTo>
                <a:lnTo>
                  <a:pt x="574" y="707"/>
                </a:lnTo>
                <a:lnTo>
                  <a:pt x="575" y="699"/>
                </a:lnTo>
                <a:lnTo>
                  <a:pt x="576" y="687"/>
                </a:lnTo>
                <a:lnTo>
                  <a:pt x="577" y="673"/>
                </a:lnTo>
                <a:lnTo>
                  <a:pt x="577" y="673"/>
                </a:lnTo>
                <a:lnTo>
                  <a:pt x="585" y="676"/>
                </a:lnTo>
                <a:lnTo>
                  <a:pt x="590" y="680"/>
                </a:lnTo>
                <a:lnTo>
                  <a:pt x="595" y="684"/>
                </a:lnTo>
                <a:lnTo>
                  <a:pt x="595" y="684"/>
                </a:lnTo>
                <a:lnTo>
                  <a:pt x="596" y="686"/>
                </a:lnTo>
                <a:lnTo>
                  <a:pt x="598" y="690"/>
                </a:lnTo>
                <a:lnTo>
                  <a:pt x="601" y="695"/>
                </a:lnTo>
                <a:lnTo>
                  <a:pt x="604" y="698"/>
                </a:lnTo>
                <a:lnTo>
                  <a:pt x="609" y="700"/>
                </a:lnTo>
                <a:lnTo>
                  <a:pt x="613" y="701"/>
                </a:lnTo>
                <a:lnTo>
                  <a:pt x="619" y="702"/>
                </a:lnTo>
                <a:lnTo>
                  <a:pt x="627" y="702"/>
                </a:lnTo>
                <a:lnTo>
                  <a:pt x="637" y="702"/>
                </a:lnTo>
                <a:lnTo>
                  <a:pt x="647" y="700"/>
                </a:lnTo>
                <a:lnTo>
                  <a:pt x="660" y="698"/>
                </a:lnTo>
                <a:lnTo>
                  <a:pt x="675" y="693"/>
                </a:lnTo>
                <a:lnTo>
                  <a:pt x="692" y="688"/>
                </a:lnTo>
                <a:lnTo>
                  <a:pt x="692" y="688"/>
                </a:lnTo>
                <a:lnTo>
                  <a:pt x="690" y="672"/>
                </a:lnTo>
                <a:lnTo>
                  <a:pt x="687" y="655"/>
                </a:lnTo>
                <a:lnTo>
                  <a:pt x="679" y="616"/>
                </a:lnTo>
                <a:lnTo>
                  <a:pt x="671" y="584"/>
                </a:lnTo>
                <a:lnTo>
                  <a:pt x="668" y="571"/>
                </a:lnTo>
                <a:lnTo>
                  <a:pt x="668" y="571"/>
                </a:lnTo>
                <a:lnTo>
                  <a:pt x="701" y="520"/>
                </a:lnTo>
                <a:lnTo>
                  <a:pt x="723" y="485"/>
                </a:lnTo>
                <a:lnTo>
                  <a:pt x="731" y="472"/>
                </a:lnTo>
                <a:lnTo>
                  <a:pt x="732" y="468"/>
                </a:lnTo>
                <a:lnTo>
                  <a:pt x="733" y="465"/>
                </a:lnTo>
                <a:lnTo>
                  <a:pt x="733" y="465"/>
                </a:lnTo>
                <a:lnTo>
                  <a:pt x="733" y="463"/>
                </a:lnTo>
                <a:lnTo>
                  <a:pt x="733" y="461"/>
                </a:lnTo>
                <a:lnTo>
                  <a:pt x="735" y="457"/>
                </a:lnTo>
                <a:lnTo>
                  <a:pt x="736" y="453"/>
                </a:lnTo>
                <a:lnTo>
                  <a:pt x="735" y="446"/>
                </a:lnTo>
                <a:lnTo>
                  <a:pt x="734" y="437"/>
                </a:lnTo>
                <a:lnTo>
                  <a:pt x="732" y="424"/>
                </a:lnTo>
                <a:lnTo>
                  <a:pt x="732" y="424"/>
                </a:lnTo>
                <a:close/>
                <a:moveTo>
                  <a:pt x="366" y="560"/>
                </a:moveTo>
                <a:lnTo>
                  <a:pt x="366" y="560"/>
                </a:lnTo>
                <a:lnTo>
                  <a:pt x="367" y="527"/>
                </a:lnTo>
                <a:lnTo>
                  <a:pt x="370" y="502"/>
                </a:lnTo>
                <a:lnTo>
                  <a:pt x="371" y="494"/>
                </a:lnTo>
                <a:lnTo>
                  <a:pt x="372" y="490"/>
                </a:lnTo>
                <a:lnTo>
                  <a:pt x="373" y="489"/>
                </a:lnTo>
                <a:lnTo>
                  <a:pt x="373" y="489"/>
                </a:lnTo>
                <a:lnTo>
                  <a:pt x="377" y="486"/>
                </a:lnTo>
                <a:lnTo>
                  <a:pt x="379" y="481"/>
                </a:lnTo>
                <a:lnTo>
                  <a:pt x="383" y="466"/>
                </a:lnTo>
                <a:lnTo>
                  <a:pt x="385" y="448"/>
                </a:lnTo>
                <a:lnTo>
                  <a:pt x="386" y="432"/>
                </a:lnTo>
                <a:lnTo>
                  <a:pt x="386" y="432"/>
                </a:lnTo>
                <a:lnTo>
                  <a:pt x="386" y="373"/>
                </a:lnTo>
                <a:lnTo>
                  <a:pt x="387" y="335"/>
                </a:lnTo>
                <a:lnTo>
                  <a:pt x="388" y="317"/>
                </a:lnTo>
                <a:lnTo>
                  <a:pt x="390" y="305"/>
                </a:lnTo>
                <a:lnTo>
                  <a:pt x="390" y="305"/>
                </a:lnTo>
                <a:lnTo>
                  <a:pt x="391" y="298"/>
                </a:lnTo>
                <a:lnTo>
                  <a:pt x="393" y="292"/>
                </a:lnTo>
                <a:lnTo>
                  <a:pt x="399" y="279"/>
                </a:lnTo>
                <a:lnTo>
                  <a:pt x="407" y="265"/>
                </a:lnTo>
                <a:lnTo>
                  <a:pt x="415" y="252"/>
                </a:lnTo>
                <a:lnTo>
                  <a:pt x="431" y="228"/>
                </a:lnTo>
                <a:lnTo>
                  <a:pt x="437" y="220"/>
                </a:lnTo>
                <a:lnTo>
                  <a:pt x="440" y="215"/>
                </a:lnTo>
                <a:lnTo>
                  <a:pt x="440" y="215"/>
                </a:lnTo>
                <a:lnTo>
                  <a:pt x="445" y="186"/>
                </a:lnTo>
                <a:lnTo>
                  <a:pt x="452" y="185"/>
                </a:lnTo>
                <a:lnTo>
                  <a:pt x="452" y="185"/>
                </a:lnTo>
                <a:lnTo>
                  <a:pt x="455" y="193"/>
                </a:lnTo>
                <a:lnTo>
                  <a:pt x="459" y="200"/>
                </a:lnTo>
                <a:lnTo>
                  <a:pt x="464" y="206"/>
                </a:lnTo>
                <a:lnTo>
                  <a:pt x="463" y="206"/>
                </a:lnTo>
                <a:lnTo>
                  <a:pt x="463" y="206"/>
                </a:lnTo>
                <a:lnTo>
                  <a:pt x="457" y="211"/>
                </a:lnTo>
                <a:lnTo>
                  <a:pt x="454" y="215"/>
                </a:lnTo>
                <a:lnTo>
                  <a:pt x="453" y="219"/>
                </a:lnTo>
                <a:lnTo>
                  <a:pt x="453" y="222"/>
                </a:lnTo>
                <a:lnTo>
                  <a:pt x="453" y="227"/>
                </a:lnTo>
                <a:lnTo>
                  <a:pt x="452" y="230"/>
                </a:lnTo>
                <a:lnTo>
                  <a:pt x="450" y="234"/>
                </a:lnTo>
                <a:lnTo>
                  <a:pt x="450" y="234"/>
                </a:lnTo>
                <a:lnTo>
                  <a:pt x="446" y="239"/>
                </a:lnTo>
                <a:lnTo>
                  <a:pt x="443" y="244"/>
                </a:lnTo>
                <a:lnTo>
                  <a:pt x="437" y="260"/>
                </a:lnTo>
                <a:lnTo>
                  <a:pt x="429" y="284"/>
                </a:lnTo>
                <a:lnTo>
                  <a:pt x="429" y="284"/>
                </a:lnTo>
                <a:lnTo>
                  <a:pt x="422" y="325"/>
                </a:lnTo>
                <a:lnTo>
                  <a:pt x="407" y="410"/>
                </a:lnTo>
                <a:lnTo>
                  <a:pt x="385" y="530"/>
                </a:lnTo>
                <a:lnTo>
                  <a:pt x="400" y="559"/>
                </a:lnTo>
                <a:lnTo>
                  <a:pt x="366" y="560"/>
                </a:lnTo>
                <a:close/>
                <a:moveTo>
                  <a:pt x="412" y="559"/>
                </a:moveTo>
                <a:lnTo>
                  <a:pt x="433" y="540"/>
                </a:lnTo>
                <a:lnTo>
                  <a:pt x="433" y="540"/>
                </a:lnTo>
                <a:lnTo>
                  <a:pt x="438" y="491"/>
                </a:lnTo>
                <a:lnTo>
                  <a:pt x="444" y="444"/>
                </a:lnTo>
                <a:lnTo>
                  <a:pt x="452" y="393"/>
                </a:lnTo>
                <a:lnTo>
                  <a:pt x="452" y="393"/>
                </a:lnTo>
                <a:lnTo>
                  <a:pt x="467" y="294"/>
                </a:lnTo>
                <a:lnTo>
                  <a:pt x="472" y="255"/>
                </a:lnTo>
                <a:lnTo>
                  <a:pt x="474" y="235"/>
                </a:lnTo>
                <a:lnTo>
                  <a:pt x="474" y="235"/>
                </a:lnTo>
                <a:lnTo>
                  <a:pt x="477" y="234"/>
                </a:lnTo>
                <a:lnTo>
                  <a:pt x="478" y="233"/>
                </a:lnTo>
                <a:lnTo>
                  <a:pt x="479" y="229"/>
                </a:lnTo>
                <a:lnTo>
                  <a:pt x="479" y="225"/>
                </a:lnTo>
                <a:lnTo>
                  <a:pt x="478" y="221"/>
                </a:lnTo>
                <a:lnTo>
                  <a:pt x="474" y="211"/>
                </a:lnTo>
                <a:lnTo>
                  <a:pt x="473" y="207"/>
                </a:lnTo>
                <a:lnTo>
                  <a:pt x="471" y="207"/>
                </a:lnTo>
                <a:lnTo>
                  <a:pt x="471" y="207"/>
                </a:lnTo>
                <a:lnTo>
                  <a:pt x="478" y="202"/>
                </a:lnTo>
                <a:lnTo>
                  <a:pt x="486" y="196"/>
                </a:lnTo>
                <a:lnTo>
                  <a:pt x="504" y="181"/>
                </a:lnTo>
                <a:lnTo>
                  <a:pt x="526" y="162"/>
                </a:lnTo>
                <a:lnTo>
                  <a:pt x="526" y="162"/>
                </a:lnTo>
                <a:lnTo>
                  <a:pt x="531" y="164"/>
                </a:lnTo>
                <a:lnTo>
                  <a:pt x="535" y="167"/>
                </a:lnTo>
                <a:lnTo>
                  <a:pt x="537" y="169"/>
                </a:lnTo>
                <a:lnTo>
                  <a:pt x="537" y="169"/>
                </a:lnTo>
                <a:lnTo>
                  <a:pt x="529" y="195"/>
                </a:lnTo>
                <a:lnTo>
                  <a:pt x="511" y="249"/>
                </a:lnTo>
                <a:lnTo>
                  <a:pt x="501" y="279"/>
                </a:lnTo>
                <a:lnTo>
                  <a:pt x="494" y="308"/>
                </a:lnTo>
                <a:lnTo>
                  <a:pt x="487" y="332"/>
                </a:lnTo>
                <a:lnTo>
                  <a:pt x="486" y="343"/>
                </a:lnTo>
                <a:lnTo>
                  <a:pt x="486" y="351"/>
                </a:lnTo>
                <a:lnTo>
                  <a:pt x="486" y="351"/>
                </a:lnTo>
                <a:lnTo>
                  <a:pt x="485" y="365"/>
                </a:lnTo>
                <a:lnTo>
                  <a:pt x="484" y="382"/>
                </a:lnTo>
                <a:lnTo>
                  <a:pt x="481" y="422"/>
                </a:lnTo>
                <a:lnTo>
                  <a:pt x="480" y="442"/>
                </a:lnTo>
                <a:lnTo>
                  <a:pt x="482" y="462"/>
                </a:lnTo>
                <a:lnTo>
                  <a:pt x="483" y="472"/>
                </a:lnTo>
                <a:lnTo>
                  <a:pt x="485" y="481"/>
                </a:lnTo>
                <a:lnTo>
                  <a:pt x="488" y="489"/>
                </a:lnTo>
                <a:lnTo>
                  <a:pt x="492" y="498"/>
                </a:lnTo>
                <a:lnTo>
                  <a:pt x="492" y="498"/>
                </a:lnTo>
                <a:lnTo>
                  <a:pt x="501" y="512"/>
                </a:lnTo>
                <a:lnTo>
                  <a:pt x="510" y="524"/>
                </a:lnTo>
                <a:lnTo>
                  <a:pt x="518" y="534"/>
                </a:lnTo>
                <a:lnTo>
                  <a:pt x="526" y="543"/>
                </a:lnTo>
                <a:lnTo>
                  <a:pt x="538" y="554"/>
                </a:lnTo>
                <a:lnTo>
                  <a:pt x="542" y="557"/>
                </a:lnTo>
                <a:lnTo>
                  <a:pt x="412" y="559"/>
                </a:lnTo>
                <a:close/>
                <a:moveTo>
                  <a:pt x="649" y="454"/>
                </a:moveTo>
                <a:lnTo>
                  <a:pt x="649" y="454"/>
                </a:lnTo>
                <a:lnTo>
                  <a:pt x="645" y="462"/>
                </a:lnTo>
                <a:lnTo>
                  <a:pt x="642" y="468"/>
                </a:lnTo>
                <a:lnTo>
                  <a:pt x="639" y="473"/>
                </a:lnTo>
                <a:lnTo>
                  <a:pt x="639" y="473"/>
                </a:lnTo>
                <a:lnTo>
                  <a:pt x="637" y="467"/>
                </a:lnTo>
                <a:lnTo>
                  <a:pt x="634" y="454"/>
                </a:lnTo>
                <a:lnTo>
                  <a:pt x="633" y="446"/>
                </a:lnTo>
                <a:lnTo>
                  <a:pt x="632" y="439"/>
                </a:lnTo>
                <a:lnTo>
                  <a:pt x="632" y="432"/>
                </a:lnTo>
                <a:lnTo>
                  <a:pt x="634" y="428"/>
                </a:lnTo>
                <a:lnTo>
                  <a:pt x="634" y="428"/>
                </a:lnTo>
                <a:lnTo>
                  <a:pt x="638" y="430"/>
                </a:lnTo>
                <a:lnTo>
                  <a:pt x="644" y="437"/>
                </a:lnTo>
                <a:lnTo>
                  <a:pt x="646" y="441"/>
                </a:lnTo>
                <a:lnTo>
                  <a:pt x="649" y="445"/>
                </a:lnTo>
                <a:lnTo>
                  <a:pt x="650" y="449"/>
                </a:lnTo>
                <a:lnTo>
                  <a:pt x="649" y="454"/>
                </a:lnTo>
                <a:lnTo>
                  <a:pt x="649" y="454"/>
                </a:lnTo>
                <a:close/>
              </a:path>
            </a:pathLst>
          </a:custGeom>
          <a:solidFill>
            <a:schemeClr val="tx1">
              <a:lumMod val="75000"/>
              <a:lumOff val="25000"/>
            </a:schemeClr>
          </a:solidFill>
          <a:ln>
            <a:noFill/>
          </a:ln>
          <a:effectLst>
            <a:outerShdw blurRad="444500" dist="190500" dir="8100000" algn="tr" rotWithShape="0">
              <a:prstClr val="black">
                <a:alpha val="40000"/>
              </a:prstClr>
            </a:outerShdw>
          </a:effectLst>
        </p:spPr>
        <p:txBody>
          <a:bodyPr vert="horz" wrap="square" lIns="68580" tIns="34290" rIns="68580" bIns="34290" numCol="1" anchor="t" anchorCtr="0" compatLnSpc="1"/>
          <a:lstStyle/>
          <a:p>
            <a:endParaRPr lang="zh-CN" altLang="en-US" sz="1015">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 calcmode="lin" valueType="num">
                                      <p:cBhvr>
                                        <p:cTn id="9" dur="500" fill="hold"/>
                                        <p:tgtEl>
                                          <p:spTgt spid="34"/>
                                        </p:tgtEl>
                                        <p:attrNameLst>
                                          <p:attrName>ppt_x</p:attrName>
                                        </p:attrNameLst>
                                      </p:cBhvr>
                                      <p:tavLst>
                                        <p:tav tm="0">
                                          <p:val>
                                            <p:fltVal val="0.5"/>
                                          </p:val>
                                        </p:tav>
                                        <p:tav tm="100000">
                                          <p:val>
                                            <p:strVal val="#ppt_x"/>
                                          </p:val>
                                        </p:tav>
                                      </p:tavLst>
                                    </p:anim>
                                    <p:anim calcmode="lin" valueType="num">
                                      <p:cBhvr>
                                        <p:cTn id="10" dur="500" fill="hold"/>
                                        <p:tgtEl>
                                          <p:spTgt spid="34"/>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75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ppt_x</p:attrName>
                                        </p:attrNameLst>
                                      </p:cBhvr>
                                      <p:tavLst>
                                        <p:tav tm="0">
                                          <p:val>
                                            <p:fltVal val="0.5"/>
                                          </p:val>
                                        </p:tav>
                                        <p:tav tm="100000">
                                          <p:val>
                                            <p:strVal val="#ppt_x"/>
                                          </p:val>
                                        </p:tav>
                                      </p:tavLst>
                                    </p:anim>
                                    <p:anim calcmode="lin" valueType="num">
                                      <p:cBhvr>
                                        <p:cTn id="28" dur="500" fill="hold"/>
                                        <p:tgtEl>
                                          <p:spTgt spid="9"/>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100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125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100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33"/>
                                        </p:tgtEl>
                                        <p:attrNameLst>
                                          <p:attrName>style.visibility</p:attrName>
                                        </p:attrNameLst>
                                      </p:cBhvr>
                                      <p:to>
                                        <p:strVal val="visible"/>
                                      </p:to>
                                    </p:set>
                                    <p:anim calcmode="lin" valueType="num">
                                      <p:cBhvr>
                                        <p:cTn id="47" dur="250" fill="hold"/>
                                        <p:tgtEl>
                                          <p:spTgt spid="33"/>
                                        </p:tgtEl>
                                        <p:attrNameLst>
                                          <p:attrName>ppt_w</p:attrName>
                                        </p:attrNameLst>
                                      </p:cBhvr>
                                      <p:tavLst>
                                        <p:tav tm="0">
                                          <p:val>
                                            <p:fltVal val="0"/>
                                          </p:val>
                                        </p:tav>
                                        <p:tav tm="100000">
                                          <p:val>
                                            <p:strVal val="#ppt_w"/>
                                          </p:val>
                                        </p:tav>
                                      </p:tavLst>
                                    </p:anim>
                                    <p:anim calcmode="lin" valueType="num">
                                      <p:cBhvr>
                                        <p:cTn id="48" dur="250" fill="hold"/>
                                        <p:tgtEl>
                                          <p:spTgt spid="33"/>
                                        </p:tgtEl>
                                        <p:attrNameLst>
                                          <p:attrName>ppt_h</p:attrName>
                                        </p:attrNameLst>
                                      </p:cBhvr>
                                      <p:tavLst>
                                        <p:tav tm="0">
                                          <p:val>
                                            <p:fltVal val="0"/>
                                          </p:val>
                                        </p:tav>
                                        <p:tav tm="100000">
                                          <p:val>
                                            <p:strVal val="#ppt_h"/>
                                          </p:val>
                                        </p:tav>
                                      </p:tavLst>
                                    </p:anim>
                                    <p:animEffect transition="in" filter="fade">
                                      <p:cBhvr>
                                        <p:cTn id="49" dur="250"/>
                                        <p:tgtEl>
                                          <p:spTgt spid="33"/>
                                        </p:tgtEl>
                                      </p:cBhvr>
                                    </p:animEffect>
                                  </p:childTnLst>
                                </p:cTn>
                              </p:par>
                              <p:par>
                                <p:cTn id="50" presetID="2" presetClass="entr" presetSubtype="2" fill="hold" nodeType="withEffect">
                                  <p:stCondLst>
                                    <p:cond delay="125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1+#ppt_w/2"/>
                                          </p:val>
                                        </p:tav>
                                        <p:tav tm="100000">
                                          <p:val>
                                            <p:strVal val="#ppt_x"/>
                                          </p:val>
                                        </p:tav>
                                      </p:tavLst>
                                    </p:anim>
                                    <p:anim calcmode="lin" valueType="num">
                                      <p:cBhvr additive="base">
                                        <p:cTn id="53"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8" grpId="0" animBg="1"/>
      <p:bldP spid="33"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工作心得</a:t>
            </a:r>
          </a:p>
        </p:txBody>
      </p:sp>
      <p:grpSp>
        <p:nvGrpSpPr>
          <p:cNvPr id="8" name="组合 7"/>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11" name="组合 10"/>
          <p:cNvGrpSpPr/>
          <p:nvPr/>
        </p:nvGrpSpPr>
        <p:grpSpPr>
          <a:xfrm>
            <a:off x="2434927" y="2359725"/>
            <a:ext cx="1142495" cy="1142495"/>
            <a:chOff x="401769" y="1325767"/>
            <a:chExt cx="1523327" cy="1523327"/>
          </a:xfrm>
        </p:grpSpPr>
        <p:sp>
          <p:nvSpPr>
            <p:cNvPr id="12" name="圆角矩形 11"/>
            <p:cNvSpPr/>
            <p:nvPr/>
          </p:nvSpPr>
          <p:spPr>
            <a:xfrm>
              <a:off x="401769" y="1325767"/>
              <a:ext cx="1523327" cy="1523327"/>
            </a:xfrm>
            <a:prstGeom prst="roundRect">
              <a:avLst>
                <a:gd name="adj" fmla="val 7119"/>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3" name="圆角矩形 12"/>
            <p:cNvSpPr/>
            <p:nvPr/>
          </p:nvSpPr>
          <p:spPr>
            <a:xfrm>
              <a:off x="493776" y="1426464"/>
              <a:ext cx="1358168" cy="1358168"/>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grpSp>
        <p:nvGrpSpPr>
          <p:cNvPr id="16" name="组合 15"/>
          <p:cNvGrpSpPr/>
          <p:nvPr/>
        </p:nvGrpSpPr>
        <p:grpSpPr>
          <a:xfrm>
            <a:off x="4086918" y="3757337"/>
            <a:ext cx="1142495" cy="1142495"/>
            <a:chOff x="401769" y="1325767"/>
            <a:chExt cx="1523327" cy="1523327"/>
          </a:xfrm>
        </p:grpSpPr>
        <p:sp>
          <p:nvSpPr>
            <p:cNvPr id="17" name="圆角矩形 16"/>
            <p:cNvSpPr/>
            <p:nvPr/>
          </p:nvSpPr>
          <p:spPr>
            <a:xfrm>
              <a:off x="401769" y="1325767"/>
              <a:ext cx="1523327" cy="1523327"/>
            </a:xfrm>
            <a:prstGeom prst="roundRect">
              <a:avLst>
                <a:gd name="adj" fmla="val 7119"/>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8" name="圆角矩形 17"/>
            <p:cNvSpPr/>
            <p:nvPr/>
          </p:nvSpPr>
          <p:spPr>
            <a:xfrm>
              <a:off x="493776" y="1426464"/>
              <a:ext cx="1358168" cy="1358168"/>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grpSp>
        <p:nvGrpSpPr>
          <p:cNvPr id="21" name="组合 20"/>
          <p:cNvGrpSpPr/>
          <p:nvPr/>
        </p:nvGrpSpPr>
        <p:grpSpPr>
          <a:xfrm>
            <a:off x="3998893" y="1007914"/>
            <a:ext cx="1142495" cy="1142495"/>
            <a:chOff x="401769" y="1325767"/>
            <a:chExt cx="1523327" cy="1523327"/>
          </a:xfrm>
        </p:grpSpPr>
        <p:sp>
          <p:nvSpPr>
            <p:cNvPr id="22" name="圆角矩形 21"/>
            <p:cNvSpPr/>
            <p:nvPr/>
          </p:nvSpPr>
          <p:spPr>
            <a:xfrm>
              <a:off x="401769" y="1325767"/>
              <a:ext cx="1523327" cy="1523327"/>
            </a:xfrm>
            <a:prstGeom prst="roundRect">
              <a:avLst>
                <a:gd name="adj" fmla="val 7119"/>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3" name="圆角矩形 22"/>
            <p:cNvSpPr/>
            <p:nvPr/>
          </p:nvSpPr>
          <p:spPr>
            <a:xfrm>
              <a:off x="493776" y="1426464"/>
              <a:ext cx="1358168" cy="1358168"/>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grpSp>
        <p:nvGrpSpPr>
          <p:cNvPr id="26" name="组合 25"/>
          <p:cNvGrpSpPr/>
          <p:nvPr/>
        </p:nvGrpSpPr>
        <p:grpSpPr>
          <a:xfrm>
            <a:off x="5562857" y="2347616"/>
            <a:ext cx="1142495" cy="1142495"/>
            <a:chOff x="401769" y="1325767"/>
            <a:chExt cx="1523327" cy="1523327"/>
          </a:xfrm>
        </p:grpSpPr>
        <p:sp>
          <p:nvSpPr>
            <p:cNvPr id="27" name="圆角矩形 26"/>
            <p:cNvSpPr/>
            <p:nvPr/>
          </p:nvSpPr>
          <p:spPr>
            <a:xfrm>
              <a:off x="401769" y="1325767"/>
              <a:ext cx="1523327" cy="1523327"/>
            </a:xfrm>
            <a:prstGeom prst="roundRect">
              <a:avLst>
                <a:gd name="adj" fmla="val 7119"/>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8" name="圆角矩形 27"/>
            <p:cNvSpPr/>
            <p:nvPr/>
          </p:nvSpPr>
          <p:spPr>
            <a:xfrm>
              <a:off x="493776" y="1426464"/>
              <a:ext cx="1358168" cy="1358168"/>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grpSp>
        <p:nvGrpSpPr>
          <p:cNvPr id="29" name="组合 28"/>
          <p:cNvGrpSpPr/>
          <p:nvPr/>
        </p:nvGrpSpPr>
        <p:grpSpPr>
          <a:xfrm>
            <a:off x="3894554" y="2269325"/>
            <a:ext cx="1366096" cy="1366096"/>
            <a:chOff x="3825974" y="2278161"/>
            <a:chExt cx="1366096" cy="1366096"/>
          </a:xfrm>
        </p:grpSpPr>
        <p:sp>
          <p:nvSpPr>
            <p:cNvPr id="30" name="椭圆 29"/>
            <p:cNvSpPr/>
            <p:nvPr/>
          </p:nvSpPr>
          <p:spPr>
            <a:xfrm>
              <a:off x="3825974" y="2278161"/>
              <a:ext cx="1366096" cy="1366096"/>
            </a:xfrm>
            <a:prstGeom prst="ellipse">
              <a:avLst/>
            </a:prstGeom>
            <a:gradFill flip="none" rotWithShape="1">
              <a:gsLst>
                <a:gs pos="0">
                  <a:srgbClr val="006666"/>
                </a:gs>
                <a:gs pos="100000">
                  <a:srgbClr val="009999"/>
                </a:gs>
              </a:gsLst>
              <a:lin ang="189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nvGrpSpPr>
            <p:cNvPr id="31" name="组合 30"/>
            <p:cNvGrpSpPr/>
            <p:nvPr/>
          </p:nvGrpSpPr>
          <p:grpSpPr>
            <a:xfrm flipH="1">
              <a:off x="3879491" y="2331793"/>
              <a:ext cx="1261896" cy="1247502"/>
              <a:chOff x="5289390" y="2884679"/>
              <a:chExt cx="1663336" cy="1663336"/>
            </a:xfrm>
          </p:grpSpPr>
          <p:grpSp>
            <p:nvGrpSpPr>
              <p:cNvPr id="32" name="组合 31"/>
              <p:cNvGrpSpPr/>
              <p:nvPr/>
            </p:nvGrpSpPr>
            <p:grpSpPr>
              <a:xfrm>
                <a:off x="5289390" y="2884679"/>
                <a:ext cx="1663336" cy="1663336"/>
                <a:chOff x="372609" y="2524616"/>
                <a:chExt cx="2739344" cy="2739344"/>
              </a:xfrm>
            </p:grpSpPr>
            <p:sp>
              <p:nvSpPr>
                <p:cNvPr id="34" name="椭圆 33"/>
                <p:cNvSpPr/>
                <p:nvPr/>
              </p:nvSpPr>
              <p:spPr>
                <a:xfrm>
                  <a:off x="372609" y="2524616"/>
                  <a:ext cx="2739344" cy="2739344"/>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35" name="椭圆 34"/>
                <p:cNvSpPr/>
                <p:nvPr/>
              </p:nvSpPr>
              <p:spPr>
                <a:xfrm rot="10800000">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33" name="TextBox 42"/>
              <p:cNvSpPr txBox="1"/>
              <p:nvPr/>
            </p:nvSpPr>
            <p:spPr>
              <a:xfrm>
                <a:off x="5379786" y="3400982"/>
                <a:ext cx="1460477" cy="556477"/>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pPr>
                  <a:lnSpc>
                    <a:spcPct val="130000"/>
                  </a:lnSpc>
                </a:pPr>
                <a:r>
                  <a:rPr lang="zh-CN" altLang="en-US" sz="1800" dirty="0">
                    <a:solidFill>
                      <a:schemeClr val="bg1">
                        <a:lumMod val="50000"/>
                      </a:schemeClr>
                    </a:solidFill>
                    <a:latin typeface="+mn-lt"/>
                    <a:ea typeface="+mn-ea"/>
                    <a:cs typeface="+mn-ea"/>
                    <a:sym typeface="+mn-lt"/>
                  </a:rPr>
                  <a:t>标题内容</a:t>
                </a:r>
              </a:p>
            </p:txBody>
          </p:sp>
        </p:grpSp>
      </p:grpSp>
      <p:sp>
        <p:nvSpPr>
          <p:cNvPr id="36" name="Rectangle 99"/>
          <p:cNvSpPr/>
          <p:nvPr/>
        </p:nvSpPr>
        <p:spPr>
          <a:xfrm>
            <a:off x="2366094" y="1094711"/>
            <a:ext cx="1481887" cy="900232"/>
          </a:xfrm>
          <a:prstGeom prst="rect">
            <a:avLst/>
          </a:prstGeom>
        </p:spPr>
        <p:txBody>
          <a:bodyPr wrap="square" lIns="68567" tIns="34283" rIns="68567" bIns="34283">
            <a:spAutoFit/>
          </a:bodyPr>
          <a:lstStyle/>
          <a:p>
            <a:pPr>
              <a:lnSpc>
                <a:spcPct val="150000"/>
              </a:lnSpc>
              <a:buNone/>
            </a:pPr>
            <a:r>
              <a:rPr lang="zh-CN" altLang="en-US" sz="900" dirty="0">
                <a:solidFill>
                  <a:schemeClr val="bg1">
                    <a:lumMod val="50000"/>
                  </a:schemeClr>
                </a:solidFill>
                <a:cs typeface="+mn-ea"/>
                <a:sym typeface="+mn-lt"/>
              </a:rPr>
              <a:t>点击输入简要文字内容，文字内容需概括精炼，不用多余的文字修饰，言简意赅的说明该项内容。</a:t>
            </a:r>
            <a:endParaRPr lang="en-US" altLang="zh-CN" sz="900" dirty="0">
              <a:solidFill>
                <a:schemeClr val="bg1">
                  <a:lumMod val="50000"/>
                </a:schemeClr>
              </a:solidFill>
              <a:cs typeface="+mn-ea"/>
              <a:sym typeface="+mn-lt"/>
            </a:endParaRPr>
          </a:p>
        </p:txBody>
      </p:sp>
      <p:sp>
        <p:nvSpPr>
          <p:cNvPr id="37" name="Rectangle 99"/>
          <p:cNvSpPr/>
          <p:nvPr/>
        </p:nvSpPr>
        <p:spPr>
          <a:xfrm>
            <a:off x="2163278" y="3791077"/>
            <a:ext cx="1481887" cy="900232"/>
          </a:xfrm>
          <a:prstGeom prst="rect">
            <a:avLst/>
          </a:prstGeom>
        </p:spPr>
        <p:txBody>
          <a:bodyPr wrap="square" lIns="68567" tIns="34283" rIns="68567" bIns="34283">
            <a:spAutoFit/>
          </a:bodyPr>
          <a:lstStyle/>
          <a:p>
            <a:pPr>
              <a:lnSpc>
                <a:spcPct val="150000"/>
              </a:lnSpc>
              <a:buNone/>
            </a:pPr>
            <a:r>
              <a:rPr lang="zh-CN" altLang="en-US" sz="900" dirty="0">
                <a:solidFill>
                  <a:schemeClr val="bg1">
                    <a:lumMod val="50000"/>
                  </a:schemeClr>
                </a:solidFill>
                <a:cs typeface="+mn-ea"/>
                <a:sym typeface="+mn-lt"/>
              </a:rPr>
              <a:t>点击输入简要文字内容，文字内容需概括精炼，不用多余的文字修饰，言简意赅的说明该项内容。</a:t>
            </a:r>
            <a:endParaRPr lang="en-US" altLang="zh-CN" sz="900" dirty="0">
              <a:solidFill>
                <a:schemeClr val="bg1">
                  <a:lumMod val="50000"/>
                </a:schemeClr>
              </a:solidFill>
              <a:cs typeface="+mn-ea"/>
              <a:sym typeface="+mn-lt"/>
            </a:endParaRPr>
          </a:p>
        </p:txBody>
      </p:sp>
      <p:sp>
        <p:nvSpPr>
          <p:cNvPr id="38" name="Rectangle 99"/>
          <p:cNvSpPr/>
          <p:nvPr/>
        </p:nvSpPr>
        <p:spPr>
          <a:xfrm>
            <a:off x="5501639" y="3830320"/>
            <a:ext cx="1481887" cy="900232"/>
          </a:xfrm>
          <a:prstGeom prst="rect">
            <a:avLst/>
          </a:prstGeom>
        </p:spPr>
        <p:txBody>
          <a:bodyPr wrap="square" lIns="68567" tIns="34283" rIns="68567" bIns="34283">
            <a:spAutoFit/>
          </a:bodyPr>
          <a:lstStyle/>
          <a:p>
            <a:pPr>
              <a:lnSpc>
                <a:spcPct val="150000"/>
              </a:lnSpc>
              <a:buNone/>
            </a:pPr>
            <a:r>
              <a:rPr lang="zh-CN" altLang="en-US" sz="900" dirty="0">
                <a:solidFill>
                  <a:schemeClr val="bg1">
                    <a:lumMod val="50000"/>
                  </a:schemeClr>
                </a:solidFill>
                <a:cs typeface="+mn-ea"/>
                <a:sym typeface="+mn-lt"/>
              </a:rPr>
              <a:t>点击输入简要文字内容，文字内容需概括精炼，不用多余的文字修饰，言简意赅的说明该项内容。</a:t>
            </a:r>
            <a:endParaRPr lang="en-US" altLang="zh-CN" sz="900" dirty="0">
              <a:solidFill>
                <a:schemeClr val="bg1">
                  <a:lumMod val="50000"/>
                </a:schemeClr>
              </a:solidFill>
              <a:cs typeface="+mn-ea"/>
              <a:sym typeface="+mn-lt"/>
            </a:endParaRPr>
          </a:p>
        </p:txBody>
      </p:sp>
      <p:sp>
        <p:nvSpPr>
          <p:cNvPr id="39" name="Rectangle 99"/>
          <p:cNvSpPr/>
          <p:nvPr/>
        </p:nvSpPr>
        <p:spPr>
          <a:xfrm>
            <a:off x="5519621" y="1232021"/>
            <a:ext cx="1481887" cy="900232"/>
          </a:xfrm>
          <a:prstGeom prst="rect">
            <a:avLst/>
          </a:prstGeom>
        </p:spPr>
        <p:txBody>
          <a:bodyPr wrap="square" lIns="68567" tIns="34283" rIns="68567" bIns="34283">
            <a:spAutoFit/>
          </a:bodyPr>
          <a:lstStyle/>
          <a:p>
            <a:pPr>
              <a:lnSpc>
                <a:spcPct val="150000"/>
              </a:lnSpc>
              <a:buNone/>
            </a:pPr>
            <a:r>
              <a:rPr lang="zh-CN" altLang="en-US" sz="900" dirty="0">
                <a:solidFill>
                  <a:schemeClr val="bg1">
                    <a:lumMod val="50000"/>
                  </a:schemeClr>
                </a:solidFill>
                <a:cs typeface="+mn-ea"/>
                <a:sym typeface="+mn-lt"/>
              </a:rPr>
              <a:t>点击输入简要文字内容，文字内容需概括精炼，不用多余的文字修饰，言简意赅的说明该项内容。</a:t>
            </a:r>
            <a:endParaRPr lang="en-US" altLang="zh-CN" sz="900" dirty="0">
              <a:solidFill>
                <a:schemeClr val="bg1">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childTnLst>
                          </p:cTn>
                        </p:par>
                        <p:par>
                          <p:cTn id="28" fill="hold">
                            <p:stCondLst>
                              <p:cond delay="2500"/>
                            </p:stCondLst>
                            <p:childTnLst>
                              <p:par>
                                <p:cTn id="29" presetID="10" presetClass="entr" presetSubtype="0" fill="hold" grpId="0" nodeType="afterEffect">
                                  <p:stCondLst>
                                    <p:cond delay="0"/>
                                  </p:stCondLst>
                                  <p:iterate type="lt">
                                    <p:tmPct val="10000"/>
                                  </p:iterate>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4599"/>
                            </p:stCondLst>
                            <p:childTnLst>
                              <p:par>
                                <p:cTn id="33" presetID="14" presetClass="entr" presetSubtype="1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par>
                          <p:cTn id="36" fill="hold">
                            <p:stCondLst>
                              <p:cond delay="5099"/>
                            </p:stCondLst>
                            <p:childTnLst>
                              <p:par>
                                <p:cTn id="37" presetID="10" presetClass="entr" presetSubtype="0" fill="hold" grpId="0" nodeType="afterEffect">
                                  <p:stCondLst>
                                    <p:cond delay="0"/>
                                  </p:stCondLst>
                                  <p:iterate type="lt">
                                    <p:tmPct val="10000"/>
                                  </p:iterate>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7699"/>
                            </p:stCondLst>
                            <p:childTnLst>
                              <p:par>
                                <p:cTn id="41" presetID="14" presetClass="entr" presetSubtype="1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childTnLst>
                          </p:cTn>
                        </p:par>
                        <p:par>
                          <p:cTn id="44" fill="hold">
                            <p:stCondLst>
                              <p:cond delay="8199"/>
                            </p:stCondLst>
                            <p:childTnLst>
                              <p:par>
                                <p:cTn id="45" presetID="10" presetClass="entr" presetSubtype="0" fill="hold" grpId="0" nodeType="afterEffect">
                                  <p:stCondLst>
                                    <p:cond delay="0"/>
                                  </p:stCondLst>
                                  <p:iterate type="lt">
                                    <p:tmPct val="10000"/>
                                  </p:iterate>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par>
                          <p:cTn id="48" fill="hold">
                            <p:stCondLst>
                              <p:cond delay="10799"/>
                            </p:stCondLst>
                            <p:childTnLst>
                              <p:par>
                                <p:cTn id="49" presetID="14" presetClass="entr" presetSubtype="1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randombar(horizontal)">
                                      <p:cBhvr>
                                        <p:cTn id="51" dur="500"/>
                                        <p:tgtEl>
                                          <p:spTgt spid="26"/>
                                        </p:tgtEl>
                                      </p:cBhvr>
                                    </p:animEffect>
                                  </p:childTnLst>
                                </p:cTn>
                              </p:par>
                            </p:childTnLst>
                          </p:cTn>
                        </p:par>
                        <p:par>
                          <p:cTn id="52" fill="hold">
                            <p:stCondLst>
                              <p:cond delay="11299"/>
                            </p:stCondLst>
                            <p:childTnLst>
                              <p:par>
                                <p:cTn id="53" presetID="10" presetClass="entr" presetSubtype="0" fill="hold" grpId="0" nodeType="afterEffect">
                                  <p:stCondLst>
                                    <p:cond delay="0"/>
                                  </p:stCondLst>
                                  <p:iterate type="lt">
                                    <p:tmPct val="10000"/>
                                  </p:iterate>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6" grpId="0"/>
      <p:bldP spid="37" grpId="0"/>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工作心得</a:t>
            </a: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7" name="组合 6"/>
          <p:cNvGrpSpPr/>
          <p:nvPr/>
        </p:nvGrpSpPr>
        <p:grpSpPr>
          <a:xfrm>
            <a:off x="507155" y="1446140"/>
            <a:ext cx="1975757" cy="1255018"/>
            <a:chOff x="334736" y="1028700"/>
            <a:chExt cx="1975757" cy="1255018"/>
          </a:xfrm>
          <a:effectLst>
            <a:outerShdw blurRad="317500" dist="190500" dir="8100000" algn="tr" rotWithShape="0">
              <a:prstClr val="black">
                <a:alpha val="40000"/>
              </a:prstClr>
            </a:outerShdw>
          </a:effectLst>
        </p:grpSpPr>
        <p:sp>
          <p:nvSpPr>
            <p:cNvPr id="8" name="矩形 7"/>
            <p:cNvSpPr/>
            <p:nvPr/>
          </p:nvSpPr>
          <p:spPr>
            <a:xfrm>
              <a:off x="334736" y="1028700"/>
              <a:ext cx="1975757" cy="1255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623" y="1131590"/>
              <a:ext cx="1749407" cy="1066712"/>
            </a:xfrm>
            <a:prstGeom prst="rect">
              <a:avLst/>
            </a:prstGeom>
            <a:effectLst>
              <a:innerShdw blurRad="63500" dist="50800" dir="18900000">
                <a:prstClr val="black">
                  <a:alpha val="50000"/>
                </a:prstClr>
              </a:innerShdw>
            </a:effectLst>
          </p:spPr>
        </p:pic>
      </p:grpSp>
      <p:grpSp>
        <p:nvGrpSpPr>
          <p:cNvPr id="10" name="组合 9"/>
          <p:cNvGrpSpPr/>
          <p:nvPr/>
        </p:nvGrpSpPr>
        <p:grpSpPr>
          <a:xfrm>
            <a:off x="6672230" y="1446140"/>
            <a:ext cx="1975757" cy="1255018"/>
            <a:chOff x="2492961" y="1028700"/>
            <a:chExt cx="1975757" cy="1255018"/>
          </a:xfrm>
          <a:effectLst>
            <a:outerShdw blurRad="317500" dist="190500" dir="8100000" algn="tr" rotWithShape="0">
              <a:prstClr val="black">
                <a:alpha val="40000"/>
              </a:prstClr>
            </a:outerShdw>
          </a:effectLst>
        </p:grpSpPr>
        <p:sp>
          <p:nvSpPr>
            <p:cNvPr id="11" name="矩形 10"/>
            <p:cNvSpPr/>
            <p:nvPr/>
          </p:nvSpPr>
          <p:spPr>
            <a:xfrm>
              <a:off x="2492961" y="1028700"/>
              <a:ext cx="1975757" cy="1255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6137" y="1131590"/>
              <a:ext cx="1749407" cy="1066712"/>
            </a:xfrm>
            <a:prstGeom prst="rect">
              <a:avLst/>
            </a:prstGeom>
            <a:effectLst>
              <a:innerShdw blurRad="63500" dist="50800" dir="18900000">
                <a:prstClr val="black">
                  <a:alpha val="50000"/>
                </a:prstClr>
              </a:innerShdw>
            </a:effectLst>
          </p:spPr>
        </p:pic>
      </p:grpSp>
      <p:grpSp>
        <p:nvGrpSpPr>
          <p:cNvPr id="13" name="组合 12"/>
          <p:cNvGrpSpPr/>
          <p:nvPr/>
        </p:nvGrpSpPr>
        <p:grpSpPr>
          <a:xfrm>
            <a:off x="507156" y="3555650"/>
            <a:ext cx="1975757" cy="1255018"/>
            <a:chOff x="4686375" y="1028700"/>
            <a:chExt cx="1975757" cy="1255018"/>
          </a:xfrm>
          <a:effectLst>
            <a:outerShdw blurRad="317500" dist="190500" dir="8100000" algn="tr" rotWithShape="0">
              <a:prstClr val="black">
                <a:alpha val="40000"/>
              </a:prstClr>
            </a:outerShdw>
          </a:effectLst>
        </p:grpSpPr>
        <p:sp>
          <p:nvSpPr>
            <p:cNvPr id="14" name="矩形 13"/>
            <p:cNvSpPr/>
            <p:nvPr/>
          </p:nvSpPr>
          <p:spPr>
            <a:xfrm>
              <a:off x="4686375" y="1028700"/>
              <a:ext cx="1975757" cy="1255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6503" y="1131590"/>
              <a:ext cx="1755503" cy="1066712"/>
            </a:xfrm>
            <a:prstGeom prst="rect">
              <a:avLst/>
            </a:prstGeom>
            <a:effectLst>
              <a:innerShdw blurRad="63500" dist="50800" dir="18900000">
                <a:prstClr val="black">
                  <a:alpha val="50000"/>
                </a:prstClr>
              </a:innerShdw>
            </a:effectLst>
          </p:spPr>
        </p:pic>
      </p:grpSp>
      <p:grpSp>
        <p:nvGrpSpPr>
          <p:cNvPr id="16" name="组合 15"/>
          <p:cNvGrpSpPr/>
          <p:nvPr/>
        </p:nvGrpSpPr>
        <p:grpSpPr>
          <a:xfrm>
            <a:off x="6672231" y="3555650"/>
            <a:ext cx="1975757" cy="1255018"/>
            <a:chOff x="6813873" y="1028700"/>
            <a:chExt cx="1975757" cy="1255018"/>
          </a:xfrm>
          <a:effectLst>
            <a:outerShdw blurRad="317500" dist="190500" dir="8100000" algn="tr" rotWithShape="0">
              <a:prstClr val="black">
                <a:alpha val="40000"/>
              </a:prstClr>
            </a:outerShdw>
          </a:effectLst>
        </p:grpSpPr>
        <p:sp>
          <p:nvSpPr>
            <p:cNvPr id="17" name="矩形 16"/>
            <p:cNvSpPr/>
            <p:nvPr/>
          </p:nvSpPr>
          <p:spPr>
            <a:xfrm>
              <a:off x="6813873" y="1028700"/>
              <a:ext cx="1975757" cy="1255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049" y="1131590"/>
              <a:ext cx="1749407" cy="1066712"/>
            </a:xfrm>
            <a:prstGeom prst="rect">
              <a:avLst/>
            </a:prstGeom>
            <a:effectLst>
              <a:innerShdw blurRad="63500" dist="50800" dir="18900000">
                <a:prstClr val="black">
                  <a:alpha val="50000"/>
                </a:prstClr>
              </a:innerShdw>
            </a:effectLst>
          </p:spPr>
        </p:pic>
      </p:grpSp>
      <p:sp>
        <p:nvSpPr>
          <p:cNvPr id="19" name="TextBox 13"/>
          <p:cNvSpPr txBox="1"/>
          <p:nvPr/>
        </p:nvSpPr>
        <p:spPr>
          <a:xfrm>
            <a:off x="2568076" y="1006690"/>
            <a:ext cx="1683202" cy="338554"/>
          </a:xfrm>
          <a:prstGeom prst="rect">
            <a:avLst/>
          </a:prstGeom>
          <a:noFill/>
        </p:spPr>
        <p:txBody>
          <a:bodyPr wrap="square" rtlCol="0">
            <a:spAutoFit/>
          </a:bodyPr>
          <a:lstStyle/>
          <a:p>
            <a:r>
              <a:rPr lang="zh-CN" altLang="en-US" sz="1600" b="1" dirty="0">
                <a:solidFill>
                  <a:schemeClr val="bg1">
                    <a:lumMod val="50000"/>
                  </a:schemeClr>
                </a:solidFill>
                <a:cs typeface="+mn-ea"/>
                <a:sym typeface="+mn-lt"/>
              </a:rPr>
              <a:t>标题内容</a:t>
            </a:r>
          </a:p>
        </p:txBody>
      </p:sp>
      <p:sp>
        <p:nvSpPr>
          <p:cNvPr id="20" name="TextBox 14"/>
          <p:cNvSpPr txBox="1"/>
          <p:nvPr/>
        </p:nvSpPr>
        <p:spPr>
          <a:xfrm>
            <a:off x="2539501" y="1343389"/>
            <a:ext cx="1699170" cy="1492716"/>
          </a:xfrm>
          <a:prstGeom prst="rect">
            <a:avLst/>
          </a:prstGeom>
          <a:noFill/>
        </p:spPr>
        <p:txBody>
          <a:bodyPr wrap="square" rtlCol="0">
            <a:spAutoFit/>
          </a:bodyPr>
          <a:lstStyle/>
          <a:p>
            <a:pPr>
              <a:lnSpc>
                <a:spcPct val="130000"/>
              </a:lnSpc>
            </a:pPr>
            <a:r>
              <a:rPr lang="zh-CN" altLang="en-US" sz="800" dirty="0">
                <a:solidFill>
                  <a:schemeClr val="bg1">
                    <a:lumMod val="50000"/>
                  </a:schemeClr>
                </a:solidFill>
                <a:cs typeface="+mn-ea"/>
                <a:sym typeface="+mn-lt"/>
              </a:rPr>
              <a:t> </a:t>
            </a:r>
            <a:r>
              <a:rPr lang="zh-CN" altLang="en-US" sz="1000" dirty="0">
                <a:solidFill>
                  <a:schemeClr val="bg1">
                    <a:lumMod val="50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000" dirty="0">
              <a:solidFill>
                <a:schemeClr val="bg1">
                  <a:lumMod val="50000"/>
                </a:schemeClr>
              </a:solidFill>
              <a:cs typeface="+mn-ea"/>
              <a:sym typeface="+mn-lt"/>
            </a:endParaRPr>
          </a:p>
        </p:txBody>
      </p:sp>
      <p:sp>
        <p:nvSpPr>
          <p:cNvPr id="21" name="TextBox 15"/>
          <p:cNvSpPr txBox="1"/>
          <p:nvPr/>
        </p:nvSpPr>
        <p:spPr>
          <a:xfrm>
            <a:off x="4989029" y="931168"/>
            <a:ext cx="1683202" cy="338554"/>
          </a:xfrm>
          <a:prstGeom prst="rect">
            <a:avLst/>
          </a:prstGeom>
          <a:noFill/>
        </p:spPr>
        <p:txBody>
          <a:bodyPr wrap="square" rtlCol="0">
            <a:spAutoFit/>
          </a:bodyPr>
          <a:lstStyle/>
          <a:p>
            <a:r>
              <a:rPr lang="zh-CN" altLang="en-US" sz="1600" b="1" dirty="0">
                <a:solidFill>
                  <a:schemeClr val="bg1">
                    <a:lumMod val="50000"/>
                  </a:schemeClr>
                </a:solidFill>
                <a:cs typeface="+mn-ea"/>
                <a:sym typeface="+mn-lt"/>
              </a:rPr>
              <a:t>标题内容</a:t>
            </a:r>
          </a:p>
        </p:txBody>
      </p:sp>
      <p:sp>
        <p:nvSpPr>
          <p:cNvPr id="22" name="TextBox 16"/>
          <p:cNvSpPr txBox="1"/>
          <p:nvPr/>
        </p:nvSpPr>
        <p:spPr>
          <a:xfrm>
            <a:off x="4975444" y="1274987"/>
            <a:ext cx="1699170" cy="1492716"/>
          </a:xfrm>
          <a:prstGeom prst="rect">
            <a:avLst/>
          </a:prstGeom>
          <a:noFill/>
        </p:spPr>
        <p:txBody>
          <a:bodyPr wrap="square" rtlCol="0">
            <a:spAutoFit/>
          </a:bodyPr>
          <a:lstStyle/>
          <a:p>
            <a:pPr>
              <a:lnSpc>
                <a:spcPct val="130000"/>
              </a:lnSpc>
            </a:pPr>
            <a:r>
              <a:rPr lang="zh-CN" altLang="en-US" sz="800" dirty="0">
                <a:solidFill>
                  <a:schemeClr val="bg1">
                    <a:lumMod val="50000"/>
                  </a:schemeClr>
                </a:solidFill>
                <a:cs typeface="+mn-ea"/>
                <a:sym typeface="+mn-lt"/>
              </a:rPr>
              <a:t> </a:t>
            </a:r>
            <a:r>
              <a:rPr lang="zh-CN" altLang="en-US" sz="1000" dirty="0">
                <a:solidFill>
                  <a:schemeClr val="bg1">
                    <a:lumMod val="50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000" dirty="0">
              <a:solidFill>
                <a:schemeClr val="bg1">
                  <a:lumMod val="50000"/>
                </a:schemeClr>
              </a:solidFill>
              <a:cs typeface="+mn-ea"/>
              <a:sym typeface="+mn-lt"/>
            </a:endParaRPr>
          </a:p>
        </p:txBody>
      </p:sp>
      <p:sp>
        <p:nvSpPr>
          <p:cNvPr id="23" name="TextBox 17"/>
          <p:cNvSpPr txBox="1"/>
          <p:nvPr/>
        </p:nvSpPr>
        <p:spPr>
          <a:xfrm>
            <a:off x="2555469" y="3098119"/>
            <a:ext cx="1683202" cy="338554"/>
          </a:xfrm>
          <a:prstGeom prst="rect">
            <a:avLst/>
          </a:prstGeom>
          <a:noFill/>
        </p:spPr>
        <p:txBody>
          <a:bodyPr wrap="square" rtlCol="0">
            <a:spAutoFit/>
          </a:bodyPr>
          <a:lstStyle/>
          <a:p>
            <a:r>
              <a:rPr lang="zh-CN" altLang="en-US" sz="1600" b="1" dirty="0">
                <a:solidFill>
                  <a:schemeClr val="bg1">
                    <a:lumMod val="50000"/>
                  </a:schemeClr>
                </a:solidFill>
                <a:cs typeface="+mn-ea"/>
                <a:sym typeface="+mn-lt"/>
              </a:rPr>
              <a:t>标题内容</a:t>
            </a:r>
          </a:p>
        </p:txBody>
      </p:sp>
      <p:sp>
        <p:nvSpPr>
          <p:cNvPr id="24" name="TextBox 18"/>
          <p:cNvSpPr txBox="1"/>
          <p:nvPr/>
        </p:nvSpPr>
        <p:spPr>
          <a:xfrm>
            <a:off x="2539501" y="3464645"/>
            <a:ext cx="1699170" cy="1492716"/>
          </a:xfrm>
          <a:prstGeom prst="rect">
            <a:avLst/>
          </a:prstGeom>
          <a:noFill/>
        </p:spPr>
        <p:txBody>
          <a:bodyPr wrap="square" rtlCol="0">
            <a:spAutoFit/>
          </a:bodyPr>
          <a:lstStyle/>
          <a:p>
            <a:pPr>
              <a:lnSpc>
                <a:spcPct val="130000"/>
              </a:lnSpc>
            </a:pPr>
            <a:r>
              <a:rPr lang="zh-CN" altLang="en-US" sz="800" dirty="0">
                <a:solidFill>
                  <a:schemeClr val="bg1">
                    <a:lumMod val="50000"/>
                  </a:schemeClr>
                </a:solidFill>
                <a:cs typeface="+mn-ea"/>
                <a:sym typeface="+mn-lt"/>
              </a:rPr>
              <a:t> </a:t>
            </a:r>
            <a:r>
              <a:rPr lang="zh-CN" altLang="en-US" sz="1000" dirty="0">
                <a:solidFill>
                  <a:schemeClr val="bg1">
                    <a:lumMod val="50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000" dirty="0">
              <a:solidFill>
                <a:schemeClr val="bg1">
                  <a:lumMod val="50000"/>
                </a:schemeClr>
              </a:solidFill>
              <a:cs typeface="+mn-ea"/>
              <a:sym typeface="+mn-lt"/>
            </a:endParaRPr>
          </a:p>
        </p:txBody>
      </p:sp>
      <p:sp>
        <p:nvSpPr>
          <p:cNvPr id="25" name="TextBox 19"/>
          <p:cNvSpPr txBox="1"/>
          <p:nvPr/>
        </p:nvSpPr>
        <p:spPr>
          <a:xfrm>
            <a:off x="5050154" y="3098119"/>
            <a:ext cx="1683202" cy="338554"/>
          </a:xfrm>
          <a:prstGeom prst="rect">
            <a:avLst/>
          </a:prstGeom>
          <a:noFill/>
        </p:spPr>
        <p:txBody>
          <a:bodyPr wrap="square" rtlCol="0">
            <a:spAutoFit/>
          </a:bodyPr>
          <a:lstStyle/>
          <a:p>
            <a:r>
              <a:rPr lang="zh-CN" altLang="en-US" sz="1600" b="1" dirty="0">
                <a:solidFill>
                  <a:schemeClr val="bg1">
                    <a:lumMod val="50000"/>
                  </a:schemeClr>
                </a:solidFill>
                <a:cs typeface="+mn-ea"/>
                <a:sym typeface="+mn-lt"/>
              </a:rPr>
              <a:t>标题内容</a:t>
            </a:r>
          </a:p>
        </p:txBody>
      </p:sp>
      <p:sp>
        <p:nvSpPr>
          <p:cNvPr id="26" name="TextBox 20"/>
          <p:cNvSpPr txBox="1"/>
          <p:nvPr/>
        </p:nvSpPr>
        <p:spPr>
          <a:xfrm>
            <a:off x="4999793" y="3436673"/>
            <a:ext cx="1699170" cy="1492716"/>
          </a:xfrm>
          <a:prstGeom prst="rect">
            <a:avLst/>
          </a:prstGeom>
          <a:noFill/>
        </p:spPr>
        <p:txBody>
          <a:bodyPr wrap="square" rtlCol="0">
            <a:spAutoFit/>
          </a:bodyPr>
          <a:lstStyle/>
          <a:p>
            <a:pPr>
              <a:lnSpc>
                <a:spcPct val="130000"/>
              </a:lnSpc>
            </a:pPr>
            <a:r>
              <a:rPr lang="zh-CN" altLang="en-US" sz="800" dirty="0">
                <a:solidFill>
                  <a:schemeClr val="bg1">
                    <a:lumMod val="50000"/>
                  </a:schemeClr>
                </a:solidFill>
                <a:cs typeface="+mn-ea"/>
                <a:sym typeface="+mn-lt"/>
              </a:rPr>
              <a:t> </a:t>
            </a:r>
            <a:r>
              <a:rPr lang="zh-CN" altLang="en-US" sz="1000" dirty="0">
                <a:solidFill>
                  <a:schemeClr val="bg1">
                    <a:lumMod val="50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000" dirty="0">
              <a:solidFill>
                <a:schemeClr val="bg1">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par>
                                <p:cTn id="28" presetID="22" presetClass="entr" presetSubtype="1" fill="hold" grpId="0" nodeType="withEffect">
                                  <p:stCondLst>
                                    <p:cond delay="0"/>
                                  </p:stCondLst>
                                  <p:iterate type="lt">
                                    <p:tmPct val="10000"/>
                                  </p:iterate>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childTnLst>
                          </p:cTn>
                        </p:par>
                        <p:par>
                          <p:cTn id="31" fill="hold">
                            <p:stCondLst>
                              <p:cond delay="5900"/>
                            </p:stCondLst>
                            <p:childTnLst>
                              <p:par>
                                <p:cTn id="32" presetID="53" presetClass="entr" presetSubtype="16"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6400"/>
                            </p:stCondLst>
                            <p:childTnLst>
                              <p:par>
                                <p:cTn id="38" presetID="2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par>
                                <p:cTn id="41" presetID="22" presetClass="entr" presetSubtype="1" fill="hold" grpId="0" nodeType="withEffect">
                                  <p:stCondLst>
                                    <p:cond delay="0"/>
                                  </p:stCondLst>
                                  <p:iterate type="lt">
                                    <p:tmPct val="10000"/>
                                  </p:iterate>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10800"/>
                            </p:stCondLst>
                            <p:childTnLst>
                              <p:par>
                                <p:cTn id="45" presetID="53" presetClass="entr" presetSubtype="16"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11300"/>
                            </p:stCondLst>
                            <p:childTnLst>
                              <p:par>
                                <p:cTn id="51" presetID="22" presetClass="entr" presetSubtype="1"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up)">
                                      <p:cBhvr>
                                        <p:cTn id="53" dur="500"/>
                                        <p:tgtEl>
                                          <p:spTgt spid="23"/>
                                        </p:tgtEl>
                                      </p:cBhvr>
                                    </p:animEffect>
                                  </p:childTnLst>
                                </p:cTn>
                              </p:par>
                              <p:par>
                                <p:cTn id="54" presetID="22" presetClass="entr" presetSubtype="1" fill="hold" grpId="0" nodeType="withEffect">
                                  <p:stCondLst>
                                    <p:cond delay="0"/>
                                  </p:stCondLst>
                                  <p:iterate type="lt">
                                    <p:tmPct val="10000"/>
                                  </p:iterate>
                                  <p:childTnLst>
                                    <p:set>
                                      <p:cBhvr>
                                        <p:cTn id="55" dur="1" fill="hold">
                                          <p:stCondLst>
                                            <p:cond delay="0"/>
                                          </p:stCondLst>
                                        </p:cTn>
                                        <p:tgtEl>
                                          <p:spTgt spid="24"/>
                                        </p:tgtEl>
                                        <p:attrNameLst>
                                          <p:attrName>style.visibility</p:attrName>
                                        </p:attrNameLst>
                                      </p:cBhvr>
                                      <p:to>
                                        <p:strVal val="visible"/>
                                      </p:to>
                                    </p:set>
                                    <p:animEffect transition="in" filter="wipe(up)">
                                      <p:cBhvr>
                                        <p:cTn id="56" dur="500"/>
                                        <p:tgtEl>
                                          <p:spTgt spid="24"/>
                                        </p:tgtEl>
                                      </p:cBhvr>
                                    </p:animEffect>
                                  </p:childTnLst>
                                </p:cTn>
                              </p:par>
                            </p:childTnLst>
                          </p:cTn>
                        </p:par>
                        <p:par>
                          <p:cTn id="57" fill="hold">
                            <p:stCondLst>
                              <p:cond delay="15700"/>
                            </p:stCondLst>
                            <p:childTnLst>
                              <p:par>
                                <p:cTn id="58" presetID="53" presetClass="entr" presetSubtype="16"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16200"/>
                            </p:stCondLst>
                            <p:childTnLst>
                              <p:par>
                                <p:cTn id="64" presetID="22" presetClass="entr" presetSubtype="1"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up)">
                                      <p:cBhvr>
                                        <p:cTn id="66" dur="500"/>
                                        <p:tgtEl>
                                          <p:spTgt spid="25"/>
                                        </p:tgtEl>
                                      </p:cBhvr>
                                    </p:animEffect>
                                  </p:childTnLst>
                                </p:cTn>
                              </p:par>
                              <p:par>
                                <p:cTn id="67" presetID="22" presetClass="entr" presetSubtype="1" fill="hold" grpId="0" nodeType="withEffect">
                                  <p:stCondLst>
                                    <p:cond delay="0"/>
                                  </p:stCondLst>
                                  <p:iterate type="lt">
                                    <p:tmPct val="10000"/>
                                  </p:iterate>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9" grpId="0"/>
      <p:bldP spid="20" grpId="0"/>
      <p:bldP spid="21" grpId="0"/>
      <p:bldP spid="22" grpId="0"/>
      <p:bldP spid="23" grpId="0"/>
      <p:bldP spid="2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工作心得</a:t>
            </a: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14" name="组合 13"/>
          <p:cNvGrpSpPr/>
          <p:nvPr/>
        </p:nvGrpSpPr>
        <p:grpSpPr>
          <a:xfrm>
            <a:off x="1079500" y="1295400"/>
            <a:ext cx="2063750" cy="1295400"/>
            <a:chOff x="1079500" y="1295400"/>
            <a:chExt cx="2063750" cy="1295400"/>
          </a:xfrm>
        </p:grpSpPr>
        <p:sp>
          <p:nvSpPr>
            <p:cNvPr id="7" name="矩形 6"/>
            <p:cNvSpPr/>
            <p:nvPr/>
          </p:nvSpPr>
          <p:spPr>
            <a:xfrm>
              <a:off x="1079500" y="1295400"/>
              <a:ext cx="2063750" cy="1295400"/>
            </a:xfrm>
            <a:prstGeom prst="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1209675" y="1428750"/>
              <a:ext cx="1819275" cy="1038225"/>
            </a:xfrm>
            <a:prstGeom prst="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5" name="组合 14"/>
          <p:cNvGrpSpPr/>
          <p:nvPr/>
        </p:nvGrpSpPr>
        <p:grpSpPr>
          <a:xfrm>
            <a:off x="5989126" y="1295400"/>
            <a:ext cx="2063750" cy="1295400"/>
            <a:chOff x="1079500" y="1295400"/>
            <a:chExt cx="2063750" cy="1295400"/>
          </a:xfrm>
        </p:grpSpPr>
        <p:sp>
          <p:nvSpPr>
            <p:cNvPr id="16" name="矩形 15"/>
            <p:cNvSpPr/>
            <p:nvPr/>
          </p:nvSpPr>
          <p:spPr>
            <a:xfrm>
              <a:off x="1079500" y="1295400"/>
              <a:ext cx="2063750" cy="1295400"/>
            </a:xfrm>
            <a:prstGeom prst="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209675" y="1428750"/>
              <a:ext cx="1819275" cy="1038225"/>
            </a:xfrm>
            <a:prstGeom prst="rect">
              <a:avLst/>
            </a:prstGeom>
            <a:blipFill>
              <a:blip r:embed="rId4"/>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p:cNvGrpSpPr/>
          <p:nvPr/>
        </p:nvGrpSpPr>
        <p:grpSpPr>
          <a:xfrm>
            <a:off x="1079500" y="2933700"/>
            <a:ext cx="2063750" cy="1295400"/>
            <a:chOff x="1079500" y="1295400"/>
            <a:chExt cx="2063750" cy="1295400"/>
          </a:xfrm>
        </p:grpSpPr>
        <p:sp>
          <p:nvSpPr>
            <p:cNvPr id="20" name="矩形 19"/>
            <p:cNvSpPr/>
            <p:nvPr/>
          </p:nvSpPr>
          <p:spPr>
            <a:xfrm>
              <a:off x="1079500" y="1295400"/>
              <a:ext cx="2063750" cy="1295400"/>
            </a:xfrm>
            <a:prstGeom prst="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1209675" y="1428750"/>
              <a:ext cx="1819275" cy="1038225"/>
            </a:xfrm>
            <a:prstGeom prst="rect">
              <a:avLst/>
            </a:prstGeom>
            <a:blipFill>
              <a:blip r:embed="rId5"/>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2" name="组合 21"/>
          <p:cNvGrpSpPr/>
          <p:nvPr/>
        </p:nvGrpSpPr>
        <p:grpSpPr>
          <a:xfrm>
            <a:off x="5989126" y="2933700"/>
            <a:ext cx="2063750" cy="1295400"/>
            <a:chOff x="1079500" y="1295400"/>
            <a:chExt cx="2063750" cy="1295400"/>
          </a:xfrm>
        </p:grpSpPr>
        <p:sp>
          <p:nvSpPr>
            <p:cNvPr id="23" name="矩形 22"/>
            <p:cNvSpPr/>
            <p:nvPr/>
          </p:nvSpPr>
          <p:spPr>
            <a:xfrm>
              <a:off x="1079500" y="1295400"/>
              <a:ext cx="2063750" cy="1295400"/>
            </a:xfrm>
            <a:prstGeom prst="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1209675" y="1428750"/>
              <a:ext cx="1819275" cy="1038225"/>
            </a:xfrm>
            <a:prstGeom prst="rect">
              <a:avLst/>
            </a:prstGeom>
            <a:blipFill>
              <a:blip r:embed="rId6"/>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5" name="组合 24"/>
          <p:cNvGrpSpPr/>
          <p:nvPr/>
        </p:nvGrpSpPr>
        <p:grpSpPr>
          <a:xfrm>
            <a:off x="3527425" y="2933700"/>
            <a:ext cx="2063750" cy="1295400"/>
            <a:chOff x="1079500" y="1295400"/>
            <a:chExt cx="2063750" cy="1295400"/>
          </a:xfrm>
        </p:grpSpPr>
        <p:sp>
          <p:nvSpPr>
            <p:cNvPr id="26" name="矩形 25"/>
            <p:cNvSpPr/>
            <p:nvPr/>
          </p:nvSpPr>
          <p:spPr>
            <a:xfrm>
              <a:off x="1079500" y="1295400"/>
              <a:ext cx="2063750" cy="1295400"/>
            </a:xfrm>
            <a:prstGeom prst="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1209675" y="1428750"/>
              <a:ext cx="1819275" cy="1038225"/>
            </a:xfrm>
            <a:prstGeom prst="rect">
              <a:avLst/>
            </a:prstGeom>
            <a:blipFill>
              <a:blip r:embed="rId7"/>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0" name="组合 29"/>
          <p:cNvGrpSpPr/>
          <p:nvPr/>
        </p:nvGrpSpPr>
        <p:grpSpPr>
          <a:xfrm>
            <a:off x="3527425" y="1295400"/>
            <a:ext cx="2063750" cy="1295400"/>
            <a:chOff x="3527425" y="1295400"/>
            <a:chExt cx="2063750" cy="1295400"/>
          </a:xfrm>
        </p:grpSpPr>
        <p:sp>
          <p:nvSpPr>
            <p:cNvPr id="8" name="矩形 7"/>
            <p:cNvSpPr/>
            <p:nvPr/>
          </p:nvSpPr>
          <p:spPr>
            <a:xfrm>
              <a:off x="3527425" y="1295400"/>
              <a:ext cx="2063750" cy="1295400"/>
            </a:xfrm>
            <a:prstGeom prst="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3657600" y="1428750"/>
              <a:ext cx="1819275" cy="954107"/>
            </a:xfrm>
            <a:prstGeom prst="rect">
              <a:avLst/>
            </a:prstGeom>
            <a:noFill/>
          </p:spPr>
          <p:txBody>
            <a:bodyPr wrap="square" rtlCol="0">
              <a:spAutoFit/>
            </a:bodyPr>
            <a:lstStyle/>
            <a:p>
              <a:r>
                <a:rPr lang="zh-CN" altLang="en-US" sz="1400" dirty="0">
                  <a:solidFill>
                    <a:schemeClr val="bg1">
                      <a:lumMod val="50000"/>
                    </a:schemeClr>
                  </a:solidFill>
                  <a:cs typeface="+mn-ea"/>
                  <a:sym typeface="+mn-lt"/>
                </a:rPr>
                <a:t>请输入文本内容</a:t>
              </a:r>
              <a:endParaRPr lang="en-US" altLang="zh-CN" sz="1400" dirty="0">
                <a:solidFill>
                  <a:schemeClr val="bg1">
                    <a:lumMod val="50000"/>
                  </a:schemeClr>
                </a:solidFill>
                <a:cs typeface="+mn-ea"/>
                <a:sym typeface="+mn-lt"/>
              </a:endParaRPr>
            </a:p>
            <a:p>
              <a:r>
                <a:rPr lang="zh-CN" altLang="en-US" sz="1400" dirty="0">
                  <a:solidFill>
                    <a:schemeClr val="bg1">
                      <a:lumMod val="50000"/>
                    </a:schemeClr>
                  </a:solidFill>
                  <a:cs typeface="+mn-ea"/>
                  <a:sym typeface="+mn-lt"/>
                </a:rPr>
                <a:t>请输入文本内容</a:t>
              </a:r>
              <a:endParaRPr lang="en-US" altLang="zh-CN" sz="1400" dirty="0">
                <a:solidFill>
                  <a:schemeClr val="bg1">
                    <a:lumMod val="50000"/>
                  </a:schemeClr>
                </a:solidFill>
                <a:cs typeface="+mn-ea"/>
                <a:sym typeface="+mn-lt"/>
              </a:endParaRPr>
            </a:p>
            <a:p>
              <a:r>
                <a:rPr lang="zh-CN" altLang="en-US" sz="1400" dirty="0">
                  <a:solidFill>
                    <a:schemeClr val="bg1">
                      <a:lumMod val="50000"/>
                    </a:schemeClr>
                  </a:solidFill>
                  <a:cs typeface="+mn-ea"/>
                  <a:sym typeface="+mn-lt"/>
                </a:rPr>
                <a:t>请输入文本内容</a:t>
              </a:r>
              <a:endParaRPr lang="en-US" altLang="zh-CN" sz="1400" dirty="0">
                <a:solidFill>
                  <a:schemeClr val="bg1">
                    <a:lumMod val="50000"/>
                  </a:schemeClr>
                </a:solidFill>
                <a:cs typeface="+mn-ea"/>
                <a:sym typeface="+mn-lt"/>
              </a:endParaRPr>
            </a:p>
            <a:p>
              <a:r>
                <a:rPr lang="zh-CN" altLang="en-US" sz="1400" dirty="0">
                  <a:solidFill>
                    <a:schemeClr val="bg1">
                      <a:lumMod val="50000"/>
                    </a:schemeClr>
                  </a:solidFill>
                  <a:cs typeface="+mn-ea"/>
                  <a:sym typeface="+mn-lt"/>
                </a:rPr>
                <a:t>请输入文本内容</a:t>
              </a:r>
              <a:endParaRPr lang="zh-CN" altLang="en-US" sz="14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25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50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75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100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53" presetClass="entr" presetSubtype="1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工作心得</a:t>
            </a: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7" name="组合 6"/>
          <p:cNvGrpSpPr/>
          <p:nvPr/>
        </p:nvGrpSpPr>
        <p:grpSpPr>
          <a:xfrm>
            <a:off x="4442648" y="1230086"/>
            <a:ext cx="2414470" cy="2173393"/>
            <a:chOff x="3231696" y="3428054"/>
            <a:chExt cx="2689992" cy="2421404"/>
          </a:xfrm>
        </p:grpSpPr>
        <p:sp>
          <p:nvSpPr>
            <p:cNvPr id="8" name="Freeform 5"/>
            <p:cNvSpPr/>
            <p:nvPr/>
          </p:nvSpPr>
          <p:spPr bwMode="auto">
            <a:xfrm>
              <a:off x="3231696" y="3428054"/>
              <a:ext cx="2689992" cy="242140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solidFill>
              <a:srgbClr val="F17445"/>
            </a:soli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nvGrpSpPr>
            <p:cNvPr id="9" name="组合 8"/>
            <p:cNvGrpSpPr/>
            <p:nvPr/>
          </p:nvGrpSpPr>
          <p:grpSpPr>
            <a:xfrm>
              <a:off x="3321948" y="3509296"/>
              <a:ext cx="2509488" cy="2258921"/>
              <a:chOff x="3321948" y="3509296"/>
              <a:chExt cx="2509488" cy="2258921"/>
            </a:xfrm>
          </p:grpSpPr>
          <p:sp>
            <p:nvSpPr>
              <p:cNvPr id="10" name="Freeform 5"/>
              <p:cNvSpPr/>
              <p:nvPr/>
            </p:nvSpPr>
            <p:spPr bwMode="auto">
              <a:xfrm>
                <a:off x="3321948" y="3509296"/>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100000">
                    <a:schemeClr val="bg1">
                      <a:lumMod val="89000"/>
                    </a:schemeClr>
                  </a:gs>
                  <a:gs pos="2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11" name="Freeform 5"/>
              <p:cNvSpPr/>
              <p:nvPr/>
            </p:nvSpPr>
            <p:spPr bwMode="auto">
              <a:xfrm>
                <a:off x="3352556" y="3536848"/>
                <a:ext cx="2448272" cy="2203817"/>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9000"/>
                    </a:schemeClr>
                  </a:gs>
                  <a:gs pos="78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grpSp>
      <p:grpSp>
        <p:nvGrpSpPr>
          <p:cNvPr id="12" name="组合 11"/>
          <p:cNvGrpSpPr/>
          <p:nvPr/>
        </p:nvGrpSpPr>
        <p:grpSpPr>
          <a:xfrm>
            <a:off x="1079500" y="1626390"/>
            <a:ext cx="1894322" cy="1705180"/>
            <a:chOff x="3231696" y="3428054"/>
            <a:chExt cx="2689992" cy="2421405"/>
          </a:xfrm>
        </p:grpSpPr>
        <p:sp>
          <p:nvSpPr>
            <p:cNvPr id="13" name="Freeform 5"/>
            <p:cNvSpPr/>
            <p:nvPr/>
          </p:nvSpPr>
          <p:spPr bwMode="auto">
            <a:xfrm>
              <a:off x="3231696" y="3428054"/>
              <a:ext cx="2689992" cy="2421405"/>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solidFill>
              <a:srgbClr val="E94744"/>
            </a:soli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nvGrpSpPr>
            <p:cNvPr id="14" name="组合 13"/>
            <p:cNvGrpSpPr/>
            <p:nvPr/>
          </p:nvGrpSpPr>
          <p:grpSpPr>
            <a:xfrm>
              <a:off x="3321947" y="3509297"/>
              <a:ext cx="2509488" cy="2258922"/>
              <a:chOff x="3321948" y="3509296"/>
              <a:chExt cx="2509488" cy="2258921"/>
            </a:xfrm>
          </p:grpSpPr>
          <p:sp>
            <p:nvSpPr>
              <p:cNvPr id="15" name="Freeform 5"/>
              <p:cNvSpPr/>
              <p:nvPr/>
            </p:nvSpPr>
            <p:spPr bwMode="auto">
              <a:xfrm>
                <a:off x="3321948" y="3509296"/>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100000">
                    <a:schemeClr val="bg1">
                      <a:lumMod val="89000"/>
                    </a:schemeClr>
                  </a:gs>
                  <a:gs pos="2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16" name="Freeform 5"/>
              <p:cNvSpPr/>
              <p:nvPr/>
            </p:nvSpPr>
            <p:spPr bwMode="auto">
              <a:xfrm>
                <a:off x="3352556" y="3536846"/>
                <a:ext cx="2448272" cy="2203817"/>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9000"/>
                    </a:schemeClr>
                  </a:gs>
                  <a:gs pos="78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grpSp>
      <p:grpSp>
        <p:nvGrpSpPr>
          <p:cNvPr id="17" name="组合 16"/>
          <p:cNvGrpSpPr/>
          <p:nvPr/>
        </p:nvGrpSpPr>
        <p:grpSpPr>
          <a:xfrm>
            <a:off x="2620935" y="2543491"/>
            <a:ext cx="2154581" cy="1939452"/>
            <a:chOff x="3231696" y="3428054"/>
            <a:chExt cx="2689992" cy="2421404"/>
          </a:xfrm>
        </p:grpSpPr>
        <p:sp>
          <p:nvSpPr>
            <p:cNvPr id="18" name="Freeform 5"/>
            <p:cNvSpPr/>
            <p:nvPr/>
          </p:nvSpPr>
          <p:spPr bwMode="auto">
            <a:xfrm>
              <a:off x="3231696" y="3428054"/>
              <a:ext cx="2689992" cy="242140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solidFill>
              <a:srgbClr val="009999"/>
            </a:soli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nvGrpSpPr>
            <p:cNvPr id="19" name="组合 18"/>
            <p:cNvGrpSpPr/>
            <p:nvPr/>
          </p:nvGrpSpPr>
          <p:grpSpPr>
            <a:xfrm>
              <a:off x="3321948" y="3509296"/>
              <a:ext cx="2509488" cy="2258921"/>
              <a:chOff x="3321948" y="3509296"/>
              <a:chExt cx="2509488" cy="2258921"/>
            </a:xfrm>
          </p:grpSpPr>
          <p:sp>
            <p:nvSpPr>
              <p:cNvPr id="20" name="Freeform 5"/>
              <p:cNvSpPr/>
              <p:nvPr/>
            </p:nvSpPr>
            <p:spPr bwMode="auto">
              <a:xfrm>
                <a:off x="3321948" y="3509296"/>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100000">
                    <a:schemeClr val="bg1">
                      <a:lumMod val="89000"/>
                    </a:schemeClr>
                  </a:gs>
                  <a:gs pos="2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21" name="Freeform 5"/>
              <p:cNvSpPr/>
              <p:nvPr/>
            </p:nvSpPr>
            <p:spPr bwMode="auto">
              <a:xfrm>
                <a:off x="3352556" y="3536848"/>
                <a:ext cx="2448272" cy="2203817"/>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9000"/>
                    </a:schemeClr>
                  </a:gs>
                  <a:gs pos="78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grpSp>
      <p:grpSp>
        <p:nvGrpSpPr>
          <p:cNvPr id="22" name="组合 21"/>
          <p:cNvGrpSpPr/>
          <p:nvPr/>
        </p:nvGrpSpPr>
        <p:grpSpPr>
          <a:xfrm>
            <a:off x="3199523" y="1683603"/>
            <a:ext cx="778688" cy="700938"/>
            <a:chOff x="7568104" y="1986367"/>
            <a:chExt cx="2509488" cy="2258921"/>
          </a:xfrm>
        </p:grpSpPr>
        <p:sp>
          <p:nvSpPr>
            <p:cNvPr id="23"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24"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sp>
        <p:nvSpPr>
          <p:cNvPr id="25" name="Freeform 13"/>
          <p:cNvSpPr>
            <a:spLocks noEditPoints="1"/>
          </p:cNvSpPr>
          <p:nvPr/>
        </p:nvSpPr>
        <p:spPr bwMode="auto">
          <a:xfrm>
            <a:off x="3432584" y="2622495"/>
            <a:ext cx="588194" cy="632903"/>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00999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26" name="TextBox 83"/>
          <p:cNvSpPr txBox="1"/>
          <p:nvPr/>
        </p:nvSpPr>
        <p:spPr>
          <a:xfrm>
            <a:off x="2933388" y="3339706"/>
            <a:ext cx="1549695" cy="1015663"/>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zh-CN" altLang="en-US" sz="1200" dirty="0">
                <a:solidFill>
                  <a:schemeClr val="bg1">
                    <a:lumMod val="50000"/>
                  </a:schemeClr>
                </a:solidFill>
                <a:cs typeface="+mn-ea"/>
                <a:sym typeface="+mn-lt"/>
              </a:rPr>
              <a:t>您的内容打在这里，或者通过复制您的文本后，在此框中选择粘贴，并选择只保留文字</a:t>
            </a:r>
            <a:endParaRPr lang="zh-CN" altLang="en-US" sz="1200" dirty="0">
              <a:solidFill>
                <a:srgbClr val="8C99A8"/>
              </a:solidFill>
              <a:cs typeface="+mn-ea"/>
              <a:sym typeface="+mn-lt"/>
            </a:endParaRPr>
          </a:p>
        </p:txBody>
      </p:sp>
      <p:sp>
        <p:nvSpPr>
          <p:cNvPr id="27" name="TextBox 85"/>
          <p:cNvSpPr txBox="1"/>
          <p:nvPr/>
        </p:nvSpPr>
        <p:spPr>
          <a:xfrm>
            <a:off x="4861639" y="2185687"/>
            <a:ext cx="1549695" cy="1015663"/>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zh-CN" altLang="en-US" sz="1200" dirty="0">
                <a:solidFill>
                  <a:schemeClr val="bg1">
                    <a:lumMod val="50000"/>
                  </a:schemeClr>
                </a:solidFill>
                <a:cs typeface="+mn-ea"/>
                <a:sym typeface="+mn-lt"/>
              </a:rPr>
              <a:t>您的内容打在这里，或者通过复制您的文本后，在此框中选择粘贴，并选择只保留文字</a:t>
            </a:r>
            <a:endParaRPr lang="zh-CN" altLang="en-US" sz="1200" dirty="0">
              <a:solidFill>
                <a:srgbClr val="8C99A8"/>
              </a:solidFill>
              <a:cs typeface="+mn-ea"/>
              <a:sym typeface="+mn-lt"/>
            </a:endParaRPr>
          </a:p>
        </p:txBody>
      </p:sp>
      <p:sp>
        <p:nvSpPr>
          <p:cNvPr id="28" name="KSO_Shape"/>
          <p:cNvSpPr/>
          <p:nvPr/>
        </p:nvSpPr>
        <p:spPr bwMode="auto">
          <a:xfrm>
            <a:off x="5299073" y="1410501"/>
            <a:ext cx="757335" cy="586934"/>
          </a:xfrm>
          <a:custGeom>
            <a:avLst/>
            <a:gdLst>
              <a:gd name="T0" fmla="*/ 2017136 w 3240087"/>
              <a:gd name="T1" fmla="*/ 1939157 h 2513013"/>
              <a:gd name="T2" fmla="*/ 792729 w 3240087"/>
              <a:gd name="T3" fmla="*/ 1060450 h 2513013"/>
              <a:gd name="T4" fmla="*/ 1301750 w 3240087"/>
              <a:gd name="T5" fmla="*/ 2513013 h 2513013"/>
              <a:gd name="T6" fmla="*/ 1554331 w 3240087"/>
              <a:gd name="T7" fmla="*/ 753428 h 2513013"/>
              <a:gd name="T8" fmla="*/ 1460048 w 3240087"/>
              <a:gd name="T9" fmla="*/ 768668 h 2513013"/>
              <a:gd name="T10" fmla="*/ 1385130 w 3240087"/>
              <a:gd name="T11" fmla="*/ 795338 h 2513013"/>
              <a:gd name="T12" fmla="*/ 1329893 w 3240087"/>
              <a:gd name="T13" fmla="*/ 833438 h 2513013"/>
              <a:gd name="T14" fmla="*/ 1294022 w 3240087"/>
              <a:gd name="T15" fmla="*/ 883285 h 2513013"/>
              <a:gd name="T16" fmla="*/ 1277514 w 3240087"/>
              <a:gd name="T17" fmla="*/ 944880 h 2513013"/>
              <a:gd name="T18" fmla="*/ 1278784 w 3240087"/>
              <a:gd name="T19" fmla="*/ 999173 h 2513013"/>
              <a:gd name="T20" fmla="*/ 1289577 w 3240087"/>
              <a:gd name="T21" fmla="*/ 1043940 h 2513013"/>
              <a:gd name="T22" fmla="*/ 1309259 w 3240087"/>
              <a:gd name="T23" fmla="*/ 1084263 h 2513013"/>
              <a:gd name="T24" fmla="*/ 1365448 w 3240087"/>
              <a:gd name="T25" fmla="*/ 1148715 h 2513013"/>
              <a:gd name="T26" fmla="*/ 1452112 w 3240087"/>
              <a:gd name="T27" fmla="*/ 1200786 h 2513013"/>
              <a:gd name="T28" fmla="*/ 1598774 w 3240087"/>
              <a:gd name="T29" fmla="*/ 1275081 h 2513013"/>
              <a:gd name="T30" fmla="*/ 1631472 w 3240087"/>
              <a:gd name="T31" fmla="*/ 1300163 h 2513013"/>
              <a:gd name="T32" fmla="*/ 1648614 w 3240087"/>
              <a:gd name="T33" fmla="*/ 1327786 h 2513013"/>
              <a:gd name="T34" fmla="*/ 1658455 w 3240087"/>
              <a:gd name="T35" fmla="*/ 1403668 h 2513013"/>
              <a:gd name="T36" fmla="*/ 1653376 w 3240087"/>
              <a:gd name="T37" fmla="*/ 1450658 h 2513013"/>
              <a:gd name="T38" fmla="*/ 1632741 w 3240087"/>
              <a:gd name="T39" fmla="*/ 1471931 h 2513013"/>
              <a:gd name="T40" fmla="*/ 1595917 w 3240087"/>
              <a:gd name="T41" fmla="*/ 1477328 h 2513013"/>
              <a:gd name="T42" fmla="*/ 1572426 w 3240087"/>
              <a:gd name="T43" fmla="*/ 1469708 h 2513013"/>
              <a:gd name="T44" fmla="*/ 1562902 w 3240087"/>
              <a:gd name="T45" fmla="*/ 1457008 h 2513013"/>
              <a:gd name="T46" fmla="*/ 1555601 w 3240087"/>
              <a:gd name="T47" fmla="*/ 1406208 h 2513013"/>
              <a:gd name="T48" fmla="*/ 1280689 w 3240087"/>
              <a:gd name="T49" fmla="*/ 1341121 h 2513013"/>
              <a:gd name="T50" fmla="*/ 1292117 w 3240087"/>
              <a:gd name="T51" fmla="*/ 1434783 h 2513013"/>
              <a:gd name="T52" fmla="*/ 1312751 w 3240087"/>
              <a:gd name="T53" fmla="*/ 1484313 h 2513013"/>
              <a:gd name="T54" fmla="*/ 1334655 w 3240087"/>
              <a:gd name="T55" fmla="*/ 1514158 h 2513013"/>
              <a:gd name="T56" fmla="*/ 1362591 w 3240087"/>
              <a:gd name="T57" fmla="*/ 1538288 h 2513013"/>
              <a:gd name="T58" fmla="*/ 1427986 w 3240087"/>
              <a:gd name="T59" fmla="*/ 1573848 h 2513013"/>
              <a:gd name="T60" fmla="*/ 1500999 w 3240087"/>
              <a:gd name="T61" fmla="*/ 1596073 h 2513013"/>
              <a:gd name="T62" fmla="*/ 1680359 w 3240087"/>
              <a:gd name="T63" fmla="*/ 1684973 h 2513013"/>
              <a:gd name="T64" fmla="*/ 1761626 w 3240087"/>
              <a:gd name="T65" fmla="*/ 1591628 h 2513013"/>
              <a:gd name="T66" fmla="*/ 1840672 w 3240087"/>
              <a:gd name="T67" fmla="*/ 1562101 h 2513013"/>
              <a:gd name="T68" fmla="*/ 1900035 w 3240087"/>
              <a:gd name="T69" fmla="*/ 1518286 h 2513013"/>
              <a:gd name="T70" fmla="*/ 1939716 w 3240087"/>
              <a:gd name="T71" fmla="*/ 1461136 h 2513013"/>
              <a:gd name="T72" fmla="*/ 1959398 w 3240087"/>
              <a:gd name="T73" fmla="*/ 1390333 h 2513013"/>
              <a:gd name="T74" fmla="*/ 1960350 w 3240087"/>
              <a:gd name="T75" fmla="*/ 1316038 h 2513013"/>
              <a:gd name="T76" fmla="*/ 1951779 w 3240087"/>
              <a:gd name="T77" fmla="*/ 1271271 h 2513013"/>
              <a:gd name="T78" fmla="*/ 1935907 w 3240087"/>
              <a:gd name="T79" fmla="*/ 1232536 h 2513013"/>
              <a:gd name="T80" fmla="*/ 1890194 w 3240087"/>
              <a:gd name="T81" fmla="*/ 1173798 h 2513013"/>
              <a:gd name="T82" fmla="*/ 1817180 w 3240087"/>
              <a:gd name="T83" fmla="*/ 1128078 h 2513013"/>
              <a:gd name="T84" fmla="*/ 1674327 w 3240087"/>
              <a:gd name="T85" fmla="*/ 1059180 h 2513013"/>
              <a:gd name="T86" fmla="*/ 1581949 w 3240087"/>
              <a:gd name="T87" fmla="*/ 1008380 h 2513013"/>
              <a:gd name="T88" fmla="*/ 1566394 w 3240087"/>
              <a:gd name="T89" fmla="*/ 989013 h 2513013"/>
              <a:gd name="T90" fmla="*/ 1557823 w 3240087"/>
              <a:gd name="T91" fmla="*/ 962025 h 2513013"/>
              <a:gd name="T92" fmla="*/ 1557823 w 3240087"/>
              <a:gd name="T93" fmla="*/ 918528 h 2513013"/>
              <a:gd name="T94" fmla="*/ 1572108 w 3240087"/>
              <a:gd name="T95" fmla="*/ 890905 h 2513013"/>
              <a:gd name="T96" fmla="*/ 1600361 w 3240087"/>
              <a:gd name="T97" fmla="*/ 879793 h 2513013"/>
              <a:gd name="T98" fmla="*/ 1636551 w 3240087"/>
              <a:gd name="T99" fmla="*/ 886143 h 2513013"/>
              <a:gd name="T100" fmla="*/ 1649249 w 3240087"/>
              <a:gd name="T101" fmla="*/ 901700 h 2513013"/>
              <a:gd name="T102" fmla="*/ 1656233 w 3240087"/>
              <a:gd name="T103" fmla="*/ 956310 h 2513013"/>
              <a:gd name="T104" fmla="*/ 1932732 w 3240087"/>
              <a:gd name="T105" fmla="*/ 964883 h 2513013"/>
              <a:gd name="T106" fmla="*/ 1923844 w 3240087"/>
              <a:gd name="T107" fmla="*/ 900748 h 2513013"/>
              <a:gd name="T108" fmla="*/ 1897495 w 3240087"/>
              <a:gd name="T109" fmla="*/ 847725 h 2513013"/>
              <a:gd name="T110" fmla="*/ 1853370 w 3240087"/>
              <a:gd name="T111" fmla="*/ 806450 h 2513013"/>
              <a:gd name="T112" fmla="*/ 1790832 w 3240087"/>
              <a:gd name="T113" fmla="*/ 775970 h 2513013"/>
              <a:gd name="T114" fmla="*/ 1710834 w 3240087"/>
              <a:gd name="T115" fmla="*/ 757238 h 2513013"/>
              <a:gd name="T116" fmla="*/ 2640012 w 3240087"/>
              <a:gd name="T117" fmla="*/ 871220 h 2513013"/>
              <a:gd name="T118" fmla="*/ 1619408 w 3240087"/>
              <a:gd name="T119" fmla="*/ 0 h 2513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40087" h="2513013">
                <a:moveTo>
                  <a:pt x="2446710" y="1060450"/>
                </a:moveTo>
                <a:lnTo>
                  <a:pt x="3240087" y="1736769"/>
                </a:lnTo>
                <a:lnTo>
                  <a:pt x="2830848" y="1736769"/>
                </a:lnTo>
                <a:lnTo>
                  <a:pt x="2956352" y="2513013"/>
                </a:lnTo>
                <a:lnTo>
                  <a:pt x="1936750" y="2513013"/>
                </a:lnTo>
                <a:lnTo>
                  <a:pt x="2017136" y="1939157"/>
                </a:lnTo>
                <a:lnTo>
                  <a:pt x="2275453" y="1939157"/>
                </a:lnTo>
                <a:lnTo>
                  <a:pt x="2351708" y="1939157"/>
                </a:lnTo>
                <a:lnTo>
                  <a:pt x="2338681" y="1859852"/>
                </a:lnTo>
                <a:lnTo>
                  <a:pt x="2238278" y="1237778"/>
                </a:lnTo>
                <a:lnTo>
                  <a:pt x="2446710" y="1060450"/>
                </a:lnTo>
                <a:close/>
                <a:moveTo>
                  <a:pt x="792729" y="1060450"/>
                </a:moveTo>
                <a:lnTo>
                  <a:pt x="988531" y="1227309"/>
                </a:lnTo>
                <a:lnTo>
                  <a:pt x="899991" y="1861120"/>
                </a:lnTo>
                <a:lnTo>
                  <a:pt x="889201" y="1939157"/>
                </a:lnTo>
                <a:lnTo>
                  <a:pt x="963460" y="1939157"/>
                </a:lnTo>
                <a:lnTo>
                  <a:pt x="1209085" y="1939157"/>
                </a:lnTo>
                <a:lnTo>
                  <a:pt x="1301750" y="2513013"/>
                </a:lnTo>
                <a:lnTo>
                  <a:pt x="283389" y="2513013"/>
                </a:lnTo>
                <a:lnTo>
                  <a:pt x="391604" y="1736769"/>
                </a:lnTo>
                <a:lnTo>
                  <a:pt x="0" y="1736769"/>
                </a:lnTo>
                <a:lnTo>
                  <a:pt x="792729" y="1060450"/>
                </a:lnTo>
                <a:close/>
                <a:moveTo>
                  <a:pt x="1554331" y="686118"/>
                </a:moveTo>
                <a:lnTo>
                  <a:pt x="1554331" y="753428"/>
                </a:lnTo>
                <a:lnTo>
                  <a:pt x="1537189" y="755015"/>
                </a:lnTo>
                <a:lnTo>
                  <a:pt x="1520681" y="757238"/>
                </a:lnTo>
                <a:lnTo>
                  <a:pt x="1504491" y="759778"/>
                </a:lnTo>
                <a:lnTo>
                  <a:pt x="1489254" y="762318"/>
                </a:lnTo>
                <a:lnTo>
                  <a:pt x="1474334" y="765175"/>
                </a:lnTo>
                <a:lnTo>
                  <a:pt x="1460048" y="768668"/>
                </a:lnTo>
                <a:lnTo>
                  <a:pt x="1446080" y="772160"/>
                </a:lnTo>
                <a:lnTo>
                  <a:pt x="1432747" y="776288"/>
                </a:lnTo>
                <a:lnTo>
                  <a:pt x="1420049" y="780415"/>
                </a:lnTo>
                <a:lnTo>
                  <a:pt x="1407986" y="785178"/>
                </a:lnTo>
                <a:lnTo>
                  <a:pt x="1396241" y="789940"/>
                </a:lnTo>
                <a:lnTo>
                  <a:pt x="1385130" y="795338"/>
                </a:lnTo>
                <a:lnTo>
                  <a:pt x="1374654" y="800735"/>
                </a:lnTo>
                <a:lnTo>
                  <a:pt x="1364496" y="806768"/>
                </a:lnTo>
                <a:lnTo>
                  <a:pt x="1354972" y="813118"/>
                </a:lnTo>
                <a:lnTo>
                  <a:pt x="1345766" y="819468"/>
                </a:lnTo>
                <a:lnTo>
                  <a:pt x="1337512" y="826453"/>
                </a:lnTo>
                <a:lnTo>
                  <a:pt x="1329893" y="833438"/>
                </a:lnTo>
                <a:lnTo>
                  <a:pt x="1322592" y="841375"/>
                </a:lnTo>
                <a:lnTo>
                  <a:pt x="1315608" y="848995"/>
                </a:lnTo>
                <a:lnTo>
                  <a:pt x="1309259" y="857250"/>
                </a:lnTo>
                <a:lnTo>
                  <a:pt x="1303863" y="865505"/>
                </a:lnTo>
                <a:lnTo>
                  <a:pt x="1298466" y="874395"/>
                </a:lnTo>
                <a:lnTo>
                  <a:pt x="1294022" y="883285"/>
                </a:lnTo>
                <a:lnTo>
                  <a:pt x="1289895" y="892810"/>
                </a:lnTo>
                <a:lnTo>
                  <a:pt x="1286403" y="902653"/>
                </a:lnTo>
                <a:lnTo>
                  <a:pt x="1283546" y="912813"/>
                </a:lnTo>
                <a:lnTo>
                  <a:pt x="1281006" y="922973"/>
                </a:lnTo>
                <a:lnTo>
                  <a:pt x="1279101" y="933768"/>
                </a:lnTo>
                <a:lnTo>
                  <a:pt x="1277514" y="944880"/>
                </a:lnTo>
                <a:lnTo>
                  <a:pt x="1276879" y="955993"/>
                </a:lnTo>
                <a:lnTo>
                  <a:pt x="1276562" y="967423"/>
                </a:lnTo>
                <a:lnTo>
                  <a:pt x="1276562" y="975678"/>
                </a:lnTo>
                <a:lnTo>
                  <a:pt x="1277197" y="983615"/>
                </a:lnTo>
                <a:lnTo>
                  <a:pt x="1277514" y="991553"/>
                </a:lnTo>
                <a:lnTo>
                  <a:pt x="1278784" y="999173"/>
                </a:lnTo>
                <a:lnTo>
                  <a:pt x="1279736" y="1006793"/>
                </a:lnTo>
                <a:lnTo>
                  <a:pt x="1281006" y="1014413"/>
                </a:lnTo>
                <a:lnTo>
                  <a:pt x="1282911" y="1021715"/>
                </a:lnTo>
                <a:lnTo>
                  <a:pt x="1284815" y="1029335"/>
                </a:lnTo>
                <a:lnTo>
                  <a:pt x="1287038" y="1036638"/>
                </a:lnTo>
                <a:lnTo>
                  <a:pt x="1289577" y="1043940"/>
                </a:lnTo>
                <a:lnTo>
                  <a:pt x="1292117" y="1050925"/>
                </a:lnTo>
                <a:lnTo>
                  <a:pt x="1294974" y="1057910"/>
                </a:lnTo>
                <a:lnTo>
                  <a:pt x="1298148" y="1064260"/>
                </a:lnTo>
                <a:lnTo>
                  <a:pt x="1301640" y="1070928"/>
                </a:lnTo>
                <a:lnTo>
                  <a:pt x="1305450" y="1077595"/>
                </a:lnTo>
                <a:lnTo>
                  <a:pt x="1309259" y="1084263"/>
                </a:lnTo>
                <a:lnTo>
                  <a:pt x="1317830" y="1096963"/>
                </a:lnTo>
                <a:lnTo>
                  <a:pt x="1326719" y="1108710"/>
                </a:lnTo>
                <a:lnTo>
                  <a:pt x="1335925" y="1119823"/>
                </a:lnTo>
                <a:lnTo>
                  <a:pt x="1345131" y="1129983"/>
                </a:lnTo>
                <a:lnTo>
                  <a:pt x="1355290" y="1139825"/>
                </a:lnTo>
                <a:lnTo>
                  <a:pt x="1365448" y="1148715"/>
                </a:lnTo>
                <a:lnTo>
                  <a:pt x="1376241" y="1156653"/>
                </a:lnTo>
                <a:lnTo>
                  <a:pt x="1387352" y="1164273"/>
                </a:lnTo>
                <a:lnTo>
                  <a:pt x="1400050" y="1171893"/>
                </a:lnTo>
                <a:lnTo>
                  <a:pt x="1414970" y="1180466"/>
                </a:lnTo>
                <a:lnTo>
                  <a:pt x="1432430" y="1189991"/>
                </a:lnTo>
                <a:lnTo>
                  <a:pt x="1452112" y="1200786"/>
                </a:lnTo>
                <a:lnTo>
                  <a:pt x="1474968" y="1212216"/>
                </a:lnTo>
                <a:lnTo>
                  <a:pt x="1500047" y="1224916"/>
                </a:lnTo>
                <a:lnTo>
                  <a:pt x="1557506" y="1253173"/>
                </a:lnTo>
                <a:lnTo>
                  <a:pt x="1575283" y="1262063"/>
                </a:lnTo>
                <a:lnTo>
                  <a:pt x="1591473" y="1270953"/>
                </a:lnTo>
                <a:lnTo>
                  <a:pt x="1598774" y="1275081"/>
                </a:lnTo>
                <a:lnTo>
                  <a:pt x="1605441" y="1279208"/>
                </a:lnTo>
                <a:lnTo>
                  <a:pt x="1611472" y="1283336"/>
                </a:lnTo>
                <a:lnTo>
                  <a:pt x="1617186" y="1287463"/>
                </a:lnTo>
                <a:lnTo>
                  <a:pt x="1622265" y="1291591"/>
                </a:lnTo>
                <a:lnTo>
                  <a:pt x="1627345" y="1296036"/>
                </a:lnTo>
                <a:lnTo>
                  <a:pt x="1631472" y="1300163"/>
                </a:lnTo>
                <a:lnTo>
                  <a:pt x="1635281" y="1303973"/>
                </a:lnTo>
                <a:lnTo>
                  <a:pt x="1638773" y="1307783"/>
                </a:lnTo>
                <a:lnTo>
                  <a:pt x="1641630" y="1311911"/>
                </a:lnTo>
                <a:lnTo>
                  <a:pt x="1643535" y="1315721"/>
                </a:lnTo>
                <a:lnTo>
                  <a:pt x="1645757" y="1319531"/>
                </a:lnTo>
                <a:lnTo>
                  <a:pt x="1648614" y="1327786"/>
                </a:lnTo>
                <a:lnTo>
                  <a:pt x="1651471" y="1337311"/>
                </a:lnTo>
                <a:lnTo>
                  <a:pt x="1653376" y="1348106"/>
                </a:lnTo>
                <a:lnTo>
                  <a:pt x="1655280" y="1360171"/>
                </a:lnTo>
                <a:lnTo>
                  <a:pt x="1656868" y="1373188"/>
                </a:lnTo>
                <a:lnTo>
                  <a:pt x="1657502" y="1388111"/>
                </a:lnTo>
                <a:lnTo>
                  <a:pt x="1658455" y="1403668"/>
                </a:lnTo>
                <a:lnTo>
                  <a:pt x="1658772" y="1420813"/>
                </a:lnTo>
                <a:lnTo>
                  <a:pt x="1658455" y="1427798"/>
                </a:lnTo>
                <a:lnTo>
                  <a:pt x="1657502" y="1434148"/>
                </a:lnTo>
                <a:lnTo>
                  <a:pt x="1656550" y="1439863"/>
                </a:lnTo>
                <a:lnTo>
                  <a:pt x="1655280" y="1445578"/>
                </a:lnTo>
                <a:lnTo>
                  <a:pt x="1653376" y="1450658"/>
                </a:lnTo>
                <a:lnTo>
                  <a:pt x="1650836" y="1455421"/>
                </a:lnTo>
                <a:lnTo>
                  <a:pt x="1648296" y="1459548"/>
                </a:lnTo>
                <a:lnTo>
                  <a:pt x="1645122" y="1463358"/>
                </a:lnTo>
                <a:lnTo>
                  <a:pt x="1641630" y="1466851"/>
                </a:lnTo>
                <a:lnTo>
                  <a:pt x="1637503" y="1469708"/>
                </a:lnTo>
                <a:lnTo>
                  <a:pt x="1632741" y="1471931"/>
                </a:lnTo>
                <a:lnTo>
                  <a:pt x="1627980" y="1474153"/>
                </a:lnTo>
                <a:lnTo>
                  <a:pt x="1622265" y="1475423"/>
                </a:lnTo>
                <a:lnTo>
                  <a:pt x="1616869" y="1477011"/>
                </a:lnTo>
                <a:lnTo>
                  <a:pt x="1610520" y="1477646"/>
                </a:lnTo>
                <a:lnTo>
                  <a:pt x="1603536" y="1477646"/>
                </a:lnTo>
                <a:lnTo>
                  <a:pt x="1595917" y="1477328"/>
                </a:lnTo>
                <a:lnTo>
                  <a:pt x="1588933" y="1476693"/>
                </a:lnTo>
                <a:lnTo>
                  <a:pt x="1582584" y="1474788"/>
                </a:lnTo>
                <a:lnTo>
                  <a:pt x="1579727" y="1473836"/>
                </a:lnTo>
                <a:lnTo>
                  <a:pt x="1577188" y="1472566"/>
                </a:lnTo>
                <a:lnTo>
                  <a:pt x="1574648" y="1471296"/>
                </a:lnTo>
                <a:lnTo>
                  <a:pt x="1572426" y="1469708"/>
                </a:lnTo>
                <a:lnTo>
                  <a:pt x="1570521" y="1467803"/>
                </a:lnTo>
                <a:lnTo>
                  <a:pt x="1568299" y="1466216"/>
                </a:lnTo>
                <a:lnTo>
                  <a:pt x="1566712" y="1463993"/>
                </a:lnTo>
                <a:lnTo>
                  <a:pt x="1565124" y="1461771"/>
                </a:lnTo>
                <a:lnTo>
                  <a:pt x="1563855" y="1459548"/>
                </a:lnTo>
                <a:lnTo>
                  <a:pt x="1562902" y="1457008"/>
                </a:lnTo>
                <a:lnTo>
                  <a:pt x="1561632" y="1454151"/>
                </a:lnTo>
                <a:lnTo>
                  <a:pt x="1560680" y="1450976"/>
                </a:lnTo>
                <a:lnTo>
                  <a:pt x="1559093" y="1442721"/>
                </a:lnTo>
                <a:lnTo>
                  <a:pt x="1557506" y="1432561"/>
                </a:lnTo>
                <a:lnTo>
                  <a:pt x="1556553" y="1420496"/>
                </a:lnTo>
                <a:lnTo>
                  <a:pt x="1555601" y="1406208"/>
                </a:lnTo>
                <a:lnTo>
                  <a:pt x="1554649" y="1390016"/>
                </a:lnTo>
                <a:lnTo>
                  <a:pt x="1554331" y="1371918"/>
                </a:lnTo>
                <a:lnTo>
                  <a:pt x="1554331" y="1351598"/>
                </a:lnTo>
                <a:lnTo>
                  <a:pt x="1554331" y="1300163"/>
                </a:lnTo>
                <a:lnTo>
                  <a:pt x="1280689" y="1300163"/>
                </a:lnTo>
                <a:lnTo>
                  <a:pt x="1280689" y="1341121"/>
                </a:lnTo>
                <a:lnTo>
                  <a:pt x="1281006" y="1358266"/>
                </a:lnTo>
                <a:lnTo>
                  <a:pt x="1281641" y="1375093"/>
                </a:lnTo>
                <a:lnTo>
                  <a:pt x="1283546" y="1390968"/>
                </a:lnTo>
                <a:lnTo>
                  <a:pt x="1285450" y="1406208"/>
                </a:lnTo>
                <a:lnTo>
                  <a:pt x="1288625" y="1420813"/>
                </a:lnTo>
                <a:lnTo>
                  <a:pt x="1292117" y="1434783"/>
                </a:lnTo>
                <a:lnTo>
                  <a:pt x="1296561" y="1448436"/>
                </a:lnTo>
                <a:lnTo>
                  <a:pt x="1301005" y="1460818"/>
                </a:lnTo>
                <a:lnTo>
                  <a:pt x="1303863" y="1466851"/>
                </a:lnTo>
                <a:lnTo>
                  <a:pt x="1306402" y="1472566"/>
                </a:lnTo>
                <a:lnTo>
                  <a:pt x="1309577" y="1478598"/>
                </a:lnTo>
                <a:lnTo>
                  <a:pt x="1312751" y="1484313"/>
                </a:lnTo>
                <a:lnTo>
                  <a:pt x="1315926" y="1489393"/>
                </a:lnTo>
                <a:lnTo>
                  <a:pt x="1319418" y="1494791"/>
                </a:lnTo>
                <a:lnTo>
                  <a:pt x="1322910" y="1499871"/>
                </a:lnTo>
                <a:lnTo>
                  <a:pt x="1326719" y="1504951"/>
                </a:lnTo>
                <a:lnTo>
                  <a:pt x="1330528" y="1509713"/>
                </a:lnTo>
                <a:lnTo>
                  <a:pt x="1334655" y="1514158"/>
                </a:lnTo>
                <a:lnTo>
                  <a:pt x="1339100" y="1518603"/>
                </a:lnTo>
                <a:lnTo>
                  <a:pt x="1343544" y="1523048"/>
                </a:lnTo>
                <a:lnTo>
                  <a:pt x="1347988" y="1527176"/>
                </a:lnTo>
                <a:lnTo>
                  <a:pt x="1352432" y="1530986"/>
                </a:lnTo>
                <a:lnTo>
                  <a:pt x="1357512" y="1534796"/>
                </a:lnTo>
                <a:lnTo>
                  <a:pt x="1362591" y="1538288"/>
                </a:lnTo>
                <a:lnTo>
                  <a:pt x="1372749" y="1545273"/>
                </a:lnTo>
                <a:lnTo>
                  <a:pt x="1383543" y="1551941"/>
                </a:lnTo>
                <a:lnTo>
                  <a:pt x="1394336" y="1557656"/>
                </a:lnTo>
                <a:lnTo>
                  <a:pt x="1405129" y="1563688"/>
                </a:lnTo>
                <a:lnTo>
                  <a:pt x="1416240" y="1569086"/>
                </a:lnTo>
                <a:lnTo>
                  <a:pt x="1427986" y="1573848"/>
                </a:lnTo>
                <a:lnTo>
                  <a:pt x="1439731" y="1578611"/>
                </a:lnTo>
                <a:lnTo>
                  <a:pt x="1451477" y="1583056"/>
                </a:lnTo>
                <a:lnTo>
                  <a:pt x="1463540" y="1586866"/>
                </a:lnTo>
                <a:lnTo>
                  <a:pt x="1475921" y="1590358"/>
                </a:lnTo>
                <a:lnTo>
                  <a:pt x="1488619" y="1593216"/>
                </a:lnTo>
                <a:lnTo>
                  <a:pt x="1500999" y="1596073"/>
                </a:lnTo>
                <a:lnTo>
                  <a:pt x="1514015" y="1598613"/>
                </a:lnTo>
                <a:lnTo>
                  <a:pt x="1527348" y="1600201"/>
                </a:lnTo>
                <a:lnTo>
                  <a:pt x="1540363" y="1602106"/>
                </a:lnTo>
                <a:lnTo>
                  <a:pt x="1554331" y="1603058"/>
                </a:lnTo>
                <a:lnTo>
                  <a:pt x="1554331" y="1684973"/>
                </a:lnTo>
                <a:lnTo>
                  <a:pt x="1680359" y="1684973"/>
                </a:lnTo>
                <a:lnTo>
                  <a:pt x="1680359" y="1605916"/>
                </a:lnTo>
                <a:lnTo>
                  <a:pt x="1697819" y="1603693"/>
                </a:lnTo>
                <a:lnTo>
                  <a:pt x="1714326" y="1601471"/>
                </a:lnTo>
                <a:lnTo>
                  <a:pt x="1730516" y="1598613"/>
                </a:lnTo>
                <a:lnTo>
                  <a:pt x="1746071" y="1595121"/>
                </a:lnTo>
                <a:lnTo>
                  <a:pt x="1761626" y="1591628"/>
                </a:lnTo>
                <a:lnTo>
                  <a:pt x="1775912" y="1587818"/>
                </a:lnTo>
                <a:lnTo>
                  <a:pt x="1790197" y="1583373"/>
                </a:lnTo>
                <a:lnTo>
                  <a:pt x="1803212" y="1578293"/>
                </a:lnTo>
                <a:lnTo>
                  <a:pt x="1816228" y="1573531"/>
                </a:lnTo>
                <a:lnTo>
                  <a:pt x="1828926" y="1567816"/>
                </a:lnTo>
                <a:lnTo>
                  <a:pt x="1840672" y="1562101"/>
                </a:lnTo>
                <a:lnTo>
                  <a:pt x="1851782" y="1555751"/>
                </a:lnTo>
                <a:lnTo>
                  <a:pt x="1862576" y="1549083"/>
                </a:lnTo>
                <a:lnTo>
                  <a:pt x="1872734" y="1541781"/>
                </a:lnTo>
                <a:lnTo>
                  <a:pt x="1882575" y="1534478"/>
                </a:lnTo>
                <a:lnTo>
                  <a:pt x="1891464" y="1526858"/>
                </a:lnTo>
                <a:lnTo>
                  <a:pt x="1900035" y="1518286"/>
                </a:lnTo>
                <a:lnTo>
                  <a:pt x="1907971" y="1510031"/>
                </a:lnTo>
                <a:lnTo>
                  <a:pt x="1915590" y="1500823"/>
                </a:lnTo>
                <a:lnTo>
                  <a:pt x="1922256" y="1491616"/>
                </a:lnTo>
                <a:lnTo>
                  <a:pt x="1928605" y="1481773"/>
                </a:lnTo>
                <a:lnTo>
                  <a:pt x="1934319" y="1471613"/>
                </a:lnTo>
                <a:lnTo>
                  <a:pt x="1939716" y="1461136"/>
                </a:lnTo>
                <a:lnTo>
                  <a:pt x="1944160" y="1450341"/>
                </a:lnTo>
                <a:lnTo>
                  <a:pt x="1948287" y="1439228"/>
                </a:lnTo>
                <a:lnTo>
                  <a:pt x="1951779" y="1427798"/>
                </a:lnTo>
                <a:lnTo>
                  <a:pt x="1954954" y="1415416"/>
                </a:lnTo>
                <a:lnTo>
                  <a:pt x="1957493" y="1403351"/>
                </a:lnTo>
                <a:lnTo>
                  <a:pt x="1959398" y="1390333"/>
                </a:lnTo>
                <a:lnTo>
                  <a:pt x="1960985" y="1377633"/>
                </a:lnTo>
                <a:lnTo>
                  <a:pt x="1961620" y="1363981"/>
                </a:lnTo>
                <a:lnTo>
                  <a:pt x="1961938" y="1350011"/>
                </a:lnTo>
                <a:lnTo>
                  <a:pt x="1961620" y="1332866"/>
                </a:lnTo>
                <a:lnTo>
                  <a:pt x="1960985" y="1324611"/>
                </a:lnTo>
                <a:lnTo>
                  <a:pt x="1960350" y="1316038"/>
                </a:lnTo>
                <a:lnTo>
                  <a:pt x="1959398" y="1308418"/>
                </a:lnTo>
                <a:lnTo>
                  <a:pt x="1958128" y="1300481"/>
                </a:lnTo>
                <a:lnTo>
                  <a:pt x="1957176" y="1292861"/>
                </a:lnTo>
                <a:lnTo>
                  <a:pt x="1955271" y="1285558"/>
                </a:lnTo>
                <a:lnTo>
                  <a:pt x="1953684" y="1278256"/>
                </a:lnTo>
                <a:lnTo>
                  <a:pt x="1951779" y="1271271"/>
                </a:lnTo>
                <a:lnTo>
                  <a:pt x="1949875" y="1264286"/>
                </a:lnTo>
                <a:lnTo>
                  <a:pt x="1947335" y="1257618"/>
                </a:lnTo>
                <a:lnTo>
                  <a:pt x="1944795" y="1250951"/>
                </a:lnTo>
                <a:lnTo>
                  <a:pt x="1942256" y="1244601"/>
                </a:lnTo>
                <a:lnTo>
                  <a:pt x="1939081" y="1238251"/>
                </a:lnTo>
                <a:lnTo>
                  <a:pt x="1935907" y="1232536"/>
                </a:lnTo>
                <a:lnTo>
                  <a:pt x="1929240" y="1221106"/>
                </a:lnTo>
                <a:lnTo>
                  <a:pt x="1922256" y="1210311"/>
                </a:lnTo>
                <a:lnTo>
                  <a:pt x="1914637" y="1200151"/>
                </a:lnTo>
                <a:lnTo>
                  <a:pt x="1907019" y="1190626"/>
                </a:lnTo>
                <a:lnTo>
                  <a:pt x="1898448" y="1182053"/>
                </a:lnTo>
                <a:lnTo>
                  <a:pt x="1890194" y="1173798"/>
                </a:lnTo>
                <a:lnTo>
                  <a:pt x="1880988" y="1166178"/>
                </a:lnTo>
                <a:lnTo>
                  <a:pt x="1872099" y="1159510"/>
                </a:lnTo>
                <a:lnTo>
                  <a:pt x="1861306" y="1152843"/>
                </a:lnTo>
                <a:lnTo>
                  <a:pt x="1848608" y="1145223"/>
                </a:lnTo>
                <a:lnTo>
                  <a:pt x="1834005" y="1136968"/>
                </a:lnTo>
                <a:lnTo>
                  <a:pt x="1817180" y="1128078"/>
                </a:lnTo>
                <a:lnTo>
                  <a:pt x="1798451" y="1118553"/>
                </a:lnTo>
                <a:lnTo>
                  <a:pt x="1777499" y="1108075"/>
                </a:lnTo>
                <a:lnTo>
                  <a:pt x="1754642" y="1097280"/>
                </a:lnTo>
                <a:lnTo>
                  <a:pt x="1729881" y="1085215"/>
                </a:lnTo>
                <a:lnTo>
                  <a:pt x="1700358" y="1071880"/>
                </a:lnTo>
                <a:lnTo>
                  <a:pt x="1674327" y="1059180"/>
                </a:lnTo>
                <a:lnTo>
                  <a:pt x="1651471" y="1047750"/>
                </a:lnTo>
                <a:lnTo>
                  <a:pt x="1631472" y="1037590"/>
                </a:lnTo>
                <a:lnTo>
                  <a:pt x="1614329" y="1028383"/>
                </a:lnTo>
                <a:lnTo>
                  <a:pt x="1600679" y="1020445"/>
                </a:lnTo>
                <a:lnTo>
                  <a:pt x="1589568" y="1013778"/>
                </a:lnTo>
                <a:lnTo>
                  <a:pt x="1581949" y="1008380"/>
                </a:lnTo>
                <a:lnTo>
                  <a:pt x="1578775" y="1005840"/>
                </a:lnTo>
                <a:lnTo>
                  <a:pt x="1575918" y="1002665"/>
                </a:lnTo>
                <a:lnTo>
                  <a:pt x="1573378" y="999808"/>
                </a:lnTo>
                <a:lnTo>
                  <a:pt x="1570838" y="996315"/>
                </a:lnTo>
                <a:lnTo>
                  <a:pt x="1568299" y="992823"/>
                </a:lnTo>
                <a:lnTo>
                  <a:pt x="1566394" y="989013"/>
                </a:lnTo>
                <a:lnTo>
                  <a:pt x="1564489" y="985203"/>
                </a:lnTo>
                <a:lnTo>
                  <a:pt x="1562902" y="981075"/>
                </a:lnTo>
                <a:lnTo>
                  <a:pt x="1560998" y="976630"/>
                </a:lnTo>
                <a:lnTo>
                  <a:pt x="1560045" y="971868"/>
                </a:lnTo>
                <a:lnTo>
                  <a:pt x="1559093" y="967105"/>
                </a:lnTo>
                <a:lnTo>
                  <a:pt x="1557823" y="962025"/>
                </a:lnTo>
                <a:lnTo>
                  <a:pt x="1557188" y="956310"/>
                </a:lnTo>
                <a:lnTo>
                  <a:pt x="1556871" y="950595"/>
                </a:lnTo>
                <a:lnTo>
                  <a:pt x="1556236" y="938848"/>
                </a:lnTo>
                <a:lnTo>
                  <a:pt x="1556553" y="931863"/>
                </a:lnTo>
                <a:lnTo>
                  <a:pt x="1557188" y="924878"/>
                </a:lnTo>
                <a:lnTo>
                  <a:pt x="1557823" y="918528"/>
                </a:lnTo>
                <a:lnTo>
                  <a:pt x="1559410" y="913130"/>
                </a:lnTo>
                <a:lnTo>
                  <a:pt x="1560998" y="907415"/>
                </a:lnTo>
                <a:lnTo>
                  <a:pt x="1563537" y="902653"/>
                </a:lnTo>
                <a:lnTo>
                  <a:pt x="1566077" y="898525"/>
                </a:lnTo>
                <a:lnTo>
                  <a:pt x="1568616" y="894398"/>
                </a:lnTo>
                <a:lnTo>
                  <a:pt x="1572108" y="890905"/>
                </a:lnTo>
                <a:lnTo>
                  <a:pt x="1575600" y="888048"/>
                </a:lnTo>
                <a:lnTo>
                  <a:pt x="1579727" y="885190"/>
                </a:lnTo>
                <a:lnTo>
                  <a:pt x="1584489" y="882968"/>
                </a:lnTo>
                <a:lnTo>
                  <a:pt x="1589251" y="881698"/>
                </a:lnTo>
                <a:lnTo>
                  <a:pt x="1594647" y="880745"/>
                </a:lnTo>
                <a:lnTo>
                  <a:pt x="1600361" y="879793"/>
                </a:lnTo>
                <a:lnTo>
                  <a:pt x="1606393" y="879475"/>
                </a:lnTo>
                <a:lnTo>
                  <a:pt x="1613694" y="879793"/>
                </a:lnTo>
                <a:lnTo>
                  <a:pt x="1620678" y="880745"/>
                </a:lnTo>
                <a:lnTo>
                  <a:pt x="1626710" y="882015"/>
                </a:lnTo>
                <a:lnTo>
                  <a:pt x="1632106" y="883920"/>
                </a:lnTo>
                <a:lnTo>
                  <a:pt x="1636551" y="886143"/>
                </a:lnTo>
                <a:lnTo>
                  <a:pt x="1640995" y="889318"/>
                </a:lnTo>
                <a:lnTo>
                  <a:pt x="1642582" y="890905"/>
                </a:lnTo>
                <a:lnTo>
                  <a:pt x="1644487" y="892810"/>
                </a:lnTo>
                <a:lnTo>
                  <a:pt x="1645757" y="894715"/>
                </a:lnTo>
                <a:lnTo>
                  <a:pt x="1647027" y="896620"/>
                </a:lnTo>
                <a:lnTo>
                  <a:pt x="1649249" y="901700"/>
                </a:lnTo>
                <a:lnTo>
                  <a:pt x="1651471" y="907733"/>
                </a:lnTo>
                <a:lnTo>
                  <a:pt x="1652741" y="915035"/>
                </a:lnTo>
                <a:lnTo>
                  <a:pt x="1654011" y="923608"/>
                </a:lnTo>
                <a:lnTo>
                  <a:pt x="1655280" y="933450"/>
                </a:lnTo>
                <a:lnTo>
                  <a:pt x="1655915" y="944245"/>
                </a:lnTo>
                <a:lnTo>
                  <a:pt x="1656233" y="956310"/>
                </a:lnTo>
                <a:lnTo>
                  <a:pt x="1656550" y="969645"/>
                </a:lnTo>
                <a:lnTo>
                  <a:pt x="1656550" y="1004570"/>
                </a:lnTo>
                <a:lnTo>
                  <a:pt x="1930193" y="1004570"/>
                </a:lnTo>
                <a:lnTo>
                  <a:pt x="1932097" y="981393"/>
                </a:lnTo>
                <a:lnTo>
                  <a:pt x="1932732" y="972503"/>
                </a:lnTo>
                <a:lnTo>
                  <a:pt x="1932732" y="964883"/>
                </a:lnTo>
                <a:lnTo>
                  <a:pt x="1932732" y="953453"/>
                </a:lnTo>
                <a:lnTo>
                  <a:pt x="1932097" y="942340"/>
                </a:lnTo>
                <a:lnTo>
                  <a:pt x="1930510" y="931545"/>
                </a:lnTo>
                <a:lnTo>
                  <a:pt x="1928923" y="920750"/>
                </a:lnTo>
                <a:lnTo>
                  <a:pt x="1926701" y="910590"/>
                </a:lnTo>
                <a:lnTo>
                  <a:pt x="1923844" y="900748"/>
                </a:lnTo>
                <a:lnTo>
                  <a:pt x="1920987" y="891223"/>
                </a:lnTo>
                <a:lnTo>
                  <a:pt x="1916860" y="881698"/>
                </a:lnTo>
                <a:lnTo>
                  <a:pt x="1912733" y="873125"/>
                </a:lnTo>
                <a:lnTo>
                  <a:pt x="1908288" y="864235"/>
                </a:lnTo>
                <a:lnTo>
                  <a:pt x="1903209" y="855980"/>
                </a:lnTo>
                <a:lnTo>
                  <a:pt x="1897495" y="847725"/>
                </a:lnTo>
                <a:lnTo>
                  <a:pt x="1891146" y="840105"/>
                </a:lnTo>
                <a:lnTo>
                  <a:pt x="1884480" y="832485"/>
                </a:lnTo>
                <a:lnTo>
                  <a:pt x="1877496" y="825500"/>
                </a:lnTo>
                <a:lnTo>
                  <a:pt x="1869877" y="818833"/>
                </a:lnTo>
                <a:lnTo>
                  <a:pt x="1861623" y="812165"/>
                </a:lnTo>
                <a:lnTo>
                  <a:pt x="1853370" y="806450"/>
                </a:lnTo>
                <a:lnTo>
                  <a:pt x="1844163" y="800418"/>
                </a:lnTo>
                <a:lnTo>
                  <a:pt x="1834322" y="795020"/>
                </a:lnTo>
                <a:lnTo>
                  <a:pt x="1824164" y="789623"/>
                </a:lnTo>
                <a:lnTo>
                  <a:pt x="1813688" y="784860"/>
                </a:lnTo>
                <a:lnTo>
                  <a:pt x="1802577" y="780098"/>
                </a:lnTo>
                <a:lnTo>
                  <a:pt x="1790832" y="775970"/>
                </a:lnTo>
                <a:lnTo>
                  <a:pt x="1779086" y="772160"/>
                </a:lnTo>
                <a:lnTo>
                  <a:pt x="1766388" y="768350"/>
                </a:lnTo>
                <a:lnTo>
                  <a:pt x="1753055" y="765175"/>
                </a:lnTo>
                <a:lnTo>
                  <a:pt x="1739405" y="762000"/>
                </a:lnTo>
                <a:lnTo>
                  <a:pt x="1725754" y="759778"/>
                </a:lnTo>
                <a:lnTo>
                  <a:pt x="1710834" y="757238"/>
                </a:lnTo>
                <a:lnTo>
                  <a:pt x="1695914" y="755015"/>
                </a:lnTo>
                <a:lnTo>
                  <a:pt x="1680359" y="753428"/>
                </a:lnTo>
                <a:lnTo>
                  <a:pt x="1680359" y="686118"/>
                </a:lnTo>
                <a:lnTo>
                  <a:pt x="1554331" y="686118"/>
                </a:lnTo>
                <a:close/>
                <a:moveTo>
                  <a:pt x="1619408" y="0"/>
                </a:moveTo>
                <a:lnTo>
                  <a:pt x="2640012" y="871220"/>
                </a:lnTo>
                <a:lnTo>
                  <a:pt x="2113362" y="871220"/>
                </a:lnTo>
                <a:lnTo>
                  <a:pt x="2274944" y="1871663"/>
                </a:lnTo>
                <a:lnTo>
                  <a:pt x="963555" y="1871663"/>
                </a:lnTo>
                <a:lnTo>
                  <a:pt x="1103234" y="871220"/>
                </a:lnTo>
                <a:lnTo>
                  <a:pt x="598487" y="871220"/>
                </a:lnTo>
                <a:lnTo>
                  <a:pt x="1619408" y="0"/>
                </a:lnTo>
                <a:close/>
              </a:path>
            </a:pathLst>
          </a:custGeom>
          <a:solidFill>
            <a:srgbClr val="F1744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29" name="TextBox 87"/>
          <p:cNvSpPr txBox="1"/>
          <p:nvPr/>
        </p:nvSpPr>
        <p:spPr>
          <a:xfrm>
            <a:off x="1298309" y="2221937"/>
            <a:ext cx="1549695" cy="1015663"/>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zh-CN" altLang="en-US" sz="1200" dirty="0">
                <a:solidFill>
                  <a:schemeClr val="bg1">
                    <a:lumMod val="50000"/>
                  </a:schemeClr>
                </a:solidFill>
                <a:cs typeface="+mn-ea"/>
                <a:sym typeface="+mn-lt"/>
              </a:rPr>
              <a:t>您的内容打在这里，或者通过复制您的文本后，在此框中选择粘贴，并选择只保留文字</a:t>
            </a:r>
            <a:endParaRPr lang="zh-CN" altLang="en-US" sz="1200" dirty="0">
              <a:solidFill>
                <a:srgbClr val="8C99A8"/>
              </a:solidFill>
              <a:cs typeface="+mn-ea"/>
              <a:sym typeface="+mn-lt"/>
            </a:endParaRPr>
          </a:p>
        </p:txBody>
      </p:sp>
      <p:sp>
        <p:nvSpPr>
          <p:cNvPr id="30" name="KSO_Shape"/>
          <p:cNvSpPr/>
          <p:nvPr/>
        </p:nvSpPr>
        <p:spPr bwMode="auto">
          <a:xfrm>
            <a:off x="1800094" y="1763540"/>
            <a:ext cx="460506" cy="456668"/>
          </a:xfrm>
          <a:custGeom>
            <a:avLst/>
            <a:gdLst>
              <a:gd name="T0" fmla="*/ 435344 w 2268537"/>
              <a:gd name="T1" fmla="*/ 1538932 h 2247901"/>
              <a:gd name="T2" fmla="*/ 495462 w 2268537"/>
              <a:gd name="T3" fmla="*/ 1635063 h 2247901"/>
              <a:gd name="T4" fmla="*/ 599590 w 2268537"/>
              <a:gd name="T5" fmla="*/ 1589945 h 2247901"/>
              <a:gd name="T6" fmla="*/ 569645 w 2268537"/>
              <a:gd name="T7" fmla="*/ 1480210 h 2247901"/>
              <a:gd name="T8" fmla="*/ 1569477 w 2268537"/>
              <a:gd name="T9" fmla="*/ 1473664 h 2247901"/>
              <a:gd name="T10" fmla="*/ 1631626 w 2268537"/>
              <a:gd name="T11" fmla="*/ 1599219 h 2247901"/>
              <a:gd name="T12" fmla="*/ 1169820 w 2268537"/>
              <a:gd name="T13" fmla="*/ 1679820 h 2247901"/>
              <a:gd name="T14" fmla="*/ 2218183 w 2268537"/>
              <a:gd name="T15" fmla="*/ 1620107 h 2247901"/>
              <a:gd name="T16" fmla="*/ 2265361 w 2268537"/>
              <a:gd name="T17" fmla="*/ 1739305 h 2247901"/>
              <a:gd name="T18" fmla="*/ 1398682 w 2268537"/>
              <a:gd name="T19" fmla="*/ 2039003 h 2247901"/>
              <a:gd name="T20" fmla="*/ 0 w 2268537"/>
              <a:gd name="T21" fmla="*/ 1401763 h 2247901"/>
              <a:gd name="T22" fmla="*/ 1802845 w 2268537"/>
              <a:gd name="T23" fmla="*/ 1254543 h 2247901"/>
              <a:gd name="T24" fmla="*/ 1896694 w 2268537"/>
              <a:gd name="T25" fmla="*/ 1346722 h 2247901"/>
              <a:gd name="T26" fmla="*/ 1801262 w 2268537"/>
              <a:gd name="T27" fmla="*/ 1343544 h 2247901"/>
              <a:gd name="T28" fmla="*/ 1952551 w 2268537"/>
              <a:gd name="T29" fmla="*/ 1373286 h 2247901"/>
              <a:gd name="T30" fmla="*/ 1959109 w 2268537"/>
              <a:gd name="T31" fmla="*/ 1284967 h 2247901"/>
              <a:gd name="T32" fmla="*/ 1883577 w 2268537"/>
              <a:gd name="T33" fmla="*/ 1210951 h 2247901"/>
              <a:gd name="T34" fmla="*/ 1924735 w 2268537"/>
              <a:gd name="T35" fmla="*/ 1183705 h 2247901"/>
              <a:gd name="T36" fmla="*/ 2066527 w 2268537"/>
              <a:gd name="T37" fmla="*/ 1199371 h 2247901"/>
              <a:gd name="T38" fmla="*/ 1998232 w 2268537"/>
              <a:gd name="T39" fmla="*/ 1451844 h 2247901"/>
              <a:gd name="T40" fmla="*/ 1739299 w 2268537"/>
              <a:gd name="T41" fmla="*/ 1420285 h 2247901"/>
              <a:gd name="T42" fmla="*/ 1733193 w 2268537"/>
              <a:gd name="T43" fmla="*/ 1158731 h 2247901"/>
              <a:gd name="T44" fmla="*/ 1233862 w 2268537"/>
              <a:gd name="T45" fmla="*/ 780369 h 2247901"/>
              <a:gd name="T46" fmla="*/ 1208472 w 2268537"/>
              <a:gd name="T47" fmla="*/ 887639 h 2247901"/>
              <a:gd name="T48" fmla="*/ 1337010 w 2268537"/>
              <a:gd name="T49" fmla="*/ 1007835 h 2247901"/>
              <a:gd name="T50" fmla="*/ 1297791 w 2268537"/>
              <a:gd name="T51" fmla="*/ 959984 h 2247901"/>
              <a:gd name="T52" fmla="*/ 1297791 w 2268537"/>
              <a:gd name="T53" fmla="*/ 1067934 h 2247901"/>
              <a:gd name="T54" fmla="*/ 1447865 w 2268537"/>
              <a:gd name="T55" fmla="*/ 1005568 h 2247901"/>
              <a:gd name="T56" fmla="*/ 1326808 w 2268537"/>
              <a:gd name="T57" fmla="*/ 866548 h 2247901"/>
              <a:gd name="T58" fmla="*/ 1320234 w 2268537"/>
              <a:gd name="T59" fmla="*/ 810532 h 2247901"/>
              <a:gd name="T60" fmla="*/ 1427235 w 2268537"/>
              <a:gd name="T61" fmla="*/ 798966 h 2247901"/>
              <a:gd name="T62" fmla="*/ 1388017 w 2268537"/>
              <a:gd name="T63" fmla="*/ 636134 h 2247901"/>
              <a:gd name="T64" fmla="*/ 1555092 w 2268537"/>
              <a:gd name="T65" fmla="*/ 745444 h 2247901"/>
              <a:gd name="T66" fmla="*/ 1611993 w 2268537"/>
              <a:gd name="T67" fmla="*/ 941614 h 2247901"/>
              <a:gd name="T68" fmla="*/ 1527662 w 2268537"/>
              <a:gd name="T69" fmla="*/ 1124630 h 2247901"/>
              <a:gd name="T70" fmla="*/ 1344717 w 2268537"/>
              <a:gd name="T71" fmla="*/ 1208994 h 2247901"/>
              <a:gd name="T72" fmla="*/ 1148398 w 2268537"/>
              <a:gd name="T73" fmla="*/ 1151844 h 2247901"/>
              <a:gd name="T74" fmla="*/ 1039356 w 2268537"/>
              <a:gd name="T75" fmla="*/ 984930 h 2247901"/>
              <a:gd name="T76" fmla="*/ 1067013 w 2268537"/>
              <a:gd name="T77" fmla="*/ 780823 h 2247901"/>
              <a:gd name="T78" fmla="*/ 1215727 w 2268537"/>
              <a:gd name="T79" fmla="*/ 648834 h 2247901"/>
              <a:gd name="T80" fmla="*/ 1814840 w 2268537"/>
              <a:gd name="T81" fmla="*/ 491075 h 2247901"/>
              <a:gd name="T82" fmla="*/ 1888564 w 2268537"/>
              <a:gd name="T83" fmla="*/ 577139 h 2247901"/>
              <a:gd name="T84" fmla="*/ 1872408 w 2268537"/>
              <a:gd name="T85" fmla="*/ 577818 h 2247901"/>
              <a:gd name="T86" fmla="*/ 1907905 w 2268537"/>
              <a:gd name="T87" fmla="*/ 640554 h 2247901"/>
              <a:gd name="T88" fmla="*/ 1942719 w 2268537"/>
              <a:gd name="T89" fmla="*/ 548375 h 2247901"/>
              <a:gd name="T90" fmla="*/ 1892432 w 2268537"/>
              <a:gd name="T91" fmla="*/ 493113 h 2247901"/>
              <a:gd name="T92" fmla="*/ 1895390 w 2268537"/>
              <a:gd name="T93" fmla="*/ 384401 h 2247901"/>
              <a:gd name="T94" fmla="*/ 2056717 w 2268537"/>
              <a:gd name="T95" fmla="*/ 536598 h 2247901"/>
              <a:gd name="T96" fmla="*/ 1929294 w 2268537"/>
              <a:gd name="T97" fmla="*/ 718464 h 2247901"/>
              <a:gd name="T98" fmla="*/ 1729512 w 2268537"/>
              <a:gd name="T99" fmla="*/ 619944 h 2247901"/>
              <a:gd name="T100" fmla="*/ 1798230 w 2268537"/>
              <a:gd name="T101" fmla="*/ 408635 h 2247901"/>
              <a:gd name="T102" fmla="*/ 1438439 w 2268537"/>
              <a:gd name="T103" fmla="*/ 111042 h 2247901"/>
              <a:gd name="T104" fmla="*/ 1512769 w 2268537"/>
              <a:gd name="T105" fmla="*/ 199876 h 2247901"/>
              <a:gd name="T106" fmla="*/ 1448183 w 2268537"/>
              <a:gd name="T107" fmla="*/ 210980 h 2247901"/>
              <a:gd name="T108" fmla="*/ 1572596 w 2268537"/>
              <a:gd name="T109" fmla="*/ 192171 h 2247901"/>
              <a:gd name="T110" fmla="*/ 1493506 w 2268537"/>
              <a:gd name="T111" fmla="*/ 107869 h 2247901"/>
              <a:gd name="T112" fmla="*/ 1558092 w 2268537"/>
              <a:gd name="T113" fmla="*/ 86114 h 2247901"/>
              <a:gd name="T114" fmla="*/ 1618146 w 2268537"/>
              <a:gd name="T115" fmla="*/ 49629 h 2247901"/>
              <a:gd name="T116" fmla="*/ 1622905 w 2268537"/>
              <a:gd name="T117" fmla="*/ 248145 h 2247901"/>
              <a:gd name="T118" fmla="*/ 1427334 w 2268537"/>
              <a:gd name="T119" fmla="*/ 281231 h 2247901"/>
              <a:gd name="T120" fmla="*/ 1366148 w 2268537"/>
              <a:gd name="T121" fmla="*/ 92686 h 224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7" h="2247901">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6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6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nvGrpSpPr>
          <p:cNvPr id="31" name="组合 30"/>
          <p:cNvGrpSpPr/>
          <p:nvPr/>
        </p:nvGrpSpPr>
        <p:grpSpPr>
          <a:xfrm>
            <a:off x="6524249" y="2630631"/>
            <a:ext cx="2082292" cy="1874381"/>
            <a:chOff x="3231696" y="3428054"/>
            <a:chExt cx="2689992" cy="2421404"/>
          </a:xfrm>
        </p:grpSpPr>
        <p:sp>
          <p:nvSpPr>
            <p:cNvPr id="32" name="Freeform 5"/>
            <p:cNvSpPr/>
            <p:nvPr/>
          </p:nvSpPr>
          <p:spPr bwMode="auto">
            <a:xfrm>
              <a:off x="3231696" y="3428054"/>
              <a:ext cx="2689992" cy="242140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solidFill>
              <a:srgbClr val="015A74"/>
            </a:soli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nvGrpSpPr>
            <p:cNvPr id="33" name="组合 32"/>
            <p:cNvGrpSpPr/>
            <p:nvPr/>
          </p:nvGrpSpPr>
          <p:grpSpPr>
            <a:xfrm>
              <a:off x="3321948" y="3509296"/>
              <a:ext cx="2509488" cy="2258921"/>
              <a:chOff x="3321948" y="3509296"/>
              <a:chExt cx="2509488" cy="2258921"/>
            </a:xfrm>
          </p:grpSpPr>
          <p:sp>
            <p:nvSpPr>
              <p:cNvPr id="34" name="Freeform 5"/>
              <p:cNvSpPr/>
              <p:nvPr/>
            </p:nvSpPr>
            <p:spPr bwMode="auto">
              <a:xfrm>
                <a:off x="3321948" y="3509296"/>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100000">
                    <a:schemeClr val="bg1">
                      <a:lumMod val="89000"/>
                    </a:schemeClr>
                  </a:gs>
                  <a:gs pos="2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35" name="Freeform 5"/>
              <p:cNvSpPr/>
              <p:nvPr/>
            </p:nvSpPr>
            <p:spPr bwMode="auto">
              <a:xfrm>
                <a:off x="3352556" y="3536848"/>
                <a:ext cx="2448272" cy="2203817"/>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9000"/>
                    </a:schemeClr>
                  </a:gs>
                  <a:gs pos="78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grpSp>
      <p:sp>
        <p:nvSpPr>
          <p:cNvPr id="36" name="TextBox 62"/>
          <p:cNvSpPr txBox="1"/>
          <p:nvPr/>
        </p:nvSpPr>
        <p:spPr>
          <a:xfrm>
            <a:off x="6857118" y="3391810"/>
            <a:ext cx="1549695" cy="1015663"/>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zh-CN" altLang="en-US" sz="1200" dirty="0">
                <a:solidFill>
                  <a:schemeClr val="bg1">
                    <a:lumMod val="50000"/>
                  </a:schemeClr>
                </a:solidFill>
                <a:cs typeface="+mn-ea"/>
                <a:sym typeface="+mn-lt"/>
              </a:rPr>
              <a:t>您的内容打在这里，或者通过复制您的文本后，在此框中选择粘贴，并选择只保留文字</a:t>
            </a:r>
            <a:endParaRPr lang="zh-CN" altLang="en-US" sz="1200" dirty="0">
              <a:solidFill>
                <a:srgbClr val="8C99A8"/>
              </a:solidFill>
              <a:cs typeface="+mn-ea"/>
              <a:sym typeface="+mn-lt"/>
            </a:endParaRPr>
          </a:p>
        </p:txBody>
      </p:sp>
      <p:sp>
        <p:nvSpPr>
          <p:cNvPr id="37" name="KSO_Shape"/>
          <p:cNvSpPr/>
          <p:nvPr/>
        </p:nvSpPr>
        <p:spPr bwMode="auto">
          <a:xfrm>
            <a:off x="7324028" y="2714847"/>
            <a:ext cx="649205" cy="467153"/>
          </a:xfrm>
          <a:custGeom>
            <a:avLst/>
            <a:gdLst>
              <a:gd name="T0" fmla="*/ 1476105 w 3431"/>
              <a:gd name="T1" fmla="*/ 1080647 h 2471"/>
              <a:gd name="T2" fmla="*/ 684266 w 3431"/>
              <a:gd name="T3" fmla="*/ 1296881 h 2471"/>
              <a:gd name="T4" fmla="*/ 359974 w 3431"/>
              <a:gd name="T5" fmla="*/ 1080647 h 2471"/>
              <a:gd name="T6" fmla="*/ 359974 w 3431"/>
              <a:gd name="T7" fmla="*/ 720606 h 2471"/>
              <a:gd name="T8" fmla="*/ 414023 w 3431"/>
              <a:gd name="T9" fmla="*/ 576800 h 2471"/>
              <a:gd name="T10" fmla="*/ 414023 w 3431"/>
              <a:gd name="T11" fmla="*/ 468683 h 2471"/>
              <a:gd name="T12" fmla="*/ 544684 w 3431"/>
              <a:gd name="T13" fmla="*/ 473931 h 2471"/>
              <a:gd name="T14" fmla="*/ 1476105 w 3431"/>
              <a:gd name="T15" fmla="*/ 288137 h 2471"/>
              <a:gd name="T16" fmla="*/ 1638251 w 3431"/>
              <a:gd name="T17" fmla="*/ 468683 h 2471"/>
              <a:gd name="T18" fmla="*/ 1800397 w 3431"/>
              <a:gd name="T19" fmla="*/ 522741 h 2471"/>
              <a:gd name="T20" fmla="*/ 1692300 w 3431"/>
              <a:gd name="T21" fmla="*/ 576800 h 2471"/>
              <a:gd name="T22" fmla="*/ 1800397 w 3431"/>
              <a:gd name="T23" fmla="*/ 900626 h 2471"/>
              <a:gd name="T24" fmla="*/ 1800397 w 3431"/>
              <a:gd name="T25" fmla="*/ 1296881 h 2471"/>
              <a:gd name="T26" fmla="*/ 504279 w 3431"/>
              <a:gd name="T27" fmla="*/ 720606 h 2471"/>
              <a:gd name="T28" fmla="*/ 684266 w 3431"/>
              <a:gd name="T29" fmla="*/ 792509 h 2471"/>
              <a:gd name="T30" fmla="*/ 684266 w 3431"/>
              <a:gd name="T31" fmla="*/ 648703 h 2471"/>
              <a:gd name="T32" fmla="*/ 504279 w 3431"/>
              <a:gd name="T33" fmla="*/ 720606 h 2471"/>
              <a:gd name="T34" fmla="*/ 728870 w 3431"/>
              <a:gd name="T35" fmla="*/ 360565 h 2471"/>
              <a:gd name="T36" fmla="*/ 1586826 w 3431"/>
              <a:gd name="T37" fmla="*/ 576800 h 2471"/>
              <a:gd name="T38" fmla="*/ 1584202 w 3431"/>
              <a:gd name="T39" fmla="*/ 648703 h 2471"/>
              <a:gd name="T40" fmla="*/ 1404215 w 3431"/>
              <a:gd name="T41" fmla="*/ 720606 h 2471"/>
              <a:gd name="T42" fmla="*/ 1584202 w 3431"/>
              <a:gd name="T43" fmla="*/ 792509 h 2471"/>
              <a:gd name="T44" fmla="*/ 1584202 w 3431"/>
              <a:gd name="T45" fmla="*/ 648703 h 2471"/>
              <a:gd name="T46" fmla="*/ 913055 w 3431"/>
              <a:gd name="T47" fmla="*/ 197865 h 2471"/>
              <a:gd name="T48" fmla="*/ 856907 w 3431"/>
              <a:gd name="T49" fmla="*/ 250874 h 2471"/>
              <a:gd name="T50" fmla="*/ 765077 w 3431"/>
              <a:gd name="T51" fmla="*/ 247200 h 2471"/>
              <a:gd name="T52" fmla="*/ 643336 w 3431"/>
              <a:gd name="T53" fmla="*/ 250874 h 2471"/>
              <a:gd name="T54" fmla="*/ 469121 w 3431"/>
              <a:gd name="T55" fmla="*/ 430894 h 2471"/>
              <a:gd name="T56" fmla="*/ 283887 w 3431"/>
              <a:gd name="T57" fmla="*/ 502272 h 2471"/>
              <a:gd name="T58" fmla="*/ 213046 w 3431"/>
              <a:gd name="T59" fmla="*/ 543210 h 2471"/>
              <a:gd name="T60" fmla="*/ 0 w 3431"/>
              <a:gd name="T61" fmla="*/ 682293 h 2471"/>
              <a:gd name="T62" fmla="*/ 0 w 3431"/>
              <a:gd name="T63" fmla="*/ 419872 h 2471"/>
              <a:gd name="T64" fmla="*/ 73989 w 3431"/>
              <a:gd name="T65" fmla="*/ 197865 h 2471"/>
              <a:gd name="T66" fmla="*/ 0 w 3431"/>
              <a:gd name="T67" fmla="*/ 160601 h 2471"/>
              <a:gd name="T68" fmla="*/ 110721 w 3431"/>
              <a:gd name="T69" fmla="*/ 123338 h 2471"/>
              <a:gd name="T70" fmla="*/ 221967 w 3431"/>
              <a:gd name="T71" fmla="*/ 0 h 2471"/>
              <a:gd name="T72" fmla="*/ 860056 w 3431"/>
              <a:gd name="T73" fmla="*/ 127536 h 2471"/>
              <a:gd name="T74" fmla="*/ 949787 w 3431"/>
              <a:gd name="T75" fmla="*/ 123338 h 2471"/>
              <a:gd name="T76" fmla="*/ 949787 w 3431"/>
              <a:gd name="T77" fmla="*/ 197865 h 2471"/>
              <a:gd name="T78" fmla="*/ 147978 w 3431"/>
              <a:gd name="T79" fmla="*/ 345870 h 2471"/>
              <a:gd name="T80" fmla="*/ 271293 w 3431"/>
              <a:gd name="T81" fmla="*/ 296535 h 2471"/>
              <a:gd name="T82" fmla="*/ 147978 w 3431"/>
              <a:gd name="T83" fmla="*/ 247200 h 2471"/>
              <a:gd name="T84" fmla="*/ 729394 w 3431"/>
              <a:gd name="T85" fmla="*/ 70329 h 2471"/>
              <a:gd name="T86" fmla="*/ 165819 w 3431"/>
              <a:gd name="T87" fmla="*/ 182645 h 2471"/>
              <a:gd name="T88" fmla="*/ 729394 w 3431"/>
              <a:gd name="T89" fmla="*/ 70329 h 24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31" h="2471">
                <a:moveTo>
                  <a:pt x="2813" y="2471"/>
                </a:moveTo>
                <a:cubicBezTo>
                  <a:pt x="2813" y="2059"/>
                  <a:pt x="2813" y="2059"/>
                  <a:pt x="2813" y="2059"/>
                </a:cubicBezTo>
                <a:cubicBezTo>
                  <a:pt x="1304" y="2059"/>
                  <a:pt x="1304" y="2059"/>
                  <a:pt x="1304" y="2059"/>
                </a:cubicBezTo>
                <a:cubicBezTo>
                  <a:pt x="1304" y="2471"/>
                  <a:pt x="1304" y="2471"/>
                  <a:pt x="1304" y="2471"/>
                </a:cubicBezTo>
                <a:cubicBezTo>
                  <a:pt x="686" y="2471"/>
                  <a:pt x="686" y="2471"/>
                  <a:pt x="686" y="2471"/>
                </a:cubicBezTo>
                <a:cubicBezTo>
                  <a:pt x="686" y="2059"/>
                  <a:pt x="686" y="2059"/>
                  <a:pt x="686" y="2059"/>
                </a:cubicBezTo>
                <a:cubicBezTo>
                  <a:pt x="686" y="1716"/>
                  <a:pt x="686" y="1716"/>
                  <a:pt x="686" y="1716"/>
                </a:cubicBezTo>
                <a:cubicBezTo>
                  <a:pt x="686" y="1373"/>
                  <a:pt x="686" y="1373"/>
                  <a:pt x="686" y="1373"/>
                </a:cubicBezTo>
                <a:cubicBezTo>
                  <a:pt x="892" y="1099"/>
                  <a:pt x="892" y="1099"/>
                  <a:pt x="892" y="1099"/>
                </a:cubicBezTo>
                <a:cubicBezTo>
                  <a:pt x="789" y="1099"/>
                  <a:pt x="789" y="1099"/>
                  <a:pt x="789" y="1099"/>
                </a:cubicBezTo>
                <a:cubicBezTo>
                  <a:pt x="732" y="1099"/>
                  <a:pt x="686" y="1052"/>
                  <a:pt x="686" y="996"/>
                </a:cubicBezTo>
                <a:cubicBezTo>
                  <a:pt x="686" y="939"/>
                  <a:pt x="732" y="893"/>
                  <a:pt x="789" y="893"/>
                </a:cubicBezTo>
                <a:cubicBezTo>
                  <a:pt x="995" y="893"/>
                  <a:pt x="995" y="893"/>
                  <a:pt x="995" y="893"/>
                </a:cubicBezTo>
                <a:cubicBezTo>
                  <a:pt x="1011" y="893"/>
                  <a:pt x="1025" y="897"/>
                  <a:pt x="1038" y="903"/>
                </a:cubicBezTo>
                <a:cubicBezTo>
                  <a:pt x="1304" y="549"/>
                  <a:pt x="1304" y="549"/>
                  <a:pt x="1304" y="549"/>
                </a:cubicBezTo>
                <a:cubicBezTo>
                  <a:pt x="2813" y="549"/>
                  <a:pt x="2813" y="549"/>
                  <a:pt x="2813" y="549"/>
                </a:cubicBezTo>
                <a:cubicBezTo>
                  <a:pt x="3079" y="903"/>
                  <a:pt x="3079" y="903"/>
                  <a:pt x="3079" y="903"/>
                </a:cubicBezTo>
                <a:cubicBezTo>
                  <a:pt x="3092" y="897"/>
                  <a:pt x="3106" y="893"/>
                  <a:pt x="3122" y="893"/>
                </a:cubicBezTo>
                <a:cubicBezTo>
                  <a:pt x="3328" y="893"/>
                  <a:pt x="3328" y="893"/>
                  <a:pt x="3328" y="893"/>
                </a:cubicBezTo>
                <a:cubicBezTo>
                  <a:pt x="3385" y="893"/>
                  <a:pt x="3431" y="939"/>
                  <a:pt x="3431" y="996"/>
                </a:cubicBezTo>
                <a:cubicBezTo>
                  <a:pt x="3431" y="1052"/>
                  <a:pt x="3385" y="1099"/>
                  <a:pt x="3328" y="1099"/>
                </a:cubicBezTo>
                <a:cubicBezTo>
                  <a:pt x="3225" y="1099"/>
                  <a:pt x="3225" y="1099"/>
                  <a:pt x="3225" y="1099"/>
                </a:cubicBezTo>
                <a:cubicBezTo>
                  <a:pt x="3431" y="1373"/>
                  <a:pt x="3431" y="1373"/>
                  <a:pt x="3431" y="1373"/>
                </a:cubicBezTo>
                <a:cubicBezTo>
                  <a:pt x="3431" y="1716"/>
                  <a:pt x="3431" y="1716"/>
                  <a:pt x="3431" y="1716"/>
                </a:cubicBezTo>
                <a:cubicBezTo>
                  <a:pt x="3431" y="2059"/>
                  <a:pt x="3431" y="2059"/>
                  <a:pt x="3431" y="2059"/>
                </a:cubicBezTo>
                <a:cubicBezTo>
                  <a:pt x="3431" y="2471"/>
                  <a:pt x="3431" y="2471"/>
                  <a:pt x="3431" y="2471"/>
                </a:cubicBezTo>
                <a:lnTo>
                  <a:pt x="2813" y="2471"/>
                </a:lnTo>
                <a:close/>
                <a:moveTo>
                  <a:pt x="961" y="1373"/>
                </a:moveTo>
                <a:cubicBezTo>
                  <a:pt x="961" y="1449"/>
                  <a:pt x="1022" y="1510"/>
                  <a:pt x="1098" y="1510"/>
                </a:cubicBezTo>
                <a:cubicBezTo>
                  <a:pt x="1304" y="1510"/>
                  <a:pt x="1304" y="1510"/>
                  <a:pt x="1304" y="1510"/>
                </a:cubicBezTo>
                <a:cubicBezTo>
                  <a:pt x="1379" y="1510"/>
                  <a:pt x="1441" y="1449"/>
                  <a:pt x="1441" y="1373"/>
                </a:cubicBezTo>
                <a:cubicBezTo>
                  <a:pt x="1441" y="1297"/>
                  <a:pt x="1379" y="1236"/>
                  <a:pt x="1304" y="1236"/>
                </a:cubicBezTo>
                <a:cubicBezTo>
                  <a:pt x="1098" y="1236"/>
                  <a:pt x="1098" y="1236"/>
                  <a:pt x="1098" y="1236"/>
                </a:cubicBezTo>
                <a:cubicBezTo>
                  <a:pt x="1022" y="1236"/>
                  <a:pt x="961" y="1297"/>
                  <a:pt x="961" y="1373"/>
                </a:cubicBezTo>
                <a:close/>
                <a:moveTo>
                  <a:pt x="2715" y="687"/>
                </a:moveTo>
                <a:cubicBezTo>
                  <a:pt x="1389" y="687"/>
                  <a:pt x="1389" y="687"/>
                  <a:pt x="1389" y="687"/>
                </a:cubicBezTo>
                <a:cubicBezTo>
                  <a:pt x="1081" y="1099"/>
                  <a:pt x="1081" y="1099"/>
                  <a:pt x="1081" y="1099"/>
                </a:cubicBezTo>
                <a:cubicBezTo>
                  <a:pt x="3024" y="1099"/>
                  <a:pt x="3024" y="1099"/>
                  <a:pt x="3024" y="1099"/>
                </a:cubicBezTo>
                <a:lnTo>
                  <a:pt x="2715" y="687"/>
                </a:lnTo>
                <a:close/>
                <a:moveTo>
                  <a:pt x="3019" y="1236"/>
                </a:moveTo>
                <a:cubicBezTo>
                  <a:pt x="2813" y="1236"/>
                  <a:pt x="2813" y="1236"/>
                  <a:pt x="2813" y="1236"/>
                </a:cubicBezTo>
                <a:cubicBezTo>
                  <a:pt x="2738" y="1236"/>
                  <a:pt x="2676" y="1297"/>
                  <a:pt x="2676" y="1373"/>
                </a:cubicBezTo>
                <a:cubicBezTo>
                  <a:pt x="2676" y="1449"/>
                  <a:pt x="2738" y="1510"/>
                  <a:pt x="2813" y="1510"/>
                </a:cubicBezTo>
                <a:cubicBezTo>
                  <a:pt x="3019" y="1510"/>
                  <a:pt x="3019" y="1510"/>
                  <a:pt x="3019" y="1510"/>
                </a:cubicBezTo>
                <a:cubicBezTo>
                  <a:pt x="3095" y="1510"/>
                  <a:pt x="3157" y="1449"/>
                  <a:pt x="3157" y="1373"/>
                </a:cubicBezTo>
                <a:cubicBezTo>
                  <a:pt x="3157" y="1297"/>
                  <a:pt x="3095" y="1236"/>
                  <a:pt x="3019" y="1236"/>
                </a:cubicBezTo>
                <a:close/>
                <a:moveTo>
                  <a:pt x="1810" y="377"/>
                </a:moveTo>
                <a:cubicBezTo>
                  <a:pt x="1740" y="377"/>
                  <a:pt x="1740" y="377"/>
                  <a:pt x="1740" y="377"/>
                </a:cubicBezTo>
                <a:cubicBezTo>
                  <a:pt x="1816" y="478"/>
                  <a:pt x="1816" y="478"/>
                  <a:pt x="1816" y="478"/>
                </a:cubicBezTo>
                <a:cubicBezTo>
                  <a:pt x="1633" y="478"/>
                  <a:pt x="1633" y="478"/>
                  <a:pt x="1633" y="478"/>
                </a:cubicBezTo>
                <a:cubicBezTo>
                  <a:pt x="1623" y="473"/>
                  <a:pt x="1611" y="471"/>
                  <a:pt x="1599" y="471"/>
                </a:cubicBezTo>
                <a:cubicBezTo>
                  <a:pt x="1458" y="471"/>
                  <a:pt x="1458" y="471"/>
                  <a:pt x="1458" y="471"/>
                </a:cubicBezTo>
                <a:cubicBezTo>
                  <a:pt x="1445" y="471"/>
                  <a:pt x="1434" y="473"/>
                  <a:pt x="1423" y="478"/>
                </a:cubicBezTo>
                <a:cubicBezTo>
                  <a:pt x="1226" y="478"/>
                  <a:pt x="1226" y="478"/>
                  <a:pt x="1226" y="478"/>
                </a:cubicBezTo>
                <a:cubicBezTo>
                  <a:pt x="941" y="832"/>
                  <a:pt x="941" y="832"/>
                  <a:pt x="941" y="832"/>
                </a:cubicBezTo>
                <a:cubicBezTo>
                  <a:pt x="927" y="825"/>
                  <a:pt x="911" y="821"/>
                  <a:pt x="894" y="821"/>
                </a:cubicBezTo>
                <a:cubicBezTo>
                  <a:pt x="673" y="821"/>
                  <a:pt x="673" y="821"/>
                  <a:pt x="673" y="821"/>
                </a:cubicBezTo>
                <a:cubicBezTo>
                  <a:pt x="612" y="821"/>
                  <a:pt x="541" y="896"/>
                  <a:pt x="541" y="957"/>
                </a:cubicBezTo>
                <a:cubicBezTo>
                  <a:pt x="541" y="982"/>
                  <a:pt x="551" y="1010"/>
                  <a:pt x="567" y="1035"/>
                </a:cubicBezTo>
                <a:cubicBezTo>
                  <a:pt x="406" y="1035"/>
                  <a:pt x="406" y="1035"/>
                  <a:pt x="406" y="1035"/>
                </a:cubicBezTo>
                <a:cubicBezTo>
                  <a:pt x="406" y="1300"/>
                  <a:pt x="406" y="1300"/>
                  <a:pt x="406" y="1300"/>
                </a:cubicBezTo>
                <a:cubicBezTo>
                  <a:pt x="0" y="1300"/>
                  <a:pt x="0" y="1300"/>
                  <a:pt x="0" y="1300"/>
                </a:cubicBezTo>
                <a:cubicBezTo>
                  <a:pt x="0" y="1035"/>
                  <a:pt x="0" y="1035"/>
                  <a:pt x="0" y="1035"/>
                </a:cubicBezTo>
                <a:cubicBezTo>
                  <a:pt x="0" y="800"/>
                  <a:pt x="0" y="800"/>
                  <a:pt x="0" y="800"/>
                </a:cubicBezTo>
                <a:cubicBezTo>
                  <a:pt x="0" y="565"/>
                  <a:pt x="0" y="565"/>
                  <a:pt x="0" y="565"/>
                </a:cubicBezTo>
                <a:cubicBezTo>
                  <a:pt x="141" y="377"/>
                  <a:pt x="141" y="377"/>
                  <a:pt x="141" y="377"/>
                </a:cubicBezTo>
                <a:cubicBezTo>
                  <a:pt x="70" y="377"/>
                  <a:pt x="70" y="377"/>
                  <a:pt x="70" y="377"/>
                </a:cubicBezTo>
                <a:cubicBezTo>
                  <a:pt x="31" y="377"/>
                  <a:pt x="0" y="345"/>
                  <a:pt x="0" y="306"/>
                </a:cubicBezTo>
                <a:cubicBezTo>
                  <a:pt x="0" y="267"/>
                  <a:pt x="31" y="235"/>
                  <a:pt x="70" y="235"/>
                </a:cubicBezTo>
                <a:cubicBezTo>
                  <a:pt x="211" y="235"/>
                  <a:pt x="211" y="235"/>
                  <a:pt x="211" y="235"/>
                </a:cubicBezTo>
                <a:cubicBezTo>
                  <a:pt x="222" y="235"/>
                  <a:pt x="232" y="238"/>
                  <a:pt x="241" y="243"/>
                </a:cubicBezTo>
                <a:cubicBezTo>
                  <a:pt x="423" y="0"/>
                  <a:pt x="423" y="0"/>
                  <a:pt x="423" y="0"/>
                </a:cubicBezTo>
                <a:cubicBezTo>
                  <a:pt x="1458" y="0"/>
                  <a:pt x="1458" y="0"/>
                  <a:pt x="1458" y="0"/>
                </a:cubicBezTo>
                <a:cubicBezTo>
                  <a:pt x="1639" y="243"/>
                  <a:pt x="1639" y="243"/>
                  <a:pt x="1639" y="243"/>
                </a:cubicBezTo>
                <a:cubicBezTo>
                  <a:pt x="1649" y="238"/>
                  <a:pt x="1658" y="235"/>
                  <a:pt x="1669" y="235"/>
                </a:cubicBezTo>
                <a:cubicBezTo>
                  <a:pt x="1810" y="235"/>
                  <a:pt x="1810" y="235"/>
                  <a:pt x="1810" y="235"/>
                </a:cubicBezTo>
                <a:cubicBezTo>
                  <a:pt x="1849" y="235"/>
                  <a:pt x="1881" y="267"/>
                  <a:pt x="1881" y="306"/>
                </a:cubicBezTo>
                <a:cubicBezTo>
                  <a:pt x="1881" y="345"/>
                  <a:pt x="1849" y="377"/>
                  <a:pt x="1810" y="377"/>
                </a:cubicBezTo>
                <a:close/>
                <a:moveTo>
                  <a:pt x="188" y="565"/>
                </a:moveTo>
                <a:cubicBezTo>
                  <a:pt x="188" y="617"/>
                  <a:pt x="230" y="659"/>
                  <a:pt x="282" y="659"/>
                </a:cubicBezTo>
                <a:cubicBezTo>
                  <a:pt x="423" y="659"/>
                  <a:pt x="423" y="659"/>
                  <a:pt x="423" y="659"/>
                </a:cubicBezTo>
                <a:cubicBezTo>
                  <a:pt x="475" y="659"/>
                  <a:pt x="517" y="617"/>
                  <a:pt x="517" y="565"/>
                </a:cubicBezTo>
                <a:cubicBezTo>
                  <a:pt x="517" y="513"/>
                  <a:pt x="475" y="471"/>
                  <a:pt x="423" y="471"/>
                </a:cubicBezTo>
                <a:cubicBezTo>
                  <a:pt x="282" y="471"/>
                  <a:pt x="282" y="471"/>
                  <a:pt x="282" y="471"/>
                </a:cubicBezTo>
                <a:cubicBezTo>
                  <a:pt x="230" y="471"/>
                  <a:pt x="188" y="513"/>
                  <a:pt x="188" y="565"/>
                </a:cubicBezTo>
                <a:close/>
                <a:moveTo>
                  <a:pt x="1390" y="134"/>
                </a:moveTo>
                <a:cubicBezTo>
                  <a:pt x="482" y="134"/>
                  <a:pt x="482" y="134"/>
                  <a:pt x="482" y="134"/>
                </a:cubicBezTo>
                <a:cubicBezTo>
                  <a:pt x="316" y="348"/>
                  <a:pt x="316" y="348"/>
                  <a:pt x="316" y="348"/>
                </a:cubicBezTo>
                <a:cubicBezTo>
                  <a:pt x="1567" y="348"/>
                  <a:pt x="1567" y="348"/>
                  <a:pt x="1567" y="348"/>
                </a:cubicBezTo>
                <a:lnTo>
                  <a:pt x="1390" y="134"/>
                </a:lnTo>
                <a:close/>
              </a:path>
            </a:pathLst>
          </a:custGeom>
          <a:solidFill>
            <a:srgbClr val="015A7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nvGrpSpPr>
          <p:cNvPr id="38" name="组合 37"/>
          <p:cNvGrpSpPr/>
          <p:nvPr/>
        </p:nvGrpSpPr>
        <p:grpSpPr>
          <a:xfrm>
            <a:off x="5287408" y="3582410"/>
            <a:ext cx="928135" cy="835462"/>
            <a:chOff x="7568104" y="1986367"/>
            <a:chExt cx="2509488" cy="2258921"/>
          </a:xfrm>
        </p:grpSpPr>
        <p:sp>
          <p:nvSpPr>
            <p:cNvPr id="39"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40"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grpSp>
        <p:nvGrpSpPr>
          <p:cNvPr id="41" name="组合 40"/>
          <p:cNvGrpSpPr/>
          <p:nvPr/>
        </p:nvGrpSpPr>
        <p:grpSpPr>
          <a:xfrm>
            <a:off x="2304298" y="1098820"/>
            <a:ext cx="505105" cy="454671"/>
            <a:chOff x="7568104" y="1986367"/>
            <a:chExt cx="2509488" cy="2258921"/>
          </a:xfrm>
        </p:grpSpPr>
        <p:sp>
          <p:nvSpPr>
            <p:cNvPr id="42"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43"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grpSp>
        <p:nvGrpSpPr>
          <p:cNvPr id="44" name="组合 43"/>
          <p:cNvGrpSpPr/>
          <p:nvPr/>
        </p:nvGrpSpPr>
        <p:grpSpPr>
          <a:xfrm>
            <a:off x="7189356" y="1945249"/>
            <a:ext cx="505105" cy="454671"/>
            <a:chOff x="7568104" y="1986367"/>
            <a:chExt cx="2509488" cy="2258921"/>
          </a:xfrm>
        </p:grpSpPr>
        <p:sp>
          <p:nvSpPr>
            <p:cNvPr id="45"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46"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3" presetClass="entr" presetSubtype="52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ppt_x</p:attrName>
                                        </p:attrNameLst>
                                      </p:cBhvr>
                                      <p:tavLst>
                                        <p:tav tm="0">
                                          <p:val>
                                            <p:fltVal val="0.5"/>
                                          </p:val>
                                        </p:tav>
                                        <p:tav tm="100000">
                                          <p:val>
                                            <p:strVal val="#ppt_x"/>
                                          </p:val>
                                        </p:tav>
                                      </p:tavLst>
                                    </p:anim>
                                    <p:anim calcmode="lin" valueType="num">
                                      <p:cBhvr>
                                        <p:cTn id="24" dur="500" fill="hold"/>
                                        <p:tgtEl>
                                          <p:spTgt spid="12"/>
                                        </p:tgtEl>
                                        <p:attrNameLst>
                                          <p:attrName>ppt_y</p:attrName>
                                        </p:attrNameLst>
                                      </p:cBhvr>
                                      <p:tavLst>
                                        <p:tav tm="0">
                                          <p:val>
                                            <p:fltVal val="0.5"/>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000"/>
                            </p:stCondLst>
                            <p:childTnLst>
                              <p:par>
                                <p:cTn id="29" presetID="23" presetClass="entr" presetSubtype="52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 calcmode="lin" valueType="num">
                                      <p:cBhvr>
                                        <p:cTn id="33" dur="500" fill="hold"/>
                                        <p:tgtEl>
                                          <p:spTgt spid="17"/>
                                        </p:tgtEl>
                                        <p:attrNameLst>
                                          <p:attrName>ppt_x</p:attrName>
                                        </p:attrNameLst>
                                      </p:cBhvr>
                                      <p:tavLst>
                                        <p:tav tm="0">
                                          <p:val>
                                            <p:fltVal val="0.5"/>
                                          </p:val>
                                        </p:tav>
                                        <p:tav tm="100000">
                                          <p:val>
                                            <p:strVal val="#ppt_x"/>
                                          </p:val>
                                        </p:tav>
                                      </p:tavLst>
                                    </p:anim>
                                    <p:anim calcmode="lin" valueType="num">
                                      <p:cBhvr>
                                        <p:cTn id="34" dur="500" fill="hold"/>
                                        <p:tgtEl>
                                          <p:spTgt spid="17"/>
                                        </p:tgtEl>
                                        <p:attrNameLst>
                                          <p:attrName>ppt_y</p:attrName>
                                        </p:attrNameLst>
                                      </p:cBhvr>
                                      <p:tavLst>
                                        <p:tav tm="0">
                                          <p:val>
                                            <p:fltVal val="0.5"/>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2500"/>
                            </p:stCondLst>
                            <p:childTnLst>
                              <p:par>
                                <p:cTn id="39" presetID="23" presetClass="entr" presetSubtype="52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 calcmode="lin" valueType="num">
                                      <p:cBhvr>
                                        <p:cTn id="43" dur="500" fill="hold"/>
                                        <p:tgtEl>
                                          <p:spTgt spid="7"/>
                                        </p:tgtEl>
                                        <p:attrNameLst>
                                          <p:attrName>ppt_x</p:attrName>
                                        </p:attrNameLst>
                                      </p:cBhvr>
                                      <p:tavLst>
                                        <p:tav tm="0">
                                          <p:val>
                                            <p:fltVal val="0.5"/>
                                          </p:val>
                                        </p:tav>
                                        <p:tav tm="100000">
                                          <p:val>
                                            <p:strVal val="#ppt_x"/>
                                          </p:val>
                                        </p:tav>
                                      </p:tavLst>
                                    </p:anim>
                                    <p:anim calcmode="lin" valueType="num">
                                      <p:cBhvr>
                                        <p:cTn id="44" dur="500" fill="hold"/>
                                        <p:tgtEl>
                                          <p:spTgt spid="7"/>
                                        </p:tgtEl>
                                        <p:attrNameLst>
                                          <p:attrName>ppt_y</p:attrName>
                                        </p:attrNameLst>
                                      </p:cBhvr>
                                      <p:tavLst>
                                        <p:tav tm="0">
                                          <p:val>
                                            <p:fltVal val="0.5"/>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p:stCondLst>
                              <p:cond delay="3000"/>
                            </p:stCondLst>
                            <p:childTnLst>
                              <p:par>
                                <p:cTn id="49" presetID="23" presetClass="entr" presetSubtype="528"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 calcmode="lin" valueType="num">
                                      <p:cBhvr>
                                        <p:cTn id="53" dur="500" fill="hold"/>
                                        <p:tgtEl>
                                          <p:spTgt spid="31"/>
                                        </p:tgtEl>
                                        <p:attrNameLst>
                                          <p:attrName>ppt_x</p:attrName>
                                        </p:attrNameLst>
                                      </p:cBhvr>
                                      <p:tavLst>
                                        <p:tav tm="0">
                                          <p:val>
                                            <p:fltVal val="0.5"/>
                                          </p:val>
                                        </p:tav>
                                        <p:tav tm="100000">
                                          <p:val>
                                            <p:strVal val="#ppt_x"/>
                                          </p:val>
                                        </p:tav>
                                      </p:tavLst>
                                    </p:anim>
                                    <p:anim calcmode="lin" valueType="num">
                                      <p:cBhvr>
                                        <p:cTn id="54" dur="500" fill="hold"/>
                                        <p:tgtEl>
                                          <p:spTgt spid="31"/>
                                        </p:tgtEl>
                                        <p:attrNameLst>
                                          <p:attrName>ppt_y</p:attrName>
                                        </p:attrNameLst>
                                      </p:cBhvr>
                                      <p:tavLst>
                                        <p:tav tm="0">
                                          <p:val>
                                            <p:fltVal val="0.5"/>
                                          </p:val>
                                        </p:tav>
                                        <p:tav tm="100000">
                                          <p:val>
                                            <p:strVal val="#ppt_y"/>
                                          </p:val>
                                        </p:tav>
                                      </p:tavLst>
                                    </p:anim>
                                  </p:childTnLst>
                                </p:cTn>
                              </p:par>
                              <p:par>
                                <p:cTn id="55" presetID="10"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par>
                          <p:cTn id="58" fill="hold">
                            <p:stCondLst>
                              <p:cond delay="3500"/>
                            </p:stCondLst>
                            <p:childTnLst>
                              <p:par>
                                <p:cTn id="59" presetID="23" presetClass="entr" presetSubtype="528"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 calcmode="lin" valueType="num">
                                      <p:cBhvr>
                                        <p:cTn id="63" dur="500" fill="hold"/>
                                        <p:tgtEl>
                                          <p:spTgt spid="38"/>
                                        </p:tgtEl>
                                        <p:attrNameLst>
                                          <p:attrName>ppt_x</p:attrName>
                                        </p:attrNameLst>
                                      </p:cBhvr>
                                      <p:tavLst>
                                        <p:tav tm="0">
                                          <p:val>
                                            <p:fltVal val="0.5"/>
                                          </p:val>
                                        </p:tav>
                                        <p:tav tm="100000">
                                          <p:val>
                                            <p:strVal val="#ppt_x"/>
                                          </p:val>
                                        </p:tav>
                                      </p:tavLst>
                                    </p:anim>
                                    <p:anim calcmode="lin" valueType="num">
                                      <p:cBhvr>
                                        <p:cTn id="64" dur="500" fill="hold"/>
                                        <p:tgtEl>
                                          <p:spTgt spid="38"/>
                                        </p:tgtEl>
                                        <p:attrNameLst>
                                          <p:attrName>ppt_y</p:attrName>
                                        </p:attrNameLst>
                                      </p:cBhvr>
                                      <p:tavLst>
                                        <p:tav tm="0">
                                          <p:val>
                                            <p:fltVal val="0.5"/>
                                          </p:val>
                                        </p:tav>
                                        <p:tav tm="100000">
                                          <p:val>
                                            <p:strVal val="#ppt_y"/>
                                          </p:val>
                                        </p:tav>
                                      </p:tavLst>
                                    </p:anim>
                                  </p:childTnLst>
                                </p:cTn>
                              </p:par>
                              <p:par>
                                <p:cTn id="65" presetID="10"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par>
                          <p:cTn id="68" fill="hold">
                            <p:stCondLst>
                              <p:cond delay="4000"/>
                            </p:stCondLst>
                            <p:childTnLst>
                              <p:par>
                                <p:cTn id="69" presetID="23" presetClass="entr" presetSubtype="528"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ppt_w</p:attrName>
                                        </p:attrNameLst>
                                      </p:cBhvr>
                                      <p:tavLst>
                                        <p:tav tm="0">
                                          <p:val>
                                            <p:fltVal val="0"/>
                                          </p:val>
                                        </p:tav>
                                        <p:tav tm="100000">
                                          <p:val>
                                            <p:strVal val="#ppt_w"/>
                                          </p:val>
                                        </p:tav>
                                      </p:tavLst>
                                    </p:anim>
                                    <p:anim calcmode="lin" valueType="num">
                                      <p:cBhvr>
                                        <p:cTn id="72" dur="500" fill="hold"/>
                                        <p:tgtEl>
                                          <p:spTgt spid="41"/>
                                        </p:tgtEl>
                                        <p:attrNameLst>
                                          <p:attrName>ppt_h</p:attrName>
                                        </p:attrNameLst>
                                      </p:cBhvr>
                                      <p:tavLst>
                                        <p:tav tm="0">
                                          <p:val>
                                            <p:fltVal val="0"/>
                                          </p:val>
                                        </p:tav>
                                        <p:tav tm="100000">
                                          <p:val>
                                            <p:strVal val="#ppt_h"/>
                                          </p:val>
                                        </p:tav>
                                      </p:tavLst>
                                    </p:anim>
                                    <p:anim calcmode="lin" valueType="num">
                                      <p:cBhvr>
                                        <p:cTn id="73" dur="500" fill="hold"/>
                                        <p:tgtEl>
                                          <p:spTgt spid="41"/>
                                        </p:tgtEl>
                                        <p:attrNameLst>
                                          <p:attrName>ppt_x</p:attrName>
                                        </p:attrNameLst>
                                      </p:cBhvr>
                                      <p:tavLst>
                                        <p:tav tm="0">
                                          <p:val>
                                            <p:fltVal val="0.5"/>
                                          </p:val>
                                        </p:tav>
                                        <p:tav tm="100000">
                                          <p:val>
                                            <p:strVal val="#ppt_x"/>
                                          </p:val>
                                        </p:tav>
                                      </p:tavLst>
                                    </p:anim>
                                    <p:anim calcmode="lin" valueType="num">
                                      <p:cBhvr>
                                        <p:cTn id="74" dur="500" fill="hold"/>
                                        <p:tgtEl>
                                          <p:spTgt spid="41"/>
                                        </p:tgtEl>
                                        <p:attrNameLst>
                                          <p:attrName>ppt_y</p:attrName>
                                        </p:attrNameLst>
                                      </p:cBhvr>
                                      <p:tavLst>
                                        <p:tav tm="0">
                                          <p:val>
                                            <p:fltVal val="0.5"/>
                                          </p:val>
                                        </p:tav>
                                        <p:tav tm="100000">
                                          <p:val>
                                            <p:strVal val="#ppt_y"/>
                                          </p:val>
                                        </p:tav>
                                      </p:tavLst>
                                    </p:anim>
                                  </p:childTnLst>
                                </p:cTn>
                              </p:par>
                              <p:par>
                                <p:cTn id="75" presetID="10" presetClass="entr" presetSubtype="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childTnLst>
                                </p:cTn>
                              </p:par>
                            </p:childTnLst>
                          </p:cTn>
                        </p:par>
                        <p:par>
                          <p:cTn id="78" fill="hold">
                            <p:stCondLst>
                              <p:cond delay="4500"/>
                            </p:stCondLst>
                            <p:childTnLst>
                              <p:par>
                                <p:cTn id="79" presetID="23" presetClass="entr" presetSubtype="528"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 calcmode="lin" valueType="num">
                                      <p:cBhvr>
                                        <p:cTn id="83" dur="500" fill="hold"/>
                                        <p:tgtEl>
                                          <p:spTgt spid="22"/>
                                        </p:tgtEl>
                                        <p:attrNameLst>
                                          <p:attrName>ppt_x</p:attrName>
                                        </p:attrNameLst>
                                      </p:cBhvr>
                                      <p:tavLst>
                                        <p:tav tm="0">
                                          <p:val>
                                            <p:fltVal val="0.5"/>
                                          </p:val>
                                        </p:tav>
                                        <p:tav tm="100000">
                                          <p:val>
                                            <p:strVal val="#ppt_x"/>
                                          </p:val>
                                        </p:tav>
                                      </p:tavLst>
                                    </p:anim>
                                    <p:anim calcmode="lin" valueType="num">
                                      <p:cBhvr>
                                        <p:cTn id="84" dur="500" fill="hold"/>
                                        <p:tgtEl>
                                          <p:spTgt spid="22"/>
                                        </p:tgtEl>
                                        <p:attrNameLst>
                                          <p:attrName>ppt_y</p:attrName>
                                        </p:attrNameLst>
                                      </p:cBhvr>
                                      <p:tavLst>
                                        <p:tav tm="0">
                                          <p:val>
                                            <p:fltVal val="0.5"/>
                                          </p:val>
                                        </p:tav>
                                        <p:tav tm="100000">
                                          <p:val>
                                            <p:strVal val="#ppt_y"/>
                                          </p:val>
                                        </p:tav>
                                      </p:tavLst>
                                    </p:anim>
                                  </p:childTnLst>
                                </p:cTn>
                              </p:par>
                              <p:par>
                                <p:cTn id="85" presetID="10" presetClass="entr" presetSubtype="0"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childTnLst>
                          </p:cTn>
                        </p:par>
                        <p:par>
                          <p:cTn id="88" fill="hold">
                            <p:stCondLst>
                              <p:cond delay="5000"/>
                            </p:stCondLst>
                            <p:childTnLst>
                              <p:par>
                                <p:cTn id="89" presetID="42" presetClass="entr" presetSubtype="0"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anim calcmode="lin" valueType="num">
                                      <p:cBhvr>
                                        <p:cTn id="92" dur="500" fill="hold"/>
                                        <p:tgtEl>
                                          <p:spTgt spid="30"/>
                                        </p:tgtEl>
                                        <p:attrNameLst>
                                          <p:attrName>ppt_x</p:attrName>
                                        </p:attrNameLst>
                                      </p:cBhvr>
                                      <p:tavLst>
                                        <p:tav tm="0">
                                          <p:val>
                                            <p:strVal val="#ppt_x"/>
                                          </p:val>
                                        </p:tav>
                                        <p:tav tm="100000">
                                          <p:val>
                                            <p:strVal val="#ppt_x"/>
                                          </p:val>
                                        </p:tav>
                                      </p:tavLst>
                                    </p:anim>
                                    <p:anim calcmode="lin" valueType="num">
                                      <p:cBhvr>
                                        <p:cTn id="93" dur="500" fill="hold"/>
                                        <p:tgtEl>
                                          <p:spTgt spid="30"/>
                                        </p:tgtEl>
                                        <p:attrNameLst>
                                          <p:attrName>ppt_y</p:attrName>
                                        </p:attrNameLst>
                                      </p:cBhvr>
                                      <p:tavLst>
                                        <p:tav tm="0">
                                          <p:val>
                                            <p:strVal val="#ppt_y+.1"/>
                                          </p:val>
                                        </p:tav>
                                        <p:tav tm="100000">
                                          <p:val>
                                            <p:strVal val="#ppt_y"/>
                                          </p:val>
                                        </p:tav>
                                      </p:tavLst>
                                    </p:anim>
                                  </p:childTnLst>
                                </p:cTn>
                              </p:par>
                            </p:childTnLst>
                          </p:cTn>
                        </p:par>
                        <p:par>
                          <p:cTn id="94" fill="hold">
                            <p:stCondLst>
                              <p:cond delay="5500"/>
                            </p:stCondLst>
                            <p:childTnLst>
                              <p:par>
                                <p:cTn id="95" presetID="53" presetClass="entr" presetSubtype="16" fill="hold" grpId="0" nodeType="afterEffect">
                                  <p:stCondLst>
                                    <p:cond delay="0"/>
                                  </p:stCondLst>
                                  <p:iterate type="lt">
                                    <p:tmPct val="10000"/>
                                  </p:iterate>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fltVal val="0"/>
                                          </p:val>
                                        </p:tav>
                                        <p:tav tm="100000">
                                          <p:val>
                                            <p:strVal val="#ppt_w"/>
                                          </p:val>
                                        </p:tav>
                                      </p:tavLst>
                                    </p:anim>
                                    <p:anim calcmode="lin" valueType="num">
                                      <p:cBhvr>
                                        <p:cTn id="98" dur="250" fill="hold"/>
                                        <p:tgtEl>
                                          <p:spTgt spid="29"/>
                                        </p:tgtEl>
                                        <p:attrNameLst>
                                          <p:attrName>ppt_h</p:attrName>
                                        </p:attrNameLst>
                                      </p:cBhvr>
                                      <p:tavLst>
                                        <p:tav tm="0">
                                          <p:val>
                                            <p:fltVal val="0"/>
                                          </p:val>
                                        </p:tav>
                                        <p:tav tm="100000">
                                          <p:val>
                                            <p:strVal val="#ppt_h"/>
                                          </p:val>
                                        </p:tav>
                                      </p:tavLst>
                                    </p:anim>
                                    <p:animEffect transition="in" filter="fade">
                                      <p:cBhvr>
                                        <p:cTn id="99" dur="250"/>
                                        <p:tgtEl>
                                          <p:spTgt spid="29"/>
                                        </p:tgtEl>
                                      </p:cBhvr>
                                    </p:animEffect>
                                  </p:childTnLst>
                                </p:cTn>
                              </p:par>
                            </p:childTnLst>
                          </p:cTn>
                        </p:par>
                        <p:par>
                          <p:cTn id="100" fill="hold">
                            <p:stCondLst>
                              <p:cond delay="6199"/>
                            </p:stCondLst>
                            <p:childTnLst>
                              <p:par>
                                <p:cTn id="101" presetID="42" presetClass="entr" presetSubtype="0"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500"/>
                                        <p:tgtEl>
                                          <p:spTgt spid="25"/>
                                        </p:tgtEl>
                                      </p:cBhvr>
                                    </p:animEffect>
                                    <p:anim calcmode="lin" valueType="num">
                                      <p:cBhvr>
                                        <p:cTn id="104" dur="500" fill="hold"/>
                                        <p:tgtEl>
                                          <p:spTgt spid="25"/>
                                        </p:tgtEl>
                                        <p:attrNameLst>
                                          <p:attrName>ppt_x</p:attrName>
                                        </p:attrNameLst>
                                      </p:cBhvr>
                                      <p:tavLst>
                                        <p:tav tm="0">
                                          <p:val>
                                            <p:strVal val="#ppt_x"/>
                                          </p:val>
                                        </p:tav>
                                        <p:tav tm="100000">
                                          <p:val>
                                            <p:strVal val="#ppt_x"/>
                                          </p:val>
                                        </p:tav>
                                      </p:tavLst>
                                    </p:anim>
                                    <p:anim calcmode="lin" valueType="num">
                                      <p:cBhvr>
                                        <p:cTn id="105" dur="500" fill="hold"/>
                                        <p:tgtEl>
                                          <p:spTgt spid="25"/>
                                        </p:tgtEl>
                                        <p:attrNameLst>
                                          <p:attrName>ppt_y</p:attrName>
                                        </p:attrNameLst>
                                      </p:cBhvr>
                                      <p:tavLst>
                                        <p:tav tm="0">
                                          <p:val>
                                            <p:strVal val="#ppt_y+.1"/>
                                          </p:val>
                                        </p:tav>
                                        <p:tav tm="100000">
                                          <p:val>
                                            <p:strVal val="#ppt_y"/>
                                          </p:val>
                                        </p:tav>
                                      </p:tavLst>
                                    </p:anim>
                                  </p:childTnLst>
                                </p:cTn>
                              </p:par>
                            </p:childTnLst>
                          </p:cTn>
                        </p:par>
                        <p:par>
                          <p:cTn id="106" fill="hold">
                            <p:stCondLst>
                              <p:cond delay="6699"/>
                            </p:stCondLst>
                            <p:childTnLst>
                              <p:par>
                                <p:cTn id="107" presetID="53" presetClass="entr" presetSubtype="16" fill="hold" grpId="0" nodeType="afterEffect">
                                  <p:stCondLst>
                                    <p:cond delay="0"/>
                                  </p:stCondLst>
                                  <p:iterate type="lt">
                                    <p:tmPct val="10000"/>
                                  </p:iterate>
                                  <p:childTnLst>
                                    <p:set>
                                      <p:cBhvr>
                                        <p:cTn id="108" dur="1" fill="hold">
                                          <p:stCondLst>
                                            <p:cond delay="0"/>
                                          </p:stCondLst>
                                        </p:cTn>
                                        <p:tgtEl>
                                          <p:spTgt spid="26"/>
                                        </p:tgtEl>
                                        <p:attrNameLst>
                                          <p:attrName>style.visibility</p:attrName>
                                        </p:attrNameLst>
                                      </p:cBhvr>
                                      <p:to>
                                        <p:strVal val="visible"/>
                                      </p:to>
                                    </p:set>
                                    <p:anim calcmode="lin" valueType="num">
                                      <p:cBhvr>
                                        <p:cTn id="109" dur="250" fill="hold"/>
                                        <p:tgtEl>
                                          <p:spTgt spid="26"/>
                                        </p:tgtEl>
                                        <p:attrNameLst>
                                          <p:attrName>ppt_w</p:attrName>
                                        </p:attrNameLst>
                                      </p:cBhvr>
                                      <p:tavLst>
                                        <p:tav tm="0">
                                          <p:val>
                                            <p:fltVal val="0"/>
                                          </p:val>
                                        </p:tav>
                                        <p:tav tm="100000">
                                          <p:val>
                                            <p:strVal val="#ppt_w"/>
                                          </p:val>
                                        </p:tav>
                                      </p:tavLst>
                                    </p:anim>
                                    <p:anim calcmode="lin" valueType="num">
                                      <p:cBhvr>
                                        <p:cTn id="110" dur="250" fill="hold"/>
                                        <p:tgtEl>
                                          <p:spTgt spid="26"/>
                                        </p:tgtEl>
                                        <p:attrNameLst>
                                          <p:attrName>ppt_h</p:attrName>
                                        </p:attrNameLst>
                                      </p:cBhvr>
                                      <p:tavLst>
                                        <p:tav tm="0">
                                          <p:val>
                                            <p:fltVal val="0"/>
                                          </p:val>
                                        </p:tav>
                                        <p:tav tm="100000">
                                          <p:val>
                                            <p:strVal val="#ppt_h"/>
                                          </p:val>
                                        </p:tav>
                                      </p:tavLst>
                                    </p:anim>
                                    <p:animEffect transition="in" filter="fade">
                                      <p:cBhvr>
                                        <p:cTn id="111" dur="250"/>
                                        <p:tgtEl>
                                          <p:spTgt spid="26"/>
                                        </p:tgtEl>
                                      </p:cBhvr>
                                    </p:animEffect>
                                  </p:childTnLst>
                                </p:cTn>
                              </p:par>
                            </p:childTnLst>
                          </p:cTn>
                        </p:par>
                        <p:par>
                          <p:cTn id="112" fill="hold">
                            <p:stCondLst>
                              <p:cond delay="7900"/>
                            </p:stCondLst>
                            <p:childTnLst>
                              <p:par>
                                <p:cTn id="113" presetID="42" presetClass="entr" presetSubtype="0"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fade">
                                      <p:cBhvr>
                                        <p:cTn id="115" dur="500"/>
                                        <p:tgtEl>
                                          <p:spTgt spid="28"/>
                                        </p:tgtEl>
                                      </p:cBhvr>
                                    </p:animEffect>
                                    <p:anim calcmode="lin" valueType="num">
                                      <p:cBhvr>
                                        <p:cTn id="116" dur="500" fill="hold"/>
                                        <p:tgtEl>
                                          <p:spTgt spid="28"/>
                                        </p:tgtEl>
                                        <p:attrNameLst>
                                          <p:attrName>ppt_x</p:attrName>
                                        </p:attrNameLst>
                                      </p:cBhvr>
                                      <p:tavLst>
                                        <p:tav tm="0">
                                          <p:val>
                                            <p:strVal val="#ppt_x"/>
                                          </p:val>
                                        </p:tav>
                                        <p:tav tm="100000">
                                          <p:val>
                                            <p:strVal val="#ppt_x"/>
                                          </p:val>
                                        </p:tav>
                                      </p:tavLst>
                                    </p:anim>
                                    <p:anim calcmode="lin" valueType="num">
                                      <p:cBhvr>
                                        <p:cTn id="117" dur="500" fill="hold"/>
                                        <p:tgtEl>
                                          <p:spTgt spid="28"/>
                                        </p:tgtEl>
                                        <p:attrNameLst>
                                          <p:attrName>ppt_y</p:attrName>
                                        </p:attrNameLst>
                                      </p:cBhvr>
                                      <p:tavLst>
                                        <p:tav tm="0">
                                          <p:val>
                                            <p:strVal val="#ppt_y+.1"/>
                                          </p:val>
                                        </p:tav>
                                        <p:tav tm="100000">
                                          <p:val>
                                            <p:strVal val="#ppt_y"/>
                                          </p:val>
                                        </p:tav>
                                      </p:tavLst>
                                    </p:anim>
                                  </p:childTnLst>
                                </p:cTn>
                              </p:par>
                            </p:childTnLst>
                          </p:cTn>
                        </p:par>
                        <p:par>
                          <p:cTn id="118" fill="hold">
                            <p:stCondLst>
                              <p:cond delay="8400"/>
                            </p:stCondLst>
                            <p:childTnLst>
                              <p:par>
                                <p:cTn id="119" presetID="53" presetClass="entr" presetSubtype="16" fill="hold" grpId="0" nodeType="afterEffect">
                                  <p:stCondLst>
                                    <p:cond delay="0"/>
                                  </p:stCondLst>
                                  <p:iterate type="lt">
                                    <p:tmPct val="10000"/>
                                  </p:iterate>
                                  <p:childTnLst>
                                    <p:set>
                                      <p:cBhvr>
                                        <p:cTn id="120" dur="1" fill="hold">
                                          <p:stCondLst>
                                            <p:cond delay="0"/>
                                          </p:stCondLst>
                                        </p:cTn>
                                        <p:tgtEl>
                                          <p:spTgt spid="27"/>
                                        </p:tgtEl>
                                        <p:attrNameLst>
                                          <p:attrName>style.visibility</p:attrName>
                                        </p:attrNameLst>
                                      </p:cBhvr>
                                      <p:to>
                                        <p:strVal val="visible"/>
                                      </p:to>
                                    </p:set>
                                    <p:anim calcmode="lin" valueType="num">
                                      <p:cBhvr>
                                        <p:cTn id="121" dur="250" fill="hold"/>
                                        <p:tgtEl>
                                          <p:spTgt spid="27"/>
                                        </p:tgtEl>
                                        <p:attrNameLst>
                                          <p:attrName>ppt_w</p:attrName>
                                        </p:attrNameLst>
                                      </p:cBhvr>
                                      <p:tavLst>
                                        <p:tav tm="0">
                                          <p:val>
                                            <p:fltVal val="0"/>
                                          </p:val>
                                        </p:tav>
                                        <p:tav tm="100000">
                                          <p:val>
                                            <p:strVal val="#ppt_w"/>
                                          </p:val>
                                        </p:tav>
                                      </p:tavLst>
                                    </p:anim>
                                    <p:anim calcmode="lin" valueType="num">
                                      <p:cBhvr>
                                        <p:cTn id="122" dur="250" fill="hold"/>
                                        <p:tgtEl>
                                          <p:spTgt spid="27"/>
                                        </p:tgtEl>
                                        <p:attrNameLst>
                                          <p:attrName>ppt_h</p:attrName>
                                        </p:attrNameLst>
                                      </p:cBhvr>
                                      <p:tavLst>
                                        <p:tav tm="0">
                                          <p:val>
                                            <p:fltVal val="0"/>
                                          </p:val>
                                        </p:tav>
                                        <p:tav tm="100000">
                                          <p:val>
                                            <p:strVal val="#ppt_h"/>
                                          </p:val>
                                        </p:tav>
                                      </p:tavLst>
                                    </p:anim>
                                    <p:animEffect transition="in" filter="fade">
                                      <p:cBhvr>
                                        <p:cTn id="123" dur="250"/>
                                        <p:tgtEl>
                                          <p:spTgt spid="27"/>
                                        </p:tgtEl>
                                      </p:cBhvr>
                                    </p:animEffect>
                                  </p:childTnLst>
                                </p:cTn>
                              </p:par>
                            </p:childTnLst>
                          </p:cTn>
                        </p:par>
                        <p:par>
                          <p:cTn id="124" fill="hold">
                            <p:stCondLst>
                              <p:cond delay="9600"/>
                            </p:stCondLst>
                            <p:childTnLst>
                              <p:par>
                                <p:cTn id="125" presetID="42" presetClass="entr" presetSubtype="0" fill="hold" grpId="0"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500"/>
                                        <p:tgtEl>
                                          <p:spTgt spid="37"/>
                                        </p:tgtEl>
                                      </p:cBhvr>
                                    </p:animEffect>
                                    <p:anim calcmode="lin" valueType="num">
                                      <p:cBhvr>
                                        <p:cTn id="128" dur="500" fill="hold"/>
                                        <p:tgtEl>
                                          <p:spTgt spid="37"/>
                                        </p:tgtEl>
                                        <p:attrNameLst>
                                          <p:attrName>ppt_x</p:attrName>
                                        </p:attrNameLst>
                                      </p:cBhvr>
                                      <p:tavLst>
                                        <p:tav tm="0">
                                          <p:val>
                                            <p:strVal val="#ppt_x"/>
                                          </p:val>
                                        </p:tav>
                                        <p:tav tm="100000">
                                          <p:val>
                                            <p:strVal val="#ppt_x"/>
                                          </p:val>
                                        </p:tav>
                                      </p:tavLst>
                                    </p:anim>
                                    <p:anim calcmode="lin" valueType="num">
                                      <p:cBhvr>
                                        <p:cTn id="129" dur="500" fill="hold"/>
                                        <p:tgtEl>
                                          <p:spTgt spid="37"/>
                                        </p:tgtEl>
                                        <p:attrNameLst>
                                          <p:attrName>ppt_y</p:attrName>
                                        </p:attrNameLst>
                                      </p:cBhvr>
                                      <p:tavLst>
                                        <p:tav tm="0">
                                          <p:val>
                                            <p:strVal val="#ppt_y+.1"/>
                                          </p:val>
                                        </p:tav>
                                        <p:tav tm="100000">
                                          <p:val>
                                            <p:strVal val="#ppt_y"/>
                                          </p:val>
                                        </p:tav>
                                      </p:tavLst>
                                    </p:anim>
                                  </p:childTnLst>
                                </p:cTn>
                              </p:par>
                            </p:childTnLst>
                          </p:cTn>
                        </p:par>
                        <p:par>
                          <p:cTn id="130" fill="hold">
                            <p:stCondLst>
                              <p:cond delay="10100"/>
                            </p:stCondLst>
                            <p:childTnLst>
                              <p:par>
                                <p:cTn id="131" presetID="53" presetClass="entr" presetSubtype="16" fill="hold" grpId="0" nodeType="afterEffect">
                                  <p:stCondLst>
                                    <p:cond delay="0"/>
                                  </p:stCondLst>
                                  <p:iterate type="lt">
                                    <p:tmPct val="10000"/>
                                  </p:iterate>
                                  <p:childTnLst>
                                    <p:set>
                                      <p:cBhvr>
                                        <p:cTn id="132" dur="1" fill="hold">
                                          <p:stCondLst>
                                            <p:cond delay="0"/>
                                          </p:stCondLst>
                                        </p:cTn>
                                        <p:tgtEl>
                                          <p:spTgt spid="36"/>
                                        </p:tgtEl>
                                        <p:attrNameLst>
                                          <p:attrName>style.visibility</p:attrName>
                                        </p:attrNameLst>
                                      </p:cBhvr>
                                      <p:to>
                                        <p:strVal val="visible"/>
                                      </p:to>
                                    </p:set>
                                    <p:anim calcmode="lin" valueType="num">
                                      <p:cBhvr>
                                        <p:cTn id="133" dur="250" fill="hold"/>
                                        <p:tgtEl>
                                          <p:spTgt spid="36"/>
                                        </p:tgtEl>
                                        <p:attrNameLst>
                                          <p:attrName>ppt_w</p:attrName>
                                        </p:attrNameLst>
                                      </p:cBhvr>
                                      <p:tavLst>
                                        <p:tav tm="0">
                                          <p:val>
                                            <p:fltVal val="0"/>
                                          </p:val>
                                        </p:tav>
                                        <p:tav tm="100000">
                                          <p:val>
                                            <p:strVal val="#ppt_w"/>
                                          </p:val>
                                        </p:tav>
                                      </p:tavLst>
                                    </p:anim>
                                    <p:anim calcmode="lin" valueType="num">
                                      <p:cBhvr>
                                        <p:cTn id="134" dur="250" fill="hold"/>
                                        <p:tgtEl>
                                          <p:spTgt spid="36"/>
                                        </p:tgtEl>
                                        <p:attrNameLst>
                                          <p:attrName>ppt_h</p:attrName>
                                        </p:attrNameLst>
                                      </p:cBhvr>
                                      <p:tavLst>
                                        <p:tav tm="0">
                                          <p:val>
                                            <p:fltVal val="0"/>
                                          </p:val>
                                        </p:tav>
                                        <p:tav tm="100000">
                                          <p:val>
                                            <p:strVal val="#ppt_h"/>
                                          </p:val>
                                        </p:tav>
                                      </p:tavLst>
                                    </p:anim>
                                    <p:animEffect transition="in" filter="fade">
                                      <p:cBhvr>
                                        <p:cTn id="135" dur="250"/>
                                        <p:tgtEl>
                                          <p:spTgt spid="36"/>
                                        </p:tgtEl>
                                      </p:cBhvr>
                                    </p:animEffect>
                                  </p:childTnLst>
                                </p:cTn>
                              </p:par>
                            </p:childTnLst>
                          </p:cTn>
                        </p:par>
                        <p:par>
                          <p:cTn id="136" fill="hold">
                            <p:stCondLst>
                              <p:cond delay="11300"/>
                            </p:stCondLst>
                            <p:childTnLst>
                              <p:par>
                                <p:cTn id="137" presetID="23" presetClass="entr" presetSubtype="528" fill="hold" nodeType="after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p:cTn id="139" dur="500" fill="hold"/>
                                        <p:tgtEl>
                                          <p:spTgt spid="44"/>
                                        </p:tgtEl>
                                        <p:attrNameLst>
                                          <p:attrName>ppt_w</p:attrName>
                                        </p:attrNameLst>
                                      </p:cBhvr>
                                      <p:tavLst>
                                        <p:tav tm="0">
                                          <p:val>
                                            <p:fltVal val="0"/>
                                          </p:val>
                                        </p:tav>
                                        <p:tav tm="100000">
                                          <p:val>
                                            <p:strVal val="#ppt_w"/>
                                          </p:val>
                                        </p:tav>
                                      </p:tavLst>
                                    </p:anim>
                                    <p:anim calcmode="lin" valueType="num">
                                      <p:cBhvr>
                                        <p:cTn id="140" dur="500" fill="hold"/>
                                        <p:tgtEl>
                                          <p:spTgt spid="44"/>
                                        </p:tgtEl>
                                        <p:attrNameLst>
                                          <p:attrName>ppt_h</p:attrName>
                                        </p:attrNameLst>
                                      </p:cBhvr>
                                      <p:tavLst>
                                        <p:tav tm="0">
                                          <p:val>
                                            <p:fltVal val="0"/>
                                          </p:val>
                                        </p:tav>
                                        <p:tav tm="100000">
                                          <p:val>
                                            <p:strVal val="#ppt_h"/>
                                          </p:val>
                                        </p:tav>
                                      </p:tavLst>
                                    </p:anim>
                                    <p:anim calcmode="lin" valueType="num">
                                      <p:cBhvr>
                                        <p:cTn id="141" dur="500" fill="hold"/>
                                        <p:tgtEl>
                                          <p:spTgt spid="44"/>
                                        </p:tgtEl>
                                        <p:attrNameLst>
                                          <p:attrName>ppt_x</p:attrName>
                                        </p:attrNameLst>
                                      </p:cBhvr>
                                      <p:tavLst>
                                        <p:tav tm="0">
                                          <p:val>
                                            <p:fltVal val="0.5"/>
                                          </p:val>
                                        </p:tav>
                                        <p:tav tm="100000">
                                          <p:val>
                                            <p:strVal val="#ppt_x"/>
                                          </p:val>
                                        </p:tav>
                                      </p:tavLst>
                                    </p:anim>
                                    <p:anim calcmode="lin" valueType="num">
                                      <p:cBhvr>
                                        <p:cTn id="142" dur="500" fill="hold"/>
                                        <p:tgtEl>
                                          <p:spTgt spid="44"/>
                                        </p:tgtEl>
                                        <p:attrNameLst>
                                          <p:attrName>ppt_y</p:attrName>
                                        </p:attrNameLst>
                                      </p:cBhvr>
                                      <p:tavLst>
                                        <p:tav tm="0">
                                          <p:val>
                                            <p:fltVal val="0.5"/>
                                          </p:val>
                                        </p:tav>
                                        <p:tav tm="100000">
                                          <p:val>
                                            <p:strVal val="#ppt_y"/>
                                          </p:val>
                                        </p:tav>
                                      </p:tavLst>
                                    </p:anim>
                                  </p:childTnLst>
                                </p:cTn>
                              </p:par>
                              <p:par>
                                <p:cTn id="143" presetID="10" presetClass="entr" presetSubtype="0" fill="hold" nodeType="withEffect">
                                  <p:stCondLst>
                                    <p:cond delay="0"/>
                                  </p:stCondLst>
                                  <p:childTnLst>
                                    <p:set>
                                      <p:cBhvr>
                                        <p:cTn id="144" dur="1" fill="hold">
                                          <p:stCondLst>
                                            <p:cond delay="0"/>
                                          </p:stCondLst>
                                        </p:cTn>
                                        <p:tgtEl>
                                          <p:spTgt spid="44"/>
                                        </p:tgtEl>
                                        <p:attrNameLst>
                                          <p:attrName>style.visibility</p:attrName>
                                        </p:attrNameLst>
                                      </p:cBhvr>
                                      <p:to>
                                        <p:strVal val="visible"/>
                                      </p:to>
                                    </p:set>
                                    <p:animEffect transition="in" filter="fade">
                                      <p:cBhvr>
                                        <p:cTn id="14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5" grpId="0" animBg="1"/>
      <p:bldP spid="26" grpId="0"/>
      <p:bldP spid="27" grpId="0"/>
      <p:bldP spid="28" grpId="0" animBg="1"/>
      <p:bldP spid="29" grpId="0"/>
      <p:bldP spid="30" grpId="0" animBg="1"/>
      <p:bldP spid="36" grpId="0"/>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工作心得</a:t>
            </a: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7" name="Group 4"/>
          <p:cNvGrpSpPr/>
          <p:nvPr/>
        </p:nvGrpSpPr>
        <p:grpSpPr>
          <a:xfrm>
            <a:off x="1422324" y="2135037"/>
            <a:ext cx="2313293" cy="1660808"/>
            <a:chOff x="1242439" y="4350819"/>
            <a:chExt cx="3084391" cy="2214411"/>
          </a:xfrm>
          <a:effectLst>
            <a:outerShdw blurRad="444500" dist="190500" dir="8100000" algn="tr" rotWithShape="0">
              <a:prstClr val="black">
                <a:alpha val="40000"/>
              </a:prstClr>
            </a:outerShdw>
          </a:effectLst>
        </p:grpSpPr>
        <p:sp>
          <p:nvSpPr>
            <p:cNvPr id="8" name="Freeform 5"/>
            <p:cNvSpPr/>
            <p:nvPr/>
          </p:nvSpPr>
          <p:spPr>
            <a:xfrm rot="20794425">
              <a:off x="3342408" y="5893427"/>
              <a:ext cx="984422" cy="609943"/>
            </a:xfrm>
            <a:custGeom>
              <a:avLst/>
              <a:gdLst>
                <a:gd name="connsiteX0" fmla="*/ 984422 w 984422"/>
                <a:gd name="connsiteY0" fmla="*/ 0 h 609943"/>
                <a:gd name="connsiteX1" fmla="*/ 189895 w 984422"/>
                <a:gd name="connsiteY1" fmla="*/ 609943 h 609943"/>
                <a:gd name="connsiteX2" fmla="*/ 0 w 984422"/>
                <a:gd name="connsiteY2" fmla="*/ 564612 h 609943"/>
                <a:gd name="connsiteX3" fmla="*/ 0 w 984422"/>
                <a:gd name="connsiteY3" fmla="*/ 0 h 609943"/>
              </a:gdLst>
              <a:ahLst/>
              <a:cxnLst>
                <a:cxn ang="0">
                  <a:pos x="connsiteX0" y="connsiteY0"/>
                </a:cxn>
                <a:cxn ang="0">
                  <a:pos x="connsiteX1" y="connsiteY1"/>
                </a:cxn>
                <a:cxn ang="0">
                  <a:pos x="connsiteX2" y="connsiteY2"/>
                </a:cxn>
                <a:cxn ang="0">
                  <a:pos x="connsiteX3" y="connsiteY3"/>
                </a:cxn>
              </a:cxnLst>
              <a:rect l="l" t="t" r="r" b="b"/>
              <a:pathLst>
                <a:path w="984422" h="609943">
                  <a:moveTo>
                    <a:pt x="984422" y="0"/>
                  </a:moveTo>
                  <a:lnTo>
                    <a:pt x="189895" y="609943"/>
                  </a:lnTo>
                  <a:lnTo>
                    <a:pt x="0" y="564612"/>
                  </a:lnTo>
                  <a:lnTo>
                    <a:pt x="0" y="0"/>
                  </a:lnTo>
                  <a:close/>
                </a:path>
              </a:pathLst>
            </a:cu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9" name="Folded Corner 6"/>
            <p:cNvSpPr/>
            <p:nvPr/>
          </p:nvSpPr>
          <p:spPr>
            <a:xfrm>
              <a:off x="1242439" y="4350819"/>
              <a:ext cx="2995280" cy="2214411"/>
            </a:xfrm>
            <a:prstGeom prst="foldedCorner">
              <a:avLst>
                <a:gd name="adj" fmla="val 35049"/>
              </a:avLst>
            </a:prstGeom>
            <a:solidFill>
              <a:schemeClr val="bg1">
                <a:lumMod val="95000"/>
              </a:schemeClr>
            </a:solidFill>
            <a:ln>
              <a:noFill/>
            </a:ln>
            <a:effectLst>
              <a:outerShdw blurRad="50800" dist="38100" dir="2700000" sx="98000" sy="98000" algn="tl" rotWithShape="0">
                <a:schemeClr val="tx1">
                  <a:lumMod val="75000"/>
                  <a:lumOff val="2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10" name="Group 7"/>
          <p:cNvGrpSpPr/>
          <p:nvPr/>
        </p:nvGrpSpPr>
        <p:grpSpPr>
          <a:xfrm>
            <a:off x="2086946" y="1215486"/>
            <a:ext cx="811112" cy="1045928"/>
            <a:chOff x="1639984" y="2284554"/>
            <a:chExt cx="1081482" cy="1394570"/>
          </a:xfrm>
        </p:grpSpPr>
        <p:sp>
          <p:nvSpPr>
            <p:cNvPr id="11" name="Freeform 8"/>
            <p:cNvSpPr/>
            <p:nvPr/>
          </p:nvSpPr>
          <p:spPr>
            <a:xfrm>
              <a:off x="1639986" y="3173909"/>
              <a:ext cx="1081088" cy="495300"/>
            </a:xfrm>
            <a:custGeom>
              <a:avLst/>
              <a:gdLst>
                <a:gd name="connsiteX0" fmla="*/ 0 w 1081088"/>
                <a:gd name="connsiteY0" fmla="*/ 0 h 495300"/>
                <a:gd name="connsiteX1" fmla="*/ 1081088 w 1081088"/>
                <a:gd name="connsiteY1" fmla="*/ 0 h 495300"/>
                <a:gd name="connsiteX2" fmla="*/ 1081088 w 1081088"/>
                <a:gd name="connsiteY2" fmla="*/ 495300 h 495300"/>
                <a:gd name="connsiteX3" fmla="*/ 887408 w 1081088"/>
                <a:gd name="connsiteY3" fmla="*/ 495300 h 495300"/>
                <a:gd name="connsiteX4" fmla="*/ 887408 w 1081088"/>
                <a:gd name="connsiteY4" fmla="*/ 443705 h 495300"/>
                <a:gd name="connsiteX5" fmla="*/ 656427 w 1081088"/>
                <a:gd name="connsiteY5" fmla="*/ 443705 h 495300"/>
                <a:gd name="connsiteX6" fmla="*/ 656427 w 1081088"/>
                <a:gd name="connsiteY6" fmla="*/ 495300 h 495300"/>
                <a:gd name="connsiteX7" fmla="*/ 425447 w 1081088"/>
                <a:gd name="connsiteY7" fmla="*/ 495300 h 495300"/>
                <a:gd name="connsiteX8" fmla="*/ 425447 w 1081088"/>
                <a:gd name="connsiteY8" fmla="*/ 440530 h 495300"/>
                <a:gd name="connsiteX9" fmla="*/ 194466 w 1081088"/>
                <a:gd name="connsiteY9" fmla="*/ 440530 h 495300"/>
                <a:gd name="connsiteX10" fmla="*/ 194466 w 1081088"/>
                <a:gd name="connsiteY10" fmla="*/ 495300 h 495300"/>
                <a:gd name="connsiteX11" fmla="*/ 0 w 1081088"/>
                <a:gd name="connsiteY11"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1088" h="495300">
                  <a:moveTo>
                    <a:pt x="0" y="0"/>
                  </a:moveTo>
                  <a:lnTo>
                    <a:pt x="1081088" y="0"/>
                  </a:lnTo>
                  <a:lnTo>
                    <a:pt x="1081088" y="495300"/>
                  </a:lnTo>
                  <a:lnTo>
                    <a:pt x="887408" y="495300"/>
                  </a:lnTo>
                  <a:lnTo>
                    <a:pt x="887408" y="443705"/>
                  </a:lnTo>
                  <a:lnTo>
                    <a:pt x="656427" y="443705"/>
                  </a:lnTo>
                  <a:lnTo>
                    <a:pt x="656427" y="495300"/>
                  </a:lnTo>
                  <a:lnTo>
                    <a:pt x="425447" y="495300"/>
                  </a:lnTo>
                  <a:lnTo>
                    <a:pt x="425447" y="440530"/>
                  </a:lnTo>
                  <a:lnTo>
                    <a:pt x="194466" y="440530"/>
                  </a:lnTo>
                  <a:lnTo>
                    <a:pt x="194466" y="495300"/>
                  </a:lnTo>
                  <a:lnTo>
                    <a:pt x="0" y="4953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2" name="Freeform 9"/>
            <p:cNvSpPr/>
            <p:nvPr/>
          </p:nvSpPr>
          <p:spPr>
            <a:xfrm>
              <a:off x="1639984" y="3173908"/>
              <a:ext cx="1081089" cy="123825"/>
            </a:xfrm>
            <a:custGeom>
              <a:avLst/>
              <a:gdLst>
                <a:gd name="connsiteX0" fmla="*/ 0 w 1038224"/>
                <a:gd name="connsiteY0" fmla="*/ 0 h 123825"/>
                <a:gd name="connsiteX1" fmla="*/ 1038224 w 1038224"/>
                <a:gd name="connsiteY1" fmla="*/ 0 h 123825"/>
                <a:gd name="connsiteX2" fmla="*/ 1038224 w 1038224"/>
                <a:gd name="connsiteY2" fmla="*/ 123825 h 123825"/>
                <a:gd name="connsiteX3" fmla="*/ 0 w 1038224"/>
                <a:gd name="connsiteY3" fmla="*/ 123825 h 123825"/>
              </a:gdLst>
              <a:ahLst/>
              <a:cxnLst>
                <a:cxn ang="0">
                  <a:pos x="connsiteX0" y="connsiteY0"/>
                </a:cxn>
                <a:cxn ang="0">
                  <a:pos x="connsiteX1" y="connsiteY1"/>
                </a:cxn>
                <a:cxn ang="0">
                  <a:pos x="connsiteX2" y="connsiteY2"/>
                </a:cxn>
                <a:cxn ang="0">
                  <a:pos x="connsiteX3" y="connsiteY3"/>
                </a:cxn>
              </a:cxnLst>
              <a:rect l="l" t="t" r="r" b="b"/>
              <a:pathLst>
                <a:path w="1038224" h="123825">
                  <a:moveTo>
                    <a:pt x="0" y="0"/>
                  </a:moveTo>
                  <a:lnTo>
                    <a:pt x="1038224" y="0"/>
                  </a:lnTo>
                  <a:lnTo>
                    <a:pt x="1038224" y="123825"/>
                  </a:lnTo>
                  <a:lnTo>
                    <a:pt x="0" y="1238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3" name="Freeform 10"/>
            <p:cNvSpPr/>
            <p:nvPr/>
          </p:nvSpPr>
          <p:spPr>
            <a:xfrm>
              <a:off x="1785835" y="2284554"/>
              <a:ext cx="788986" cy="1280276"/>
            </a:xfrm>
            <a:custGeom>
              <a:avLst/>
              <a:gdLst>
                <a:gd name="connsiteX0" fmla="*/ 496518 w 1005032"/>
                <a:gd name="connsiteY0" fmla="*/ 0 h 1630850"/>
                <a:gd name="connsiteX1" fmla="*/ 846724 w 1005032"/>
                <a:gd name="connsiteY1" fmla="*/ 235001 h 1630850"/>
                <a:gd name="connsiteX2" fmla="*/ 692321 w 1005032"/>
                <a:gd name="connsiteY2" fmla="*/ 429868 h 1630850"/>
                <a:gd name="connsiteX3" fmla="*/ 660741 w 1005032"/>
                <a:gd name="connsiteY3" fmla="*/ 441370 h 1630850"/>
                <a:gd name="connsiteX4" fmla="*/ 1005032 w 1005032"/>
                <a:gd name="connsiteY4" fmla="*/ 1630850 h 1630850"/>
                <a:gd name="connsiteX5" fmla="*/ 949054 w 1005032"/>
                <a:gd name="connsiteY5" fmla="*/ 1630850 h 1630850"/>
                <a:gd name="connsiteX6" fmla="*/ 743580 w 1005032"/>
                <a:gd name="connsiteY6" fmla="*/ 920964 h 1630850"/>
                <a:gd name="connsiteX7" fmla="*/ 599080 w 1005032"/>
                <a:gd name="connsiteY7" fmla="*/ 415799 h 1630850"/>
                <a:gd name="connsiteX8" fmla="*/ 601991 w 1005032"/>
                <a:gd name="connsiteY8" fmla="*/ 415404 h 1630850"/>
                <a:gd name="connsiteX9" fmla="*/ 775812 w 1005032"/>
                <a:gd name="connsiteY9" fmla="*/ 239435 h 1630850"/>
                <a:gd name="connsiteX10" fmla="*/ 491212 w 1005032"/>
                <a:gd name="connsiteY10" fmla="*/ 48458 h 1630850"/>
                <a:gd name="connsiteX11" fmla="*/ 206612 w 1005032"/>
                <a:gd name="connsiteY11" fmla="*/ 239435 h 1630850"/>
                <a:gd name="connsiteX12" fmla="*/ 380433 w 1005032"/>
                <a:gd name="connsiteY12" fmla="*/ 415404 h 1630850"/>
                <a:gd name="connsiteX13" fmla="*/ 411493 w 1005032"/>
                <a:gd name="connsiteY13" fmla="*/ 419612 h 1630850"/>
                <a:gd name="connsiteX14" fmla="*/ 292010 w 1005032"/>
                <a:gd name="connsiteY14" fmla="*/ 837324 h 1630850"/>
                <a:gd name="connsiteX15" fmla="*/ 62326 w 1005032"/>
                <a:gd name="connsiteY15" fmla="*/ 1630850 h 1630850"/>
                <a:gd name="connsiteX16" fmla="*/ 0 w 1005032"/>
                <a:gd name="connsiteY16" fmla="*/ 1630850 h 1630850"/>
                <a:gd name="connsiteX17" fmla="*/ 343147 w 1005032"/>
                <a:gd name="connsiteY17" fmla="*/ 445323 h 1630850"/>
                <a:gd name="connsiteX18" fmla="*/ 300715 w 1005032"/>
                <a:gd name="connsiteY18" fmla="*/ 429868 h 1630850"/>
                <a:gd name="connsiteX19" fmla="*/ 146312 w 1005032"/>
                <a:gd name="connsiteY19" fmla="*/ 235001 h 1630850"/>
                <a:gd name="connsiteX20" fmla="*/ 496518 w 1005032"/>
                <a:gd name="connsiteY20" fmla="*/ 0 h 163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032" h="1630850">
                  <a:moveTo>
                    <a:pt x="496518" y="0"/>
                  </a:moveTo>
                  <a:cubicBezTo>
                    <a:pt x="689931" y="0"/>
                    <a:pt x="846724" y="105214"/>
                    <a:pt x="846724" y="235001"/>
                  </a:cubicBezTo>
                  <a:cubicBezTo>
                    <a:pt x="846724" y="316118"/>
                    <a:pt x="785477" y="387636"/>
                    <a:pt x="692321" y="429868"/>
                  </a:cubicBezTo>
                  <a:lnTo>
                    <a:pt x="660741" y="441370"/>
                  </a:lnTo>
                  <a:lnTo>
                    <a:pt x="1005032" y="1630850"/>
                  </a:lnTo>
                  <a:lnTo>
                    <a:pt x="949054" y="1630850"/>
                  </a:lnTo>
                  <a:lnTo>
                    <a:pt x="743580" y="920964"/>
                  </a:lnTo>
                  <a:lnTo>
                    <a:pt x="599080" y="415799"/>
                  </a:lnTo>
                  <a:lnTo>
                    <a:pt x="601991" y="415404"/>
                  </a:lnTo>
                  <a:cubicBezTo>
                    <a:pt x="704138" y="386412"/>
                    <a:pt x="775812" y="318541"/>
                    <a:pt x="775812" y="239435"/>
                  </a:cubicBezTo>
                  <a:cubicBezTo>
                    <a:pt x="775812" y="133961"/>
                    <a:pt x="648392" y="48458"/>
                    <a:pt x="491212" y="48458"/>
                  </a:cubicBezTo>
                  <a:cubicBezTo>
                    <a:pt x="334032" y="48458"/>
                    <a:pt x="206612" y="133961"/>
                    <a:pt x="206612" y="239435"/>
                  </a:cubicBezTo>
                  <a:cubicBezTo>
                    <a:pt x="206612" y="318541"/>
                    <a:pt x="278286" y="386412"/>
                    <a:pt x="380433" y="415404"/>
                  </a:cubicBezTo>
                  <a:lnTo>
                    <a:pt x="411493" y="419612"/>
                  </a:lnTo>
                  <a:lnTo>
                    <a:pt x="292010" y="837324"/>
                  </a:lnTo>
                  <a:lnTo>
                    <a:pt x="62326" y="1630850"/>
                  </a:lnTo>
                  <a:lnTo>
                    <a:pt x="0" y="1630850"/>
                  </a:lnTo>
                  <a:lnTo>
                    <a:pt x="343147" y="445323"/>
                  </a:lnTo>
                  <a:lnTo>
                    <a:pt x="300715" y="429868"/>
                  </a:lnTo>
                  <a:cubicBezTo>
                    <a:pt x="207559" y="387636"/>
                    <a:pt x="146312" y="316118"/>
                    <a:pt x="146312" y="235001"/>
                  </a:cubicBezTo>
                  <a:cubicBezTo>
                    <a:pt x="146312" y="105214"/>
                    <a:pt x="303105" y="0"/>
                    <a:pt x="496518"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4" name="Freeform 11"/>
            <p:cNvSpPr/>
            <p:nvPr/>
          </p:nvSpPr>
          <p:spPr>
            <a:xfrm>
              <a:off x="1639984" y="3553320"/>
              <a:ext cx="194469" cy="123825"/>
            </a:xfrm>
            <a:custGeom>
              <a:avLst/>
              <a:gdLst>
                <a:gd name="connsiteX0" fmla="*/ 0 w 1038224"/>
                <a:gd name="connsiteY0" fmla="*/ 0 h 123825"/>
                <a:gd name="connsiteX1" fmla="*/ 1038224 w 1038224"/>
                <a:gd name="connsiteY1" fmla="*/ 0 h 123825"/>
                <a:gd name="connsiteX2" fmla="*/ 1038224 w 1038224"/>
                <a:gd name="connsiteY2" fmla="*/ 123825 h 123825"/>
                <a:gd name="connsiteX3" fmla="*/ 0 w 1038224"/>
                <a:gd name="connsiteY3" fmla="*/ 123825 h 123825"/>
              </a:gdLst>
              <a:ahLst/>
              <a:cxnLst>
                <a:cxn ang="0">
                  <a:pos x="connsiteX0" y="connsiteY0"/>
                </a:cxn>
                <a:cxn ang="0">
                  <a:pos x="connsiteX1" y="connsiteY1"/>
                </a:cxn>
                <a:cxn ang="0">
                  <a:pos x="connsiteX2" y="connsiteY2"/>
                </a:cxn>
                <a:cxn ang="0">
                  <a:pos x="connsiteX3" y="connsiteY3"/>
                </a:cxn>
              </a:cxnLst>
              <a:rect l="l" t="t" r="r" b="b"/>
              <a:pathLst>
                <a:path w="1038224" h="123825">
                  <a:moveTo>
                    <a:pt x="0" y="0"/>
                  </a:moveTo>
                  <a:lnTo>
                    <a:pt x="1038224" y="0"/>
                  </a:lnTo>
                  <a:lnTo>
                    <a:pt x="1038224" y="123825"/>
                  </a:lnTo>
                  <a:lnTo>
                    <a:pt x="0" y="1238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5" name="Freeform 12"/>
            <p:cNvSpPr/>
            <p:nvPr/>
          </p:nvSpPr>
          <p:spPr>
            <a:xfrm>
              <a:off x="2065433" y="3553319"/>
              <a:ext cx="230981" cy="123825"/>
            </a:xfrm>
            <a:custGeom>
              <a:avLst/>
              <a:gdLst>
                <a:gd name="connsiteX0" fmla="*/ 0 w 1038224"/>
                <a:gd name="connsiteY0" fmla="*/ 0 h 123825"/>
                <a:gd name="connsiteX1" fmla="*/ 1038224 w 1038224"/>
                <a:gd name="connsiteY1" fmla="*/ 0 h 123825"/>
                <a:gd name="connsiteX2" fmla="*/ 1038224 w 1038224"/>
                <a:gd name="connsiteY2" fmla="*/ 123825 h 123825"/>
                <a:gd name="connsiteX3" fmla="*/ 0 w 1038224"/>
                <a:gd name="connsiteY3" fmla="*/ 123825 h 123825"/>
              </a:gdLst>
              <a:ahLst/>
              <a:cxnLst>
                <a:cxn ang="0">
                  <a:pos x="connsiteX0" y="connsiteY0"/>
                </a:cxn>
                <a:cxn ang="0">
                  <a:pos x="connsiteX1" y="connsiteY1"/>
                </a:cxn>
                <a:cxn ang="0">
                  <a:pos x="connsiteX2" y="connsiteY2"/>
                </a:cxn>
                <a:cxn ang="0">
                  <a:pos x="connsiteX3" y="connsiteY3"/>
                </a:cxn>
              </a:cxnLst>
              <a:rect l="l" t="t" r="r" b="b"/>
              <a:pathLst>
                <a:path w="1038224" h="123825">
                  <a:moveTo>
                    <a:pt x="0" y="0"/>
                  </a:moveTo>
                  <a:lnTo>
                    <a:pt x="1038224" y="0"/>
                  </a:lnTo>
                  <a:lnTo>
                    <a:pt x="1038224" y="123825"/>
                  </a:lnTo>
                  <a:lnTo>
                    <a:pt x="0" y="1238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6" name="Freeform 13"/>
            <p:cNvSpPr/>
            <p:nvPr/>
          </p:nvSpPr>
          <p:spPr>
            <a:xfrm>
              <a:off x="2527393" y="3553319"/>
              <a:ext cx="193679" cy="123825"/>
            </a:xfrm>
            <a:custGeom>
              <a:avLst/>
              <a:gdLst>
                <a:gd name="connsiteX0" fmla="*/ 0 w 1038224"/>
                <a:gd name="connsiteY0" fmla="*/ 0 h 123825"/>
                <a:gd name="connsiteX1" fmla="*/ 1038224 w 1038224"/>
                <a:gd name="connsiteY1" fmla="*/ 0 h 123825"/>
                <a:gd name="connsiteX2" fmla="*/ 1038224 w 1038224"/>
                <a:gd name="connsiteY2" fmla="*/ 123825 h 123825"/>
                <a:gd name="connsiteX3" fmla="*/ 0 w 1038224"/>
                <a:gd name="connsiteY3" fmla="*/ 123825 h 123825"/>
              </a:gdLst>
              <a:ahLst/>
              <a:cxnLst>
                <a:cxn ang="0">
                  <a:pos x="connsiteX0" y="connsiteY0"/>
                </a:cxn>
                <a:cxn ang="0">
                  <a:pos x="connsiteX1" y="connsiteY1"/>
                </a:cxn>
                <a:cxn ang="0">
                  <a:pos x="connsiteX2" y="connsiteY2"/>
                </a:cxn>
                <a:cxn ang="0">
                  <a:pos x="connsiteX3" y="connsiteY3"/>
                </a:cxn>
              </a:cxnLst>
              <a:rect l="l" t="t" r="r" b="b"/>
              <a:pathLst>
                <a:path w="1038224" h="123825">
                  <a:moveTo>
                    <a:pt x="0" y="0"/>
                  </a:moveTo>
                  <a:lnTo>
                    <a:pt x="1038224" y="0"/>
                  </a:lnTo>
                  <a:lnTo>
                    <a:pt x="1038224" y="123825"/>
                  </a:lnTo>
                  <a:lnTo>
                    <a:pt x="0" y="1238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7" name="Freeform 14"/>
            <p:cNvSpPr/>
            <p:nvPr/>
          </p:nvSpPr>
          <p:spPr>
            <a:xfrm>
              <a:off x="1641174" y="3623966"/>
              <a:ext cx="194468" cy="53179"/>
            </a:xfrm>
            <a:custGeom>
              <a:avLst/>
              <a:gdLst>
                <a:gd name="connsiteX0" fmla="*/ 0 w 194468"/>
                <a:gd name="connsiteY0" fmla="*/ 0 h 53179"/>
                <a:gd name="connsiteX1" fmla="*/ 194468 w 194468"/>
                <a:gd name="connsiteY1" fmla="*/ 0 h 53179"/>
                <a:gd name="connsiteX2" fmla="*/ 194468 w 194468"/>
                <a:gd name="connsiteY2" fmla="*/ 53179 h 53179"/>
                <a:gd name="connsiteX3" fmla="*/ 0 w 194468"/>
                <a:gd name="connsiteY3" fmla="*/ 53179 h 53179"/>
              </a:gdLst>
              <a:ahLst/>
              <a:cxnLst>
                <a:cxn ang="0">
                  <a:pos x="connsiteX0" y="connsiteY0"/>
                </a:cxn>
                <a:cxn ang="0">
                  <a:pos x="connsiteX1" y="connsiteY1"/>
                </a:cxn>
                <a:cxn ang="0">
                  <a:pos x="connsiteX2" y="connsiteY2"/>
                </a:cxn>
                <a:cxn ang="0">
                  <a:pos x="connsiteX3" y="connsiteY3"/>
                </a:cxn>
              </a:cxnLst>
              <a:rect l="l" t="t" r="r" b="b"/>
              <a:pathLst>
                <a:path w="194468" h="53179">
                  <a:moveTo>
                    <a:pt x="0" y="0"/>
                  </a:moveTo>
                  <a:lnTo>
                    <a:pt x="194468" y="0"/>
                  </a:lnTo>
                  <a:lnTo>
                    <a:pt x="194468" y="53179"/>
                  </a:lnTo>
                  <a:lnTo>
                    <a:pt x="0" y="5317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8" name="Freeform 15"/>
            <p:cNvSpPr/>
            <p:nvPr/>
          </p:nvSpPr>
          <p:spPr>
            <a:xfrm>
              <a:off x="2526998" y="3625945"/>
              <a:ext cx="194468" cy="53179"/>
            </a:xfrm>
            <a:custGeom>
              <a:avLst/>
              <a:gdLst>
                <a:gd name="connsiteX0" fmla="*/ 0 w 194468"/>
                <a:gd name="connsiteY0" fmla="*/ 0 h 53179"/>
                <a:gd name="connsiteX1" fmla="*/ 194468 w 194468"/>
                <a:gd name="connsiteY1" fmla="*/ 0 h 53179"/>
                <a:gd name="connsiteX2" fmla="*/ 194468 w 194468"/>
                <a:gd name="connsiteY2" fmla="*/ 53179 h 53179"/>
                <a:gd name="connsiteX3" fmla="*/ 0 w 194468"/>
                <a:gd name="connsiteY3" fmla="*/ 53179 h 53179"/>
              </a:gdLst>
              <a:ahLst/>
              <a:cxnLst>
                <a:cxn ang="0">
                  <a:pos x="connsiteX0" y="connsiteY0"/>
                </a:cxn>
                <a:cxn ang="0">
                  <a:pos x="connsiteX1" y="connsiteY1"/>
                </a:cxn>
                <a:cxn ang="0">
                  <a:pos x="connsiteX2" y="connsiteY2"/>
                </a:cxn>
                <a:cxn ang="0">
                  <a:pos x="connsiteX3" y="connsiteY3"/>
                </a:cxn>
              </a:cxnLst>
              <a:rect l="l" t="t" r="r" b="b"/>
              <a:pathLst>
                <a:path w="194468" h="53179">
                  <a:moveTo>
                    <a:pt x="0" y="0"/>
                  </a:moveTo>
                  <a:lnTo>
                    <a:pt x="194468" y="0"/>
                  </a:lnTo>
                  <a:lnTo>
                    <a:pt x="194468" y="53179"/>
                  </a:lnTo>
                  <a:lnTo>
                    <a:pt x="0" y="5317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9" name="Freeform 16"/>
            <p:cNvSpPr/>
            <p:nvPr/>
          </p:nvSpPr>
          <p:spPr>
            <a:xfrm>
              <a:off x="2064244" y="3627141"/>
              <a:ext cx="232169" cy="50003"/>
            </a:xfrm>
            <a:custGeom>
              <a:avLst/>
              <a:gdLst>
                <a:gd name="connsiteX0" fmla="*/ 0 w 194468"/>
                <a:gd name="connsiteY0" fmla="*/ 0 h 53179"/>
                <a:gd name="connsiteX1" fmla="*/ 194468 w 194468"/>
                <a:gd name="connsiteY1" fmla="*/ 0 h 53179"/>
                <a:gd name="connsiteX2" fmla="*/ 194468 w 194468"/>
                <a:gd name="connsiteY2" fmla="*/ 53179 h 53179"/>
                <a:gd name="connsiteX3" fmla="*/ 0 w 194468"/>
                <a:gd name="connsiteY3" fmla="*/ 53179 h 53179"/>
              </a:gdLst>
              <a:ahLst/>
              <a:cxnLst>
                <a:cxn ang="0">
                  <a:pos x="connsiteX0" y="connsiteY0"/>
                </a:cxn>
                <a:cxn ang="0">
                  <a:pos x="connsiteX1" y="connsiteY1"/>
                </a:cxn>
                <a:cxn ang="0">
                  <a:pos x="connsiteX2" y="connsiteY2"/>
                </a:cxn>
                <a:cxn ang="0">
                  <a:pos x="connsiteX3" y="connsiteY3"/>
                </a:cxn>
              </a:cxnLst>
              <a:rect l="l" t="t" r="r" b="b"/>
              <a:pathLst>
                <a:path w="194468" h="53179">
                  <a:moveTo>
                    <a:pt x="0" y="0"/>
                  </a:moveTo>
                  <a:lnTo>
                    <a:pt x="194468" y="0"/>
                  </a:lnTo>
                  <a:lnTo>
                    <a:pt x="194468" y="53179"/>
                  </a:lnTo>
                  <a:lnTo>
                    <a:pt x="0" y="5317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grpSp>
      <p:sp>
        <p:nvSpPr>
          <p:cNvPr id="20" name="矩形 19"/>
          <p:cNvSpPr/>
          <p:nvPr/>
        </p:nvSpPr>
        <p:spPr>
          <a:xfrm>
            <a:off x="1580858" y="2428227"/>
            <a:ext cx="1373422" cy="1192321"/>
          </a:xfrm>
          <a:prstGeom prst="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Text Placeholder 47"/>
          <p:cNvSpPr txBox="1"/>
          <p:nvPr/>
        </p:nvSpPr>
        <p:spPr>
          <a:xfrm>
            <a:off x="5472183" y="1350991"/>
            <a:ext cx="1782054" cy="192608"/>
          </a:xfrm>
          <a:prstGeom prst="rect">
            <a:avLst/>
          </a:prstGeom>
        </p:spPr>
        <p:txBody>
          <a:bodyPr lIns="68580" tIns="34290" rIns="68580" bIns="34290">
            <a:no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solidFill>
                  <a:schemeClr val="bg1">
                    <a:lumMod val="50000"/>
                  </a:schemeClr>
                </a:solidFill>
                <a:cs typeface="+mn-ea"/>
                <a:sym typeface="+mn-lt"/>
              </a:rPr>
              <a:t>标题内容</a:t>
            </a:r>
            <a:endParaRPr lang="en-AU" b="1" dirty="0">
              <a:solidFill>
                <a:schemeClr val="bg1">
                  <a:lumMod val="50000"/>
                </a:schemeClr>
              </a:solidFill>
              <a:cs typeface="+mn-ea"/>
              <a:sym typeface="+mn-lt"/>
            </a:endParaRPr>
          </a:p>
        </p:txBody>
      </p:sp>
      <p:sp>
        <p:nvSpPr>
          <p:cNvPr id="22" name="Text Placeholder 48"/>
          <p:cNvSpPr txBox="1"/>
          <p:nvPr/>
        </p:nvSpPr>
        <p:spPr>
          <a:xfrm>
            <a:off x="5472182" y="1581019"/>
            <a:ext cx="1972413" cy="668561"/>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zh-CN" altLang="en-US" sz="1000" dirty="0">
                <a:solidFill>
                  <a:srgbClr val="8C99A8"/>
                </a:solidFill>
                <a:cs typeface="+mn-ea"/>
                <a:sym typeface="+mn-lt"/>
              </a:rPr>
              <a:t>此处添加详细文本描述，建议与标题相关并符合整体语言风格，语言描述尽量简活生活。点击添加文本</a:t>
            </a:r>
          </a:p>
        </p:txBody>
      </p:sp>
      <p:sp>
        <p:nvSpPr>
          <p:cNvPr id="23" name="Text Placeholder 47"/>
          <p:cNvSpPr txBox="1"/>
          <p:nvPr/>
        </p:nvSpPr>
        <p:spPr>
          <a:xfrm>
            <a:off x="5472183" y="2591045"/>
            <a:ext cx="1782054" cy="192608"/>
          </a:xfrm>
          <a:prstGeom prst="rect">
            <a:avLst/>
          </a:prstGeom>
        </p:spPr>
        <p:txBody>
          <a:bodyPr lIns="68580" tIns="34290" rIns="68580" bIns="34290">
            <a:no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b="1" dirty="0">
                <a:solidFill>
                  <a:schemeClr val="bg1">
                    <a:lumMod val="50000"/>
                  </a:schemeClr>
                </a:solidFill>
                <a:cs typeface="+mn-ea"/>
                <a:sym typeface="+mn-lt"/>
              </a:rPr>
              <a:t>标题内容</a:t>
            </a:r>
            <a:endParaRPr lang="en-AU" altLang="zh-CN" sz="1800" b="1" dirty="0">
              <a:solidFill>
                <a:schemeClr val="bg1">
                  <a:lumMod val="50000"/>
                </a:schemeClr>
              </a:solidFill>
              <a:cs typeface="+mn-ea"/>
              <a:sym typeface="+mn-lt"/>
            </a:endParaRPr>
          </a:p>
        </p:txBody>
      </p:sp>
      <p:sp>
        <p:nvSpPr>
          <p:cNvPr id="24" name="Text Placeholder 48"/>
          <p:cNvSpPr txBox="1"/>
          <p:nvPr/>
        </p:nvSpPr>
        <p:spPr>
          <a:xfrm>
            <a:off x="5472182" y="2821073"/>
            <a:ext cx="1972413" cy="668561"/>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zh-CN" altLang="en-US" sz="1000" dirty="0">
                <a:solidFill>
                  <a:srgbClr val="8C99A8"/>
                </a:solidFill>
                <a:cs typeface="+mn-ea"/>
                <a:sym typeface="+mn-lt"/>
              </a:rPr>
              <a:t>此处添加详细文本描述，建议与标题相关并符合整体语言风格，语言描述尽量简活生活。点击添加文本</a:t>
            </a:r>
          </a:p>
        </p:txBody>
      </p:sp>
      <p:sp>
        <p:nvSpPr>
          <p:cNvPr id="25" name="Text Placeholder 47"/>
          <p:cNvSpPr txBox="1"/>
          <p:nvPr/>
        </p:nvSpPr>
        <p:spPr>
          <a:xfrm>
            <a:off x="5427586" y="3795845"/>
            <a:ext cx="1782054" cy="192608"/>
          </a:xfrm>
          <a:prstGeom prst="rect">
            <a:avLst/>
          </a:prstGeom>
        </p:spPr>
        <p:txBody>
          <a:bodyPr lIns="68580" tIns="34290" rIns="68580" bIns="34290">
            <a:no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b="1" dirty="0">
                <a:solidFill>
                  <a:schemeClr val="bg1">
                    <a:lumMod val="50000"/>
                  </a:schemeClr>
                </a:solidFill>
                <a:cs typeface="+mn-ea"/>
                <a:sym typeface="+mn-lt"/>
              </a:rPr>
              <a:t>标题内容</a:t>
            </a:r>
            <a:endParaRPr lang="en-AU" altLang="zh-CN" sz="1800" b="1" dirty="0">
              <a:solidFill>
                <a:schemeClr val="bg1">
                  <a:lumMod val="50000"/>
                </a:schemeClr>
              </a:solidFill>
              <a:cs typeface="+mn-ea"/>
              <a:sym typeface="+mn-lt"/>
            </a:endParaRPr>
          </a:p>
        </p:txBody>
      </p:sp>
      <p:sp>
        <p:nvSpPr>
          <p:cNvPr id="26" name="Text Placeholder 48"/>
          <p:cNvSpPr txBox="1"/>
          <p:nvPr/>
        </p:nvSpPr>
        <p:spPr>
          <a:xfrm>
            <a:off x="5427585" y="4025873"/>
            <a:ext cx="1972413" cy="668561"/>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zh-CN" altLang="en-US" sz="1000" dirty="0">
                <a:solidFill>
                  <a:srgbClr val="8C99A8"/>
                </a:solidFill>
                <a:cs typeface="+mn-ea"/>
                <a:sym typeface="+mn-lt"/>
              </a:rPr>
              <a:t>此处添加详细文本描述，建议与标题相关并符合整体语言风格，语言描述尽量简活生活。点击添加文本</a:t>
            </a:r>
          </a:p>
        </p:txBody>
      </p:sp>
      <p:grpSp>
        <p:nvGrpSpPr>
          <p:cNvPr id="27" name="组合 26"/>
          <p:cNvGrpSpPr/>
          <p:nvPr/>
        </p:nvGrpSpPr>
        <p:grpSpPr>
          <a:xfrm>
            <a:off x="4850238" y="1509604"/>
            <a:ext cx="481620" cy="461665"/>
            <a:chOff x="4850238" y="1509604"/>
            <a:chExt cx="481620" cy="461665"/>
          </a:xfrm>
        </p:grpSpPr>
        <p:sp>
          <p:nvSpPr>
            <p:cNvPr id="28" name="椭圆 27"/>
            <p:cNvSpPr/>
            <p:nvPr/>
          </p:nvSpPr>
          <p:spPr>
            <a:xfrm rot="9480000">
              <a:off x="4850238" y="1521232"/>
              <a:ext cx="481620" cy="449065"/>
            </a:xfrm>
            <a:prstGeom prst="ellipse">
              <a:avLst/>
            </a:prstGeom>
            <a:gradFill flip="none" rotWithShape="1">
              <a:gsLst>
                <a:gs pos="0">
                  <a:srgbClr val="E94744"/>
                </a:gs>
                <a:gs pos="100000">
                  <a:srgbClr val="C34A3D"/>
                </a:gs>
              </a:gsLst>
              <a:lin ang="10200000" scaled="0"/>
              <a:tileRect/>
            </a:gradFill>
            <a:ln w="38100">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4929137" y="1509604"/>
              <a:ext cx="319177" cy="461665"/>
            </a:xfrm>
            <a:prstGeom prst="rect">
              <a:avLst/>
            </a:prstGeom>
            <a:noFill/>
          </p:spPr>
          <p:txBody>
            <a:bodyPr wrap="square" rtlCol="0">
              <a:spAutoFit/>
            </a:bodyPr>
            <a:lstStyle/>
            <a:p>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grpSp>
      <p:grpSp>
        <p:nvGrpSpPr>
          <p:cNvPr id="30" name="组合 29"/>
          <p:cNvGrpSpPr/>
          <p:nvPr/>
        </p:nvGrpSpPr>
        <p:grpSpPr>
          <a:xfrm>
            <a:off x="4864194" y="2801643"/>
            <a:ext cx="449065" cy="468655"/>
            <a:chOff x="4864194" y="2801643"/>
            <a:chExt cx="449065" cy="468655"/>
          </a:xfrm>
        </p:grpSpPr>
        <p:sp>
          <p:nvSpPr>
            <p:cNvPr id="31" name="椭圆 30"/>
            <p:cNvSpPr/>
            <p:nvPr/>
          </p:nvSpPr>
          <p:spPr>
            <a:xfrm rot="9480000">
              <a:off x="4864194" y="2801643"/>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4910870" y="2808633"/>
              <a:ext cx="319177" cy="461665"/>
            </a:xfrm>
            <a:prstGeom prst="rect">
              <a:avLst/>
            </a:prstGeom>
            <a:noFill/>
          </p:spPr>
          <p:txBody>
            <a:bodyPr wrap="square" rtlCol="0">
              <a:spAutoFit/>
            </a:bodyPr>
            <a:lstStyle/>
            <a:p>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grpSp>
      <p:grpSp>
        <p:nvGrpSpPr>
          <p:cNvPr id="33" name="组合 32"/>
          <p:cNvGrpSpPr/>
          <p:nvPr/>
        </p:nvGrpSpPr>
        <p:grpSpPr>
          <a:xfrm>
            <a:off x="4881609" y="4056215"/>
            <a:ext cx="449065" cy="471884"/>
            <a:chOff x="4881609" y="4056215"/>
            <a:chExt cx="449065" cy="471884"/>
          </a:xfrm>
        </p:grpSpPr>
        <p:sp>
          <p:nvSpPr>
            <p:cNvPr id="34" name="椭圆 33"/>
            <p:cNvSpPr/>
            <p:nvPr/>
          </p:nvSpPr>
          <p:spPr>
            <a:xfrm rot="9480000">
              <a:off x="4881609" y="4056215"/>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p:cNvSpPr txBox="1"/>
            <p:nvPr/>
          </p:nvSpPr>
          <p:spPr>
            <a:xfrm>
              <a:off x="4910870" y="4066434"/>
              <a:ext cx="319177" cy="461665"/>
            </a:xfrm>
            <a:prstGeom prst="rect">
              <a:avLst/>
            </a:prstGeom>
            <a:noFill/>
          </p:spPr>
          <p:txBody>
            <a:bodyPr wrap="square" rtlCol="0">
              <a:spAutoFit/>
            </a:bodyPr>
            <a:lstStyle/>
            <a:p>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500"/>
                                        <p:tgtEl>
                                          <p:spTgt spid="20"/>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5500"/>
                            </p:stCondLst>
                            <p:childTnLst>
                              <p:par>
                                <p:cTn id="65" presetID="10"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animBg="1"/>
      <p:bldP spid="21" grpId="0"/>
      <p:bldP spid="22" grpId="0"/>
      <p:bldP spid="23" grpId="0"/>
      <p:bldP spid="24"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236496"/>
            <a:ext cx="9144000" cy="1943100"/>
          </a:xfrm>
          <a:prstGeom prst="rect">
            <a:avLst/>
          </a:prstGeom>
          <a:solidFill>
            <a:srgbClr val="015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4" name="文本框 3"/>
          <p:cNvSpPr txBox="1"/>
          <p:nvPr/>
        </p:nvSpPr>
        <p:spPr>
          <a:xfrm>
            <a:off x="1173031" y="1135827"/>
            <a:ext cx="3134685" cy="3170099"/>
          </a:xfrm>
          <a:prstGeom prst="rect">
            <a:avLst/>
          </a:prstGeom>
          <a:noFill/>
        </p:spPr>
        <p:txBody>
          <a:bodyPr wrap="square" rtlCol="0">
            <a:spAutoFit/>
          </a:bodyPr>
          <a:lstStyle/>
          <a:p>
            <a:r>
              <a:rPr lang="en-US" altLang="zh-CN" sz="20000" b="1" dirty="0">
                <a:solidFill>
                  <a:srgbClr val="E94744"/>
                </a:solidFill>
                <a:effectLst>
                  <a:innerShdw blurRad="63500" dist="50800" dir="18900000">
                    <a:prstClr val="black">
                      <a:alpha val="50000"/>
                    </a:prstClr>
                  </a:innerShdw>
                </a:effectLst>
                <a:cs typeface="+mn-ea"/>
                <a:sym typeface="+mn-lt"/>
              </a:rPr>
              <a:t>04</a:t>
            </a:r>
            <a:endParaRPr lang="zh-CN" altLang="en-US" sz="20000" b="1" dirty="0">
              <a:solidFill>
                <a:srgbClr val="E94744"/>
              </a:solidFill>
              <a:effectLst>
                <a:innerShdw blurRad="63500" dist="50800" dir="18900000">
                  <a:prstClr val="black">
                    <a:alpha val="50000"/>
                  </a:prstClr>
                </a:innerShdw>
              </a:effectLst>
              <a:cs typeface="+mn-ea"/>
              <a:sym typeface="+mn-lt"/>
            </a:endParaRPr>
          </a:p>
        </p:txBody>
      </p:sp>
      <p:sp>
        <p:nvSpPr>
          <p:cNvPr id="5" name="TextBox 143"/>
          <p:cNvSpPr txBox="1"/>
          <p:nvPr/>
        </p:nvSpPr>
        <p:spPr>
          <a:xfrm>
            <a:off x="4233430" y="2277451"/>
            <a:ext cx="3134685" cy="957763"/>
          </a:xfrm>
          <a:prstGeom prst="rect">
            <a:avLst/>
          </a:prstGeom>
          <a:noFill/>
        </p:spPr>
        <p:txBody>
          <a:bodyPr wrap="square" rtlCol="0">
            <a:spAutoFit/>
          </a:bodyPr>
          <a:lstStyle/>
          <a:p>
            <a:pPr>
              <a:lnSpc>
                <a:spcPct val="130000"/>
              </a:lnSpc>
            </a:pPr>
            <a:r>
              <a:rPr lang="zh-CN" altLang="en-US" sz="4800" b="1" dirty="0">
                <a:solidFill>
                  <a:srgbClr val="015A74"/>
                </a:solidFill>
                <a:effectLst>
                  <a:innerShdw blurRad="63500" dist="50800" dir="18900000">
                    <a:prstClr val="black">
                      <a:alpha val="50000"/>
                    </a:prstClr>
                  </a:innerShdw>
                </a:effectLst>
                <a:cs typeface="+mn-ea"/>
                <a:sym typeface="+mn-lt"/>
              </a:rPr>
              <a:t>工作教训</a:t>
            </a:r>
          </a:p>
        </p:txBody>
      </p:sp>
      <p:sp>
        <p:nvSpPr>
          <p:cNvPr id="7" name="椭圆 6"/>
          <p:cNvSpPr/>
          <p:nvPr/>
        </p:nvSpPr>
        <p:spPr>
          <a:xfrm>
            <a:off x="630671" y="3438591"/>
            <a:ext cx="267533" cy="267533"/>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123156" y="4562242"/>
            <a:ext cx="258791" cy="2587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67216" y="4406966"/>
            <a:ext cx="414067" cy="414067"/>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4925470" y="3910699"/>
            <a:ext cx="432591" cy="4325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6646763" y="4743923"/>
            <a:ext cx="229548" cy="229548"/>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8203723" y="3910699"/>
            <a:ext cx="280152" cy="280152"/>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500"/>
                            </p:stCondLst>
                            <p:childTnLst>
                              <p:par>
                                <p:cTn id="35" presetID="1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ppt_y</p:attrName>
                                        </p:attrNameLst>
                                      </p:cBhvr>
                                      <p:tavLst>
                                        <p:tav tm="0">
                                          <p:val>
                                            <p:strVal val="#ppt_y+#ppt_h*1.125000"/>
                                          </p:val>
                                        </p:tav>
                                        <p:tav tm="100000">
                                          <p:val>
                                            <p:strVal val="#ppt_y"/>
                                          </p:val>
                                        </p:tav>
                                      </p:tavLst>
                                    </p:anim>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animBg="1"/>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工作教训</a:t>
            </a: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7" name="圆角矩形 6"/>
          <p:cNvSpPr/>
          <p:nvPr/>
        </p:nvSpPr>
        <p:spPr>
          <a:xfrm>
            <a:off x="2683521" y="1238797"/>
            <a:ext cx="5422554" cy="701945"/>
          </a:xfrm>
          <a:prstGeom prst="roundRect">
            <a:avLst>
              <a:gd name="adj" fmla="val 50000"/>
            </a:avLst>
          </a:prstGeom>
          <a:solidFill>
            <a:srgbClr val="00999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nvGrpSpPr>
          <p:cNvPr id="8" name="组合 7"/>
          <p:cNvGrpSpPr/>
          <p:nvPr/>
        </p:nvGrpSpPr>
        <p:grpSpPr>
          <a:xfrm>
            <a:off x="3685821" y="1292669"/>
            <a:ext cx="1778634" cy="602220"/>
            <a:chOff x="4871864" y="1833952"/>
            <a:chExt cx="2371512" cy="802960"/>
          </a:xfrm>
        </p:grpSpPr>
        <p:grpSp>
          <p:nvGrpSpPr>
            <p:cNvPr id="9" name="组合 8"/>
            <p:cNvGrpSpPr/>
            <p:nvPr/>
          </p:nvGrpSpPr>
          <p:grpSpPr>
            <a:xfrm>
              <a:off x="4871864" y="1833952"/>
              <a:ext cx="2371512" cy="802960"/>
              <a:chOff x="4143851" y="532568"/>
              <a:chExt cx="4142700" cy="584449"/>
            </a:xfrm>
          </p:grpSpPr>
          <p:sp>
            <p:nvSpPr>
              <p:cNvPr id="11" name="圆角矩形 10"/>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sp>
            <p:nvSpPr>
              <p:cNvPr id="12" name="圆角矩形 11"/>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grpSp>
        <p:sp>
          <p:nvSpPr>
            <p:cNvPr id="10" name="TextBox 48"/>
            <p:cNvSpPr txBox="1"/>
            <p:nvPr/>
          </p:nvSpPr>
          <p:spPr>
            <a:xfrm>
              <a:off x="5200291" y="1986189"/>
              <a:ext cx="1856445" cy="484235"/>
            </a:xfrm>
            <a:prstGeom prst="rect">
              <a:avLst/>
            </a:prstGeom>
            <a:noFill/>
          </p:spPr>
          <p:txBody>
            <a:bodyPr wrap="square" rtlCol="0">
              <a:spAutoFit/>
            </a:bodyPr>
            <a:lstStyle>
              <a:defPPr>
                <a:defRPr lang="zh-CN"/>
              </a:defPPr>
              <a:lvl1pPr>
                <a:lnSpc>
                  <a:spcPct val="130000"/>
                </a:lnSpc>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gn="ctr"/>
              <a:r>
                <a:rPr lang="zh-CN" altLang="en-US" sz="1500" dirty="0">
                  <a:solidFill>
                    <a:schemeClr val="bg1">
                      <a:lumMod val="50000"/>
                    </a:schemeClr>
                  </a:solidFill>
                  <a:latin typeface="+mn-lt"/>
                  <a:ea typeface="+mn-ea"/>
                  <a:cs typeface="+mn-ea"/>
                  <a:sym typeface="+mn-lt"/>
                </a:rPr>
                <a:t>输入标题</a:t>
              </a:r>
            </a:p>
          </p:txBody>
        </p:sp>
      </p:grpSp>
      <p:sp>
        <p:nvSpPr>
          <p:cNvPr id="13" name="TextBox 57"/>
          <p:cNvSpPr txBox="1"/>
          <p:nvPr/>
        </p:nvSpPr>
        <p:spPr>
          <a:xfrm>
            <a:off x="5630038" y="1370478"/>
            <a:ext cx="2091347" cy="438582"/>
          </a:xfrm>
          <a:prstGeom prst="rect">
            <a:avLst/>
          </a:prstGeom>
          <a:noFill/>
        </p:spPr>
        <p:txBody>
          <a:bodyPr wrap="square" rtlCol="0">
            <a:spAutoFit/>
          </a:bodyPr>
          <a:lstStyle/>
          <a:p>
            <a:r>
              <a:rPr lang="zh-CN" altLang="en-US" sz="1125" dirty="0">
                <a:solidFill>
                  <a:schemeClr val="bg1"/>
                </a:solidFill>
                <a:cs typeface="+mn-ea"/>
                <a:sym typeface="+mn-lt"/>
              </a:rPr>
              <a:t>此处添加详细文本描述点击添加文本点击添加文本</a:t>
            </a:r>
          </a:p>
        </p:txBody>
      </p:sp>
      <p:grpSp>
        <p:nvGrpSpPr>
          <p:cNvPr id="14" name="Group 35"/>
          <p:cNvGrpSpPr>
            <a:grpSpLocks noChangeAspect="1"/>
          </p:cNvGrpSpPr>
          <p:nvPr/>
        </p:nvGrpSpPr>
        <p:grpSpPr bwMode="auto">
          <a:xfrm>
            <a:off x="3090123" y="1399881"/>
            <a:ext cx="347751" cy="356693"/>
            <a:chOff x="2446" y="1254"/>
            <a:chExt cx="868" cy="869"/>
          </a:xfrm>
          <a:solidFill>
            <a:schemeClr val="bg1"/>
          </a:solidFill>
        </p:grpSpPr>
        <p:sp>
          <p:nvSpPr>
            <p:cNvPr id="15" name="Freeform 36"/>
            <p:cNvSpPr>
              <a:spLocks noEditPoints="1"/>
            </p:cNvSpPr>
            <p:nvPr/>
          </p:nvSpPr>
          <p:spPr bwMode="auto">
            <a:xfrm>
              <a:off x="2446" y="1254"/>
              <a:ext cx="868" cy="869"/>
            </a:xfrm>
            <a:custGeom>
              <a:avLst/>
              <a:gdLst>
                <a:gd name="T0" fmla="*/ 184 w 368"/>
                <a:gd name="T1" fmla="*/ 0 h 368"/>
                <a:gd name="T2" fmla="*/ 0 w 368"/>
                <a:gd name="T3" fmla="*/ 184 h 368"/>
                <a:gd name="T4" fmla="*/ 184 w 368"/>
                <a:gd name="T5" fmla="*/ 368 h 368"/>
                <a:gd name="T6" fmla="*/ 368 w 368"/>
                <a:gd name="T7" fmla="*/ 184 h 368"/>
                <a:gd name="T8" fmla="*/ 184 w 368"/>
                <a:gd name="T9" fmla="*/ 0 h 368"/>
                <a:gd name="T10" fmla="*/ 184 w 368"/>
                <a:gd name="T11" fmla="*/ 328 h 368"/>
                <a:gd name="T12" fmla="*/ 40 w 368"/>
                <a:gd name="T13" fmla="*/ 184 h 368"/>
                <a:gd name="T14" fmla="*/ 184 w 368"/>
                <a:gd name="T15" fmla="*/ 40 h 368"/>
                <a:gd name="T16" fmla="*/ 328 w 368"/>
                <a:gd name="T17" fmla="*/ 184 h 368"/>
                <a:gd name="T18" fmla="*/ 184 w 368"/>
                <a:gd name="T19" fmla="*/ 32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368">
                  <a:moveTo>
                    <a:pt x="184" y="0"/>
                  </a:moveTo>
                  <a:cubicBezTo>
                    <a:pt x="82" y="0"/>
                    <a:pt x="0" y="82"/>
                    <a:pt x="0" y="184"/>
                  </a:cubicBezTo>
                  <a:cubicBezTo>
                    <a:pt x="0" y="286"/>
                    <a:pt x="82" y="368"/>
                    <a:pt x="184" y="368"/>
                  </a:cubicBezTo>
                  <a:cubicBezTo>
                    <a:pt x="285" y="368"/>
                    <a:pt x="368" y="286"/>
                    <a:pt x="368" y="184"/>
                  </a:cubicBezTo>
                  <a:cubicBezTo>
                    <a:pt x="368" y="82"/>
                    <a:pt x="285" y="0"/>
                    <a:pt x="184" y="0"/>
                  </a:cubicBezTo>
                  <a:close/>
                  <a:moveTo>
                    <a:pt x="184" y="328"/>
                  </a:moveTo>
                  <a:cubicBezTo>
                    <a:pt x="104" y="328"/>
                    <a:pt x="40" y="263"/>
                    <a:pt x="40" y="184"/>
                  </a:cubicBezTo>
                  <a:cubicBezTo>
                    <a:pt x="40" y="104"/>
                    <a:pt x="104" y="40"/>
                    <a:pt x="184" y="40"/>
                  </a:cubicBezTo>
                  <a:cubicBezTo>
                    <a:pt x="263" y="40"/>
                    <a:pt x="328" y="104"/>
                    <a:pt x="328" y="184"/>
                  </a:cubicBezTo>
                  <a:cubicBezTo>
                    <a:pt x="328" y="263"/>
                    <a:pt x="263" y="328"/>
                    <a:pt x="184" y="3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2100" dirty="0">
                <a:cs typeface="+mn-ea"/>
                <a:sym typeface="+mn-lt"/>
              </a:endParaRPr>
            </a:p>
          </p:txBody>
        </p:sp>
        <p:sp>
          <p:nvSpPr>
            <p:cNvPr id="16" name="Freeform 37"/>
            <p:cNvSpPr/>
            <p:nvPr/>
          </p:nvSpPr>
          <p:spPr bwMode="auto">
            <a:xfrm>
              <a:off x="2847" y="1443"/>
              <a:ext cx="208" cy="420"/>
            </a:xfrm>
            <a:custGeom>
              <a:avLst/>
              <a:gdLst>
                <a:gd name="T0" fmla="*/ 66 w 208"/>
                <a:gd name="T1" fmla="*/ 0 h 420"/>
                <a:gd name="T2" fmla="*/ 0 w 208"/>
                <a:gd name="T3" fmla="*/ 0 h 420"/>
                <a:gd name="T4" fmla="*/ 0 w 208"/>
                <a:gd name="T5" fmla="*/ 260 h 420"/>
                <a:gd name="T6" fmla="*/ 160 w 208"/>
                <a:gd name="T7" fmla="*/ 420 h 420"/>
                <a:gd name="T8" fmla="*/ 208 w 208"/>
                <a:gd name="T9" fmla="*/ 373 h 420"/>
                <a:gd name="T10" fmla="*/ 66 w 208"/>
                <a:gd name="T11" fmla="*/ 231 h 420"/>
                <a:gd name="T12" fmla="*/ 66 w 208"/>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208" h="420">
                  <a:moveTo>
                    <a:pt x="66" y="0"/>
                  </a:moveTo>
                  <a:lnTo>
                    <a:pt x="0" y="0"/>
                  </a:lnTo>
                  <a:lnTo>
                    <a:pt x="0" y="260"/>
                  </a:lnTo>
                  <a:lnTo>
                    <a:pt x="160" y="420"/>
                  </a:lnTo>
                  <a:lnTo>
                    <a:pt x="208" y="373"/>
                  </a:lnTo>
                  <a:lnTo>
                    <a:pt x="66" y="231"/>
                  </a:ln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2100" dirty="0">
                <a:cs typeface="+mn-ea"/>
                <a:sym typeface="+mn-lt"/>
              </a:endParaRPr>
            </a:p>
          </p:txBody>
        </p:sp>
      </p:grpSp>
      <p:sp>
        <p:nvSpPr>
          <p:cNvPr id="17" name="圆角矩形 16"/>
          <p:cNvSpPr/>
          <p:nvPr/>
        </p:nvSpPr>
        <p:spPr>
          <a:xfrm>
            <a:off x="974544" y="2110913"/>
            <a:ext cx="5422554" cy="701945"/>
          </a:xfrm>
          <a:prstGeom prst="roundRect">
            <a:avLst>
              <a:gd name="adj" fmla="val 50000"/>
            </a:avLst>
          </a:prstGeom>
          <a:solidFill>
            <a:srgbClr val="F1744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nvGrpSpPr>
          <p:cNvPr id="18" name="组合 17"/>
          <p:cNvGrpSpPr/>
          <p:nvPr/>
        </p:nvGrpSpPr>
        <p:grpSpPr>
          <a:xfrm>
            <a:off x="3701701" y="2164786"/>
            <a:ext cx="1778634" cy="602220"/>
            <a:chOff x="4893037" y="2996774"/>
            <a:chExt cx="2371512" cy="802960"/>
          </a:xfrm>
        </p:grpSpPr>
        <p:grpSp>
          <p:nvGrpSpPr>
            <p:cNvPr id="19" name="组合 18"/>
            <p:cNvGrpSpPr/>
            <p:nvPr/>
          </p:nvGrpSpPr>
          <p:grpSpPr>
            <a:xfrm>
              <a:off x="4893037" y="2996774"/>
              <a:ext cx="2371512" cy="802960"/>
              <a:chOff x="4143851" y="532568"/>
              <a:chExt cx="4142700" cy="584449"/>
            </a:xfrm>
          </p:grpSpPr>
          <p:sp>
            <p:nvSpPr>
              <p:cNvPr id="21" name="圆角矩形 20"/>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sp>
            <p:nvSpPr>
              <p:cNvPr id="22" name="圆角矩形 21"/>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grpSp>
        <p:sp>
          <p:nvSpPr>
            <p:cNvPr id="20" name="TextBox 65"/>
            <p:cNvSpPr txBox="1"/>
            <p:nvPr/>
          </p:nvSpPr>
          <p:spPr>
            <a:xfrm>
              <a:off x="5221464" y="3149011"/>
              <a:ext cx="1835272" cy="484235"/>
            </a:xfrm>
            <a:prstGeom prst="rect">
              <a:avLst/>
            </a:prstGeom>
            <a:noFill/>
          </p:spPr>
          <p:txBody>
            <a:bodyPr wrap="square" rtlCol="0">
              <a:spAutoFit/>
            </a:bodyPr>
            <a:lstStyle>
              <a:defPPr>
                <a:defRPr lang="zh-CN"/>
              </a:defPPr>
              <a:lvl1pPr>
                <a:lnSpc>
                  <a:spcPct val="130000"/>
                </a:lnSpc>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gn="ctr"/>
              <a:r>
                <a:rPr lang="zh-CN" altLang="en-US" sz="1500" dirty="0">
                  <a:solidFill>
                    <a:schemeClr val="bg1">
                      <a:lumMod val="50000"/>
                    </a:schemeClr>
                  </a:solidFill>
                  <a:cs typeface="+mn-ea"/>
                  <a:sym typeface="+mn-lt"/>
                </a:rPr>
                <a:t>输入标题</a:t>
              </a:r>
            </a:p>
          </p:txBody>
        </p:sp>
      </p:grpSp>
      <p:sp>
        <p:nvSpPr>
          <p:cNvPr id="23" name="TextBox 66"/>
          <p:cNvSpPr txBox="1"/>
          <p:nvPr/>
        </p:nvSpPr>
        <p:spPr>
          <a:xfrm>
            <a:off x="1422084" y="2242594"/>
            <a:ext cx="2091347" cy="438582"/>
          </a:xfrm>
          <a:prstGeom prst="rect">
            <a:avLst/>
          </a:prstGeom>
          <a:noFill/>
        </p:spPr>
        <p:txBody>
          <a:bodyPr wrap="square" rtlCol="0">
            <a:spAutoFit/>
          </a:bodyPr>
          <a:lstStyle/>
          <a:p>
            <a:pPr algn="r"/>
            <a:r>
              <a:rPr lang="zh-CN" altLang="en-US" sz="1125" dirty="0">
                <a:solidFill>
                  <a:schemeClr val="bg1"/>
                </a:solidFill>
                <a:cs typeface="+mn-ea"/>
                <a:sym typeface="+mn-lt"/>
              </a:rPr>
              <a:t>此处添加详细文本描述点击添加文本点击添加文本</a:t>
            </a:r>
          </a:p>
        </p:txBody>
      </p:sp>
      <p:sp>
        <p:nvSpPr>
          <p:cNvPr id="24" name="圆角矩形 23"/>
          <p:cNvSpPr/>
          <p:nvPr/>
        </p:nvSpPr>
        <p:spPr>
          <a:xfrm>
            <a:off x="2683521" y="2971563"/>
            <a:ext cx="5422554" cy="701945"/>
          </a:xfrm>
          <a:prstGeom prst="roundRect">
            <a:avLst>
              <a:gd name="adj" fmla="val 50000"/>
            </a:avLst>
          </a:prstGeom>
          <a:solidFill>
            <a:srgbClr val="015A7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nvGrpSpPr>
          <p:cNvPr id="25" name="组合 24"/>
          <p:cNvGrpSpPr/>
          <p:nvPr/>
        </p:nvGrpSpPr>
        <p:grpSpPr>
          <a:xfrm>
            <a:off x="3685821" y="3025436"/>
            <a:ext cx="1778634" cy="602220"/>
            <a:chOff x="4871864" y="1833952"/>
            <a:chExt cx="2371512" cy="802960"/>
          </a:xfrm>
        </p:grpSpPr>
        <p:grpSp>
          <p:nvGrpSpPr>
            <p:cNvPr id="26" name="组合 25"/>
            <p:cNvGrpSpPr/>
            <p:nvPr/>
          </p:nvGrpSpPr>
          <p:grpSpPr>
            <a:xfrm>
              <a:off x="4871864" y="1833952"/>
              <a:ext cx="2371512" cy="802960"/>
              <a:chOff x="4143851" y="532568"/>
              <a:chExt cx="4142700" cy="584449"/>
            </a:xfrm>
          </p:grpSpPr>
          <p:sp>
            <p:nvSpPr>
              <p:cNvPr id="28" name="圆角矩形 27"/>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sp>
            <p:nvSpPr>
              <p:cNvPr id="29" name="圆角矩形 28"/>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grpSp>
        <p:sp>
          <p:nvSpPr>
            <p:cNvPr id="27" name="TextBox 78"/>
            <p:cNvSpPr txBox="1"/>
            <p:nvPr/>
          </p:nvSpPr>
          <p:spPr>
            <a:xfrm>
              <a:off x="5200291" y="1986189"/>
              <a:ext cx="1780568" cy="484235"/>
            </a:xfrm>
            <a:prstGeom prst="rect">
              <a:avLst/>
            </a:prstGeom>
            <a:noFill/>
          </p:spPr>
          <p:txBody>
            <a:bodyPr wrap="square" rtlCol="0">
              <a:spAutoFit/>
            </a:bodyPr>
            <a:lstStyle>
              <a:defPPr>
                <a:defRPr lang="zh-CN"/>
              </a:defPPr>
              <a:lvl1pPr>
                <a:lnSpc>
                  <a:spcPct val="130000"/>
                </a:lnSpc>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gn="ctr"/>
              <a:r>
                <a:rPr lang="zh-CN" altLang="en-US" sz="1500" dirty="0">
                  <a:solidFill>
                    <a:schemeClr val="bg1">
                      <a:lumMod val="50000"/>
                    </a:schemeClr>
                  </a:solidFill>
                  <a:cs typeface="+mn-ea"/>
                  <a:sym typeface="+mn-lt"/>
                </a:rPr>
                <a:t>输入标题</a:t>
              </a:r>
            </a:p>
          </p:txBody>
        </p:sp>
      </p:grpSp>
      <p:sp>
        <p:nvSpPr>
          <p:cNvPr id="30" name="TextBox 81"/>
          <p:cNvSpPr txBox="1"/>
          <p:nvPr/>
        </p:nvSpPr>
        <p:spPr>
          <a:xfrm>
            <a:off x="5630038" y="3103244"/>
            <a:ext cx="2091347" cy="438582"/>
          </a:xfrm>
          <a:prstGeom prst="rect">
            <a:avLst/>
          </a:prstGeom>
          <a:noFill/>
        </p:spPr>
        <p:txBody>
          <a:bodyPr wrap="square" rtlCol="0">
            <a:spAutoFit/>
          </a:bodyPr>
          <a:lstStyle/>
          <a:p>
            <a:r>
              <a:rPr lang="zh-CN" altLang="en-US" sz="1125" dirty="0">
                <a:solidFill>
                  <a:schemeClr val="bg1"/>
                </a:solidFill>
                <a:cs typeface="+mn-ea"/>
                <a:sym typeface="+mn-lt"/>
              </a:rPr>
              <a:t>此处添加详细文本描述点击添加文本点击添加文本</a:t>
            </a:r>
          </a:p>
        </p:txBody>
      </p:sp>
      <p:sp>
        <p:nvSpPr>
          <p:cNvPr id="31" name="KSO_Shape"/>
          <p:cNvSpPr/>
          <p:nvPr/>
        </p:nvSpPr>
        <p:spPr bwMode="auto">
          <a:xfrm>
            <a:off x="3037272" y="3199344"/>
            <a:ext cx="442754" cy="258274"/>
          </a:xfrm>
          <a:custGeom>
            <a:avLst/>
            <a:gdLst>
              <a:gd name="T0" fmla="*/ 2147483646 w 317"/>
              <a:gd name="T1" fmla="*/ 2147483646 h 185"/>
              <a:gd name="T2" fmla="*/ 2147483646 w 317"/>
              <a:gd name="T3" fmla="*/ 2147483646 h 185"/>
              <a:gd name="T4" fmla="*/ 2147483646 w 317"/>
              <a:gd name="T5" fmla="*/ 2147483646 h 185"/>
              <a:gd name="T6" fmla="*/ 2147483646 w 317"/>
              <a:gd name="T7" fmla="*/ 2147483646 h 185"/>
              <a:gd name="T8" fmla="*/ 2147483646 w 317"/>
              <a:gd name="T9" fmla="*/ 0 h 185"/>
              <a:gd name="T10" fmla="*/ 2147483646 w 317"/>
              <a:gd name="T11" fmla="*/ 0 h 185"/>
              <a:gd name="T12" fmla="*/ 2147483646 w 317"/>
              <a:gd name="T13" fmla="*/ 0 h 185"/>
              <a:gd name="T14" fmla="*/ 2147483646 w 317"/>
              <a:gd name="T15" fmla="*/ 0 h 185"/>
              <a:gd name="T16" fmla="*/ 2147483646 w 317"/>
              <a:gd name="T17" fmla="*/ 2147483646 h 185"/>
              <a:gd name="T18" fmla="*/ 2147483646 w 317"/>
              <a:gd name="T19" fmla="*/ 2147483646 h 185"/>
              <a:gd name="T20" fmla="*/ 2147483646 w 317"/>
              <a:gd name="T21" fmla="*/ 2147483646 h 185"/>
              <a:gd name="T22" fmla="*/ 2147483646 w 317"/>
              <a:gd name="T23" fmla="*/ 2147483646 h 185"/>
              <a:gd name="T24" fmla="*/ 2147483646 w 317"/>
              <a:gd name="T25" fmla="*/ 2147483646 h 185"/>
              <a:gd name="T26" fmla="*/ 2147483646 w 317"/>
              <a:gd name="T27" fmla="*/ 2147483646 h 185"/>
              <a:gd name="T28" fmla="*/ 2147483646 w 317"/>
              <a:gd name="T29" fmla="*/ 2147483646 h 185"/>
              <a:gd name="T30" fmla="*/ 2147483646 w 317"/>
              <a:gd name="T31" fmla="*/ 2147483646 h 185"/>
              <a:gd name="T32" fmla="*/ 2147483646 w 317"/>
              <a:gd name="T33" fmla="*/ 2147483646 h 185"/>
              <a:gd name="T34" fmla="*/ 2147483646 w 317"/>
              <a:gd name="T35" fmla="*/ 2147483646 h 185"/>
              <a:gd name="T36" fmla="*/ 2147483646 w 317"/>
              <a:gd name="T37" fmla="*/ 2147483646 h 185"/>
              <a:gd name="T38" fmla="*/ 2147483646 w 317"/>
              <a:gd name="T39" fmla="*/ 2147483646 h 185"/>
              <a:gd name="T40" fmla="*/ 2147483646 w 317"/>
              <a:gd name="T41" fmla="*/ 2147483646 h 185"/>
              <a:gd name="T42" fmla="*/ 2147483646 w 317"/>
              <a:gd name="T43" fmla="*/ 2147483646 h 185"/>
              <a:gd name="T44" fmla="*/ 2147483646 w 317"/>
              <a:gd name="T45" fmla="*/ 2147483646 h 185"/>
              <a:gd name="T46" fmla="*/ 2147483646 w 317"/>
              <a:gd name="T47" fmla="*/ 2147483646 h 185"/>
              <a:gd name="T48" fmla="*/ 2147483646 w 317"/>
              <a:gd name="T49" fmla="*/ 2147483646 h 185"/>
              <a:gd name="T50" fmla="*/ 2147483646 w 317"/>
              <a:gd name="T51" fmla="*/ 2147483646 h 185"/>
              <a:gd name="T52" fmla="*/ 2147483646 w 317"/>
              <a:gd name="T53" fmla="*/ 2147483646 h 185"/>
              <a:gd name="T54" fmla="*/ 2147483646 w 317"/>
              <a:gd name="T55" fmla="*/ 2147483646 h 185"/>
              <a:gd name="T56" fmla="*/ 2147483646 w 317"/>
              <a:gd name="T57" fmla="*/ 2147483646 h 185"/>
              <a:gd name="T58" fmla="*/ 2147483646 w 317"/>
              <a:gd name="T59" fmla="*/ 2147483646 h 185"/>
              <a:gd name="T60" fmla="*/ 2147483646 w 317"/>
              <a:gd name="T61" fmla="*/ 2147483646 h 185"/>
              <a:gd name="T62" fmla="*/ 2147483646 w 317"/>
              <a:gd name="T63" fmla="*/ 2147483646 h 185"/>
              <a:gd name="T64" fmla="*/ 2147483646 w 317"/>
              <a:gd name="T65" fmla="*/ 2147483646 h 185"/>
              <a:gd name="T66" fmla="*/ 2147483646 w 317"/>
              <a:gd name="T67" fmla="*/ 2147483646 h 185"/>
              <a:gd name="T68" fmla="*/ 2147483646 w 317"/>
              <a:gd name="T69" fmla="*/ 0 h 185"/>
              <a:gd name="T70" fmla="*/ 2147483646 w 317"/>
              <a:gd name="T71" fmla="*/ 2147483646 h 185"/>
              <a:gd name="T72" fmla="*/ 2147483646 w 317"/>
              <a:gd name="T73" fmla="*/ 2147483646 h 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7" h="185">
                <a:moveTo>
                  <a:pt x="256" y="62"/>
                </a:moveTo>
                <a:cubicBezTo>
                  <a:pt x="247" y="62"/>
                  <a:pt x="239" y="64"/>
                  <a:pt x="231" y="67"/>
                </a:cubicBezTo>
                <a:cubicBezTo>
                  <a:pt x="195" y="3"/>
                  <a:pt x="195" y="3"/>
                  <a:pt x="195" y="3"/>
                </a:cubicBezTo>
                <a:cubicBezTo>
                  <a:pt x="195" y="3"/>
                  <a:pt x="195" y="3"/>
                  <a:pt x="195" y="3"/>
                </a:cubicBezTo>
                <a:cubicBezTo>
                  <a:pt x="195" y="3"/>
                  <a:pt x="195" y="3"/>
                  <a:pt x="194" y="2"/>
                </a:cubicBezTo>
                <a:cubicBezTo>
                  <a:pt x="194" y="2"/>
                  <a:pt x="194" y="2"/>
                  <a:pt x="194" y="2"/>
                </a:cubicBezTo>
                <a:cubicBezTo>
                  <a:pt x="194" y="2"/>
                  <a:pt x="194" y="2"/>
                  <a:pt x="194" y="1"/>
                </a:cubicBezTo>
                <a:cubicBezTo>
                  <a:pt x="193" y="1"/>
                  <a:pt x="193" y="1"/>
                  <a:pt x="193" y="1"/>
                </a:cubicBezTo>
                <a:cubicBezTo>
                  <a:pt x="193" y="1"/>
                  <a:pt x="193" y="1"/>
                  <a:pt x="193" y="1"/>
                </a:cubicBezTo>
                <a:cubicBezTo>
                  <a:pt x="192" y="1"/>
                  <a:pt x="192" y="0"/>
                  <a:pt x="192" y="0"/>
                </a:cubicBezTo>
                <a:cubicBezTo>
                  <a:pt x="192" y="0"/>
                  <a:pt x="192" y="0"/>
                  <a:pt x="191" y="0"/>
                </a:cubicBezTo>
                <a:cubicBezTo>
                  <a:pt x="191" y="0"/>
                  <a:pt x="191" y="0"/>
                  <a:pt x="191" y="0"/>
                </a:cubicBezTo>
                <a:cubicBezTo>
                  <a:pt x="191" y="0"/>
                  <a:pt x="190" y="0"/>
                  <a:pt x="190" y="0"/>
                </a:cubicBezTo>
                <a:cubicBezTo>
                  <a:pt x="190" y="0"/>
                  <a:pt x="190" y="0"/>
                  <a:pt x="189" y="0"/>
                </a:cubicBezTo>
                <a:cubicBezTo>
                  <a:pt x="189" y="0"/>
                  <a:pt x="189" y="0"/>
                  <a:pt x="189" y="0"/>
                </a:cubicBezTo>
                <a:cubicBezTo>
                  <a:pt x="169" y="0"/>
                  <a:pt x="169" y="0"/>
                  <a:pt x="169" y="0"/>
                </a:cubicBezTo>
                <a:cubicBezTo>
                  <a:pt x="165" y="0"/>
                  <a:pt x="162" y="3"/>
                  <a:pt x="162" y="6"/>
                </a:cubicBezTo>
                <a:cubicBezTo>
                  <a:pt x="162" y="10"/>
                  <a:pt x="165" y="13"/>
                  <a:pt x="169" y="13"/>
                </a:cubicBezTo>
                <a:cubicBezTo>
                  <a:pt x="185" y="13"/>
                  <a:pt x="185" y="13"/>
                  <a:pt x="185" y="13"/>
                </a:cubicBezTo>
                <a:cubicBezTo>
                  <a:pt x="195" y="30"/>
                  <a:pt x="195" y="30"/>
                  <a:pt x="195" y="30"/>
                </a:cubicBezTo>
                <a:cubicBezTo>
                  <a:pt x="106" y="30"/>
                  <a:pt x="106" y="30"/>
                  <a:pt x="106" y="30"/>
                </a:cubicBezTo>
                <a:cubicBezTo>
                  <a:pt x="99" y="18"/>
                  <a:pt x="99" y="18"/>
                  <a:pt x="99" y="18"/>
                </a:cubicBezTo>
                <a:cubicBezTo>
                  <a:pt x="83" y="18"/>
                  <a:pt x="83" y="18"/>
                  <a:pt x="83" y="18"/>
                </a:cubicBezTo>
                <a:cubicBezTo>
                  <a:pt x="117" y="72"/>
                  <a:pt x="117" y="72"/>
                  <a:pt x="117" y="72"/>
                </a:cubicBezTo>
                <a:cubicBezTo>
                  <a:pt x="119" y="74"/>
                  <a:pt x="121" y="75"/>
                  <a:pt x="123" y="75"/>
                </a:cubicBezTo>
                <a:cubicBezTo>
                  <a:pt x="124" y="75"/>
                  <a:pt x="125" y="74"/>
                  <a:pt x="126" y="74"/>
                </a:cubicBezTo>
                <a:cubicBezTo>
                  <a:pt x="129" y="72"/>
                  <a:pt x="130" y="68"/>
                  <a:pt x="128" y="65"/>
                </a:cubicBezTo>
                <a:cubicBezTo>
                  <a:pt x="114" y="43"/>
                  <a:pt x="114" y="43"/>
                  <a:pt x="114" y="43"/>
                </a:cubicBezTo>
                <a:cubicBezTo>
                  <a:pt x="194" y="43"/>
                  <a:pt x="194" y="43"/>
                  <a:pt x="194" y="43"/>
                </a:cubicBezTo>
                <a:cubicBezTo>
                  <a:pt x="151" y="117"/>
                  <a:pt x="151" y="117"/>
                  <a:pt x="151" y="117"/>
                </a:cubicBezTo>
                <a:cubicBezTo>
                  <a:pt x="123" y="117"/>
                  <a:pt x="123" y="117"/>
                  <a:pt x="123" y="117"/>
                </a:cubicBezTo>
                <a:cubicBezTo>
                  <a:pt x="119" y="86"/>
                  <a:pt x="93" y="62"/>
                  <a:pt x="61" y="62"/>
                </a:cubicBezTo>
                <a:cubicBezTo>
                  <a:pt x="27" y="62"/>
                  <a:pt x="0" y="90"/>
                  <a:pt x="0" y="123"/>
                </a:cubicBezTo>
                <a:cubicBezTo>
                  <a:pt x="0" y="157"/>
                  <a:pt x="27" y="185"/>
                  <a:pt x="61" y="185"/>
                </a:cubicBezTo>
                <a:cubicBezTo>
                  <a:pt x="93" y="185"/>
                  <a:pt x="119" y="161"/>
                  <a:pt x="123" y="130"/>
                </a:cubicBezTo>
                <a:cubicBezTo>
                  <a:pt x="123" y="130"/>
                  <a:pt x="151" y="130"/>
                  <a:pt x="155" y="130"/>
                </a:cubicBezTo>
                <a:cubicBezTo>
                  <a:pt x="158" y="130"/>
                  <a:pt x="159" y="129"/>
                  <a:pt x="161" y="127"/>
                </a:cubicBezTo>
                <a:cubicBezTo>
                  <a:pt x="206" y="49"/>
                  <a:pt x="206" y="49"/>
                  <a:pt x="206" y="49"/>
                </a:cubicBezTo>
                <a:cubicBezTo>
                  <a:pt x="220" y="74"/>
                  <a:pt x="220" y="74"/>
                  <a:pt x="220" y="74"/>
                </a:cubicBezTo>
                <a:cubicBezTo>
                  <a:pt x="204" y="85"/>
                  <a:pt x="194" y="103"/>
                  <a:pt x="194" y="123"/>
                </a:cubicBezTo>
                <a:cubicBezTo>
                  <a:pt x="194" y="157"/>
                  <a:pt x="222" y="185"/>
                  <a:pt x="256" y="185"/>
                </a:cubicBezTo>
                <a:cubicBezTo>
                  <a:pt x="290" y="185"/>
                  <a:pt x="317" y="157"/>
                  <a:pt x="317" y="123"/>
                </a:cubicBezTo>
                <a:cubicBezTo>
                  <a:pt x="317" y="90"/>
                  <a:pt x="290" y="62"/>
                  <a:pt x="256" y="62"/>
                </a:cubicBezTo>
                <a:close/>
                <a:moveTo>
                  <a:pt x="61" y="101"/>
                </a:moveTo>
                <a:cubicBezTo>
                  <a:pt x="49" y="101"/>
                  <a:pt x="38" y="111"/>
                  <a:pt x="38" y="124"/>
                </a:cubicBezTo>
                <a:cubicBezTo>
                  <a:pt x="38" y="136"/>
                  <a:pt x="49" y="146"/>
                  <a:pt x="61" y="146"/>
                </a:cubicBezTo>
                <a:cubicBezTo>
                  <a:pt x="72" y="146"/>
                  <a:pt x="81" y="139"/>
                  <a:pt x="83" y="130"/>
                </a:cubicBezTo>
                <a:cubicBezTo>
                  <a:pt x="111" y="130"/>
                  <a:pt x="111" y="130"/>
                  <a:pt x="111" y="130"/>
                </a:cubicBezTo>
                <a:cubicBezTo>
                  <a:pt x="108" y="155"/>
                  <a:pt x="87" y="174"/>
                  <a:pt x="61" y="174"/>
                </a:cubicBezTo>
                <a:cubicBezTo>
                  <a:pt x="34" y="174"/>
                  <a:pt x="11" y="151"/>
                  <a:pt x="11" y="123"/>
                </a:cubicBezTo>
                <a:cubicBezTo>
                  <a:pt x="11" y="96"/>
                  <a:pt x="34" y="73"/>
                  <a:pt x="61" y="73"/>
                </a:cubicBezTo>
                <a:cubicBezTo>
                  <a:pt x="87" y="73"/>
                  <a:pt x="108" y="92"/>
                  <a:pt x="111" y="117"/>
                </a:cubicBezTo>
                <a:cubicBezTo>
                  <a:pt x="83" y="117"/>
                  <a:pt x="83" y="117"/>
                  <a:pt x="83" y="117"/>
                </a:cubicBezTo>
                <a:cubicBezTo>
                  <a:pt x="81" y="108"/>
                  <a:pt x="72" y="101"/>
                  <a:pt x="61" y="101"/>
                </a:cubicBezTo>
                <a:close/>
                <a:moveTo>
                  <a:pt x="256" y="174"/>
                </a:moveTo>
                <a:cubicBezTo>
                  <a:pt x="228" y="174"/>
                  <a:pt x="206" y="151"/>
                  <a:pt x="206" y="123"/>
                </a:cubicBezTo>
                <a:cubicBezTo>
                  <a:pt x="206" y="107"/>
                  <a:pt x="213" y="93"/>
                  <a:pt x="226" y="84"/>
                </a:cubicBezTo>
                <a:cubicBezTo>
                  <a:pt x="239" y="108"/>
                  <a:pt x="239" y="108"/>
                  <a:pt x="239" y="108"/>
                </a:cubicBezTo>
                <a:cubicBezTo>
                  <a:pt x="235" y="112"/>
                  <a:pt x="233" y="117"/>
                  <a:pt x="233" y="124"/>
                </a:cubicBezTo>
                <a:cubicBezTo>
                  <a:pt x="233" y="136"/>
                  <a:pt x="243" y="146"/>
                  <a:pt x="256" y="146"/>
                </a:cubicBezTo>
                <a:cubicBezTo>
                  <a:pt x="268" y="146"/>
                  <a:pt x="279" y="136"/>
                  <a:pt x="279" y="124"/>
                </a:cubicBezTo>
                <a:cubicBezTo>
                  <a:pt x="279" y="111"/>
                  <a:pt x="268" y="101"/>
                  <a:pt x="256" y="101"/>
                </a:cubicBezTo>
                <a:cubicBezTo>
                  <a:pt x="254" y="101"/>
                  <a:pt x="252" y="101"/>
                  <a:pt x="251" y="101"/>
                </a:cubicBezTo>
                <a:cubicBezTo>
                  <a:pt x="237" y="77"/>
                  <a:pt x="237" y="77"/>
                  <a:pt x="237" y="77"/>
                </a:cubicBezTo>
                <a:cubicBezTo>
                  <a:pt x="243" y="75"/>
                  <a:pt x="249" y="73"/>
                  <a:pt x="256" y="73"/>
                </a:cubicBezTo>
                <a:cubicBezTo>
                  <a:pt x="283" y="73"/>
                  <a:pt x="306" y="96"/>
                  <a:pt x="306" y="123"/>
                </a:cubicBezTo>
                <a:cubicBezTo>
                  <a:pt x="306" y="151"/>
                  <a:pt x="283" y="174"/>
                  <a:pt x="256" y="174"/>
                </a:cubicBezTo>
                <a:close/>
                <a:moveTo>
                  <a:pt x="63" y="6"/>
                </a:moveTo>
                <a:cubicBezTo>
                  <a:pt x="63" y="3"/>
                  <a:pt x="66" y="0"/>
                  <a:pt x="69" y="0"/>
                </a:cubicBezTo>
                <a:cubicBezTo>
                  <a:pt x="110" y="0"/>
                  <a:pt x="110" y="0"/>
                  <a:pt x="110" y="0"/>
                </a:cubicBezTo>
                <a:cubicBezTo>
                  <a:pt x="114" y="0"/>
                  <a:pt x="117" y="3"/>
                  <a:pt x="117" y="6"/>
                </a:cubicBezTo>
                <a:cubicBezTo>
                  <a:pt x="117" y="10"/>
                  <a:pt x="114" y="13"/>
                  <a:pt x="110" y="13"/>
                </a:cubicBezTo>
                <a:cubicBezTo>
                  <a:pt x="69" y="13"/>
                  <a:pt x="69" y="13"/>
                  <a:pt x="69" y="13"/>
                </a:cubicBezTo>
                <a:cubicBezTo>
                  <a:pt x="66" y="13"/>
                  <a:pt x="63" y="10"/>
                  <a:pt x="63" y="6"/>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32" name="圆角矩形 31"/>
          <p:cNvSpPr/>
          <p:nvPr/>
        </p:nvSpPr>
        <p:spPr>
          <a:xfrm>
            <a:off x="974544" y="3835659"/>
            <a:ext cx="5422554" cy="701945"/>
          </a:xfrm>
          <a:prstGeom prst="roundRect">
            <a:avLst>
              <a:gd name="adj" fmla="val 50000"/>
            </a:avLst>
          </a:pr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nvGrpSpPr>
          <p:cNvPr id="33" name="组合 32"/>
          <p:cNvGrpSpPr/>
          <p:nvPr/>
        </p:nvGrpSpPr>
        <p:grpSpPr>
          <a:xfrm>
            <a:off x="3701701" y="3889532"/>
            <a:ext cx="1778634" cy="602220"/>
            <a:chOff x="4893037" y="2996774"/>
            <a:chExt cx="2371512" cy="802960"/>
          </a:xfrm>
        </p:grpSpPr>
        <p:grpSp>
          <p:nvGrpSpPr>
            <p:cNvPr id="34" name="组合 33"/>
            <p:cNvGrpSpPr/>
            <p:nvPr/>
          </p:nvGrpSpPr>
          <p:grpSpPr>
            <a:xfrm>
              <a:off x="4893037" y="2996774"/>
              <a:ext cx="2371512" cy="802960"/>
              <a:chOff x="4143851" y="532568"/>
              <a:chExt cx="4142700" cy="584449"/>
            </a:xfrm>
          </p:grpSpPr>
          <p:sp>
            <p:nvSpPr>
              <p:cNvPr id="36" name="圆角矩形 35"/>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sp>
            <p:nvSpPr>
              <p:cNvPr id="37" name="圆角矩形 36"/>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grpSp>
        <p:sp>
          <p:nvSpPr>
            <p:cNvPr id="35" name="TextBox 93"/>
            <p:cNvSpPr txBox="1"/>
            <p:nvPr/>
          </p:nvSpPr>
          <p:spPr>
            <a:xfrm>
              <a:off x="5221464" y="3149011"/>
              <a:ext cx="1723549" cy="484235"/>
            </a:xfrm>
            <a:prstGeom prst="rect">
              <a:avLst/>
            </a:prstGeom>
            <a:noFill/>
          </p:spPr>
          <p:txBody>
            <a:bodyPr wrap="square" rtlCol="0">
              <a:spAutoFit/>
            </a:bodyPr>
            <a:lstStyle>
              <a:defPPr>
                <a:defRPr lang="zh-CN"/>
              </a:defPPr>
              <a:lvl1pPr>
                <a:lnSpc>
                  <a:spcPct val="130000"/>
                </a:lnSpc>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gn="ctr"/>
              <a:r>
                <a:rPr lang="zh-CN" altLang="en-US" sz="1500" dirty="0">
                  <a:solidFill>
                    <a:schemeClr val="bg1">
                      <a:lumMod val="50000"/>
                    </a:schemeClr>
                  </a:solidFill>
                  <a:cs typeface="+mn-ea"/>
                  <a:sym typeface="+mn-lt"/>
                </a:rPr>
                <a:t>输入标题</a:t>
              </a:r>
            </a:p>
          </p:txBody>
        </p:sp>
      </p:grpSp>
      <p:sp>
        <p:nvSpPr>
          <p:cNvPr id="38" name="TextBox 96"/>
          <p:cNvSpPr txBox="1"/>
          <p:nvPr/>
        </p:nvSpPr>
        <p:spPr>
          <a:xfrm>
            <a:off x="1422084" y="3967340"/>
            <a:ext cx="2091347" cy="438582"/>
          </a:xfrm>
          <a:prstGeom prst="rect">
            <a:avLst/>
          </a:prstGeom>
          <a:noFill/>
        </p:spPr>
        <p:txBody>
          <a:bodyPr wrap="square" rtlCol="0">
            <a:spAutoFit/>
          </a:bodyPr>
          <a:lstStyle/>
          <a:p>
            <a:pPr algn="r"/>
            <a:r>
              <a:rPr lang="zh-CN" altLang="en-US" sz="1125" dirty="0">
                <a:solidFill>
                  <a:schemeClr val="bg1"/>
                </a:solidFill>
                <a:cs typeface="+mn-ea"/>
                <a:sym typeface="+mn-lt"/>
              </a:rPr>
              <a:t>此处添加详细文本描述点击添加文本点击添加文本</a:t>
            </a:r>
          </a:p>
        </p:txBody>
      </p:sp>
      <p:sp>
        <p:nvSpPr>
          <p:cNvPr id="39" name="Freeform 41"/>
          <p:cNvSpPr>
            <a:spLocks noEditPoints="1"/>
          </p:cNvSpPr>
          <p:nvPr/>
        </p:nvSpPr>
        <p:spPr bwMode="auto">
          <a:xfrm>
            <a:off x="5726673" y="3994231"/>
            <a:ext cx="347900" cy="334467"/>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5 h 600"/>
              <a:gd name="T10" fmla="*/ 424 w 628"/>
              <a:gd name="T11" fmla="*/ 315 h 600"/>
              <a:gd name="T12" fmla="*/ 441 w 628"/>
              <a:gd name="T13" fmla="*/ 330 h 600"/>
              <a:gd name="T14" fmla="*/ 453 w 628"/>
              <a:gd name="T15" fmla="*/ 335 h 600"/>
              <a:gd name="T16" fmla="*/ 478 w 628"/>
              <a:gd name="T17" fmla="*/ 200 h 600"/>
              <a:gd name="T18" fmla="*/ 449 w 628"/>
              <a:gd name="T19" fmla="*/ 207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49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0 w 628"/>
              <a:gd name="T75" fmla="*/ 340 h 600"/>
              <a:gd name="T76" fmla="*/ 186 w 628"/>
              <a:gd name="T77" fmla="*/ 330 h 600"/>
              <a:gd name="T78" fmla="*/ 196 w 628"/>
              <a:gd name="T79" fmla="*/ 323 h 600"/>
              <a:gd name="T80" fmla="*/ 216 w 628"/>
              <a:gd name="T81" fmla="*/ 295 h 600"/>
              <a:gd name="T82" fmla="*/ 219 w 628"/>
              <a:gd name="T83" fmla="*/ 282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0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grpSp>
        <p:nvGrpSpPr>
          <p:cNvPr id="40" name="组合 39"/>
          <p:cNvGrpSpPr/>
          <p:nvPr/>
        </p:nvGrpSpPr>
        <p:grpSpPr>
          <a:xfrm>
            <a:off x="5760132" y="2251197"/>
            <a:ext cx="263868" cy="391733"/>
            <a:chOff x="5649914" y="2946401"/>
            <a:chExt cx="360363" cy="534987"/>
          </a:xfrm>
        </p:grpSpPr>
        <p:sp>
          <p:nvSpPr>
            <p:cNvPr id="41" name="Freeform 29"/>
            <p:cNvSpPr/>
            <p:nvPr/>
          </p:nvSpPr>
          <p:spPr bwMode="auto">
            <a:xfrm>
              <a:off x="5776914" y="3424238"/>
              <a:ext cx="106363" cy="57150"/>
            </a:xfrm>
            <a:custGeom>
              <a:avLst/>
              <a:gdLst>
                <a:gd name="T0" fmla="*/ 0 w 74"/>
                <a:gd name="T1" fmla="*/ 0 h 40"/>
                <a:gd name="T2" fmla="*/ 37 w 74"/>
                <a:gd name="T3" fmla="*/ 40 h 40"/>
                <a:gd name="T4" fmla="*/ 74 w 74"/>
                <a:gd name="T5" fmla="*/ 0 h 40"/>
                <a:gd name="T6" fmla="*/ 0 w 74"/>
                <a:gd name="T7" fmla="*/ 0 h 40"/>
              </a:gdLst>
              <a:ahLst/>
              <a:cxnLst>
                <a:cxn ang="0">
                  <a:pos x="T0" y="T1"/>
                </a:cxn>
                <a:cxn ang="0">
                  <a:pos x="T2" y="T3"/>
                </a:cxn>
                <a:cxn ang="0">
                  <a:pos x="T4" y="T5"/>
                </a:cxn>
                <a:cxn ang="0">
                  <a:pos x="T6" y="T7"/>
                </a:cxn>
              </a:cxnLst>
              <a:rect l="0" t="0" r="r" b="b"/>
              <a:pathLst>
                <a:path w="74" h="40">
                  <a:moveTo>
                    <a:pt x="0" y="0"/>
                  </a:moveTo>
                  <a:cubicBezTo>
                    <a:pt x="0" y="22"/>
                    <a:pt x="17" y="40"/>
                    <a:pt x="37" y="40"/>
                  </a:cubicBezTo>
                  <a:cubicBezTo>
                    <a:pt x="57" y="40"/>
                    <a:pt x="74" y="22"/>
                    <a:pt x="7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42" name="Freeform 30"/>
            <p:cNvSpPr/>
            <p:nvPr/>
          </p:nvSpPr>
          <p:spPr bwMode="auto">
            <a:xfrm>
              <a:off x="5753101" y="3346451"/>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6"/>
                    <a:pt x="103" y="19"/>
                    <a:pt x="98" y="19"/>
                  </a:cubicBezTo>
                  <a:cubicBezTo>
                    <a:pt x="8" y="19"/>
                    <a:pt x="8" y="19"/>
                    <a:pt x="8" y="19"/>
                  </a:cubicBezTo>
                  <a:cubicBezTo>
                    <a:pt x="3" y="19"/>
                    <a:pt x="0" y="16"/>
                    <a:pt x="0" y="11"/>
                  </a:cubicBezTo>
                  <a:cubicBezTo>
                    <a:pt x="0" y="8"/>
                    <a:pt x="0" y="8"/>
                    <a:pt x="0" y="8"/>
                  </a:cubicBezTo>
                  <a:cubicBezTo>
                    <a:pt x="0" y="4"/>
                    <a:pt x="3" y="0"/>
                    <a:pt x="8" y="0"/>
                  </a:cubicBezTo>
                  <a:cubicBezTo>
                    <a:pt x="98" y="0"/>
                    <a:pt x="98" y="0"/>
                    <a:pt x="98" y="0"/>
                  </a:cubicBezTo>
                  <a:cubicBezTo>
                    <a:pt x="103" y="0"/>
                    <a:pt x="106" y="4"/>
                    <a:pt x="106" y="8"/>
                  </a:cubicBezTo>
                  <a:lnTo>
                    <a:pt x="106"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43" name="Freeform 31"/>
            <p:cNvSpPr/>
            <p:nvPr/>
          </p:nvSpPr>
          <p:spPr bwMode="auto">
            <a:xfrm>
              <a:off x="5753101" y="3386138"/>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5"/>
                    <a:pt x="103" y="19"/>
                    <a:pt x="98" y="19"/>
                  </a:cubicBezTo>
                  <a:cubicBezTo>
                    <a:pt x="8" y="19"/>
                    <a:pt x="8" y="19"/>
                    <a:pt x="8" y="19"/>
                  </a:cubicBezTo>
                  <a:cubicBezTo>
                    <a:pt x="3" y="19"/>
                    <a:pt x="0" y="15"/>
                    <a:pt x="0" y="11"/>
                  </a:cubicBezTo>
                  <a:cubicBezTo>
                    <a:pt x="0" y="8"/>
                    <a:pt x="0" y="8"/>
                    <a:pt x="0" y="8"/>
                  </a:cubicBezTo>
                  <a:cubicBezTo>
                    <a:pt x="0" y="3"/>
                    <a:pt x="3" y="0"/>
                    <a:pt x="8" y="0"/>
                  </a:cubicBezTo>
                  <a:cubicBezTo>
                    <a:pt x="98" y="0"/>
                    <a:pt x="98" y="0"/>
                    <a:pt x="98" y="0"/>
                  </a:cubicBezTo>
                  <a:cubicBezTo>
                    <a:pt x="103" y="0"/>
                    <a:pt x="106" y="3"/>
                    <a:pt x="106" y="8"/>
                  </a:cubicBezTo>
                  <a:lnTo>
                    <a:pt x="106"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44" name="Freeform 32"/>
            <p:cNvSpPr/>
            <p:nvPr/>
          </p:nvSpPr>
          <p:spPr bwMode="auto">
            <a:xfrm>
              <a:off x="5649914" y="2946401"/>
              <a:ext cx="360363" cy="385763"/>
            </a:xfrm>
            <a:custGeom>
              <a:avLst/>
              <a:gdLst>
                <a:gd name="T0" fmla="*/ 250 w 250"/>
                <a:gd name="T1" fmla="*/ 125 h 268"/>
                <a:gd name="T2" fmla="*/ 125 w 250"/>
                <a:gd name="T3" fmla="*/ 0 h 268"/>
                <a:gd name="T4" fmla="*/ 0 w 250"/>
                <a:gd name="T5" fmla="*/ 125 h 268"/>
                <a:gd name="T6" fmla="*/ 72 w 250"/>
                <a:gd name="T7" fmla="*/ 238 h 268"/>
                <a:gd name="T8" fmla="*/ 72 w 250"/>
                <a:gd name="T9" fmla="*/ 244 h 268"/>
                <a:gd name="T10" fmla="*/ 96 w 250"/>
                <a:gd name="T11" fmla="*/ 268 h 268"/>
                <a:gd name="T12" fmla="*/ 154 w 250"/>
                <a:gd name="T13" fmla="*/ 268 h 268"/>
                <a:gd name="T14" fmla="*/ 178 w 250"/>
                <a:gd name="T15" fmla="*/ 244 h 268"/>
                <a:gd name="T16" fmla="*/ 178 w 250"/>
                <a:gd name="T17" fmla="*/ 238 h 268"/>
                <a:gd name="T18" fmla="*/ 250 w 250"/>
                <a:gd name="T19" fmla="*/ 12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68">
                  <a:moveTo>
                    <a:pt x="250" y="125"/>
                  </a:moveTo>
                  <a:cubicBezTo>
                    <a:pt x="250" y="56"/>
                    <a:pt x="194" y="0"/>
                    <a:pt x="125" y="0"/>
                  </a:cubicBezTo>
                  <a:cubicBezTo>
                    <a:pt x="56" y="0"/>
                    <a:pt x="0" y="56"/>
                    <a:pt x="0" y="125"/>
                  </a:cubicBezTo>
                  <a:cubicBezTo>
                    <a:pt x="0" y="175"/>
                    <a:pt x="30" y="218"/>
                    <a:pt x="72" y="238"/>
                  </a:cubicBezTo>
                  <a:cubicBezTo>
                    <a:pt x="72" y="244"/>
                    <a:pt x="72" y="244"/>
                    <a:pt x="72" y="244"/>
                  </a:cubicBezTo>
                  <a:cubicBezTo>
                    <a:pt x="72" y="257"/>
                    <a:pt x="83" y="268"/>
                    <a:pt x="96" y="268"/>
                  </a:cubicBezTo>
                  <a:cubicBezTo>
                    <a:pt x="154" y="268"/>
                    <a:pt x="154" y="268"/>
                    <a:pt x="154" y="268"/>
                  </a:cubicBezTo>
                  <a:cubicBezTo>
                    <a:pt x="167" y="268"/>
                    <a:pt x="178" y="257"/>
                    <a:pt x="178" y="244"/>
                  </a:cubicBezTo>
                  <a:cubicBezTo>
                    <a:pt x="178" y="238"/>
                    <a:pt x="178" y="238"/>
                    <a:pt x="178" y="238"/>
                  </a:cubicBezTo>
                  <a:cubicBezTo>
                    <a:pt x="221" y="218"/>
                    <a:pt x="250" y="175"/>
                    <a:pt x="250" y="1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grpSp>
      <p:grpSp>
        <p:nvGrpSpPr>
          <p:cNvPr id="45" name="组合 44"/>
          <p:cNvGrpSpPr/>
          <p:nvPr/>
        </p:nvGrpSpPr>
        <p:grpSpPr>
          <a:xfrm>
            <a:off x="1114069" y="1502770"/>
            <a:ext cx="299495" cy="986234"/>
            <a:chOff x="7994914" y="-2181452"/>
            <a:chExt cx="747713" cy="2462213"/>
          </a:xfrm>
          <a:solidFill>
            <a:schemeClr val="tx1">
              <a:lumMod val="75000"/>
              <a:lumOff val="25000"/>
            </a:schemeClr>
          </a:solidFill>
        </p:grpSpPr>
        <p:sp>
          <p:nvSpPr>
            <p:cNvPr id="46" name="Freeform 52"/>
            <p:cNvSpPr/>
            <p:nvPr/>
          </p:nvSpPr>
          <p:spPr bwMode="auto">
            <a:xfrm>
              <a:off x="8301302" y="-2181452"/>
              <a:ext cx="247650" cy="366713"/>
            </a:xfrm>
            <a:custGeom>
              <a:avLst/>
              <a:gdLst>
                <a:gd name="T0" fmla="*/ 24 w 156"/>
                <a:gd name="T1" fmla="*/ 145 h 231"/>
                <a:gd name="T2" fmla="*/ 27 w 156"/>
                <a:gd name="T3" fmla="*/ 147 h 231"/>
                <a:gd name="T4" fmla="*/ 26 w 156"/>
                <a:gd name="T5" fmla="*/ 168 h 231"/>
                <a:gd name="T6" fmla="*/ 25 w 156"/>
                <a:gd name="T7" fmla="*/ 182 h 231"/>
                <a:gd name="T8" fmla="*/ 25 w 156"/>
                <a:gd name="T9" fmla="*/ 186 h 231"/>
                <a:gd name="T10" fmla="*/ 36 w 156"/>
                <a:gd name="T11" fmla="*/ 198 h 231"/>
                <a:gd name="T12" fmla="*/ 47 w 156"/>
                <a:gd name="T13" fmla="*/ 211 h 231"/>
                <a:gd name="T14" fmla="*/ 55 w 156"/>
                <a:gd name="T15" fmla="*/ 217 h 231"/>
                <a:gd name="T16" fmla="*/ 76 w 156"/>
                <a:gd name="T17" fmla="*/ 229 h 231"/>
                <a:gd name="T18" fmla="*/ 80 w 156"/>
                <a:gd name="T19" fmla="*/ 231 h 231"/>
                <a:gd name="T20" fmla="*/ 86 w 156"/>
                <a:gd name="T21" fmla="*/ 231 h 231"/>
                <a:gd name="T22" fmla="*/ 97 w 156"/>
                <a:gd name="T23" fmla="*/ 228 h 231"/>
                <a:gd name="T24" fmla="*/ 107 w 156"/>
                <a:gd name="T25" fmla="*/ 221 h 231"/>
                <a:gd name="T26" fmla="*/ 118 w 156"/>
                <a:gd name="T27" fmla="*/ 215 h 231"/>
                <a:gd name="T28" fmla="*/ 115 w 156"/>
                <a:gd name="T29" fmla="*/ 206 h 231"/>
                <a:gd name="T30" fmla="*/ 115 w 156"/>
                <a:gd name="T31" fmla="*/ 199 h 231"/>
                <a:gd name="T32" fmla="*/ 120 w 156"/>
                <a:gd name="T33" fmla="*/ 171 h 231"/>
                <a:gd name="T34" fmla="*/ 124 w 156"/>
                <a:gd name="T35" fmla="*/ 168 h 231"/>
                <a:gd name="T36" fmla="*/ 137 w 156"/>
                <a:gd name="T37" fmla="*/ 150 h 231"/>
                <a:gd name="T38" fmla="*/ 142 w 156"/>
                <a:gd name="T39" fmla="*/ 141 h 231"/>
                <a:gd name="T40" fmla="*/ 144 w 156"/>
                <a:gd name="T41" fmla="*/ 137 h 231"/>
                <a:gd name="T42" fmla="*/ 147 w 156"/>
                <a:gd name="T43" fmla="*/ 133 h 231"/>
                <a:gd name="T44" fmla="*/ 154 w 156"/>
                <a:gd name="T45" fmla="*/ 114 h 231"/>
                <a:gd name="T46" fmla="*/ 155 w 156"/>
                <a:gd name="T47" fmla="*/ 103 h 231"/>
                <a:gd name="T48" fmla="*/ 155 w 156"/>
                <a:gd name="T49" fmla="*/ 97 h 231"/>
                <a:gd name="T50" fmla="*/ 153 w 156"/>
                <a:gd name="T51" fmla="*/ 94 h 231"/>
                <a:gd name="T52" fmla="*/ 148 w 156"/>
                <a:gd name="T53" fmla="*/ 93 h 231"/>
                <a:gd name="T54" fmla="*/ 148 w 156"/>
                <a:gd name="T55" fmla="*/ 89 h 231"/>
                <a:gd name="T56" fmla="*/ 147 w 156"/>
                <a:gd name="T57" fmla="*/ 73 h 231"/>
                <a:gd name="T58" fmla="*/ 148 w 156"/>
                <a:gd name="T59" fmla="*/ 61 h 231"/>
                <a:gd name="T60" fmla="*/ 146 w 156"/>
                <a:gd name="T61" fmla="*/ 47 h 231"/>
                <a:gd name="T62" fmla="*/ 139 w 156"/>
                <a:gd name="T63" fmla="*/ 35 h 231"/>
                <a:gd name="T64" fmla="*/ 119 w 156"/>
                <a:gd name="T65" fmla="*/ 12 h 231"/>
                <a:gd name="T66" fmla="*/ 115 w 156"/>
                <a:gd name="T67" fmla="*/ 9 h 231"/>
                <a:gd name="T68" fmla="*/ 98 w 156"/>
                <a:gd name="T69" fmla="*/ 2 h 231"/>
                <a:gd name="T70" fmla="*/ 79 w 156"/>
                <a:gd name="T71" fmla="*/ 0 h 231"/>
                <a:gd name="T72" fmla="*/ 68 w 156"/>
                <a:gd name="T73" fmla="*/ 0 h 231"/>
                <a:gd name="T74" fmla="*/ 49 w 156"/>
                <a:gd name="T75" fmla="*/ 5 h 231"/>
                <a:gd name="T76" fmla="*/ 35 w 156"/>
                <a:gd name="T77" fmla="*/ 12 h 231"/>
                <a:gd name="T78" fmla="*/ 21 w 156"/>
                <a:gd name="T79" fmla="*/ 24 h 231"/>
                <a:gd name="T80" fmla="*/ 16 w 156"/>
                <a:gd name="T81" fmla="*/ 28 h 231"/>
                <a:gd name="T82" fmla="*/ 9 w 156"/>
                <a:gd name="T83" fmla="*/ 47 h 231"/>
                <a:gd name="T84" fmla="*/ 5 w 156"/>
                <a:gd name="T85" fmla="*/ 70 h 231"/>
                <a:gd name="T86" fmla="*/ 5 w 156"/>
                <a:gd name="T87" fmla="*/ 76 h 231"/>
                <a:gd name="T88" fmla="*/ 6 w 156"/>
                <a:gd name="T89" fmla="*/ 90 h 231"/>
                <a:gd name="T90" fmla="*/ 2 w 156"/>
                <a:gd name="T91" fmla="*/ 95 h 231"/>
                <a:gd name="T92" fmla="*/ 0 w 156"/>
                <a:gd name="T93" fmla="*/ 97 h 231"/>
                <a:gd name="T94" fmla="*/ 0 w 156"/>
                <a:gd name="T95" fmla="*/ 109 h 231"/>
                <a:gd name="T96" fmla="*/ 6 w 156"/>
                <a:gd name="T97" fmla="*/ 128 h 231"/>
                <a:gd name="T98" fmla="*/ 10 w 156"/>
                <a:gd name="T99" fmla="*/ 134 h 231"/>
                <a:gd name="T100" fmla="*/ 19 w 156"/>
                <a:gd name="T101" fmla="*/ 144 h 231"/>
                <a:gd name="T102" fmla="*/ 24 w 156"/>
                <a:gd name="T103" fmla="*/ 1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31">
                  <a:moveTo>
                    <a:pt x="24" y="145"/>
                  </a:moveTo>
                  <a:lnTo>
                    <a:pt x="24" y="145"/>
                  </a:lnTo>
                  <a:lnTo>
                    <a:pt x="26" y="145"/>
                  </a:lnTo>
                  <a:lnTo>
                    <a:pt x="27" y="147"/>
                  </a:lnTo>
                  <a:lnTo>
                    <a:pt x="27" y="156"/>
                  </a:lnTo>
                  <a:lnTo>
                    <a:pt x="26" y="168"/>
                  </a:lnTo>
                  <a:lnTo>
                    <a:pt x="25" y="182"/>
                  </a:lnTo>
                  <a:lnTo>
                    <a:pt x="25" y="182"/>
                  </a:lnTo>
                  <a:lnTo>
                    <a:pt x="25" y="186"/>
                  </a:lnTo>
                  <a:lnTo>
                    <a:pt x="25" y="186"/>
                  </a:lnTo>
                  <a:lnTo>
                    <a:pt x="29" y="190"/>
                  </a:lnTo>
                  <a:lnTo>
                    <a:pt x="36" y="198"/>
                  </a:lnTo>
                  <a:lnTo>
                    <a:pt x="42" y="205"/>
                  </a:lnTo>
                  <a:lnTo>
                    <a:pt x="47" y="211"/>
                  </a:lnTo>
                  <a:lnTo>
                    <a:pt x="47" y="211"/>
                  </a:lnTo>
                  <a:lnTo>
                    <a:pt x="55" y="217"/>
                  </a:lnTo>
                  <a:lnTo>
                    <a:pt x="63" y="221"/>
                  </a:lnTo>
                  <a:lnTo>
                    <a:pt x="76" y="229"/>
                  </a:lnTo>
                  <a:lnTo>
                    <a:pt x="76" y="229"/>
                  </a:lnTo>
                  <a:lnTo>
                    <a:pt x="80" y="231"/>
                  </a:lnTo>
                  <a:lnTo>
                    <a:pt x="83" y="231"/>
                  </a:lnTo>
                  <a:lnTo>
                    <a:pt x="86" y="231"/>
                  </a:lnTo>
                  <a:lnTo>
                    <a:pt x="89" y="231"/>
                  </a:lnTo>
                  <a:lnTo>
                    <a:pt x="97" y="228"/>
                  </a:lnTo>
                  <a:lnTo>
                    <a:pt x="107" y="221"/>
                  </a:lnTo>
                  <a:lnTo>
                    <a:pt x="107" y="221"/>
                  </a:lnTo>
                  <a:lnTo>
                    <a:pt x="114" y="216"/>
                  </a:lnTo>
                  <a:lnTo>
                    <a:pt x="118" y="215"/>
                  </a:lnTo>
                  <a:lnTo>
                    <a:pt x="118" y="215"/>
                  </a:lnTo>
                  <a:lnTo>
                    <a:pt x="115" y="206"/>
                  </a:lnTo>
                  <a:lnTo>
                    <a:pt x="115" y="202"/>
                  </a:lnTo>
                  <a:lnTo>
                    <a:pt x="115" y="199"/>
                  </a:lnTo>
                  <a:lnTo>
                    <a:pt x="115" y="199"/>
                  </a:lnTo>
                  <a:lnTo>
                    <a:pt x="120" y="171"/>
                  </a:lnTo>
                  <a:lnTo>
                    <a:pt x="120" y="171"/>
                  </a:lnTo>
                  <a:lnTo>
                    <a:pt x="124" y="168"/>
                  </a:lnTo>
                  <a:lnTo>
                    <a:pt x="128" y="162"/>
                  </a:lnTo>
                  <a:lnTo>
                    <a:pt x="137" y="150"/>
                  </a:lnTo>
                  <a:lnTo>
                    <a:pt x="137" y="150"/>
                  </a:lnTo>
                  <a:lnTo>
                    <a:pt x="142" y="141"/>
                  </a:lnTo>
                  <a:lnTo>
                    <a:pt x="144" y="137"/>
                  </a:lnTo>
                  <a:lnTo>
                    <a:pt x="144" y="137"/>
                  </a:lnTo>
                  <a:lnTo>
                    <a:pt x="145" y="136"/>
                  </a:lnTo>
                  <a:lnTo>
                    <a:pt x="147" y="133"/>
                  </a:lnTo>
                  <a:lnTo>
                    <a:pt x="151" y="125"/>
                  </a:lnTo>
                  <a:lnTo>
                    <a:pt x="154" y="114"/>
                  </a:lnTo>
                  <a:lnTo>
                    <a:pt x="155" y="103"/>
                  </a:lnTo>
                  <a:lnTo>
                    <a:pt x="155" y="103"/>
                  </a:lnTo>
                  <a:lnTo>
                    <a:pt x="156" y="100"/>
                  </a:lnTo>
                  <a:lnTo>
                    <a:pt x="155" y="97"/>
                  </a:lnTo>
                  <a:lnTo>
                    <a:pt x="154" y="95"/>
                  </a:lnTo>
                  <a:lnTo>
                    <a:pt x="153" y="94"/>
                  </a:lnTo>
                  <a:lnTo>
                    <a:pt x="149" y="93"/>
                  </a:lnTo>
                  <a:lnTo>
                    <a:pt x="148" y="93"/>
                  </a:lnTo>
                  <a:lnTo>
                    <a:pt x="148" y="93"/>
                  </a:lnTo>
                  <a:lnTo>
                    <a:pt x="148" y="89"/>
                  </a:lnTo>
                  <a:lnTo>
                    <a:pt x="147" y="83"/>
                  </a:lnTo>
                  <a:lnTo>
                    <a:pt x="147" y="73"/>
                  </a:lnTo>
                  <a:lnTo>
                    <a:pt x="148" y="61"/>
                  </a:lnTo>
                  <a:lnTo>
                    <a:pt x="148" y="61"/>
                  </a:lnTo>
                  <a:lnTo>
                    <a:pt x="148" y="55"/>
                  </a:lnTo>
                  <a:lnTo>
                    <a:pt x="146" y="47"/>
                  </a:lnTo>
                  <a:lnTo>
                    <a:pt x="143" y="41"/>
                  </a:lnTo>
                  <a:lnTo>
                    <a:pt x="139" y="35"/>
                  </a:lnTo>
                  <a:lnTo>
                    <a:pt x="129" y="22"/>
                  </a:lnTo>
                  <a:lnTo>
                    <a:pt x="119" y="12"/>
                  </a:lnTo>
                  <a:lnTo>
                    <a:pt x="119" y="12"/>
                  </a:lnTo>
                  <a:lnTo>
                    <a:pt x="115" y="9"/>
                  </a:lnTo>
                  <a:lnTo>
                    <a:pt x="110" y="6"/>
                  </a:lnTo>
                  <a:lnTo>
                    <a:pt x="98" y="2"/>
                  </a:lnTo>
                  <a:lnTo>
                    <a:pt x="86" y="0"/>
                  </a:lnTo>
                  <a:lnTo>
                    <a:pt x="79" y="0"/>
                  </a:lnTo>
                  <a:lnTo>
                    <a:pt x="79" y="0"/>
                  </a:lnTo>
                  <a:lnTo>
                    <a:pt x="68" y="0"/>
                  </a:lnTo>
                  <a:lnTo>
                    <a:pt x="58" y="2"/>
                  </a:lnTo>
                  <a:lnTo>
                    <a:pt x="49" y="5"/>
                  </a:lnTo>
                  <a:lnTo>
                    <a:pt x="41" y="9"/>
                  </a:lnTo>
                  <a:lnTo>
                    <a:pt x="35" y="12"/>
                  </a:lnTo>
                  <a:lnTo>
                    <a:pt x="29" y="16"/>
                  </a:lnTo>
                  <a:lnTo>
                    <a:pt x="21" y="24"/>
                  </a:lnTo>
                  <a:lnTo>
                    <a:pt x="21" y="24"/>
                  </a:lnTo>
                  <a:lnTo>
                    <a:pt x="16" y="28"/>
                  </a:lnTo>
                  <a:lnTo>
                    <a:pt x="13" y="34"/>
                  </a:lnTo>
                  <a:lnTo>
                    <a:pt x="9" y="47"/>
                  </a:lnTo>
                  <a:lnTo>
                    <a:pt x="6" y="61"/>
                  </a:lnTo>
                  <a:lnTo>
                    <a:pt x="5" y="70"/>
                  </a:lnTo>
                  <a:lnTo>
                    <a:pt x="5" y="70"/>
                  </a:lnTo>
                  <a:lnTo>
                    <a:pt x="5" y="76"/>
                  </a:lnTo>
                  <a:lnTo>
                    <a:pt x="6" y="84"/>
                  </a:lnTo>
                  <a:lnTo>
                    <a:pt x="6" y="90"/>
                  </a:lnTo>
                  <a:lnTo>
                    <a:pt x="5" y="93"/>
                  </a:lnTo>
                  <a:lnTo>
                    <a:pt x="2" y="95"/>
                  </a:lnTo>
                  <a:lnTo>
                    <a:pt x="2" y="95"/>
                  </a:lnTo>
                  <a:lnTo>
                    <a:pt x="0" y="97"/>
                  </a:lnTo>
                  <a:lnTo>
                    <a:pt x="0" y="100"/>
                  </a:lnTo>
                  <a:lnTo>
                    <a:pt x="0" y="109"/>
                  </a:lnTo>
                  <a:lnTo>
                    <a:pt x="3" y="118"/>
                  </a:lnTo>
                  <a:lnTo>
                    <a:pt x="6" y="128"/>
                  </a:lnTo>
                  <a:lnTo>
                    <a:pt x="6" y="128"/>
                  </a:lnTo>
                  <a:lnTo>
                    <a:pt x="10" y="134"/>
                  </a:lnTo>
                  <a:lnTo>
                    <a:pt x="14" y="141"/>
                  </a:lnTo>
                  <a:lnTo>
                    <a:pt x="19" y="144"/>
                  </a:lnTo>
                  <a:lnTo>
                    <a:pt x="22" y="145"/>
                  </a:lnTo>
                  <a:lnTo>
                    <a:pt x="24" y="145"/>
                  </a:lnTo>
                  <a:lnTo>
                    <a:pt x="24"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47" name="Freeform 53"/>
            <p:cNvSpPr>
              <a:spLocks noEditPoints="1"/>
            </p:cNvSpPr>
            <p:nvPr/>
          </p:nvSpPr>
          <p:spPr bwMode="auto">
            <a:xfrm>
              <a:off x="7994914" y="-1868714"/>
              <a:ext cx="747713" cy="2149475"/>
            </a:xfrm>
            <a:custGeom>
              <a:avLst/>
              <a:gdLst>
                <a:gd name="T0" fmla="*/ 452 w 471"/>
                <a:gd name="T1" fmla="*/ 397 h 1354"/>
                <a:gd name="T2" fmla="*/ 460 w 471"/>
                <a:gd name="T3" fmla="*/ 382 h 1354"/>
                <a:gd name="T4" fmla="*/ 464 w 471"/>
                <a:gd name="T5" fmla="*/ 357 h 1354"/>
                <a:gd name="T6" fmla="*/ 457 w 471"/>
                <a:gd name="T7" fmla="*/ 294 h 1354"/>
                <a:gd name="T8" fmla="*/ 452 w 471"/>
                <a:gd name="T9" fmla="*/ 168 h 1354"/>
                <a:gd name="T10" fmla="*/ 439 w 471"/>
                <a:gd name="T11" fmla="*/ 85 h 1354"/>
                <a:gd name="T12" fmla="*/ 324 w 471"/>
                <a:gd name="T13" fmla="*/ 28 h 1354"/>
                <a:gd name="T14" fmla="*/ 322 w 471"/>
                <a:gd name="T15" fmla="*/ 62 h 1354"/>
                <a:gd name="T16" fmla="*/ 332 w 471"/>
                <a:gd name="T17" fmla="*/ 166 h 1354"/>
                <a:gd name="T18" fmla="*/ 311 w 471"/>
                <a:gd name="T19" fmla="*/ 146 h 1354"/>
                <a:gd name="T20" fmla="*/ 289 w 471"/>
                <a:gd name="T21" fmla="*/ 65 h 1354"/>
                <a:gd name="T22" fmla="*/ 279 w 471"/>
                <a:gd name="T23" fmla="*/ 43 h 1354"/>
                <a:gd name="T24" fmla="*/ 257 w 471"/>
                <a:gd name="T25" fmla="*/ 46 h 1354"/>
                <a:gd name="T26" fmla="*/ 266 w 471"/>
                <a:gd name="T27" fmla="*/ 62 h 1354"/>
                <a:gd name="T28" fmla="*/ 254 w 471"/>
                <a:gd name="T29" fmla="*/ 104 h 1354"/>
                <a:gd name="T30" fmla="*/ 256 w 471"/>
                <a:gd name="T31" fmla="*/ 196 h 1354"/>
                <a:gd name="T32" fmla="*/ 232 w 471"/>
                <a:gd name="T33" fmla="*/ 119 h 1354"/>
                <a:gd name="T34" fmla="*/ 216 w 471"/>
                <a:gd name="T35" fmla="*/ 27 h 1354"/>
                <a:gd name="T36" fmla="*/ 193 w 471"/>
                <a:gd name="T37" fmla="*/ 8 h 1354"/>
                <a:gd name="T38" fmla="*/ 89 w 471"/>
                <a:gd name="T39" fmla="*/ 37 h 1354"/>
                <a:gd name="T40" fmla="*/ 56 w 471"/>
                <a:gd name="T41" fmla="*/ 72 h 1354"/>
                <a:gd name="T42" fmla="*/ 32 w 471"/>
                <a:gd name="T43" fmla="*/ 181 h 1354"/>
                <a:gd name="T44" fmla="*/ 9 w 471"/>
                <a:gd name="T45" fmla="*/ 291 h 1354"/>
                <a:gd name="T46" fmla="*/ 6 w 471"/>
                <a:gd name="T47" fmla="*/ 349 h 1354"/>
                <a:gd name="T48" fmla="*/ 25 w 471"/>
                <a:gd name="T49" fmla="*/ 389 h 1354"/>
                <a:gd name="T50" fmla="*/ 42 w 471"/>
                <a:gd name="T51" fmla="*/ 410 h 1354"/>
                <a:gd name="T52" fmla="*/ 39 w 471"/>
                <a:gd name="T53" fmla="*/ 458 h 1354"/>
                <a:gd name="T54" fmla="*/ 91 w 471"/>
                <a:gd name="T55" fmla="*/ 524 h 1354"/>
                <a:gd name="T56" fmla="*/ 90 w 471"/>
                <a:gd name="T57" fmla="*/ 639 h 1354"/>
                <a:gd name="T58" fmla="*/ 78 w 471"/>
                <a:gd name="T59" fmla="*/ 849 h 1354"/>
                <a:gd name="T60" fmla="*/ 67 w 471"/>
                <a:gd name="T61" fmla="*/ 1033 h 1354"/>
                <a:gd name="T62" fmla="*/ 62 w 471"/>
                <a:gd name="T63" fmla="*/ 1166 h 1354"/>
                <a:gd name="T64" fmla="*/ 71 w 471"/>
                <a:gd name="T65" fmla="*/ 1285 h 1354"/>
                <a:gd name="T66" fmla="*/ 73 w 471"/>
                <a:gd name="T67" fmla="*/ 1335 h 1354"/>
                <a:gd name="T68" fmla="*/ 122 w 471"/>
                <a:gd name="T69" fmla="*/ 1354 h 1354"/>
                <a:gd name="T70" fmla="*/ 163 w 471"/>
                <a:gd name="T71" fmla="*/ 1345 h 1354"/>
                <a:gd name="T72" fmla="*/ 151 w 471"/>
                <a:gd name="T73" fmla="*/ 1287 h 1354"/>
                <a:gd name="T74" fmla="*/ 167 w 471"/>
                <a:gd name="T75" fmla="*/ 1232 h 1354"/>
                <a:gd name="T76" fmla="*/ 173 w 471"/>
                <a:gd name="T77" fmla="*/ 1175 h 1354"/>
                <a:gd name="T78" fmla="*/ 177 w 471"/>
                <a:gd name="T79" fmla="*/ 1061 h 1354"/>
                <a:gd name="T80" fmla="*/ 175 w 471"/>
                <a:gd name="T81" fmla="*/ 1007 h 1354"/>
                <a:gd name="T82" fmla="*/ 208 w 471"/>
                <a:gd name="T83" fmla="*/ 800 h 1354"/>
                <a:gd name="T84" fmla="*/ 231 w 471"/>
                <a:gd name="T85" fmla="*/ 711 h 1354"/>
                <a:gd name="T86" fmla="*/ 250 w 471"/>
                <a:gd name="T87" fmla="*/ 712 h 1354"/>
                <a:gd name="T88" fmla="*/ 259 w 471"/>
                <a:gd name="T89" fmla="*/ 874 h 1354"/>
                <a:gd name="T90" fmla="*/ 264 w 471"/>
                <a:gd name="T91" fmla="*/ 995 h 1354"/>
                <a:gd name="T92" fmla="*/ 279 w 471"/>
                <a:gd name="T93" fmla="*/ 1186 h 1354"/>
                <a:gd name="T94" fmla="*/ 293 w 471"/>
                <a:gd name="T95" fmla="*/ 1307 h 1354"/>
                <a:gd name="T96" fmla="*/ 321 w 471"/>
                <a:gd name="T97" fmla="*/ 1314 h 1354"/>
                <a:gd name="T98" fmla="*/ 358 w 471"/>
                <a:gd name="T99" fmla="*/ 1315 h 1354"/>
                <a:gd name="T100" fmla="*/ 431 w 471"/>
                <a:gd name="T101" fmla="*/ 1327 h 1354"/>
                <a:gd name="T102" fmla="*/ 461 w 471"/>
                <a:gd name="T103" fmla="*/ 1304 h 1354"/>
                <a:gd name="T104" fmla="*/ 424 w 471"/>
                <a:gd name="T105" fmla="*/ 1288 h 1354"/>
                <a:gd name="T106" fmla="*/ 378 w 471"/>
                <a:gd name="T107" fmla="*/ 1211 h 1354"/>
                <a:gd name="T108" fmla="*/ 363 w 471"/>
                <a:gd name="T109" fmla="*/ 1061 h 1354"/>
                <a:gd name="T110" fmla="*/ 373 w 471"/>
                <a:gd name="T111" fmla="*/ 844 h 1354"/>
                <a:gd name="T112" fmla="*/ 388 w 471"/>
                <a:gd name="T113" fmla="*/ 726 h 1354"/>
                <a:gd name="T114" fmla="*/ 404 w 471"/>
                <a:gd name="T115" fmla="*/ 601 h 1354"/>
                <a:gd name="T116" fmla="*/ 436 w 471"/>
                <a:gd name="T117" fmla="*/ 588 h 1354"/>
                <a:gd name="T118" fmla="*/ 467 w 471"/>
                <a:gd name="T119" fmla="*/ 608 h 1354"/>
                <a:gd name="T120" fmla="*/ 461 w 471"/>
                <a:gd name="T121" fmla="*/ 454 h 1354"/>
                <a:gd name="T122" fmla="*/ 88 w 471"/>
                <a:gd name="T123" fmla="*/ 298 h 1354"/>
                <a:gd name="T124" fmla="*/ 94 w 471"/>
                <a:gd name="T125" fmla="*/ 317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1" h="1354">
                  <a:moveTo>
                    <a:pt x="456" y="444"/>
                  </a:moveTo>
                  <a:lnTo>
                    <a:pt x="456" y="444"/>
                  </a:lnTo>
                  <a:lnTo>
                    <a:pt x="455" y="441"/>
                  </a:lnTo>
                  <a:lnTo>
                    <a:pt x="454" y="437"/>
                  </a:lnTo>
                  <a:lnTo>
                    <a:pt x="453" y="424"/>
                  </a:lnTo>
                  <a:lnTo>
                    <a:pt x="453" y="405"/>
                  </a:lnTo>
                  <a:lnTo>
                    <a:pt x="453" y="405"/>
                  </a:lnTo>
                  <a:lnTo>
                    <a:pt x="452" y="397"/>
                  </a:lnTo>
                  <a:lnTo>
                    <a:pt x="453" y="394"/>
                  </a:lnTo>
                  <a:lnTo>
                    <a:pt x="453" y="394"/>
                  </a:lnTo>
                  <a:lnTo>
                    <a:pt x="454" y="394"/>
                  </a:lnTo>
                  <a:lnTo>
                    <a:pt x="454" y="394"/>
                  </a:lnTo>
                  <a:lnTo>
                    <a:pt x="455" y="393"/>
                  </a:lnTo>
                  <a:lnTo>
                    <a:pt x="456" y="392"/>
                  </a:lnTo>
                  <a:lnTo>
                    <a:pt x="458" y="387"/>
                  </a:lnTo>
                  <a:lnTo>
                    <a:pt x="460" y="382"/>
                  </a:lnTo>
                  <a:lnTo>
                    <a:pt x="460" y="378"/>
                  </a:lnTo>
                  <a:lnTo>
                    <a:pt x="460" y="378"/>
                  </a:lnTo>
                  <a:lnTo>
                    <a:pt x="458" y="368"/>
                  </a:lnTo>
                  <a:lnTo>
                    <a:pt x="458" y="364"/>
                  </a:lnTo>
                  <a:lnTo>
                    <a:pt x="460" y="362"/>
                  </a:lnTo>
                  <a:lnTo>
                    <a:pt x="462" y="360"/>
                  </a:lnTo>
                  <a:lnTo>
                    <a:pt x="462" y="360"/>
                  </a:lnTo>
                  <a:lnTo>
                    <a:pt x="464" y="357"/>
                  </a:lnTo>
                  <a:lnTo>
                    <a:pt x="465" y="354"/>
                  </a:lnTo>
                  <a:lnTo>
                    <a:pt x="465" y="346"/>
                  </a:lnTo>
                  <a:lnTo>
                    <a:pt x="463" y="336"/>
                  </a:lnTo>
                  <a:lnTo>
                    <a:pt x="461" y="329"/>
                  </a:lnTo>
                  <a:lnTo>
                    <a:pt x="461" y="329"/>
                  </a:lnTo>
                  <a:lnTo>
                    <a:pt x="460" y="325"/>
                  </a:lnTo>
                  <a:lnTo>
                    <a:pt x="458" y="317"/>
                  </a:lnTo>
                  <a:lnTo>
                    <a:pt x="457" y="294"/>
                  </a:lnTo>
                  <a:lnTo>
                    <a:pt x="456" y="270"/>
                  </a:lnTo>
                  <a:lnTo>
                    <a:pt x="455" y="261"/>
                  </a:lnTo>
                  <a:lnTo>
                    <a:pt x="454" y="255"/>
                  </a:lnTo>
                  <a:lnTo>
                    <a:pt x="454" y="255"/>
                  </a:lnTo>
                  <a:lnTo>
                    <a:pt x="453" y="248"/>
                  </a:lnTo>
                  <a:lnTo>
                    <a:pt x="452" y="235"/>
                  </a:lnTo>
                  <a:lnTo>
                    <a:pt x="452" y="202"/>
                  </a:lnTo>
                  <a:lnTo>
                    <a:pt x="452" y="168"/>
                  </a:lnTo>
                  <a:lnTo>
                    <a:pt x="451" y="150"/>
                  </a:lnTo>
                  <a:lnTo>
                    <a:pt x="451" y="150"/>
                  </a:lnTo>
                  <a:lnTo>
                    <a:pt x="449" y="125"/>
                  </a:lnTo>
                  <a:lnTo>
                    <a:pt x="447" y="99"/>
                  </a:lnTo>
                  <a:lnTo>
                    <a:pt x="447" y="99"/>
                  </a:lnTo>
                  <a:lnTo>
                    <a:pt x="446" y="93"/>
                  </a:lnTo>
                  <a:lnTo>
                    <a:pt x="443" y="89"/>
                  </a:lnTo>
                  <a:lnTo>
                    <a:pt x="439" y="85"/>
                  </a:lnTo>
                  <a:lnTo>
                    <a:pt x="435" y="81"/>
                  </a:lnTo>
                  <a:lnTo>
                    <a:pt x="424" y="76"/>
                  </a:lnTo>
                  <a:lnTo>
                    <a:pt x="415" y="72"/>
                  </a:lnTo>
                  <a:lnTo>
                    <a:pt x="415" y="72"/>
                  </a:lnTo>
                  <a:lnTo>
                    <a:pt x="351" y="42"/>
                  </a:lnTo>
                  <a:lnTo>
                    <a:pt x="351" y="42"/>
                  </a:lnTo>
                  <a:lnTo>
                    <a:pt x="332" y="31"/>
                  </a:lnTo>
                  <a:lnTo>
                    <a:pt x="324" y="28"/>
                  </a:lnTo>
                  <a:lnTo>
                    <a:pt x="319" y="26"/>
                  </a:lnTo>
                  <a:lnTo>
                    <a:pt x="319" y="26"/>
                  </a:lnTo>
                  <a:lnTo>
                    <a:pt x="318" y="26"/>
                  </a:lnTo>
                  <a:lnTo>
                    <a:pt x="318" y="26"/>
                  </a:lnTo>
                  <a:lnTo>
                    <a:pt x="320" y="33"/>
                  </a:lnTo>
                  <a:lnTo>
                    <a:pt x="320" y="44"/>
                  </a:lnTo>
                  <a:lnTo>
                    <a:pt x="321" y="55"/>
                  </a:lnTo>
                  <a:lnTo>
                    <a:pt x="322" y="62"/>
                  </a:lnTo>
                  <a:lnTo>
                    <a:pt x="322" y="62"/>
                  </a:lnTo>
                  <a:lnTo>
                    <a:pt x="324" y="75"/>
                  </a:lnTo>
                  <a:lnTo>
                    <a:pt x="326" y="96"/>
                  </a:lnTo>
                  <a:lnTo>
                    <a:pt x="329" y="120"/>
                  </a:lnTo>
                  <a:lnTo>
                    <a:pt x="331" y="138"/>
                  </a:lnTo>
                  <a:lnTo>
                    <a:pt x="331" y="138"/>
                  </a:lnTo>
                  <a:lnTo>
                    <a:pt x="332" y="148"/>
                  </a:lnTo>
                  <a:lnTo>
                    <a:pt x="332" y="166"/>
                  </a:lnTo>
                  <a:lnTo>
                    <a:pt x="331" y="211"/>
                  </a:lnTo>
                  <a:lnTo>
                    <a:pt x="330" y="273"/>
                  </a:lnTo>
                  <a:lnTo>
                    <a:pt x="330" y="273"/>
                  </a:lnTo>
                  <a:lnTo>
                    <a:pt x="321" y="219"/>
                  </a:lnTo>
                  <a:lnTo>
                    <a:pt x="316" y="184"/>
                  </a:lnTo>
                  <a:lnTo>
                    <a:pt x="313" y="162"/>
                  </a:lnTo>
                  <a:lnTo>
                    <a:pt x="313" y="162"/>
                  </a:lnTo>
                  <a:lnTo>
                    <a:pt x="311" y="146"/>
                  </a:lnTo>
                  <a:lnTo>
                    <a:pt x="309" y="125"/>
                  </a:lnTo>
                  <a:lnTo>
                    <a:pt x="306" y="106"/>
                  </a:lnTo>
                  <a:lnTo>
                    <a:pt x="303" y="92"/>
                  </a:lnTo>
                  <a:lnTo>
                    <a:pt x="303" y="92"/>
                  </a:lnTo>
                  <a:lnTo>
                    <a:pt x="300" y="84"/>
                  </a:lnTo>
                  <a:lnTo>
                    <a:pt x="295" y="76"/>
                  </a:lnTo>
                  <a:lnTo>
                    <a:pt x="289" y="65"/>
                  </a:lnTo>
                  <a:lnTo>
                    <a:pt x="289" y="65"/>
                  </a:lnTo>
                  <a:lnTo>
                    <a:pt x="287" y="62"/>
                  </a:lnTo>
                  <a:lnTo>
                    <a:pt x="288" y="58"/>
                  </a:lnTo>
                  <a:lnTo>
                    <a:pt x="290" y="49"/>
                  </a:lnTo>
                  <a:lnTo>
                    <a:pt x="290" y="49"/>
                  </a:lnTo>
                  <a:lnTo>
                    <a:pt x="290" y="47"/>
                  </a:lnTo>
                  <a:lnTo>
                    <a:pt x="290" y="46"/>
                  </a:lnTo>
                  <a:lnTo>
                    <a:pt x="288" y="45"/>
                  </a:lnTo>
                  <a:lnTo>
                    <a:pt x="279" y="43"/>
                  </a:lnTo>
                  <a:lnTo>
                    <a:pt x="279" y="43"/>
                  </a:lnTo>
                  <a:lnTo>
                    <a:pt x="272" y="42"/>
                  </a:lnTo>
                  <a:lnTo>
                    <a:pt x="265" y="40"/>
                  </a:lnTo>
                  <a:lnTo>
                    <a:pt x="263" y="41"/>
                  </a:lnTo>
                  <a:lnTo>
                    <a:pt x="261" y="41"/>
                  </a:lnTo>
                  <a:lnTo>
                    <a:pt x="259" y="43"/>
                  </a:lnTo>
                  <a:lnTo>
                    <a:pt x="257" y="46"/>
                  </a:lnTo>
                  <a:lnTo>
                    <a:pt x="257" y="46"/>
                  </a:lnTo>
                  <a:lnTo>
                    <a:pt x="257" y="49"/>
                  </a:lnTo>
                  <a:lnTo>
                    <a:pt x="257" y="51"/>
                  </a:lnTo>
                  <a:lnTo>
                    <a:pt x="258" y="53"/>
                  </a:lnTo>
                  <a:lnTo>
                    <a:pt x="260" y="55"/>
                  </a:lnTo>
                  <a:lnTo>
                    <a:pt x="264" y="58"/>
                  </a:lnTo>
                  <a:lnTo>
                    <a:pt x="265" y="60"/>
                  </a:lnTo>
                  <a:lnTo>
                    <a:pt x="266" y="62"/>
                  </a:lnTo>
                  <a:lnTo>
                    <a:pt x="266" y="62"/>
                  </a:lnTo>
                  <a:lnTo>
                    <a:pt x="267" y="66"/>
                  </a:lnTo>
                  <a:lnTo>
                    <a:pt x="266" y="72"/>
                  </a:lnTo>
                  <a:lnTo>
                    <a:pt x="264" y="76"/>
                  </a:lnTo>
                  <a:lnTo>
                    <a:pt x="260" y="81"/>
                  </a:lnTo>
                  <a:lnTo>
                    <a:pt x="260" y="81"/>
                  </a:lnTo>
                  <a:lnTo>
                    <a:pt x="258" y="86"/>
                  </a:lnTo>
                  <a:lnTo>
                    <a:pt x="256" y="91"/>
                  </a:lnTo>
                  <a:lnTo>
                    <a:pt x="254" y="104"/>
                  </a:lnTo>
                  <a:lnTo>
                    <a:pt x="253" y="126"/>
                  </a:lnTo>
                  <a:lnTo>
                    <a:pt x="253" y="126"/>
                  </a:lnTo>
                  <a:lnTo>
                    <a:pt x="252" y="138"/>
                  </a:lnTo>
                  <a:lnTo>
                    <a:pt x="252" y="159"/>
                  </a:lnTo>
                  <a:lnTo>
                    <a:pt x="253" y="180"/>
                  </a:lnTo>
                  <a:lnTo>
                    <a:pt x="254" y="189"/>
                  </a:lnTo>
                  <a:lnTo>
                    <a:pt x="256" y="196"/>
                  </a:lnTo>
                  <a:lnTo>
                    <a:pt x="256" y="196"/>
                  </a:lnTo>
                  <a:lnTo>
                    <a:pt x="257" y="204"/>
                  </a:lnTo>
                  <a:lnTo>
                    <a:pt x="258" y="216"/>
                  </a:lnTo>
                  <a:lnTo>
                    <a:pt x="258" y="246"/>
                  </a:lnTo>
                  <a:lnTo>
                    <a:pt x="256" y="283"/>
                  </a:lnTo>
                  <a:lnTo>
                    <a:pt x="256" y="283"/>
                  </a:lnTo>
                  <a:lnTo>
                    <a:pt x="236" y="150"/>
                  </a:lnTo>
                  <a:lnTo>
                    <a:pt x="236" y="150"/>
                  </a:lnTo>
                  <a:lnTo>
                    <a:pt x="232" y="119"/>
                  </a:lnTo>
                  <a:lnTo>
                    <a:pt x="230" y="100"/>
                  </a:lnTo>
                  <a:lnTo>
                    <a:pt x="227" y="87"/>
                  </a:lnTo>
                  <a:lnTo>
                    <a:pt x="227" y="87"/>
                  </a:lnTo>
                  <a:lnTo>
                    <a:pt x="220" y="64"/>
                  </a:lnTo>
                  <a:lnTo>
                    <a:pt x="217" y="52"/>
                  </a:lnTo>
                  <a:lnTo>
                    <a:pt x="216" y="45"/>
                  </a:lnTo>
                  <a:lnTo>
                    <a:pt x="216" y="45"/>
                  </a:lnTo>
                  <a:lnTo>
                    <a:pt x="216" y="27"/>
                  </a:lnTo>
                  <a:lnTo>
                    <a:pt x="216" y="16"/>
                  </a:lnTo>
                  <a:lnTo>
                    <a:pt x="214" y="8"/>
                  </a:lnTo>
                  <a:lnTo>
                    <a:pt x="214" y="8"/>
                  </a:lnTo>
                  <a:lnTo>
                    <a:pt x="213" y="0"/>
                  </a:lnTo>
                  <a:lnTo>
                    <a:pt x="213" y="0"/>
                  </a:lnTo>
                  <a:lnTo>
                    <a:pt x="204" y="4"/>
                  </a:lnTo>
                  <a:lnTo>
                    <a:pt x="193" y="8"/>
                  </a:lnTo>
                  <a:lnTo>
                    <a:pt x="193" y="8"/>
                  </a:lnTo>
                  <a:lnTo>
                    <a:pt x="187" y="12"/>
                  </a:lnTo>
                  <a:lnTo>
                    <a:pt x="180" y="15"/>
                  </a:lnTo>
                  <a:lnTo>
                    <a:pt x="165" y="18"/>
                  </a:lnTo>
                  <a:lnTo>
                    <a:pt x="150" y="21"/>
                  </a:lnTo>
                  <a:lnTo>
                    <a:pt x="137" y="24"/>
                  </a:lnTo>
                  <a:lnTo>
                    <a:pt x="137" y="24"/>
                  </a:lnTo>
                  <a:lnTo>
                    <a:pt x="106" y="34"/>
                  </a:lnTo>
                  <a:lnTo>
                    <a:pt x="89" y="37"/>
                  </a:lnTo>
                  <a:lnTo>
                    <a:pt x="73" y="41"/>
                  </a:lnTo>
                  <a:lnTo>
                    <a:pt x="73" y="41"/>
                  </a:lnTo>
                  <a:lnTo>
                    <a:pt x="70" y="42"/>
                  </a:lnTo>
                  <a:lnTo>
                    <a:pt x="67" y="43"/>
                  </a:lnTo>
                  <a:lnTo>
                    <a:pt x="62" y="47"/>
                  </a:lnTo>
                  <a:lnTo>
                    <a:pt x="60" y="52"/>
                  </a:lnTo>
                  <a:lnTo>
                    <a:pt x="58" y="59"/>
                  </a:lnTo>
                  <a:lnTo>
                    <a:pt x="56" y="72"/>
                  </a:lnTo>
                  <a:lnTo>
                    <a:pt x="55" y="81"/>
                  </a:lnTo>
                  <a:lnTo>
                    <a:pt x="55" y="81"/>
                  </a:lnTo>
                  <a:lnTo>
                    <a:pt x="46" y="115"/>
                  </a:lnTo>
                  <a:lnTo>
                    <a:pt x="42" y="134"/>
                  </a:lnTo>
                  <a:lnTo>
                    <a:pt x="41" y="146"/>
                  </a:lnTo>
                  <a:lnTo>
                    <a:pt x="41" y="146"/>
                  </a:lnTo>
                  <a:lnTo>
                    <a:pt x="38" y="160"/>
                  </a:lnTo>
                  <a:lnTo>
                    <a:pt x="32" y="181"/>
                  </a:lnTo>
                  <a:lnTo>
                    <a:pt x="26" y="205"/>
                  </a:lnTo>
                  <a:lnTo>
                    <a:pt x="24" y="216"/>
                  </a:lnTo>
                  <a:lnTo>
                    <a:pt x="23" y="223"/>
                  </a:lnTo>
                  <a:lnTo>
                    <a:pt x="23" y="223"/>
                  </a:lnTo>
                  <a:lnTo>
                    <a:pt x="21" y="239"/>
                  </a:lnTo>
                  <a:lnTo>
                    <a:pt x="17" y="260"/>
                  </a:lnTo>
                  <a:lnTo>
                    <a:pt x="12" y="281"/>
                  </a:lnTo>
                  <a:lnTo>
                    <a:pt x="9" y="291"/>
                  </a:lnTo>
                  <a:lnTo>
                    <a:pt x="4" y="299"/>
                  </a:lnTo>
                  <a:lnTo>
                    <a:pt x="4" y="299"/>
                  </a:lnTo>
                  <a:lnTo>
                    <a:pt x="1" y="308"/>
                  </a:lnTo>
                  <a:lnTo>
                    <a:pt x="0" y="316"/>
                  </a:lnTo>
                  <a:lnTo>
                    <a:pt x="0" y="324"/>
                  </a:lnTo>
                  <a:lnTo>
                    <a:pt x="2" y="333"/>
                  </a:lnTo>
                  <a:lnTo>
                    <a:pt x="4" y="341"/>
                  </a:lnTo>
                  <a:lnTo>
                    <a:pt x="6" y="349"/>
                  </a:lnTo>
                  <a:lnTo>
                    <a:pt x="12" y="361"/>
                  </a:lnTo>
                  <a:lnTo>
                    <a:pt x="12" y="361"/>
                  </a:lnTo>
                  <a:lnTo>
                    <a:pt x="16" y="367"/>
                  </a:lnTo>
                  <a:lnTo>
                    <a:pt x="20" y="371"/>
                  </a:lnTo>
                  <a:lnTo>
                    <a:pt x="21" y="374"/>
                  </a:lnTo>
                  <a:lnTo>
                    <a:pt x="23" y="377"/>
                  </a:lnTo>
                  <a:lnTo>
                    <a:pt x="25" y="389"/>
                  </a:lnTo>
                  <a:lnTo>
                    <a:pt x="25" y="389"/>
                  </a:lnTo>
                  <a:lnTo>
                    <a:pt x="27" y="395"/>
                  </a:lnTo>
                  <a:lnTo>
                    <a:pt x="28" y="399"/>
                  </a:lnTo>
                  <a:lnTo>
                    <a:pt x="30" y="402"/>
                  </a:lnTo>
                  <a:lnTo>
                    <a:pt x="32" y="405"/>
                  </a:lnTo>
                  <a:lnTo>
                    <a:pt x="37" y="407"/>
                  </a:lnTo>
                  <a:lnTo>
                    <a:pt x="40" y="408"/>
                  </a:lnTo>
                  <a:lnTo>
                    <a:pt x="42" y="410"/>
                  </a:lnTo>
                  <a:lnTo>
                    <a:pt x="42" y="410"/>
                  </a:lnTo>
                  <a:lnTo>
                    <a:pt x="44" y="414"/>
                  </a:lnTo>
                  <a:lnTo>
                    <a:pt x="44" y="419"/>
                  </a:lnTo>
                  <a:lnTo>
                    <a:pt x="43" y="425"/>
                  </a:lnTo>
                  <a:lnTo>
                    <a:pt x="42" y="431"/>
                  </a:lnTo>
                  <a:lnTo>
                    <a:pt x="39" y="447"/>
                  </a:lnTo>
                  <a:lnTo>
                    <a:pt x="39" y="453"/>
                  </a:lnTo>
                  <a:lnTo>
                    <a:pt x="39" y="458"/>
                  </a:lnTo>
                  <a:lnTo>
                    <a:pt x="39" y="458"/>
                  </a:lnTo>
                  <a:lnTo>
                    <a:pt x="41" y="464"/>
                  </a:lnTo>
                  <a:lnTo>
                    <a:pt x="46" y="471"/>
                  </a:lnTo>
                  <a:lnTo>
                    <a:pt x="59" y="488"/>
                  </a:lnTo>
                  <a:lnTo>
                    <a:pt x="74" y="506"/>
                  </a:lnTo>
                  <a:lnTo>
                    <a:pt x="85" y="516"/>
                  </a:lnTo>
                  <a:lnTo>
                    <a:pt x="85" y="516"/>
                  </a:lnTo>
                  <a:lnTo>
                    <a:pt x="90" y="522"/>
                  </a:lnTo>
                  <a:lnTo>
                    <a:pt x="91" y="524"/>
                  </a:lnTo>
                  <a:lnTo>
                    <a:pt x="91" y="527"/>
                  </a:lnTo>
                  <a:lnTo>
                    <a:pt x="91" y="534"/>
                  </a:lnTo>
                  <a:lnTo>
                    <a:pt x="90" y="545"/>
                  </a:lnTo>
                  <a:lnTo>
                    <a:pt x="90" y="545"/>
                  </a:lnTo>
                  <a:lnTo>
                    <a:pt x="89" y="564"/>
                  </a:lnTo>
                  <a:lnTo>
                    <a:pt x="88" y="588"/>
                  </a:lnTo>
                  <a:lnTo>
                    <a:pt x="90" y="639"/>
                  </a:lnTo>
                  <a:lnTo>
                    <a:pt x="90" y="639"/>
                  </a:lnTo>
                  <a:lnTo>
                    <a:pt x="89" y="657"/>
                  </a:lnTo>
                  <a:lnTo>
                    <a:pt x="88" y="672"/>
                  </a:lnTo>
                  <a:lnTo>
                    <a:pt x="82" y="703"/>
                  </a:lnTo>
                  <a:lnTo>
                    <a:pt x="82" y="703"/>
                  </a:lnTo>
                  <a:lnTo>
                    <a:pt x="79" y="715"/>
                  </a:lnTo>
                  <a:lnTo>
                    <a:pt x="78" y="732"/>
                  </a:lnTo>
                  <a:lnTo>
                    <a:pt x="78" y="778"/>
                  </a:lnTo>
                  <a:lnTo>
                    <a:pt x="78" y="849"/>
                  </a:lnTo>
                  <a:lnTo>
                    <a:pt x="78" y="849"/>
                  </a:lnTo>
                  <a:lnTo>
                    <a:pt x="77" y="870"/>
                  </a:lnTo>
                  <a:lnTo>
                    <a:pt x="74" y="901"/>
                  </a:lnTo>
                  <a:lnTo>
                    <a:pt x="71" y="932"/>
                  </a:lnTo>
                  <a:lnTo>
                    <a:pt x="70" y="954"/>
                  </a:lnTo>
                  <a:lnTo>
                    <a:pt x="70" y="954"/>
                  </a:lnTo>
                  <a:lnTo>
                    <a:pt x="69" y="1005"/>
                  </a:lnTo>
                  <a:lnTo>
                    <a:pt x="67" y="1033"/>
                  </a:lnTo>
                  <a:lnTo>
                    <a:pt x="65" y="1043"/>
                  </a:lnTo>
                  <a:lnTo>
                    <a:pt x="64" y="1049"/>
                  </a:lnTo>
                  <a:lnTo>
                    <a:pt x="64" y="1049"/>
                  </a:lnTo>
                  <a:lnTo>
                    <a:pt x="63" y="1058"/>
                  </a:lnTo>
                  <a:lnTo>
                    <a:pt x="62" y="1070"/>
                  </a:lnTo>
                  <a:lnTo>
                    <a:pt x="62" y="1106"/>
                  </a:lnTo>
                  <a:lnTo>
                    <a:pt x="62" y="1166"/>
                  </a:lnTo>
                  <a:lnTo>
                    <a:pt x="62" y="1166"/>
                  </a:lnTo>
                  <a:lnTo>
                    <a:pt x="64" y="1204"/>
                  </a:lnTo>
                  <a:lnTo>
                    <a:pt x="65" y="1226"/>
                  </a:lnTo>
                  <a:lnTo>
                    <a:pt x="65" y="1242"/>
                  </a:lnTo>
                  <a:lnTo>
                    <a:pt x="65" y="1242"/>
                  </a:lnTo>
                  <a:lnTo>
                    <a:pt x="64" y="1255"/>
                  </a:lnTo>
                  <a:lnTo>
                    <a:pt x="65" y="1267"/>
                  </a:lnTo>
                  <a:lnTo>
                    <a:pt x="68" y="1278"/>
                  </a:lnTo>
                  <a:lnTo>
                    <a:pt x="71" y="1285"/>
                  </a:lnTo>
                  <a:lnTo>
                    <a:pt x="71" y="1285"/>
                  </a:lnTo>
                  <a:lnTo>
                    <a:pt x="72" y="1287"/>
                  </a:lnTo>
                  <a:lnTo>
                    <a:pt x="73" y="1292"/>
                  </a:lnTo>
                  <a:lnTo>
                    <a:pt x="73" y="1302"/>
                  </a:lnTo>
                  <a:lnTo>
                    <a:pt x="72" y="1315"/>
                  </a:lnTo>
                  <a:lnTo>
                    <a:pt x="73" y="1331"/>
                  </a:lnTo>
                  <a:lnTo>
                    <a:pt x="73" y="1331"/>
                  </a:lnTo>
                  <a:lnTo>
                    <a:pt x="73" y="1335"/>
                  </a:lnTo>
                  <a:lnTo>
                    <a:pt x="75" y="1339"/>
                  </a:lnTo>
                  <a:lnTo>
                    <a:pt x="76" y="1342"/>
                  </a:lnTo>
                  <a:lnTo>
                    <a:pt x="79" y="1344"/>
                  </a:lnTo>
                  <a:lnTo>
                    <a:pt x="85" y="1349"/>
                  </a:lnTo>
                  <a:lnTo>
                    <a:pt x="92" y="1352"/>
                  </a:lnTo>
                  <a:lnTo>
                    <a:pt x="100" y="1353"/>
                  </a:lnTo>
                  <a:lnTo>
                    <a:pt x="108" y="1354"/>
                  </a:lnTo>
                  <a:lnTo>
                    <a:pt x="122" y="1354"/>
                  </a:lnTo>
                  <a:lnTo>
                    <a:pt x="122" y="1354"/>
                  </a:lnTo>
                  <a:lnTo>
                    <a:pt x="134" y="1354"/>
                  </a:lnTo>
                  <a:lnTo>
                    <a:pt x="147" y="1353"/>
                  </a:lnTo>
                  <a:lnTo>
                    <a:pt x="152" y="1352"/>
                  </a:lnTo>
                  <a:lnTo>
                    <a:pt x="157" y="1350"/>
                  </a:lnTo>
                  <a:lnTo>
                    <a:pt x="161" y="1348"/>
                  </a:lnTo>
                  <a:lnTo>
                    <a:pt x="163" y="1345"/>
                  </a:lnTo>
                  <a:lnTo>
                    <a:pt x="163" y="1345"/>
                  </a:lnTo>
                  <a:lnTo>
                    <a:pt x="164" y="1341"/>
                  </a:lnTo>
                  <a:lnTo>
                    <a:pt x="164" y="1335"/>
                  </a:lnTo>
                  <a:lnTo>
                    <a:pt x="161" y="1321"/>
                  </a:lnTo>
                  <a:lnTo>
                    <a:pt x="157" y="1306"/>
                  </a:lnTo>
                  <a:lnTo>
                    <a:pt x="152" y="1295"/>
                  </a:lnTo>
                  <a:lnTo>
                    <a:pt x="152" y="1295"/>
                  </a:lnTo>
                  <a:lnTo>
                    <a:pt x="151" y="1292"/>
                  </a:lnTo>
                  <a:lnTo>
                    <a:pt x="151" y="1287"/>
                  </a:lnTo>
                  <a:lnTo>
                    <a:pt x="154" y="1280"/>
                  </a:lnTo>
                  <a:lnTo>
                    <a:pt x="158" y="1272"/>
                  </a:lnTo>
                  <a:lnTo>
                    <a:pt x="162" y="1266"/>
                  </a:lnTo>
                  <a:lnTo>
                    <a:pt x="162" y="1266"/>
                  </a:lnTo>
                  <a:lnTo>
                    <a:pt x="165" y="1259"/>
                  </a:lnTo>
                  <a:lnTo>
                    <a:pt x="167" y="1251"/>
                  </a:lnTo>
                  <a:lnTo>
                    <a:pt x="167" y="1242"/>
                  </a:lnTo>
                  <a:lnTo>
                    <a:pt x="167" y="1232"/>
                  </a:lnTo>
                  <a:lnTo>
                    <a:pt x="167" y="1232"/>
                  </a:lnTo>
                  <a:lnTo>
                    <a:pt x="167" y="1207"/>
                  </a:lnTo>
                  <a:lnTo>
                    <a:pt x="169" y="1195"/>
                  </a:lnTo>
                  <a:lnTo>
                    <a:pt x="170" y="1191"/>
                  </a:lnTo>
                  <a:lnTo>
                    <a:pt x="171" y="1186"/>
                  </a:lnTo>
                  <a:lnTo>
                    <a:pt x="171" y="1186"/>
                  </a:lnTo>
                  <a:lnTo>
                    <a:pt x="172" y="1182"/>
                  </a:lnTo>
                  <a:lnTo>
                    <a:pt x="173" y="1175"/>
                  </a:lnTo>
                  <a:lnTo>
                    <a:pt x="174" y="1157"/>
                  </a:lnTo>
                  <a:lnTo>
                    <a:pt x="174" y="1140"/>
                  </a:lnTo>
                  <a:lnTo>
                    <a:pt x="175" y="1126"/>
                  </a:lnTo>
                  <a:lnTo>
                    <a:pt x="175" y="1126"/>
                  </a:lnTo>
                  <a:lnTo>
                    <a:pt x="177" y="1111"/>
                  </a:lnTo>
                  <a:lnTo>
                    <a:pt x="178" y="1091"/>
                  </a:lnTo>
                  <a:lnTo>
                    <a:pt x="177" y="1069"/>
                  </a:lnTo>
                  <a:lnTo>
                    <a:pt x="177" y="1061"/>
                  </a:lnTo>
                  <a:lnTo>
                    <a:pt x="175" y="1055"/>
                  </a:lnTo>
                  <a:lnTo>
                    <a:pt x="175" y="1055"/>
                  </a:lnTo>
                  <a:lnTo>
                    <a:pt x="174" y="1050"/>
                  </a:lnTo>
                  <a:lnTo>
                    <a:pt x="173" y="1044"/>
                  </a:lnTo>
                  <a:lnTo>
                    <a:pt x="172" y="1031"/>
                  </a:lnTo>
                  <a:lnTo>
                    <a:pt x="173" y="1018"/>
                  </a:lnTo>
                  <a:lnTo>
                    <a:pt x="175" y="1007"/>
                  </a:lnTo>
                  <a:lnTo>
                    <a:pt x="175" y="1007"/>
                  </a:lnTo>
                  <a:lnTo>
                    <a:pt x="180" y="985"/>
                  </a:lnTo>
                  <a:lnTo>
                    <a:pt x="188" y="944"/>
                  </a:lnTo>
                  <a:lnTo>
                    <a:pt x="193" y="903"/>
                  </a:lnTo>
                  <a:lnTo>
                    <a:pt x="196" y="880"/>
                  </a:lnTo>
                  <a:lnTo>
                    <a:pt x="196" y="880"/>
                  </a:lnTo>
                  <a:lnTo>
                    <a:pt x="199" y="862"/>
                  </a:lnTo>
                  <a:lnTo>
                    <a:pt x="203" y="831"/>
                  </a:lnTo>
                  <a:lnTo>
                    <a:pt x="208" y="800"/>
                  </a:lnTo>
                  <a:lnTo>
                    <a:pt x="210" y="788"/>
                  </a:lnTo>
                  <a:lnTo>
                    <a:pt x="213" y="781"/>
                  </a:lnTo>
                  <a:lnTo>
                    <a:pt x="213" y="781"/>
                  </a:lnTo>
                  <a:lnTo>
                    <a:pt x="217" y="768"/>
                  </a:lnTo>
                  <a:lnTo>
                    <a:pt x="221" y="749"/>
                  </a:lnTo>
                  <a:lnTo>
                    <a:pt x="229" y="716"/>
                  </a:lnTo>
                  <a:lnTo>
                    <a:pt x="229" y="716"/>
                  </a:lnTo>
                  <a:lnTo>
                    <a:pt x="231" y="711"/>
                  </a:lnTo>
                  <a:lnTo>
                    <a:pt x="233" y="706"/>
                  </a:lnTo>
                  <a:lnTo>
                    <a:pt x="235" y="704"/>
                  </a:lnTo>
                  <a:lnTo>
                    <a:pt x="238" y="703"/>
                  </a:lnTo>
                  <a:lnTo>
                    <a:pt x="240" y="703"/>
                  </a:lnTo>
                  <a:lnTo>
                    <a:pt x="244" y="704"/>
                  </a:lnTo>
                  <a:lnTo>
                    <a:pt x="248" y="707"/>
                  </a:lnTo>
                  <a:lnTo>
                    <a:pt x="248" y="707"/>
                  </a:lnTo>
                  <a:lnTo>
                    <a:pt x="250" y="712"/>
                  </a:lnTo>
                  <a:lnTo>
                    <a:pt x="252" y="718"/>
                  </a:lnTo>
                  <a:lnTo>
                    <a:pt x="257" y="738"/>
                  </a:lnTo>
                  <a:lnTo>
                    <a:pt x="260" y="759"/>
                  </a:lnTo>
                  <a:lnTo>
                    <a:pt x="262" y="776"/>
                  </a:lnTo>
                  <a:lnTo>
                    <a:pt x="262" y="776"/>
                  </a:lnTo>
                  <a:lnTo>
                    <a:pt x="262" y="800"/>
                  </a:lnTo>
                  <a:lnTo>
                    <a:pt x="260" y="836"/>
                  </a:lnTo>
                  <a:lnTo>
                    <a:pt x="259" y="874"/>
                  </a:lnTo>
                  <a:lnTo>
                    <a:pt x="258" y="900"/>
                  </a:lnTo>
                  <a:lnTo>
                    <a:pt x="258" y="900"/>
                  </a:lnTo>
                  <a:lnTo>
                    <a:pt x="259" y="919"/>
                  </a:lnTo>
                  <a:lnTo>
                    <a:pt x="261" y="939"/>
                  </a:lnTo>
                  <a:lnTo>
                    <a:pt x="263" y="958"/>
                  </a:lnTo>
                  <a:lnTo>
                    <a:pt x="264" y="972"/>
                  </a:lnTo>
                  <a:lnTo>
                    <a:pt x="264" y="972"/>
                  </a:lnTo>
                  <a:lnTo>
                    <a:pt x="264" y="995"/>
                  </a:lnTo>
                  <a:lnTo>
                    <a:pt x="266" y="1038"/>
                  </a:lnTo>
                  <a:lnTo>
                    <a:pt x="269" y="1081"/>
                  </a:lnTo>
                  <a:lnTo>
                    <a:pt x="272" y="1108"/>
                  </a:lnTo>
                  <a:lnTo>
                    <a:pt x="272" y="1108"/>
                  </a:lnTo>
                  <a:lnTo>
                    <a:pt x="274" y="1125"/>
                  </a:lnTo>
                  <a:lnTo>
                    <a:pt x="275" y="1149"/>
                  </a:lnTo>
                  <a:lnTo>
                    <a:pt x="277" y="1171"/>
                  </a:lnTo>
                  <a:lnTo>
                    <a:pt x="279" y="1186"/>
                  </a:lnTo>
                  <a:lnTo>
                    <a:pt x="279" y="1186"/>
                  </a:lnTo>
                  <a:lnTo>
                    <a:pt x="280" y="1199"/>
                  </a:lnTo>
                  <a:lnTo>
                    <a:pt x="280" y="1219"/>
                  </a:lnTo>
                  <a:lnTo>
                    <a:pt x="280" y="1252"/>
                  </a:lnTo>
                  <a:lnTo>
                    <a:pt x="280" y="1252"/>
                  </a:lnTo>
                  <a:lnTo>
                    <a:pt x="281" y="1308"/>
                  </a:lnTo>
                  <a:lnTo>
                    <a:pt x="281" y="1308"/>
                  </a:lnTo>
                  <a:lnTo>
                    <a:pt x="293" y="1307"/>
                  </a:lnTo>
                  <a:lnTo>
                    <a:pt x="293" y="1307"/>
                  </a:lnTo>
                  <a:lnTo>
                    <a:pt x="294" y="1311"/>
                  </a:lnTo>
                  <a:lnTo>
                    <a:pt x="297" y="1313"/>
                  </a:lnTo>
                  <a:lnTo>
                    <a:pt x="304" y="1313"/>
                  </a:lnTo>
                  <a:lnTo>
                    <a:pt x="312" y="1314"/>
                  </a:lnTo>
                  <a:lnTo>
                    <a:pt x="312" y="1314"/>
                  </a:lnTo>
                  <a:lnTo>
                    <a:pt x="318" y="1314"/>
                  </a:lnTo>
                  <a:lnTo>
                    <a:pt x="321" y="1314"/>
                  </a:lnTo>
                  <a:lnTo>
                    <a:pt x="325" y="1312"/>
                  </a:lnTo>
                  <a:lnTo>
                    <a:pt x="329" y="1310"/>
                  </a:lnTo>
                  <a:lnTo>
                    <a:pt x="332" y="1309"/>
                  </a:lnTo>
                  <a:lnTo>
                    <a:pt x="335" y="1308"/>
                  </a:lnTo>
                  <a:lnTo>
                    <a:pt x="335" y="1308"/>
                  </a:lnTo>
                  <a:lnTo>
                    <a:pt x="344" y="1309"/>
                  </a:lnTo>
                  <a:lnTo>
                    <a:pt x="351" y="1311"/>
                  </a:lnTo>
                  <a:lnTo>
                    <a:pt x="358" y="1315"/>
                  </a:lnTo>
                  <a:lnTo>
                    <a:pt x="364" y="1319"/>
                  </a:lnTo>
                  <a:lnTo>
                    <a:pt x="364" y="1319"/>
                  </a:lnTo>
                  <a:lnTo>
                    <a:pt x="373" y="1323"/>
                  </a:lnTo>
                  <a:lnTo>
                    <a:pt x="387" y="1326"/>
                  </a:lnTo>
                  <a:lnTo>
                    <a:pt x="395" y="1327"/>
                  </a:lnTo>
                  <a:lnTo>
                    <a:pt x="406" y="1328"/>
                  </a:lnTo>
                  <a:lnTo>
                    <a:pt x="418" y="1328"/>
                  </a:lnTo>
                  <a:lnTo>
                    <a:pt x="431" y="1327"/>
                  </a:lnTo>
                  <a:lnTo>
                    <a:pt x="431" y="1327"/>
                  </a:lnTo>
                  <a:lnTo>
                    <a:pt x="442" y="1325"/>
                  </a:lnTo>
                  <a:lnTo>
                    <a:pt x="450" y="1323"/>
                  </a:lnTo>
                  <a:lnTo>
                    <a:pt x="456" y="1321"/>
                  </a:lnTo>
                  <a:lnTo>
                    <a:pt x="460" y="1317"/>
                  </a:lnTo>
                  <a:lnTo>
                    <a:pt x="461" y="1314"/>
                  </a:lnTo>
                  <a:lnTo>
                    <a:pt x="461" y="1311"/>
                  </a:lnTo>
                  <a:lnTo>
                    <a:pt x="461" y="1304"/>
                  </a:lnTo>
                  <a:lnTo>
                    <a:pt x="461" y="1304"/>
                  </a:lnTo>
                  <a:lnTo>
                    <a:pt x="460" y="1300"/>
                  </a:lnTo>
                  <a:lnTo>
                    <a:pt x="457" y="1298"/>
                  </a:lnTo>
                  <a:lnTo>
                    <a:pt x="453" y="1297"/>
                  </a:lnTo>
                  <a:lnTo>
                    <a:pt x="449" y="1296"/>
                  </a:lnTo>
                  <a:lnTo>
                    <a:pt x="437" y="1294"/>
                  </a:lnTo>
                  <a:lnTo>
                    <a:pt x="431" y="1292"/>
                  </a:lnTo>
                  <a:lnTo>
                    <a:pt x="424" y="1288"/>
                  </a:lnTo>
                  <a:lnTo>
                    <a:pt x="424" y="1288"/>
                  </a:lnTo>
                  <a:lnTo>
                    <a:pt x="410" y="1279"/>
                  </a:lnTo>
                  <a:lnTo>
                    <a:pt x="398" y="1268"/>
                  </a:lnTo>
                  <a:lnTo>
                    <a:pt x="390" y="1258"/>
                  </a:lnTo>
                  <a:lnTo>
                    <a:pt x="387" y="1254"/>
                  </a:lnTo>
                  <a:lnTo>
                    <a:pt x="385" y="1251"/>
                  </a:lnTo>
                  <a:lnTo>
                    <a:pt x="385" y="1251"/>
                  </a:lnTo>
                  <a:lnTo>
                    <a:pt x="378" y="1211"/>
                  </a:lnTo>
                  <a:lnTo>
                    <a:pt x="368" y="1162"/>
                  </a:lnTo>
                  <a:lnTo>
                    <a:pt x="368" y="1162"/>
                  </a:lnTo>
                  <a:lnTo>
                    <a:pt x="367" y="1153"/>
                  </a:lnTo>
                  <a:lnTo>
                    <a:pt x="366" y="1140"/>
                  </a:lnTo>
                  <a:lnTo>
                    <a:pt x="364" y="1110"/>
                  </a:lnTo>
                  <a:lnTo>
                    <a:pt x="363" y="1080"/>
                  </a:lnTo>
                  <a:lnTo>
                    <a:pt x="363" y="1061"/>
                  </a:lnTo>
                  <a:lnTo>
                    <a:pt x="363" y="1061"/>
                  </a:lnTo>
                  <a:lnTo>
                    <a:pt x="366" y="1015"/>
                  </a:lnTo>
                  <a:lnTo>
                    <a:pt x="369" y="968"/>
                  </a:lnTo>
                  <a:lnTo>
                    <a:pt x="369" y="968"/>
                  </a:lnTo>
                  <a:lnTo>
                    <a:pt x="369" y="944"/>
                  </a:lnTo>
                  <a:lnTo>
                    <a:pt x="370" y="904"/>
                  </a:lnTo>
                  <a:lnTo>
                    <a:pt x="371" y="864"/>
                  </a:lnTo>
                  <a:lnTo>
                    <a:pt x="371" y="850"/>
                  </a:lnTo>
                  <a:lnTo>
                    <a:pt x="373" y="844"/>
                  </a:lnTo>
                  <a:lnTo>
                    <a:pt x="373" y="844"/>
                  </a:lnTo>
                  <a:lnTo>
                    <a:pt x="376" y="829"/>
                  </a:lnTo>
                  <a:lnTo>
                    <a:pt x="379" y="804"/>
                  </a:lnTo>
                  <a:lnTo>
                    <a:pt x="381" y="778"/>
                  </a:lnTo>
                  <a:lnTo>
                    <a:pt x="382" y="763"/>
                  </a:lnTo>
                  <a:lnTo>
                    <a:pt x="382" y="763"/>
                  </a:lnTo>
                  <a:lnTo>
                    <a:pt x="383" y="749"/>
                  </a:lnTo>
                  <a:lnTo>
                    <a:pt x="388" y="726"/>
                  </a:lnTo>
                  <a:lnTo>
                    <a:pt x="393" y="685"/>
                  </a:lnTo>
                  <a:lnTo>
                    <a:pt x="393" y="685"/>
                  </a:lnTo>
                  <a:lnTo>
                    <a:pt x="396" y="644"/>
                  </a:lnTo>
                  <a:lnTo>
                    <a:pt x="398" y="621"/>
                  </a:lnTo>
                  <a:lnTo>
                    <a:pt x="400" y="612"/>
                  </a:lnTo>
                  <a:lnTo>
                    <a:pt x="403" y="607"/>
                  </a:lnTo>
                  <a:lnTo>
                    <a:pt x="403" y="607"/>
                  </a:lnTo>
                  <a:lnTo>
                    <a:pt x="404" y="601"/>
                  </a:lnTo>
                  <a:lnTo>
                    <a:pt x="406" y="593"/>
                  </a:lnTo>
                  <a:lnTo>
                    <a:pt x="407" y="573"/>
                  </a:lnTo>
                  <a:lnTo>
                    <a:pt x="408" y="549"/>
                  </a:lnTo>
                  <a:lnTo>
                    <a:pt x="408" y="549"/>
                  </a:lnTo>
                  <a:lnTo>
                    <a:pt x="411" y="553"/>
                  </a:lnTo>
                  <a:lnTo>
                    <a:pt x="414" y="559"/>
                  </a:lnTo>
                  <a:lnTo>
                    <a:pt x="425" y="573"/>
                  </a:lnTo>
                  <a:lnTo>
                    <a:pt x="436" y="588"/>
                  </a:lnTo>
                  <a:lnTo>
                    <a:pt x="446" y="602"/>
                  </a:lnTo>
                  <a:lnTo>
                    <a:pt x="446" y="602"/>
                  </a:lnTo>
                  <a:lnTo>
                    <a:pt x="453" y="614"/>
                  </a:lnTo>
                  <a:lnTo>
                    <a:pt x="462" y="624"/>
                  </a:lnTo>
                  <a:lnTo>
                    <a:pt x="469" y="632"/>
                  </a:lnTo>
                  <a:lnTo>
                    <a:pt x="469" y="632"/>
                  </a:lnTo>
                  <a:lnTo>
                    <a:pt x="468" y="623"/>
                  </a:lnTo>
                  <a:lnTo>
                    <a:pt x="467" y="608"/>
                  </a:lnTo>
                  <a:lnTo>
                    <a:pt x="468" y="568"/>
                  </a:lnTo>
                  <a:lnTo>
                    <a:pt x="469" y="528"/>
                  </a:lnTo>
                  <a:lnTo>
                    <a:pt x="471" y="503"/>
                  </a:lnTo>
                  <a:lnTo>
                    <a:pt x="471" y="503"/>
                  </a:lnTo>
                  <a:lnTo>
                    <a:pt x="471" y="497"/>
                  </a:lnTo>
                  <a:lnTo>
                    <a:pt x="470" y="489"/>
                  </a:lnTo>
                  <a:lnTo>
                    <a:pt x="466" y="471"/>
                  </a:lnTo>
                  <a:lnTo>
                    <a:pt x="461" y="454"/>
                  </a:lnTo>
                  <a:lnTo>
                    <a:pt x="456" y="444"/>
                  </a:lnTo>
                  <a:lnTo>
                    <a:pt x="456" y="444"/>
                  </a:lnTo>
                  <a:close/>
                  <a:moveTo>
                    <a:pt x="94" y="317"/>
                  </a:moveTo>
                  <a:lnTo>
                    <a:pt x="94" y="317"/>
                  </a:lnTo>
                  <a:lnTo>
                    <a:pt x="88" y="306"/>
                  </a:lnTo>
                  <a:lnTo>
                    <a:pt x="88" y="306"/>
                  </a:lnTo>
                  <a:lnTo>
                    <a:pt x="88" y="303"/>
                  </a:lnTo>
                  <a:lnTo>
                    <a:pt x="88" y="298"/>
                  </a:lnTo>
                  <a:lnTo>
                    <a:pt x="90" y="294"/>
                  </a:lnTo>
                  <a:lnTo>
                    <a:pt x="92" y="293"/>
                  </a:lnTo>
                  <a:lnTo>
                    <a:pt x="94" y="291"/>
                  </a:lnTo>
                  <a:lnTo>
                    <a:pt x="94" y="291"/>
                  </a:lnTo>
                  <a:lnTo>
                    <a:pt x="94" y="294"/>
                  </a:lnTo>
                  <a:lnTo>
                    <a:pt x="94" y="302"/>
                  </a:lnTo>
                  <a:lnTo>
                    <a:pt x="94" y="317"/>
                  </a:lnTo>
                  <a:lnTo>
                    <a:pt x="94" y="3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grpSp>
      <p:sp>
        <p:nvSpPr>
          <p:cNvPr id="48" name="Freeform 54"/>
          <p:cNvSpPr>
            <a:spLocks noEditPoints="1"/>
          </p:cNvSpPr>
          <p:nvPr/>
        </p:nvSpPr>
        <p:spPr bwMode="auto">
          <a:xfrm>
            <a:off x="2033719" y="3007091"/>
            <a:ext cx="447776" cy="956145"/>
          </a:xfrm>
          <a:custGeom>
            <a:avLst/>
            <a:gdLst>
              <a:gd name="T0" fmla="*/ 685 w 739"/>
              <a:gd name="T1" fmla="*/ 1403 h 1578"/>
              <a:gd name="T2" fmla="*/ 615 w 739"/>
              <a:gd name="T3" fmla="*/ 1107 h 1578"/>
              <a:gd name="T4" fmla="*/ 642 w 739"/>
              <a:gd name="T5" fmla="*/ 933 h 1578"/>
              <a:gd name="T6" fmla="*/ 669 w 739"/>
              <a:gd name="T7" fmla="*/ 676 h 1578"/>
              <a:gd name="T8" fmla="*/ 606 w 739"/>
              <a:gd name="T9" fmla="*/ 614 h 1578"/>
              <a:gd name="T10" fmla="*/ 525 w 739"/>
              <a:gd name="T11" fmla="*/ 606 h 1578"/>
              <a:gd name="T12" fmla="*/ 406 w 739"/>
              <a:gd name="T13" fmla="*/ 622 h 1578"/>
              <a:gd name="T14" fmla="*/ 372 w 739"/>
              <a:gd name="T15" fmla="*/ 638 h 1578"/>
              <a:gd name="T16" fmla="*/ 254 w 739"/>
              <a:gd name="T17" fmla="*/ 631 h 1578"/>
              <a:gd name="T18" fmla="*/ 447 w 739"/>
              <a:gd name="T19" fmla="*/ 574 h 1578"/>
              <a:gd name="T20" fmla="*/ 692 w 739"/>
              <a:gd name="T21" fmla="*/ 541 h 1578"/>
              <a:gd name="T22" fmla="*/ 708 w 739"/>
              <a:gd name="T23" fmla="*/ 378 h 1578"/>
              <a:gd name="T24" fmla="*/ 653 w 739"/>
              <a:gd name="T25" fmla="*/ 266 h 1578"/>
              <a:gd name="T26" fmla="*/ 605 w 739"/>
              <a:gd name="T27" fmla="*/ 135 h 1578"/>
              <a:gd name="T28" fmla="*/ 461 w 739"/>
              <a:gd name="T29" fmla="*/ 172 h 1578"/>
              <a:gd name="T30" fmla="*/ 461 w 739"/>
              <a:gd name="T31" fmla="*/ 311 h 1578"/>
              <a:gd name="T32" fmla="*/ 489 w 739"/>
              <a:gd name="T33" fmla="*/ 310 h 1578"/>
              <a:gd name="T34" fmla="*/ 421 w 739"/>
              <a:gd name="T35" fmla="*/ 378 h 1578"/>
              <a:gd name="T36" fmla="*/ 394 w 739"/>
              <a:gd name="T37" fmla="*/ 506 h 1578"/>
              <a:gd name="T38" fmla="*/ 332 w 739"/>
              <a:gd name="T39" fmla="*/ 246 h 1578"/>
              <a:gd name="T40" fmla="*/ 303 w 739"/>
              <a:gd name="T41" fmla="*/ 164 h 1578"/>
              <a:gd name="T42" fmla="*/ 278 w 739"/>
              <a:gd name="T43" fmla="*/ 47 h 1578"/>
              <a:gd name="T44" fmla="*/ 139 w 739"/>
              <a:gd name="T45" fmla="*/ 47 h 1578"/>
              <a:gd name="T46" fmla="*/ 167 w 739"/>
              <a:gd name="T47" fmla="*/ 165 h 1578"/>
              <a:gd name="T48" fmla="*/ 135 w 739"/>
              <a:gd name="T49" fmla="*/ 234 h 1578"/>
              <a:gd name="T50" fmla="*/ 23 w 739"/>
              <a:gd name="T51" fmla="*/ 367 h 1578"/>
              <a:gd name="T52" fmla="*/ 3 w 739"/>
              <a:gd name="T53" fmla="*/ 539 h 1578"/>
              <a:gd name="T54" fmla="*/ 19 w 739"/>
              <a:gd name="T55" fmla="*/ 663 h 1578"/>
              <a:gd name="T56" fmla="*/ 34 w 739"/>
              <a:gd name="T57" fmla="*/ 714 h 1578"/>
              <a:gd name="T58" fmla="*/ 69 w 739"/>
              <a:gd name="T59" fmla="*/ 794 h 1578"/>
              <a:gd name="T60" fmla="*/ 85 w 739"/>
              <a:gd name="T61" fmla="*/ 1136 h 1578"/>
              <a:gd name="T62" fmla="*/ 121 w 739"/>
              <a:gd name="T63" fmla="*/ 1465 h 1578"/>
              <a:gd name="T64" fmla="*/ 140 w 739"/>
              <a:gd name="T65" fmla="*/ 1563 h 1578"/>
              <a:gd name="T66" fmla="*/ 216 w 739"/>
              <a:gd name="T67" fmla="*/ 1502 h 1578"/>
              <a:gd name="T68" fmla="*/ 329 w 739"/>
              <a:gd name="T69" fmla="*/ 1506 h 1578"/>
              <a:gd name="T70" fmla="*/ 386 w 739"/>
              <a:gd name="T71" fmla="*/ 1466 h 1578"/>
              <a:gd name="T72" fmla="*/ 275 w 739"/>
              <a:gd name="T73" fmla="*/ 1385 h 1578"/>
              <a:gd name="T74" fmla="*/ 345 w 739"/>
              <a:gd name="T75" fmla="*/ 1031 h 1578"/>
              <a:gd name="T76" fmla="*/ 392 w 739"/>
              <a:gd name="T77" fmla="*/ 861 h 1578"/>
              <a:gd name="T78" fmla="*/ 411 w 739"/>
              <a:gd name="T79" fmla="*/ 982 h 1578"/>
              <a:gd name="T80" fmla="*/ 474 w 739"/>
              <a:gd name="T81" fmla="*/ 1181 h 1578"/>
              <a:gd name="T82" fmla="*/ 468 w 739"/>
              <a:gd name="T83" fmla="*/ 1487 h 1578"/>
              <a:gd name="T84" fmla="*/ 476 w 739"/>
              <a:gd name="T85" fmla="*/ 1538 h 1578"/>
              <a:gd name="T86" fmla="*/ 550 w 739"/>
              <a:gd name="T87" fmla="*/ 1477 h 1578"/>
              <a:gd name="T88" fmla="*/ 590 w 739"/>
              <a:gd name="T89" fmla="*/ 1467 h 1578"/>
              <a:gd name="T90" fmla="*/ 591 w 739"/>
              <a:gd name="T91" fmla="*/ 1312 h 1578"/>
              <a:gd name="T92" fmla="*/ 666 w 739"/>
              <a:gd name="T93" fmla="*/ 1525 h 1578"/>
              <a:gd name="T94" fmla="*/ 737 w 739"/>
              <a:gd name="T95" fmla="*/ 1551 h 1578"/>
              <a:gd name="T96" fmla="*/ 492 w 739"/>
              <a:gd name="T97" fmla="*/ 350 h 1578"/>
              <a:gd name="T98" fmla="*/ 514 w 739"/>
              <a:gd name="T99" fmla="*/ 396 h 1578"/>
              <a:gd name="T100" fmla="*/ 578 w 739"/>
              <a:gd name="T101" fmla="*/ 311 h 1578"/>
              <a:gd name="T102" fmla="*/ 597 w 739"/>
              <a:gd name="T103" fmla="*/ 385 h 1578"/>
              <a:gd name="T104" fmla="*/ 532 w 739"/>
              <a:gd name="T105" fmla="*/ 400 h 1578"/>
              <a:gd name="T106" fmla="*/ 505 w 739"/>
              <a:gd name="T107" fmla="*/ 395 h 1578"/>
              <a:gd name="T108" fmla="*/ 477 w 739"/>
              <a:gd name="T109" fmla="*/ 382 h 1578"/>
              <a:gd name="T110" fmla="*/ 280 w 739"/>
              <a:gd name="T111" fmla="*/ 235 h 1578"/>
              <a:gd name="T112" fmla="*/ 273 w 739"/>
              <a:gd name="T113" fmla="*/ 270 h 1578"/>
              <a:gd name="T114" fmla="*/ 254 w 739"/>
              <a:gd name="T115" fmla="*/ 270 h 1578"/>
              <a:gd name="T116" fmla="*/ 234 w 739"/>
              <a:gd name="T117" fmla="*/ 281 h 1578"/>
              <a:gd name="T118" fmla="*/ 391 w 739"/>
              <a:gd name="T119" fmla="*/ 799 h 1578"/>
              <a:gd name="T120" fmla="*/ 420 w 739"/>
              <a:gd name="T121" fmla="*/ 670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9" h="1578">
                <a:moveTo>
                  <a:pt x="716" y="1481"/>
                </a:moveTo>
                <a:lnTo>
                  <a:pt x="716" y="1481"/>
                </a:lnTo>
                <a:lnTo>
                  <a:pt x="712" y="1462"/>
                </a:lnTo>
                <a:lnTo>
                  <a:pt x="709" y="1452"/>
                </a:lnTo>
                <a:lnTo>
                  <a:pt x="707" y="1449"/>
                </a:lnTo>
                <a:lnTo>
                  <a:pt x="706" y="1447"/>
                </a:lnTo>
                <a:lnTo>
                  <a:pt x="706" y="1447"/>
                </a:lnTo>
                <a:lnTo>
                  <a:pt x="702" y="1444"/>
                </a:lnTo>
                <a:lnTo>
                  <a:pt x="700" y="1440"/>
                </a:lnTo>
                <a:lnTo>
                  <a:pt x="699" y="1434"/>
                </a:lnTo>
                <a:lnTo>
                  <a:pt x="698" y="1429"/>
                </a:lnTo>
                <a:lnTo>
                  <a:pt x="698" y="1429"/>
                </a:lnTo>
                <a:lnTo>
                  <a:pt x="698" y="1425"/>
                </a:lnTo>
                <a:lnTo>
                  <a:pt x="698" y="1420"/>
                </a:lnTo>
                <a:lnTo>
                  <a:pt x="696" y="1416"/>
                </a:lnTo>
                <a:lnTo>
                  <a:pt x="693" y="1412"/>
                </a:lnTo>
                <a:lnTo>
                  <a:pt x="693" y="1412"/>
                </a:lnTo>
                <a:lnTo>
                  <a:pt x="688" y="1407"/>
                </a:lnTo>
                <a:lnTo>
                  <a:pt x="685" y="1403"/>
                </a:lnTo>
                <a:lnTo>
                  <a:pt x="682" y="1396"/>
                </a:lnTo>
                <a:lnTo>
                  <a:pt x="680" y="1388"/>
                </a:lnTo>
                <a:lnTo>
                  <a:pt x="680" y="1388"/>
                </a:lnTo>
                <a:lnTo>
                  <a:pt x="677" y="1373"/>
                </a:lnTo>
                <a:lnTo>
                  <a:pt x="674" y="1351"/>
                </a:lnTo>
                <a:lnTo>
                  <a:pt x="671" y="1328"/>
                </a:lnTo>
                <a:lnTo>
                  <a:pt x="670" y="1305"/>
                </a:lnTo>
                <a:lnTo>
                  <a:pt x="670" y="1305"/>
                </a:lnTo>
                <a:lnTo>
                  <a:pt x="669" y="1295"/>
                </a:lnTo>
                <a:lnTo>
                  <a:pt x="668" y="1281"/>
                </a:lnTo>
                <a:lnTo>
                  <a:pt x="663" y="1252"/>
                </a:lnTo>
                <a:lnTo>
                  <a:pt x="654" y="1213"/>
                </a:lnTo>
                <a:lnTo>
                  <a:pt x="654" y="1213"/>
                </a:lnTo>
                <a:lnTo>
                  <a:pt x="649" y="1198"/>
                </a:lnTo>
                <a:lnTo>
                  <a:pt x="638" y="1170"/>
                </a:lnTo>
                <a:lnTo>
                  <a:pt x="620" y="1127"/>
                </a:lnTo>
                <a:lnTo>
                  <a:pt x="620" y="1127"/>
                </a:lnTo>
                <a:lnTo>
                  <a:pt x="617" y="1118"/>
                </a:lnTo>
                <a:lnTo>
                  <a:pt x="615" y="1107"/>
                </a:lnTo>
                <a:lnTo>
                  <a:pt x="615" y="1094"/>
                </a:lnTo>
                <a:lnTo>
                  <a:pt x="616" y="1084"/>
                </a:lnTo>
                <a:lnTo>
                  <a:pt x="616" y="1084"/>
                </a:lnTo>
                <a:lnTo>
                  <a:pt x="620" y="1067"/>
                </a:lnTo>
                <a:lnTo>
                  <a:pt x="623" y="1042"/>
                </a:lnTo>
                <a:lnTo>
                  <a:pt x="627" y="1009"/>
                </a:lnTo>
                <a:lnTo>
                  <a:pt x="627" y="1009"/>
                </a:lnTo>
                <a:lnTo>
                  <a:pt x="630" y="1009"/>
                </a:lnTo>
                <a:lnTo>
                  <a:pt x="634" y="1008"/>
                </a:lnTo>
                <a:lnTo>
                  <a:pt x="636" y="1006"/>
                </a:lnTo>
                <a:lnTo>
                  <a:pt x="636" y="1006"/>
                </a:lnTo>
                <a:lnTo>
                  <a:pt x="636" y="999"/>
                </a:lnTo>
                <a:lnTo>
                  <a:pt x="636" y="988"/>
                </a:lnTo>
                <a:lnTo>
                  <a:pt x="637" y="971"/>
                </a:lnTo>
                <a:lnTo>
                  <a:pt x="637" y="971"/>
                </a:lnTo>
                <a:lnTo>
                  <a:pt x="638" y="954"/>
                </a:lnTo>
                <a:lnTo>
                  <a:pt x="639" y="943"/>
                </a:lnTo>
                <a:lnTo>
                  <a:pt x="642" y="933"/>
                </a:lnTo>
                <a:lnTo>
                  <a:pt x="642" y="933"/>
                </a:lnTo>
                <a:lnTo>
                  <a:pt x="643" y="927"/>
                </a:lnTo>
                <a:lnTo>
                  <a:pt x="643" y="920"/>
                </a:lnTo>
                <a:lnTo>
                  <a:pt x="644" y="903"/>
                </a:lnTo>
                <a:lnTo>
                  <a:pt x="643" y="882"/>
                </a:lnTo>
                <a:lnTo>
                  <a:pt x="643" y="882"/>
                </a:lnTo>
                <a:lnTo>
                  <a:pt x="668" y="883"/>
                </a:lnTo>
                <a:lnTo>
                  <a:pt x="668" y="883"/>
                </a:lnTo>
                <a:lnTo>
                  <a:pt x="669" y="878"/>
                </a:lnTo>
                <a:lnTo>
                  <a:pt x="671" y="868"/>
                </a:lnTo>
                <a:lnTo>
                  <a:pt x="673" y="837"/>
                </a:lnTo>
                <a:lnTo>
                  <a:pt x="677" y="790"/>
                </a:lnTo>
                <a:lnTo>
                  <a:pt x="677" y="790"/>
                </a:lnTo>
                <a:lnTo>
                  <a:pt x="675" y="744"/>
                </a:lnTo>
                <a:lnTo>
                  <a:pt x="673" y="714"/>
                </a:lnTo>
                <a:lnTo>
                  <a:pt x="672" y="702"/>
                </a:lnTo>
                <a:lnTo>
                  <a:pt x="671" y="694"/>
                </a:lnTo>
                <a:lnTo>
                  <a:pt x="671" y="694"/>
                </a:lnTo>
                <a:lnTo>
                  <a:pt x="669" y="685"/>
                </a:lnTo>
                <a:lnTo>
                  <a:pt x="669" y="676"/>
                </a:lnTo>
                <a:lnTo>
                  <a:pt x="670" y="666"/>
                </a:lnTo>
                <a:lnTo>
                  <a:pt x="670" y="666"/>
                </a:lnTo>
                <a:lnTo>
                  <a:pt x="673" y="666"/>
                </a:lnTo>
                <a:lnTo>
                  <a:pt x="679" y="664"/>
                </a:lnTo>
                <a:lnTo>
                  <a:pt x="685" y="659"/>
                </a:lnTo>
                <a:lnTo>
                  <a:pt x="685" y="659"/>
                </a:lnTo>
                <a:lnTo>
                  <a:pt x="689" y="656"/>
                </a:lnTo>
                <a:lnTo>
                  <a:pt x="693" y="650"/>
                </a:lnTo>
                <a:lnTo>
                  <a:pt x="695" y="644"/>
                </a:lnTo>
                <a:lnTo>
                  <a:pt x="697" y="637"/>
                </a:lnTo>
                <a:lnTo>
                  <a:pt x="699" y="622"/>
                </a:lnTo>
                <a:lnTo>
                  <a:pt x="699" y="609"/>
                </a:lnTo>
                <a:lnTo>
                  <a:pt x="699" y="609"/>
                </a:lnTo>
                <a:lnTo>
                  <a:pt x="699" y="602"/>
                </a:lnTo>
                <a:lnTo>
                  <a:pt x="701" y="593"/>
                </a:lnTo>
                <a:lnTo>
                  <a:pt x="701" y="593"/>
                </a:lnTo>
                <a:lnTo>
                  <a:pt x="651" y="603"/>
                </a:lnTo>
                <a:lnTo>
                  <a:pt x="623" y="608"/>
                </a:lnTo>
                <a:lnTo>
                  <a:pt x="606" y="614"/>
                </a:lnTo>
                <a:lnTo>
                  <a:pt x="606" y="614"/>
                </a:lnTo>
                <a:lnTo>
                  <a:pt x="575" y="624"/>
                </a:lnTo>
                <a:lnTo>
                  <a:pt x="559" y="630"/>
                </a:lnTo>
                <a:lnTo>
                  <a:pt x="552" y="631"/>
                </a:lnTo>
                <a:lnTo>
                  <a:pt x="547" y="632"/>
                </a:lnTo>
                <a:lnTo>
                  <a:pt x="547" y="632"/>
                </a:lnTo>
                <a:lnTo>
                  <a:pt x="537" y="633"/>
                </a:lnTo>
                <a:lnTo>
                  <a:pt x="529" y="634"/>
                </a:lnTo>
                <a:lnTo>
                  <a:pt x="526" y="634"/>
                </a:lnTo>
                <a:lnTo>
                  <a:pt x="524" y="634"/>
                </a:lnTo>
                <a:lnTo>
                  <a:pt x="523" y="633"/>
                </a:lnTo>
                <a:lnTo>
                  <a:pt x="523" y="631"/>
                </a:lnTo>
                <a:lnTo>
                  <a:pt x="523" y="631"/>
                </a:lnTo>
                <a:lnTo>
                  <a:pt x="528" y="616"/>
                </a:lnTo>
                <a:lnTo>
                  <a:pt x="529" y="609"/>
                </a:lnTo>
                <a:lnTo>
                  <a:pt x="528" y="607"/>
                </a:lnTo>
                <a:lnTo>
                  <a:pt x="527" y="606"/>
                </a:lnTo>
                <a:lnTo>
                  <a:pt x="527" y="606"/>
                </a:lnTo>
                <a:lnTo>
                  <a:pt x="525" y="606"/>
                </a:lnTo>
                <a:lnTo>
                  <a:pt x="523" y="606"/>
                </a:lnTo>
                <a:lnTo>
                  <a:pt x="518" y="610"/>
                </a:lnTo>
                <a:lnTo>
                  <a:pt x="509" y="619"/>
                </a:lnTo>
                <a:lnTo>
                  <a:pt x="509" y="619"/>
                </a:lnTo>
                <a:lnTo>
                  <a:pt x="502" y="632"/>
                </a:lnTo>
                <a:lnTo>
                  <a:pt x="498" y="636"/>
                </a:lnTo>
                <a:lnTo>
                  <a:pt x="494" y="639"/>
                </a:lnTo>
                <a:lnTo>
                  <a:pt x="491" y="642"/>
                </a:lnTo>
                <a:lnTo>
                  <a:pt x="485" y="643"/>
                </a:lnTo>
                <a:lnTo>
                  <a:pt x="485" y="643"/>
                </a:lnTo>
                <a:lnTo>
                  <a:pt x="476" y="643"/>
                </a:lnTo>
                <a:lnTo>
                  <a:pt x="463" y="642"/>
                </a:lnTo>
                <a:lnTo>
                  <a:pt x="451" y="638"/>
                </a:lnTo>
                <a:lnTo>
                  <a:pt x="441" y="634"/>
                </a:lnTo>
                <a:lnTo>
                  <a:pt x="441" y="634"/>
                </a:lnTo>
                <a:lnTo>
                  <a:pt x="415" y="622"/>
                </a:lnTo>
                <a:lnTo>
                  <a:pt x="415" y="622"/>
                </a:lnTo>
                <a:lnTo>
                  <a:pt x="410" y="621"/>
                </a:lnTo>
                <a:lnTo>
                  <a:pt x="406" y="622"/>
                </a:lnTo>
                <a:lnTo>
                  <a:pt x="402" y="624"/>
                </a:lnTo>
                <a:lnTo>
                  <a:pt x="401" y="627"/>
                </a:lnTo>
                <a:lnTo>
                  <a:pt x="401" y="628"/>
                </a:lnTo>
                <a:lnTo>
                  <a:pt x="401" y="628"/>
                </a:lnTo>
                <a:lnTo>
                  <a:pt x="405" y="632"/>
                </a:lnTo>
                <a:lnTo>
                  <a:pt x="409" y="637"/>
                </a:lnTo>
                <a:lnTo>
                  <a:pt x="419" y="644"/>
                </a:lnTo>
                <a:lnTo>
                  <a:pt x="419" y="644"/>
                </a:lnTo>
                <a:lnTo>
                  <a:pt x="405" y="637"/>
                </a:lnTo>
                <a:lnTo>
                  <a:pt x="387" y="629"/>
                </a:lnTo>
                <a:lnTo>
                  <a:pt x="387" y="629"/>
                </a:lnTo>
                <a:lnTo>
                  <a:pt x="381" y="629"/>
                </a:lnTo>
                <a:lnTo>
                  <a:pt x="376" y="629"/>
                </a:lnTo>
                <a:lnTo>
                  <a:pt x="372" y="630"/>
                </a:lnTo>
                <a:lnTo>
                  <a:pt x="369" y="630"/>
                </a:lnTo>
                <a:lnTo>
                  <a:pt x="369" y="632"/>
                </a:lnTo>
                <a:lnTo>
                  <a:pt x="369" y="632"/>
                </a:lnTo>
                <a:lnTo>
                  <a:pt x="369" y="635"/>
                </a:lnTo>
                <a:lnTo>
                  <a:pt x="372" y="638"/>
                </a:lnTo>
                <a:lnTo>
                  <a:pt x="376" y="643"/>
                </a:lnTo>
                <a:lnTo>
                  <a:pt x="383" y="645"/>
                </a:lnTo>
                <a:lnTo>
                  <a:pt x="383" y="645"/>
                </a:lnTo>
                <a:lnTo>
                  <a:pt x="391" y="648"/>
                </a:lnTo>
                <a:lnTo>
                  <a:pt x="398" y="652"/>
                </a:lnTo>
                <a:lnTo>
                  <a:pt x="405" y="657"/>
                </a:lnTo>
                <a:lnTo>
                  <a:pt x="410" y="659"/>
                </a:lnTo>
                <a:lnTo>
                  <a:pt x="410" y="659"/>
                </a:lnTo>
                <a:lnTo>
                  <a:pt x="415" y="661"/>
                </a:lnTo>
                <a:lnTo>
                  <a:pt x="420" y="664"/>
                </a:lnTo>
                <a:lnTo>
                  <a:pt x="424" y="668"/>
                </a:lnTo>
                <a:lnTo>
                  <a:pt x="424" y="668"/>
                </a:lnTo>
                <a:lnTo>
                  <a:pt x="348" y="656"/>
                </a:lnTo>
                <a:lnTo>
                  <a:pt x="265" y="643"/>
                </a:lnTo>
                <a:lnTo>
                  <a:pt x="265" y="643"/>
                </a:lnTo>
                <a:lnTo>
                  <a:pt x="263" y="642"/>
                </a:lnTo>
                <a:lnTo>
                  <a:pt x="261" y="641"/>
                </a:lnTo>
                <a:lnTo>
                  <a:pt x="257" y="636"/>
                </a:lnTo>
                <a:lnTo>
                  <a:pt x="254" y="631"/>
                </a:lnTo>
                <a:lnTo>
                  <a:pt x="250" y="624"/>
                </a:lnTo>
                <a:lnTo>
                  <a:pt x="250" y="624"/>
                </a:lnTo>
                <a:lnTo>
                  <a:pt x="236" y="599"/>
                </a:lnTo>
                <a:lnTo>
                  <a:pt x="233" y="591"/>
                </a:lnTo>
                <a:lnTo>
                  <a:pt x="231" y="585"/>
                </a:lnTo>
                <a:lnTo>
                  <a:pt x="230" y="579"/>
                </a:lnTo>
                <a:lnTo>
                  <a:pt x="231" y="578"/>
                </a:lnTo>
                <a:lnTo>
                  <a:pt x="232" y="577"/>
                </a:lnTo>
                <a:lnTo>
                  <a:pt x="424" y="594"/>
                </a:lnTo>
                <a:lnTo>
                  <a:pt x="424" y="594"/>
                </a:lnTo>
                <a:lnTo>
                  <a:pt x="424" y="592"/>
                </a:lnTo>
                <a:lnTo>
                  <a:pt x="425" y="586"/>
                </a:lnTo>
                <a:lnTo>
                  <a:pt x="426" y="583"/>
                </a:lnTo>
                <a:lnTo>
                  <a:pt x="429" y="579"/>
                </a:lnTo>
                <a:lnTo>
                  <a:pt x="433" y="577"/>
                </a:lnTo>
                <a:lnTo>
                  <a:pt x="437" y="575"/>
                </a:lnTo>
                <a:lnTo>
                  <a:pt x="437" y="575"/>
                </a:lnTo>
                <a:lnTo>
                  <a:pt x="442" y="574"/>
                </a:lnTo>
                <a:lnTo>
                  <a:pt x="447" y="574"/>
                </a:lnTo>
                <a:lnTo>
                  <a:pt x="450" y="575"/>
                </a:lnTo>
                <a:lnTo>
                  <a:pt x="453" y="577"/>
                </a:lnTo>
                <a:lnTo>
                  <a:pt x="455" y="578"/>
                </a:lnTo>
                <a:lnTo>
                  <a:pt x="458" y="580"/>
                </a:lnTo>
                <a:lnTo>
                  <a:pt x="459" y="586"/>
                </a:lnTo>
                <a:lnTo>
                  <a:pt x="459" y="586"/>
                </a:lnTo>
                <a:lnTo>
                  <a:pt x="485" y="579"/>
                </a:lnTo>
                <a:lnTo>
                  <a:pt x="543" y="564"/>
                </a:lnTo>
                <a:lnTo>
                  <a:pt x="575" y="558"/>
                </a:lnTo>
                <a:lnTo>
                  <a:pt x="602" y="551"/>
                </a:lnTo>
                <a:lnTo>
                  <a:pt x="623" y="548"/>
                </a:lnTo>
                <a:lnTo>
                  <a:pt x="628" y="548"/>
                </a:lnTo>
                <a:lnTo>
                  <a:pt x="630" y="549"/>
                </a:lnTo>
                <a:lnTo>
                  <a:pt x="630" y="549"/>
                </a:lnTo>
                <a:lnTo>
                  <a:pt x="634" y="556"/>
                </a:lnTo>
                <a:lnTo>
                  <a:pt x="635" y="558"/>
                </a:lnTo>
                <a:lnTo>
                  <a:pt x="635" y="558"/>
                </a:lnTo>
                <a:lnTo>
                  <a:pt x="665" y="548"/>
                </a:lnTo>
                <a:lnTo>
                  <a:pt x="692" y="541"/>
                </a:lnTo>
                <a:lnTo>
                  <a:pt x="716" y="534"/>
                </a:lnTo>
                <a:lnTo>
                  <a:pt x="716" y="534"/>
                </a:lnTo>
                <a:lnTo>
                  <a:pt x="719" y="520"/>
                </a:lnTo>
                <a:lnTo>
                  <a:pt x="724" y="507"/>
                </a:lnTo>
                <a:lnTo>
                  <a:pt x="724" y="507"/>
                </a:lnTo>
                <a:lnTo>
                  <a:pt x="725" y="502"/>
                </a:lnTo>
                <a:lnTo>
                  <a:pt x="725" y="494"/>
                </a:lnTo>
                <a:lnTo>
                  <a:pt x="724" y="475"/>
                </a:lnTo>
                <a:lnTo>
                  <a:pt x="723" y="454"/>
                </a:lnTo>
                <a:lnTo>
                  <a:pt x="723" y="445"/>
                </a:lnTo>
                <a:lnTo>
                  <a:pt x="723" y="439"/>
                </a:lnTo>
                <a:lnTo>
                  <a:pt x="723" y="439"/>
                </a:lnTo>
                <a:lnTo>
                  <a:pt x="723" y="434"/>
                </a:lnTo>
                <a:lnTo>
                  <a:pt x="723" y="428"/>
                </a:lnTo>
                <a:lnTo>
                  <a:pt x="721" y="415"/>
                </a:lnTo>
                <a:lnTo>
                  <a:pt x="715" y="395"/>
                </a:lnTo>
                <a:lnTo>
                  <a:pt x="715" y="395"/>
                </a:lnTo>
                <a:lnTo>
                  <a:pt x="713" y="388"/>
                </a:lnTo>
                <a:lnTo>
                  <a:pt x="708" y="378"/>
                </a:lnTo>
                <a:lnTo>
                  <a:pt x="702" y="370"/>
                </a:lnTo>
                <a:lnTo>
                  <a:pt x="699" y="367"/>
                </a:lnTo>
                <a:lnTo>
                  <a:pt x="696" y="365"/>
                </a:lnTo>
                <a:lnTo>
                  <a:pt x="696" y="365"/>
                </a:lnTo>
                <a:lnTo>
                  <a:pt x="687" y="360"/>
                </a:lnTo>
                <a:lnTo>
                  <a:pt x="685" y="359"/>
                </a:lnTo>
                <a:lnTo>
                  <a:pt x="683" y="356"/>
                </a:lnTo>
                <a:lnTo>
                  <a:pt x="683" y="356"/>
                </a:lnTo>
                <a:lnTo>
                  <a:pt x="679" y="347"/>
                </a:lnTo>
                <a:lnTo>
                  <a:pt x="677" y="343"/>
                </a:lnTo>
                <a:lnTo>
                  <a:pt x="672" y="339"/>
                </a:lnTo>
                <a:lnTo>
                  <a:pt x="672" y="339"/>
                </a:lnTo>
                <a:lnTo>
                  <a:pt x="667" y="332"/>
                </a:lnTo>
                <a:lnTo>
                  <a:pt x="661" y="326"/>
                </a:lnTo>
                <a:lnTo>
                  <a:pt x="655" y="316"/>
                </a:lnTo>
                <a:lnTo>
                  <a:pt x="655" y="316"/>
                </a:lnTo>
                <a:lnTo>
                  <a:pt x="654" y="294"/>
                </a:lnTo>
                <a:lnTo>
                  <a:pt x="653" y="279"/>
                </a:lnTo>
                <a:lnTo>
                  <a:pt x="653" y="266"/>
                </a:lnTo>
                <a:lnTo>
                  <a:pt x="653" y="266"/>
                </a:lnTo>
                <a:lnTo>
                  <a:pt x="653" y="255"/>
                </a:lnTo>
                <a:lnTo>
                  <a:pt x="651" y="244"/>
                </a:lnTo>
                <a:lnTo>
                  <a:pt x="649" y="234"/>
                </a:lnTo>
                <a:lnTo>
                  <a:pt x="648" y="224"/>
                </a:lnTo>
                <a:lnTo>
                  <a:pt x="648" y="224"/>
                </a:lnTo>
                <a:lnTo>
                  <a:pt x="648" y="220"/>
                </a:lnTo>
                <a:lnTo>
                  <a:pt x="646" y="214"/>
                </a:lnTo>
                <a:lnTo>
                  <a:pt x="643" y="203"/>
                </a:lnTo>
                <a:lnTo>
                  <a:pt x="638" y="191"/>
                </a:lnTo>
                <a:lnTo>
                  <a:pt x="635" y="178"/>
                </a:lnTo>
                <a:lnTo>
                  <a:pt x="635" y="178"/>
                </a:lnTo>
                <a:lnTo>
                  <a:pt x="633" y="171"/>
                </a:lnTo>
                <a:lnTo>
                  <a:pt x="629" y="165"/>
                </a:lnTo>
                <a:lnTo>
                  <a:pt x="625" y="159"/>
                </a:lnTo>
                <a:lnTo>
                  <a:pt x="621" y="154"/>
                </a:lnTo>
                <a:lnTo>
                  <a:pt x="612" y="144"/>
                </a:lnTo>
                <a:lnTo>
                  <a:pt x="605" y="135"/>
                </a:lnTo>
                <a:lnTo>
                  <a:pt x="605" y="135"/>
                </a:lnTo>
                <a:lnTo>
                  <a:pt x="601" y="130"/>
                </a:lnTo>
                <a:lnTo>
                  <a:pt x="597" y="127"/>
                </a:lnTo>
                <a:lnTo>
                  <a:pt x="592" y="124"/>
                </a:lnTo>
                <a:lnTo>
                  <a:pt x="586" y="121"/>
                </a:lnTo>
                <a:lnTo>
                  <a:pt x="576" y="116"/>
                </a:lnTo>
                <a:lnTo>
                  <a:pt x="565" y="115"/>
                </a:lnTo>
                <a:lnTo>
                  <a:pt x="565" y="115"/>
                </a:lnTo>
                <a:lnTo>
                  <a:pt x="553" y="116"/>
                </a:lnTo>
                <a:lnTo>
                  <a:pt x="536" y="119"/>
                </a:lnTo>
                <a:lnTo>
                  <a:pt x="520" y="123"/>
                </a:lnTo>
                <a:lnTo>
                  <a:pt x="507" y="128"/>
                </a:lnTo>
                <a:lnTo>
                  <a:pt x="507" y="128"/>
                </a:lnTo>
                <a:lnTo>
                  <a:pt x="500" y="131"/>
                </a:lnTo>
                <a:lnTo>
                  <a:pt x="495" y="136"/>
                </a:lnTo>
                <a:lnTo>
                  <a:pt x="482" y="145"/>
                </a:lnTo>
                <a:lnTo>
                  <a:pt x="471" y="157"/>
                </a:lnTo>
                <a:lnTo>
                  <a:pt x="464" y="167"/>
                </a:lnTo>
                <a:lnTo>
                  <a:pt x="464" y="167"/>
                </a:lnTo>
                <a:lnTo>
                  <a:pt x="461" y="172"/>
                </a:lnTo>
                <a:lnTo>
                  <a:pt x="459" y="179"/>
                </a:lnTo>
                <a:lnTo>
                  <a:pt x="455" y="195"/>
                </a:lnTo>
                <a:lnTo>
                  <a:pt x="454" y="211"/>
                </a:lnTo>
                <a:lnTo>
                  <a:pt x="454" y="216"/>
                </a:lnTo>
                <a:lnTo>
                  <a:pt x="455" y="220"/>
                </a:lnTo>
                <a:lnTo>
                  <a:pt x="455" y="220"/>
                </a:lnTo>
                <a:lnTo>
                  <a:pt x="459" y="227"/>
                </a:lnTo>
                <a:lnTo>
                  <a:pt x="460" y="238"/>
                </a:lnTo>
                <a:lnTo>
                  <a:pt x="460" y="249"/>
                </a:lnTo>
                <a:lnTo>
                  <a:pt x="459" y="258"/>
                </a:lnTo>
                <a:lnTo>
                  <a:pt x="459" y="258"/>
                </a:lnTo>
                <a:lnTo>
                  <a:pt x="458" y="261"/>
                </a:lnTo>
                <a:lnTo>
                  <a:pt x="458" y="266"/>
                </a:lnTo>
                <a:lnTo>
                  <a:pt x="459" y="274"/>
                </a:lnTo>
                <a:lnTo>
                  <a:pt x="463" y="289"/>
                </a:lnTo>
                <a:lnTo>
                  <a:pt x="463" y="289"/>
                </a:lnTo>
                <a:lnTo>
                  <a:pt x="463" y="295"/>
                </a:lnTo>
                <a:lnTo>
                  <a:pt x="462" y="302"/>
                </a:lnTo>
                <a:lnTo>
                  <a:pt x="461" y="311"/>
                </a:lnTo>
                <a:lnTo>
                  <a:pt x="461" y="319"/>
                </a:lnTo>
                <a:lnTo>
                  <a:pt x="461" y="319"/>
                </a:lnTo>
                <a:lnTo>
                  <a:pt x="461" y="324"/>
                </a:lnTo>
                <a:lnTo>
                  <a:pt x="463" y="328"/>
                </a:lnTo>
                <a:lnTo>
                  <a:pt x="467" y="336"/>
                </a:lnTo>
                <a:lnTo>
                  <a:pt x="471" y="340"/>
                </a:lnTo>
                <a:lnTo>
                  <a:pt x="473" y="341"/>
                </a:lnTo>
                <a:lnTo>
                  <a:pt x="473" y="341"/>
                </a:lnTo>
                <a:lnTo>
                  <a:pt x="475" y="336"/>
                </a:lnTo>
                <a:lnTo>
                  <a:pt x="477" y="332"/>
                </a:lnTo>
                <a:lnTo>
                  <a:pt x="479" y="329"/>
                </a:lnTo>
                <a:lnTo>
                  <a:pt x="479" y="329"/>
                </a:lnTo>
                <a:lnTo>
                  <a:pt x="481" y="327"/>
                </a:lnTo>
                <a:lnTo>
                  <a:pt x="482" y="324"/>
                </a:lnTo>
                <a:lnTo>
                  <a:pt x="484" y="315"/>
                </a:lnTo>
                <a:lnTo>
                  <a:pt x="484" y="315"/>
                </a:lnTo>
                <a:lnTo>
                  <a:pt x="484" y="313"/>
                </a:lnTo>
                <a:lnTo>
                  <a:pt x="485" y="311"/>
                </a:lnTo>
                <a:lnTo>
                  <a:pt x="489" y="310"/>
                </a:lnTo>
                <a:lnTo>
                  <a:pt x="492" y="309"/>
                </a:lnTo>
                <a:lnTo>
                  <a:pt x="493" y="310"/>
                </a:lnTo>
                <a:lnTo>
                  <a:pt x="493" y="310"/>
                </a:lnTo>
                <a:lnTo>
                  <a:pt x="496" y="318"/>
                </a:lnTo>
                <a:lnTo>
                  <a:pt x="499" y="326"/>
                </a:lnTo>
                <a:lnTo>
                  <a:pt x="499" y="326"/>
                </a:lnTo>
                <a:lnTo>
                  <a:pt x="499" y="329"/>
                </a:lnTo>
                <a:lnTo>
                  <a:pt x="498" y="331"/>
                </a:lnTo>
                <a:lnTo>
                  <a:pt x="491" y="338"/>
                </a:lnTo>
                <a:lnTo>
                  <a:pt x="491" y="338"/>
                </a:lnTo>
                <a:lnTo>
                  <a:pt x="486" y="341"/>
                </a:lnTo>
                <a:lnTo>
                  <a:pt x="480" y="344"/>
                </a:lnTo>
                <a:lnTo>
                  <a:pt x="462" y="351"/>
                </a:lnTo>
                <a:lnTo>
                  <a:pt x="442" y="357"/>
                </a:lnTo>
                <a:lnTo>
                  <a:pt x="429" y="363"/>
                </a:lnTo>
                <a:lnTo>
                  <a:pt x="429" y="363"/>
                </a:lnTo>
                <a:lnTo>
                  <a:pt x="425" y="367"/>
                </a:lnTo>
                <a:lnTo>
                  <a:pt x="423" y="372"/>
                </a:lnTo>
                <a:lnTo>
                  <a:pt x="421" y="378"/>
                </a:lnTo>
                <a:lnTo>
                  <a:pt x="421" y="385"/>
                </a:lnTo>
                <a:lnTo>
                  <a:pt x="420" y="400"/>
                </a:lnTo>
                <a:lnTo>
                  <a:pt x="420" y="412"/>
                </a:lnTo>
                <a:lnTo>
                  <a:pt x="420" y="412"/>
                </a:lnTo>
                <a:lnTo>
                  <a:pt x="418" y="432"/>
                </a:lnTo>
                <a:lnTo>
                  <a:pt x="416" y="441"/>
                </a:lnTo>
                <a:lnTo>
                  <a:pt x="413" y="445"/>
                </a:lnTo>
                <a:lnTo>
                  <a:pt x="411" y="449"/>
                </a:lnTo>
                <a:lnTo>
                  <a:pt x="411" y="449"/>
                </a:lnTo>
                <a:lnTo>
                  <a:pt x="409" y="453"/>
                </a:lnTo>
                <a:lnTo>
                  <a:pt x="408" y="457"/>
                </a:lnTo>
                <a:lnTo>
                  <a:pt x="408" y="467"/>
                </a:lnTo>
                <a:lnTo>
                  <a:pt x="408" y="477"/>
                </a:lnTo>
                <a:lnTo>
                  <a:pt x="408" y="487"/>
                </a:lnTo>
                <a:lnTo>
                  <a:pt x="408" y="487"/>
                </a:lnTo>
                <a:lnTo>
                  <a:pt x="407" y="491"/>
                </a:lnTo>
                <a:lnTo>
                  <a:pt x="405" y="496"/>
                </a:lnTo>
                <a:lnTo>
                  <a:pt x="400" y="502"/>
                </a:lnTo>
                <a:lnTo>
                  <a:pt x="394" y="506"/>
                </a:lnTo>
                <a:lnTo>
                  <a:pt x="392" y="508"/>
                </a:lnTo>
                <a:lnTo>
                  <a:pt x="392" y="508"/>
                </a:lnTo>
                <a:lnTo>
                  <a:pt x="388" y="461"/>
                </a:lnTo>
                <a:lnTo>
                  <a:pt x="383" y="412"/>
                </a:lnTo>
                <a:lnTo>
                  <a:pt x="383" y="412"/>
                </a:lnTo>
                <a:lnTo>
                  <a:pt x="379" y="342"/>
                </a:lnTo>
                <a:lnTo>
                  <a:pt x="379" y="342"/>
                </a:lnTo>
                <a:lnTo>
                  <a:pt x="376" y="297"/>
                </a:lnTo>
                <a:lnTo>
                  <a:pt x="376" y="297"/>
                </a:lnTo>
                <a:lnTo>
                  <a:pt x="375" y="286"/>
                </a:lnTo>
                <a:lnTo>
                  <a:pt x="372" y="279"/>
                </a:lnTo>
                <a:lnTo>
                  <a:pt x="367" y="272"/>
                </a:lnTo>
                <a:lnTo>
                  <a:pt x="364" y="268"/>
                </a:lnTo>
                <a:lnTo>
                  <a:pt x="364" y="268"/>
                </a:lnTo>
                <a:lnTo>
                  <a:pt x="351" y="258"/>
                </a:lnTo>
                <a:lnTo>
                  <a:pt x="344" y="253"/>
                </a:lnTo>
                <a:lnTo>
                  <a:pt x="337" y="250"/>
                </a:lnTo>
                <a:lnTo>
                  <a:pt x="337" y="250"/>
                </a:lnTo>
                <a:lnTo>
                  <a:pt x="332" y="246"/>
                </a:lnTo>
                <a:lnTo>
                  <a:pt x="325" y="242"/>
                </a:lnTo>
                <a:lnTo>
                  <a:pt x="318" y="238"/>
                </a:lnTo>
                <a:lnTo>
                  <a:pt x="310" y="235"/>
                </a:lnTo>
                <a:lnTo>
                  <a:pt x="310" y="235"/>
                </a:lnTo>
                <a:lnTo>
                  <a:pt x="303" y="231"/>
                </a:lnTo>
                <a:lnTo>
                  <a:pt x="295" y="228"/>
                </a:lnTo>
                <a:lnTo>
                  <a:pt x="289" y="224"/>
                </a:lnTo>
                <a:lnTo>
                  <a:pt x="288" y="223"/>
                </a:lnTo>
                <a:lnTo>
                  <a:pt x="288" y="221"/>
                </a:lnTo>
                <a:lnTo>
                  <a:pt x="288" y="221"/>
                </a:lnTo>
                <a:lnTo>
                  <a:pt x="288" y="221"/>
                </a:lnTo>
                <a:lnTo>
                  <a:pt x="292" y="208"/>
                </a:lnTo>
                <a:lnTo>
                  <a:pt x="296" y="193"/>
                </a:lnTo>
                <a:lnTo>
                  <a:pt x="296" y="193"/>
                </a:lnTo>
                <a:lnTo>
                  <a:pt x="299" y="186"/>
                </a:lnTo>
                <a:lnTo>
                  <a:pt x="301" y="178"/>
                </a:lnTo>
                <a:lnTo>
                  <a:pt x="302" y="169"/>
                </a:lnTo>
                <a:lnTo>
                  <a:pt x="303" y="164"/>
                </a:lnTo>
                <a:lnTo>
                  <a:pt x="303" y="164"/>
                </a:lnTo>
                <a:lnTo>
                  <a:pt x="303" y="149"/>
                </a:lnTo>
                <a:lnTo>
                  <a:pt x="303" y="140"/>
                </a:lnTo>
                <a:lnTo>
                  <a:pt x="302" y="134"/>
                </a:lnTo>
                <a:lnTo>
                  <a:pt x="302" y="134"/>
                </a:lnTo>
                <a:lnTo>
                  <a:pt x="299" y="124"/>
                </a:lnTo>
                <a:lnTo>
                  <a:pt x="299" y="119"/>
                </a:lnTo>
                <a:lnTo>
                  <a:pt x="298" y="112"/>
                </a:lnTo>
                <a:lnTo>
                  <a:pt x="298" y="112"/>
                </a:lnTo>
                <a:lnTo>
                  <a:pt x="298" y="106"/>
                </a:lnTo>
                <a:lnTo>
                  <a:pt x="295" y="100"/>
                </a:lnTo>
                <a:lnTo>
                  <a:pt x="293" y="96"/>
                </a:lnTo>
                <a:lnTo>
                  <a:pt x="292" y="91"/>
                </a:lnTo>
                <a:lnTo>
                  <a:pt x="292" y="91"/>
                </a:lnTo>
                <a:lnTo>
                  <a:pt x="291" y="84"/>
                </a:lnTo>
                <a:lnTo>
                  <a:pt x="288" y="74"/>
                </a:lnTo>
                <a:lnTo>
                  <a:pt x="284" y="62"/>
                </a:lnTo>
                <a:lnTo>
                  <a:pt x="280" y="51"/>
                </a:lnTo>
                <a:lnTo>
                  <a:pt x="280" y="51"/>
                </a:lnTo>
                <a:lnTo>
                  <a:pt x="278" y="47"/>
                </a:lnTo>
                <a:lnTo>
                  <a:pt x="276" y="41"/>
                </a:lnTo>
                <a:lnTo>
                  <a:pt x="270" y="32"/>
                </a:lnTo>
                <a:lnTo>
                  <a:pt x="262" y="22"/>
                </a:lnTo>
                <a:lnTo>
                  <a:pt x="255" y="16"/>
                </a:lnTo>
                <a:lnTo>
                  <a:pt x="255" y="16"/>
                </a:lnTo>
                <a:lnTo>
                  <a:pt x="244" y="10"/>
                </a:lnTo>
                <a:lnTo>
                  <a:pt x="228" y="5"/>
                </a:lnTo>
                <a:lnTo>
                  <a:pt x="212" y="2"/>
                </a:lnTo>
                <a:lnTo>
                  <a:pt x="205" y="0"/>
                </a:lnTo>
                <a:lnTo>
                  <a:pt x="201" y="0"/>
                </a:lnTo>
                <a:lnTo>
                  <a:pt x="201" y="0"/>
                </a:lnTo>
                <a:lnTo>
                  <a:pt x="188" y="6"/>
                </a:lnTo>
                <a:lnTo>
                  <a:pt x="177" y="10"/>
                </a:lnTo>
                <a:lnTo>
                  <a:pt x="169" y="17"/>
                </a:lnTo>
                <a:lnTo>
                  <a:pt x="161" y="22"/>
                </a:lnTo>
                <a:lnTo>
                  <a:pt x="150" y="33"/>
                </a:lnTo>
                <a:lnTo>
                  <a:pt x="142" y="42"/>
                </a:lnTo>
                <a:lnTo>
                  <a:pt x="142" y="42"/>
                </a:lnTo>
                <a:lnTo>
                  <a:pt x="139" y="47"/>
                </a:lnTo>
                <a:lnTo>
                  <a:pt x="135" y="52"/>
                </a:lnTo>
                <a:lnTo>
                  <a:pt x="133" y="57"/>
                </a:lnTo>
                <a:lnTo>
                  <a:pt x="132" y="64"/>
                </a:lnTo>
                <a:lnTo>
                  <a:pt x="130" y="77"/>
                </a:lnTo>
                <a:lnTo>
                  <a:pt x="130" y="87"/>
                </a:lnTo>
                <a:lnTo>
                  <a:pt x="130" y="87"/>
                </a:lnTo>
                <a:lnTo>
                  <a:pt x="130" y="93"/>
                </a:lnTo>
                <a:lnTo>
                  <a:pt x="132" y="98"/>
                </a:lnTo>
                <a:lnTo>
                  <a:pt x="139" y="109"/>
                </a:lnTo>
                <a:lnTo>
                  <a:pt x="146" y="119"/>
                </a:lnTo>
                <a:lnTo>
                  <a:pt x="150" y="126"/>
                </a:lnTo>
                <a:lnTo>
                  <a:pt x="150" y="126"/>
                </a:lnTo>
                <a:lnTo>
                  <a:pt x="154" y="140"/>
                </a:lnTo>
                <a:lnTo>
                  <a:pt x="156" y="150"/>
                </a:lnTo>
                <a:lnTo>
                  <a:pt x="156" y="150"/>
                </a:lnTo>
                <a:lnTo>
                  <a:pt x="157" y="154"/>
                </a:lnTo>
                <a:lnTo>
                  <a:pt x="160" y="158"/>
                </a:lnTo>
                <a:lnTo>
                  <a:pt x="163" y="162"/>
                </a:lnTo>
                <a:lnTo>
                  <a:pt x="167" y="165"/>
                </a:lnTo>
                <a:lnTo>
                  <a:pt x="174" y="169"/>
                </a:lnTo>
                <a:lnTo>
                  <a:pt x="176" y="171"/>
                </a:lnTo>
                <a:lnTo>
                  <a:pt x="176" y="173"/>
                </a:lnTo>
                <a:lnTo>
                  <a:pt x="176" y="174"/>
                </a:lnTo>
                <a:lnTo>
                  <a:pt x="176" y="174"/>
                </a:lnTo>
                <a:lnTo>
                  <a:pt x="176" y="180"/>
                </a:lnTo>
                <a:lnTo>
                  <a:pt x="177" y="184"/>
                </a:lnTo>
                <a:lnTo>
                  <a:pt x="178" y="188"/>
                </a:lnTo>
                <a:lnTo>
                  <a:pt x="178" y="188"/>
                </a:lnTo>
                <a:lnTo>
                  <a:pt x="174" y="192"/>
                </a:lnTo>
                <a:lnTo>
                  <a:pt x="170" y="196"/>
                </a:lnTo>
                <a:lnTo>
                  <a:pt x="167" y="200"/>
                </a:lnTo>
                <a:lnTo>
                  <a:pt x="163" y="206"/>
                </a:lnTo>
                <a:lnTo>
                  <a:pt x="159" y="215"/>
                </a:lnTo>
                <a:lnTo>
                  <a:pt x="157" y="220"/>
                </a:lnTo>
                <a:lnTo>
                  <a:pt x="155" y="222"/>
                </a:lnTo>
                <a:lnTo>
                  <a:pt x="155" y="222"/>
                </a:lnTo>
                <a:lnTo>
                  <a:pt x="147" y="227"/>
                </a:lnTo>
                <a:lnTo>
                  <a:pt x="135" y="234"/>
                </a:lnTo>
                <a:lnTo>
                  <a:pt x="121" y="241"/>
                </a:lnTo>
                <a:lnTo>
                  <a:pt x="109" y="249"/>
                </a:lnTo>
                <a:lnTo>
                  <a:pt x="109" y="249"/>
                </a:lnTo>
                <a:lnTo>
                  <a:pt x="99" y="255"/>
                </a:lnTo>
                <a:lnTo>
                  <a:pt x="90" y="259"/>
                </a:lnTo>
                <a:lnTo>
                  <a:pt x="80" y="264"/>
                </a:lnTo>
                <a:lnTo>
                  <a:pt x="68" y="271"/>
                </a:lnTo>
                <a:lnTo>
                  <a:pt x="68" y="271"/>
                </a:lnTo>
                <a:lnTo>
                  <a:pt x="61" y="276"/>
                </a:lnTo>
                <a:lnTo>
                  <a:pt x="55" y="283"/>
                </a:lnTo>
                <a:lnTo>
                  <a:pt x="50" y="289"/>
                </a:lnTo>
                <a:lnTo>
                  <a:pt x="44" y="297"/>
                </a:lnTo>
                <a:lnTo>
                  <a:pt x="36" y="310"/>
                </a:lnTo>
                <a:lnTo>
                  <a:pt x="30" y="321"/>
                </a:lnTo>
                <a:lnTo>
                  <a:pt x="30" y="321"/>
                </a:lnTo>
                <a:lnTo>
                  <a:pt x="27" y="330"/>
                </a:lnTo>
                <a:lnTo>
                  <a:pt x="25" y="343"/>
                </a:lnTo>
                <a:lnTo>
                  <a:pt x="23" y="355"/>
                </a:lnTo>
                <a:lnTo>
                  <a:pt x="23" y="367"/>
                </a:lnTo>
                <a:lnTo>
                  <a:pt x="23" y="367"/>
                </a:lnTo>
                <a:lnTo>
                  <a:pt x="22" y="376"/>
                </a:lnTo>
                <a:lnTo>
                  <a:pt x="18" y="388"/>
                </a:lnTo>
                <a:lnTo>
                  <a:pt x="13" y="406"/>
                </a:lnTo>
                <a:lnTo>
                  <a:pt x="13" y="406"/>
                </a:lnTo>
                <a:lnTo>
                  <a:pt x="13" y="410"/>
                </a:lnTo>
                <a:lnTo>
                  <a:pt x="13" y="412"/>
                </a:lnTo>
                <a:lnTo>
                  <a:pt x="14" y="418"/>
                </a:lnTo>
                <a:lnTo>
                  <a:pt x="16" y="425"/>
                </a:lnTo>
                <a:lnTo>
                  <a:pt x="17" y="430"/>
                </a:lnTo>
                <a:lnTo>
                  <a:pt x="17" y="430"/>
                </a:lnTo>
                <a:lnTo>
                  <a:pt x="16" y="449"/>
                </a:lnTo>
                <a:lnTo>
                  <a:pt x="14" y="473"/>
                </a:lnTo>
                <a:lnTo>
                  <a:pt x="14" y="473"/>
                </a:lnTo>
                <a:lnTo>
                  <a:pt x="13" y="487"/>
                </a:lnTo>
                <a:lnTo>
                  <a:pt x="10" y="506"/>
                </a:lnTo>
                <a:lnTo>
                  <a:pt x="7" y="525"/>
                </a:lnTo>
                <a:lnTo>
                  <a:pt x="3" y="539"/>
                </a:lnTo>
                <a:lnTo>
                  <a:pt x="3" y="539"/>
                </a:lnTo>
                <a:lnTo>
                  <a:pt x="1" y="544"/>
                </a:lnTo>
                <a:lnTo>
                  <a:pt x="1" y="550"/>
                </a:lnTo>
                <a:lnTo>
                  <a:pt x="1" y="566"/>
                </a:lnTo>
                <a:lnTo>
                  <a:pt x="1" y="584"/>
                </a:lnTo>
                <a:lnTo>
                  <a:pt x="1" y="592"/>
                </a:lnTo>
                <a:lnTo>
                  <a:pt x="1" y="599"/>
                </a:lnTo>
                <a:lnTo>
                  <a:pt x="1" y="599"/>
                </a:lnTo>
                <a:lnTo>
                  <a:pt x="0" y="605"/>
                </a:lnTo>
                <a:lnTo>
                  <a:pt x="1" y="613"/>
                </a:lnTo>
                <a:lnTo>
                  <a:pt x="3" y="619"/>
                </a:lnTo>
                <a:lnTo>
                  <a:pt x="6" y="624"/>
                </a:lnTo>
                <a:lnTo>
                  <a:pt x="12" y="635"/>
                </a:lnTo>
                <a:lnTo>
                  <a:pt x="17" y="641"/>
                </a:lnTo>
                <a:lnTo>
                  <a:pt x="17" y="641"/>
                </a:lnTo>
                <a:lnTo>
                  <a:pt x="21" y="645"/>
                </a:lnTo>
                <a:lnTo>
                  <a:pt x="23" y="649"/>
                </a:lnTo>
                <a:lnTo>
                  <a:pt x="23" y="651"/>
                </a:lnTo>
                <a:lnTo>
                  <a:pt x="23" y="654"/>
                </a:lnTo>
                <a:lnTo>
                  <a:pt x="19" y="663"/>
                </a:lnTo>
                <a:lnTo>
                  <a:pt x="19" y="663"/>
                </a:lnTo>
                <a:lnTo>
                  <a:pt x="17" y="667"/>
                </a:lnTo>
                <a:lnTo>
                  <a:pt x="17" y="671"/>
                </a:lnTo>
                <a:lnTo>
                  <a:pt x="17" y="674"/>
                </a:lnTo>
                <a:lnTo>
                  <a:pt x="18" y="676"/>
                </a:lnTo>
                <a:lnTo>
                  <a:pt x="21" y="680"/>
                </a:lnTo>
                <a:lnTo>
                  <a:pt x="21" y="683"/>
                </a:lnTo>
                <a:lnTo>
                  <a:pt x="21" y="687"/>
                </a:lnTo>
                <a:lnTo>
                  <a:pt x="21" y="687"/>
                </a:lnTo>
                <a:lnTo>
                  <a:pt x="21" y="690"/>
                </a:lnTo>
                <a:lnTo>
                  <a:pt x="21" y="692"/>
                </a:lnTo>
                <a:lnTo>
                  <a:pt x="22" y="694"/>
                </a:lnTo>
                <a:lnTo>
                  <a:pt x="23" y="695"/>
                </a:lnTo>
                <a:lnTo>
                  <a:pt x="26" y="697"/>
                </a:lnTo>
                <a:lnTo>
                  <a:pt x="29" y="700"/>
                </a:lnTo>
                <a:lnTo>
                  <a:pt x="29" y="700"/>
                </a:lnTo>
                <a:lnTo>
                  <a:pt x="31" y="702"/>
                </a:lnTo>
                <a:lnTo>
                  <a:pt x="33" y="707"/>
                </a:lnTo>
                <a:lnTo>
                  <a:pt x="34" y="714"/>
                </a:lnTo>
                <a:lnTo>
                  <a:pt x="34" y="718"/>
                </a:lnTo>
                <a:lnTo>
                  <a:pt x="34" y="721"/>
                </a:lnTo>
                <a:lnTo>
                  <a:pt x="34" y="721"/>
                </a:lnTo>
                <a:lnTo>
                  <a:pt x="34" y="724"/>
                </a:lnTo>
                <a:lnTo>
                  <a:pt x="36" y="726"/>
                </a:lnTo>
                <a:lnTo>
                  <a:pt x="38" y="729"/>
                </a:lnTo>
                <a:lnTo>
                  <a:pt x="40" y="731"/>
                </a:lnTo>
                <a:lnTo>
                  <a:pt x="45" y="734"/>
                </a:lnTo>
                <a:lnTo>
                  <a:pt x="46" y="735"/>
                </a:lnTo>
                <a:lnTo>
                  <a:pt x="47" y="737"/>
                </a:lnTo>
                <a:lnTo>
                  <a:pt x="47" y="737"/>
                </a:lnTo>
                <a:lnTo>
                  <a:pt x="47" y="746"/>
                </a:lnTo>
                <a:lnTo>
                  <a:pt x="50" y="758"/>
                </a:lnTo>
                <a:lnTo>
                  <a:pt x="52" y="779"/>
                </a:lnTo>
                <a:lnTo>
                  <a:pt x="52" y="779"/>
                </a:lnTo>
                <a:lnTo>
                  <a:pt x="53" y="782"/>
                </a:lnTo>
                <a:lnTo>
                  <a:pt x="56" y="786"/>
                </a:lnTo>
                <a:lnTo>
                  <a:pt x="65" y="791"/>
                </a:lnTo>
                <a:lnTo>
                  <a:pt x="69" y="794"/>
                </a:lnTo>
                <a:lnTo>
                  <a:pt x="73" y="796"/>
                </a:lnTo>
                <a:lnTo>
                  <a:pt x="75" y="799"/>
                </a:lnTo>
                <a:lnTo>
                  <a:pt x="75" y="801"/>
                </a:lnTo>
                <a:lnTo>
                  <a:pt x="75" y="803"/>
                </a:lnTo>
                <a:lnTo>
                  <a:pt x="75" y="803"/>
                </a:lnTo>
                <a:lnTo>
                  <a:pt x="73" y="817"/>
                </a:lnTo>
                <a:lnTo>
                  <a:pt x="71" y="838"/>
                </a:lnTo>
                <a:lnTo>
                  <a:pt x="69" y="885"/>
                </a:lnTo>
                <a:lnTo>
                  <a:pt x="69" y="885"/>
                </a:lnTo>
                <a:lnTo>
                  <a:pt x="69" y="897"/>
                </a:lnTo>
                <a:lnTo>
                  <a:pt x="70" y="915"/>
                </a:lnTo>
                <a:lnTo>
                  <a:pt x="75" y="957"/>
                </a:lnTo>
                <a:lnTo>
                  <a:pt x="80" y="1000"/>
                </a:lnTo>
                <a:lnTo>
                  <a:pt x="81" y="1016"/>
                </a:lnTo>
                <a:lnTo>
                  <a:pt x="81" y="1027"/>
                </a:lnTo>
                <a:lnTo>
                  <a:pt x="81" y="1027"/>
                </a:lnTo>
                <a:lnTo>
                  <a:pt x="81" y="1053"/>
                </a:lnTo>
                <a:lnTo>
                  <a:pt x="83" y="1093"/>
                </a:lnTo>
                <a:lnTo>
                  <a:pt x="85" y="1136"/>
                </a:lnTo>
                <a:lnTo>
                  <a:pt x="86" y="1170"/>
                </a:lnTo>
                <a:lnTo>
                  <a:pt x="86" y="1170"/>
                </a:lnTo>
                <a:lnTo>
                  <a:pt x="89" y="1210"/>
                </a:lnTo>
                <a:lnTo>
                  <a:pt x="94" y="1266"/>
                </a:lnTo>
                <a:lnTo>
                  <a:pt x="98" y="1319"/>
                </a:lnTo>
                <a:lnTo>
                  <a:pt x="100" y="1354"/>
                </a:lnTo>
                <a:lnTo>
                  <a:pt x="100" y="1354"/>
                </a:lnTo>
                <a:lnTo>
                  <a:pt x="101" y="1374"/>
                </a:lnTo>
                <a:lnTo>
                  <a:pt x="105" y="1394"/>
                </a:lnTo>
                <a:lnTo>
                  <a:pt x="108" y="1413"/>
                </a:lnTo>
                <a:lnTo>
                  <a:pt x="110" y="1425"/>
                </a:lnTo>
                <a:lnTo>
                  <a:pt x="110" y="1425"/>
                </a:lnTo>
                <a:lnTo>
                  <a:pt x="110" y="1429"/>
                </a:lnTo>
                <a:lnTo>
                  <a:pt x="111" y="1434"/>
                </a:lnTo>
                <a:lnTo>
                  <a:pt x="115" y="1445"/>
                </a:lnTo>
                <a:lnTo>
                  <a:pt x="119" y="1456"/>
                </a:lnTo>
                <a:lnTo>
                  <a:pt x="120" y="1460"/>
                </a:lnTo>
                <a:lnTo>
                  <a:pt x="121" y="1465"/>
                </a:lnTo>
                <a:lnTo>
                  <a:pt x="121" y="1465"/>
                </a:lnTo>
                <a:lnTo>
                  <a:pt x="123" y="1480"/>
                </a:lnTo>
                <a:lnTo>
                  <a:pt x="121" y="1489"/>
                </a:lnTo>
                <a:lnTo>
                  <a:pt x="117" y="1500"/>
                </a:lnTo>
                <a:lnTo>
                  <a:pt x="117" y="1500"/>
                </a:lnTo>
                <a:lnTo>
                  <a:pt x="114" y="1506"/>
                </a:lnTo>
                <a:lnTo>
                  <a:pt x="110" y="1514"/>
                </a:lnTo>
                <a:lnTo>
                  <a:pt x="97" y="1527"/>
                </a:lnTo>
                <a:lnTo>
                  <a:pt x="86" y="1538"/>
                </a:lnTo>
                <a:lnTo>
                  <a:pt x="82" y="1544"/>
                </a:lnTo>
                <a:lnTo>
                  <a:pt x="81" y="1548"/>
                </a:lnTo>
                <a:lnTo>
                  <a:pt x="81" y="1548"/>
                </a:lnTo>
                <a:lnTo>
                  <a:pt x="81" y="1550"/>
                </a:lnTo>
                <a:lnTo>
                  <a:pt x="82" y="1552"/>
                </a:lnTo>
                <a:lnTo>
                  <a:pt x="86" y="1557"/>
                </a:lnTo>
                <a:lnTo>
                  <a:pt x="94" y="1559"/>
                </a:lnTo>
                <a:lnTo>
                  <a:pt x="103" y="1561"/>
                </a:lnTo>
                <a:lnTo>
                  <a:pt x="115" y="1563"/>
                </a:lnTo>
                <a:lnTo>
                  <a:pt x="127" y="1563"/>
                </a:lnTo>
                <a:lnTo>
                  <a:pt x="140" y="1563"/>
                </a:lnTo>
                <a:lnTo>
                  <a:pt x="152" y="1563"/>
                </a:lnTo>
                <a:lnTo>
                  <a:pt x="152" y="1563"/>
                </a:lnTo>
                <a:lnTo>
                  <a:pt x="161" y="1561"/>
                </a:lnTo>
                <a:lnTo>
                  <a:pt x="169" y="1558"/>
                </a:lnTo>
                <a:lnTo>
                  <a:pt x="174" y="1554"/>
                </a:lnTo>
                <a:lnTo>
                  <a:pt x="178" y="1550"/>
                </a:lnTo>
                <a:lnTo>
                  <a:pt x="179" y="1546"/>
                </a:lnTo>
                <a:lnTo>
                  <a:pt x="181" y="1543"/>
                </a:lnTo>
                <a:lnTo>
                  <a:pt x="182" y="1539"/>
                </a:lnTo>
                <a:lnTo>
                  <a:pt x="182" y="1539"/>
                </a:lnTo>
                <a:lnTo>
                  <a:pt x="189" y="1539"/>
                </a:lnTo>
                <a:lnTo>
                  <a:pt x="196" y="1538"/>
                </a:lnTo>
                <a:lnTo>
                  <a:pt x="201" y="1536"/>
                </a:lnTo>
                <a:lnTo>
                  <a:pt x="205" y="1534"/>
                </a:lnTo>
                <a:lnTo>
                  <a:pt x="211" y="1531"/>
                </a:lnTo>
                <a:lnTo>
                  <a:pt x="213" y="1529"/>
                </a:lnTo>
                <a:lnTo>
                  <a:pt x="213" y="1501"/>
                </a:lnTo>
                <a:lnTo>
                  <a:pt x="213" y="1501"/>
                </a:lnTo>
                <a:lnTo>
                  <a:pt x="216" y="1502"/>
                </a:lnTo>
                <a:lnTo>
                  <a:pt x="231" y="1503"/>
                </a:lnTo>
                <a:lnTo>
                  <a:pt x="231" y="1503"/>
                </a:lnTo>
                <a:lnTo>
                  <a:pt x="237" y="1502"/>
                </a:lnTo>
                <a:lnTo>
                  <a:pt x="242" y="1501"/>
                </a:lnTo>
                <a:lnTo>
                  <a:pt x="245" y="1500"/>
                </a:lnTo>
                <a:lnTo>
                  <a:pt x="248" y="1498"/>
                </a:lnTo>
                <a:lnTo>
                  <a:pt x="251" y="1493"/>
                </a:lnTo>
                <a:lnTo>
                  <a:pt x="256" y="1488"/>
                </a:lnTo>
                <a:lnTo>
                  <a:pt x="256" y="1488"/>
                </a:lnTo>
                <a:lnTo>
                  <a:pt x="258" y="1487"/>
                </a:lnTo>
                <a:lnTo>
                  <a:pt x="263" y="1487"/>
                </a:lnTo>
                <a:lnTo>
                  <a:pt x="269" y="1488"/>
                </a:lnTo>
                <a:lnTo>
                  <a:pt x="275" y="1490"/>
                </a:lnTo>
                <a:lnTo>
                  <a:pt x="289" y="1496"/>
                </a:lnTo>
                <a:lnTo>
                  <a:pt x="299" y="1501"/>
                </a:lnTo>
                <a:lnTo>
                  <a:pt x="299" y="1501"/>
                </a:lnTo>
                <a:lnTo>
                  <a:pt x="303" y="1503"/>
                </a:lnTo>
                <a:lnTo>
                  <a:pt x="309" y="1504"/>
                </a:lnTo>
                <a:lnTo>
                  <a:pt x="329" y="1506"/>
                </a:lnTo>
                <a:lnTo>
                  <a:pt x="349" y="1507"/>
                </a:lnTo>
                <a:lnTo>
                  <a:pt x="367" y="1508"/>
                </a:lnTo>
                <a:lnTo>
                  <a:pt x="367" y="1508"/>
                </a:lnTo>
                <a:lnTo>
                  <a:pt x="376" y="1507"/>
                </a:lnTo>
                <a:lnTo>
                  <a:pt x="384" y="1506"/>
                </a:lnTo>
                <a:lnTo>
                  <a:pt x="393" y="1504"/>
                </a:lnTo>
                <a:lnTo>
                  <a:pt x="402" y="1501"/>
                </a:lnTo>
                <a:lnTo>
                  <a:pt x="409" y="1496"/>
                </a:lnTo>
                <a:lnTo>
                  <a:pt x="415" y="1493"/>
                </a:lnTo>
                <a:lnTo>
                  <a:pt x="419" y="1489"/>
                </a:lnTo>
                <a:lnTo>
                  <a:pt x="420" y="1485"/>
                </a:lnTo>
                <a:lnTo>
                  <a:pt x="420" y="1485"/>
                </a:lnTo>
                <a:lnTo>
                  <a:pt x="420" y="1482"/>
                </a:lnTo>
                <a:lnTo>
                  <a:pt x="419" y="1480"/>
                </a:lnTo>
                <a:lnTo>
                  <a:pt x="415" y="1476"/>
                </a:lnTo>
                <a:lnTo>
                  <a:pt x="409" y="1473"/>
                </a:lnTo>
                <a:lnTo>
                  <a:pt x="402" y="1470"/>
                </a:lnTo>
                <a:lnTo>
                  <a:pt x="393" y="1467"/>
                </a:lnTo>
                <a:lnTo>
                  <a:pt x="386" y="1466"/>
                </a:lnTo>
                <a:lnTo>
                  <a:pt x="369" y="1464"/>
                </a:lnTo>
                <a:lnTo>
                  <a:pt x="369" y="1464"/>
                </a:lnTo>
                <a:lnTo>
                  <a:pt x="362" y="1463"/>
                </a:lnTo>
                <a:lnTo>
                  <a:pt x="357" y="1462"/>
                </a:lnTo>
                <a:lnTo>
                  <a:pt x="351" y="1460"/>
                </a:lnTo>
                <a:lnTo>
                  <a:pt x="347" y="1458"/>
                </a:lnTo>
                <a:lnTo>
                  <a:pt x="338" y="1451"/>
                </a:lnTo>
                <a:lnTo>
                  <a:pt x="331" y="1443"/>
                </a:lnTo>
                <a:lnTo>
                  <a:pt x="331" y="1443"/>
                </a:lnTo>
                <a:lnTo>
                  <a:pt x="305" y="1414"/>
                </a:lnTo>
                <a:lnTo>
                  <a:pt x="292" y="1400"/>
                </a:lnTo>
                <a:lnTo>
                  <a:pt x="287" y="1396"/>
                </a:lnTo>
                <a:lnTo>
                  <a:pt x="284" y="1394"/>
                </a:lnTo>
                <a:lnTo>
                  <a:pt x="284" y="1394"/>
                </a:lnTo>
                <a:lnTo>
                  <a:pt x="279" y="1392"/>
                </a:lnTo>
                <a:lnTo>
                  <a:pt x="276" y="1390"/>
                </a:lnTo>
                <a:lnTo>
                  <a:pt x="275" y="1387"/>
                </a:lnTo>
                <a:lnTo>
                  <a:pt x="275" y="1386"/>
                </a:lnTo>
                <a:lnTo>
                  <a:pt x="275" y="1385"/>
                </a:lnTo>
                <a:lnTo>
                  <a:pt x="275" y="1385"/>
                </a:lnTo>
                <a:lnTo>
                  <a:pt x="280" y="1374"/>
                </a:lnTo>
                <a:lnTo>
                  <a:pt x="289" y="1351"/>
                </a:lnTo>
                <a:lnTo>
                  <a:pt x="305" y="1311"/>
                </a:lnTo>
                <a:lnTo>
                  <a:pt x="305" y="1311"/>
                </a:lnTo>
                <a:lnTo>
                  <a:pt x="306" y="1305"/>
                </a:lnTo>
                <a:lnTo>
                  <a:pt x="308" y="1298"/>
                </a:lnTo>
                <a:lnTo>
                  <a:pt x="311" y="1276"/>
                </a:lnTo>
                <a:lnTo>
                  <a:pt x="316" y="1240"/>
                </a:lnTo>
                <a:lnTo>
                  <a:pt x="316" y="1240"/>
                </a:lnTo>
                <a:lnTo>
                  <a:pt x="321" y="1203"/>
                </a:lnTo>
                <a:lnTo>
                  <a:pt x="324" y="1183"/>
                </a:lnTo>
                <a:lnTo>
                  <a:pt x="328" y="1170"/>
                </a:lnTo>
                <a:lnTo>
                  <a:pt x="328" y="1170"/>
                </a:lnTo>
                <a:lnTo>
                  <a:pt x="331" y="1154"/>
                </a:lnTo>
                <a:lnTo>
                  <a:pt x="335" y="1125"/>
                </a:lnTo>
                <a:lnTo>
                  <a:pt x="342" y="1078"/>
                </a:lnTo>
                <a:lnTo>
                  <a:pt x="342" y="1078"/>
                </a:lnTo>
                <a:lnTo>
                  <a:pt x="345" y="1031"/>
                </a:lnTo>
                <a:lnTo>
                  <a:pt x="346" y="1004"/>
                </a:lnTo>
                <a:lnTo>
                  <a:pt x="348" y="985"/>
                </a:lnTo>
                <a:lnTo>
                  <a:pt x="348" y="985"/>
                </a:lnTo>
                <a:lnTo>
                  <a:pt x="351" y="950"/>
                </a:lnTo>
                <a:lnTo>
                  <a:pt x="353" y="910"/>
                </a:lnTo>
                <a:lnTo>
                  <a:pt x="353" y="910"/>
                </a:lnTo>
                <a:lnTo>
                  <a:pt x="356" y="878"/>
                </a:lnTo>
                <a:lnTo>
                  <a:pt x="358" y="860"/>
                </a:lnTo>
                <a:lnTo>
                  <a:pt x="358" y="860"/>
                </a:lnTo>
                <a:lnTo>
                  <a:pt x="362" y="862"/>
                </a:lnTo>
                <a:lnTo>
                  <a:pt x="366" y="864"/>
                </a:lnTo>
                <a:lnTo>
                  <a:pt x="371" y="868"/>
                </a:lnTo>
                <a:lnTo>
                  <a:pt x="375" y="874"/>
                </a:lnTo>
                <a:lnTo>
                  <a:pt x="381" y="882"/>
                </a:lnTo>
                <a:lnTo>
                  <a:pt x="384" y="885"/>
                </a:lnTo>
                <a:lnTo>
                  <a:pt x="384" y="885"/>
                </a:lnTo>
                <a:lnTo>
                  <a:pt x="387" y="859"/>
                </a:lnTo>
                <a:lnTo>
                  <a:pt x="387" y="859"/>
                </a:lnTo>
                <a:lnTo>
                  <a:pt x="392" y="861"/>
                </a:lnTo>
                <a:lnTo>
                  <a:pt x="404" y="865"/>
                </a:lnTo>
                <a:lnTo>
                  <a:pt x="404" y="865"/>
                </a:lnTo>
                <a:lnTo>
                  <a:pt x="406" y="867"/>
                </a:lnTo>
                <a:lnTo>
                  <a:pt x="408" y="869"/>
                </a:lnTo>
                <a:lnTo>
                  <a:pt x="409" y="873"/>
                </a:lnTo>
                <a:lnTo>
                  <a:pt x="409" y="877"/>
                </a:lnTo>
                <a:lnTo>
                  <a:pt x="408" y="883"/>
                </a:lnTo>
                <a:lnTo>
                  <a:pt x="407" y="890"/>
                </a:lnTo>
                <a:lnTo>
                  <a:pt x="407" y="890"/>
                </a:lnTo>
                <a:lnTo>
                  <a:pt x="407" y="898"/>
                </a:lnTo>
                <a:lnTo>
                  <a:pt x="409" y="913"/>
                </a:lnTo>
                <a:lnTo>
                  <a:pt x="411" y="929"/>
                </a:lnTo>
                <a:lnTo>
                  <a:pt x="412" y="940"/>
                </a:lnTo>
                <a:lnTo>
                  <a:pt x="412" y="940"/>
                </a:lnTo>
                <a:lnTo>
                  <a:pt x="411" y="950"/>
                </a:lnTo>
                <a:lnTo>
                  <a:pt x="409" y="964"/>
                </a:lnTo>
                <a:lnTo>
                  <a:pt x="405" y="980"/>
                </a:lnTo>
                <a:lnTo>
                  <a:pt x="405" y="980"/>
                </a:lnTo>
                <a:lnTo>
                  <a:pt x="411" y="982"/>
                </a:lnTo>
                <a:lnTo>
                  <a:pt x="419" y="984"/>
                </a:lnTo>
                <a:lnTo>
                  <a:pt x="429" y="985"/>
                </a:lnTo>
                <a:lnTo>
                  <a:pt x="429" y="985"/>
                </a:lnTo>
                <a:lnTo>
                  <a:pt x="436" y="1013"/>
                </a:lnTo>
                <a:lnTo>
                  <a:pt x="445" y="1042"/>
                </a:lnTo>
                <a:lnTo>
                  <a:pt x="445" y="1042"/>
                </a:lnTo>
                <a:lnTo>
                  <a:pt x="455" y="1071"/>
                </a:lnTo>
                <a:lnTo>
                  <a:pt x="460" y="1087"/>
                </a:lnTo>
                <a:lnTo>
                  <a:pt x="461" y="1094"/>
                </a:lnTo>
                <a:lnTo>
                  <a:pt x="462" y="1100"/>
                </a:lnTo>
                <a:lnTo>
                  <a:pt x="462" y="1100"/>
                </a:lnTo>
                <a:lnTo>
                  <a:pt x="462" y="1107"/>
                </a:lnTo>
                <a:lnTo>
                  <a:pt x="463" y="1114"/>
                </a:lnTo>
                <a:lnTo>
                  <a:pt x="466" y="1130"/>
                </a:lnTo>
                <a:lnTo>
                  <a:pt x="470" y="1146"/>
                </a:lnTo>
                <a:lnTo>
                  <a:pt x="471" y="1154"/>
                </a:lnTo>
                <a:lnTo>
                  <a:pt x="471" y="1160"/>
                </a:lnTo>
                <a:lnTo>
                  <a:pt x="471" y="1160"/>
                </a:lnTo>
                <a:lnTo>
                  <a:pt x="474" y="1181"/>
                </a:lnTo>
                <a:lnTo>
                  <a:pt x="476" y="1212"/>
                </a:lnTo>
                <a:lnTo>
                  <a:pt x="480" y="1244"/>
                </a:lnTo>
                <a:lnTo>
                  <a:pt x="483" y="1266"/>
                </a:lnTo>
                <a:lnTo>
                  <a:pt x="483" y="1266"/>
                </a:lnTo>
                <a:lnTo>
                  <a:pt x="493" y="1311"/>
                </a:lnTo>
                <a:lnTo>
                  <a:pt x="499" y="1340"/>
                </a:lnTo>
                <a:lnTo>
                  <a:pt x="504" y="1363"/>
                </a:lnTo>
                <a:lnTo>
                  <a:pt x="504" y="1363"/>
                </a:lnTo>
                <a:lnTo>
                  <a:pt x="505" y="1384"/>
                </a:lnTo>
                <a:lnTo>
                  <a:pt x="505" y="1404"/>
                </a:lnTo>
                <a:lnTo>
                  <a:pt x="504" y="1421"/>
                </a:lnTo>
                <a:lnTo>
                  <a:pt x="502" y="1432"/>
                </a:lnTo>
                <a:lnTo>
                  <a:pt x="502" y="1432"/>
                </a:lnTo>
                <a:lnTo>
                  <a:pt x="499" y="1437"/>
                </a:lnTo>
                <a:lnTo>
                  <a:pt x="496" y="1444"/>
                </a:lnTo>
                <a:lnTo>
                  <a:pt x="486" y="1458"/>
                </a:lnTo>
                <a:lnTo>
                  <a:pt x="477" y="1474"/>
                </a:lnTo>
                <a:lnTo>
                  <a:pt x="468" y="1487"/>
                </a:lnTo>
                <a:lnTo>
                  <a:pt x="468" y="1487"/>
                </a:lnTo>
                <a:lnTo>
                  <a:pt x="465" y="1492"/>
                </a:lnTo>
                <a:lnTo>
                  <a:pt x="460" y="1496"/>
                </a:lnTo>
                <a:lnTo>
                  <a:pt x="454" y="1500"/>
                </a:lnTo>
                <a:lnTo>
                  <a:pt x="448" y="1503"/>
                </a:lnTo>
                <a:lnTo>
                  <a:pt x="435" y="1509"/>
                </a:lnTo>
                <a:lnTo>
                  <a:pt x="429" y="1513"/>
                </a:lnTo>
                <a:lnTo>
                  <a:pt x="422" y="1517"/>
                </a:lnTo>
                <a:lnTo>
                  <a:pt x="422" y="1517"/>
                </a:lnTo>
                <a:lnTo>
                  <a:pt x="417" y="1521"/>
                </a:lnTo>
                <a:lnTo>
                  <a:pt x="415" y="1525"/>
                </a:lnTo>
                <a:lnTo>
                  <a:pt x="413" y="1529"/>
                </a:lnTo>
                <a:lnTo>
                  <a:pt x="415" y="1532"/>
                </a:lnTo>
                <a:lnTo>
                  <a:pt x="418" y="1535"/>
                </a:lnTo>
                <a:lnTo>
                  <a:pt x="420" y="1537"/>
                </a:lnTo>
                <a:lnTo>
                  <a:pt x="426" y="1539"/>
                </a:lnTo>
                <a:lnTo>
                  <a:pt x="426" y="1539"/>
                </a:lnTo>
                <a:lnTo>
                  <a:pt x="437" y="1539"/>
                </a:lnTo>
                <a:lnTo>
                  <a:pt x="456" y="1538"/>
                </a:lnTo>
                <a:lnTo>
                  <a:pt x="476" y="1538"/>
                </a:lnTo>
                <a:lnTo>
                  <a:pt x="483" y="1538"/>
                </a:lnTo>
                <a:lnTo>
                  <a:pt x="489" y="1538"/>
                </a:lnTo>
                <a:lnTo>
                  <a:pt x="489" y="1538"/>
                </a:lnTo>
                <a:lnTo>
                  <a:pt x="492" y="1538"/>
                </a:lnTo>
                <a:lnTo>
                  <a:pt x="495" y="1537"/>
                </a:lnTo>
                <a:lnTo>
                  <a:pt x="499" y="1535"/>
                </a:lnTo>
                <a:lnTo>
                  <a:pt x="503" y="1533"/>
                </a:lnTo>
                <a:lnTo>
                  <a:pt x="509" y="1525"/>
                </a:lnTo>
                <a:lnTo>
                  <a:pt x="511" y="1522"/>
                </a:lnTo>
                <a:lnTo>
                  <a:pt x="512" y="1519"/>
                </a:lnTo>
                <a:lnTo>
                  <a:pt x="512" y="1519"/>
                </a:lnTo>
                <a:lnTo>
                  <a:pt x="517" y="1510"/>
                </a:lnTo>
                <a:lnTo>
                  <a:pt x="522" y="1502"/>
                </a:lnTo>
                <a:lnTo>
                  <a:pt x="528" y="1493"/>
                </a:lnTo>
                <a:lnTo>
                  <a:pt x="535" y="1487"/>
                </a:lnTo>
                <a:lnTo>
                  <a:pt x="535" y="1487"/>
                </a:lnTo>
                <a:lnTo>
                  <a:pt x="541" y="1481"/>
                </a:lnTo>
                <a:lnTo>
                  <a:pt x="547" y="1478"/>
                </a:lnTo>
                <a:lnTo>
                  <a:pt x="550" y="1477"/>
                </a:lnTo>
                <a:lnTo>
                  <a:pt x="552" y="1477"/>
                </a:lnTo>
                <a:lnTo>
                  <a:pt x="553" y="1477"/>
                </a:lnTo>
                <a:lnTo>
                  <a:pt x="554" y="1479"/>
                </a:lnTo>
                <a:lnTo>
                  <a:pt x="554" y="1479"/>
                </a:lnTo>
                <a:lnTo>
                  <a:pt x="554" y="1489"/>
                </a:lnTo>
                <a:lnTo>
                  <a:pt x="553" y="1504"/>
                </a:lnTo>
                <a:lnTo>
                  <a:pt x="552" y="1524"/>
                </a:lnTo>
                <a:lnTo>
                  <a:pt x="552" y="1524"/>
                </a:lnTo>
                <a:lnTo>
                  <a:pt x="557" y="1525"/>
                </a:lnTo>
                <a:lnTo>
                  <a:pt x="564" y="1525"/>
                </a:lnTo>
                <a:lnTo>
                  <a:pt x="576" y="1524"/>
                </a:lnTo>
                <a:lnTo>
                  <a:pt x="584" y="1522"/>
                </a:lnTo>
                <a:lnTo>
                  <a:pt x="588" y="1521"/>
                </a:lnTo>
                <a:lnTo>
                  <a:pt x="588" y="1521"/>
                </a:lnTo>
                <a:lnTo>
                  <a:pt x="588" y="1511"/>
                </a:lnTo>
                <a:lnTo>
                  <a:pt x="588" y="1490"/>
                </a:lnTo>
                <a:lnTo>
                  <a:pt x="588" y="1490"/>
                </a:lnTo>
                <a:lnTo>
                  <a:pt x="588" y="1479"/>
                </a:lnTo>
                <a:lnTo>
                  <a:pt x="590" y="1467"/>
                </a:lnTo>
                <a:lnTo>
                  <a:pt x="591" y="1455"/>
                </a:lnTo>
                <a:lnTo>
                  <a:pt x="593" y="1441"/>
                </a:lnTo>
                <a:lnTo>
                  <a:pt x="593" y="1441"/>
                </a:lnTo>
                <a:lnTo>
                  <a:pt x="592" y="1434"/>
                </a:lnTo>
                <a:lnTo>
                  <a:pt x="590" y="1427"/>
                </a:lnTo>
                <a:lnTo>
                  <a:pt x="587" y="1420"/>
                </a:lnTo>
                <a:lnTo>
                  <a:pt x="584" y="1414"/>
                </a:lnTo>
                <a:lnTo>
                  <a:pt x="577" y="1403"/>
                </a:lnTo>
                <a:lnTo>
                  <a:pt x="571" y="1394"/>
                </a:lnTo>
                <a:lnTo>
                  <a:pt x="571" y="1394"/>
                </a:lnTo>
                <a:lnTo>
                  <a:pt x="570" y="1390"/>
                </a:lnTo>
                <a:lnTo>
                  <a:pt x="569" y="1382"/>
                </a:lnTo>
                <a:lnTo>
                  <a:pt x="567" y="1359"/>
                </a:lnTo>
                <a:lnTo>
                  <a:pt x="565" y="1320"/>
                </a:lnTo>
                <a:lnTo>
                  <a:pt x="565" y="1320"/>
                </a:lnTo>
                <a:lnTo>
                  <a:pt x="566" y="1257"/>
                </a:lnTo>
                <a:lnTo>
                  <a:pt x="566" y="1257"/>
                </a:lnTo>
                <a:lnTo>
                  <a:pt x="591" y="1312"/>
                </a:lnTo>
                <a:lnTo>
                  <a:pt x="591" y="1312"/>
                </a:lnTo>
                <a:lnTo>
                  <a:pt x="607" y="1348"/>
                </a:lnTo>
                <a:lnTo>
                  <a:pt x="617" y="1371"/>
                </a:lnTo>
                <a:lnTo>
                  <a:pt x="624" y="1385"/>
                </a:lnTo>
                <a:lnTo>
                  <a:pt x="624" y="1385"/>
                </a:lnTo>
                <a:lnTo>
                  <a:pt x="628" y="1394"/>
                </a:lnTo>
                <a:lnTo>
                  <a:pt x="631" y="1408"/>
                </a:lnTo>
                <a:lnTo>
                  <a:pt x="634" y="1421"/>
                </a:lnTo>
                <a:lnTo>
                  <a:pt x="635" y="1430"/>
                </a:lnTo>
                <a:lnTo>
                  <a:pt x="635" y="1430"/>
                </a:lnTo>
                <a:lnTo>
                  <a:pt x="635" y="1433"/>
                </a:lnTo>
                <a:lnTo>
                  <a:pt x="636" y="1436"/>
                </a:lnTo>
                <a:lnTo>
                  <a:pt x="639" y="1447"/>
                </a:lnTo>
                <a:lnTo>
                  <a:pt x="646" y="1466"/>
                </a:lnTo>
                <a:lnTo>
                  <a:pt x="646" y="1466"/>
                </a:lnTo>
                <a:lnTo>
                  <a:pt x="651" y="1482"/>
                </a:lnTo>
                <a:lnTo>
                  <a:pt x="657" y="1502"/>
                </a:lnTo>
                <a:lnTo>
                  <a:pt x="657" y="1502"/>
                </a:lnTo>
                <a:lnTo>
                  <a:pt x="664" y="1518"/>
                </a:lnTo>
                <a:lnTo>
                  <a:pt x="666" y="1525"/>
                </a:lnTo>
                <a:lnTo>
                  <a:pt x="666" y="1533"/>
                </a:lnTo>
                <a:lnTo>
                  <a:pt x="666" y="1533"/>
                </a:lnTo>
                <a:lnTo>
                  <a:pt x="667" y="1542"/>
                </a:lnTo>
                <a:lnTo>
                  <a:pt x="668" y="1550"/>
                </a:lnTo>
                <a:lnTo>
                  <a:pt x="670" y="1561"/>
                </a:lnTo>
                <a:lnTo>
                  <a:pt x="674" y="1571"/>
                </a:lnTo>
                <a:lnTo>
                  <a:pt x="674" y="1571"/>
                </a:lnTo>
                <a:lnTo>
                  <a:pt x="678" y="1575"/>
                </a:lnTo>
                <a:lnTo>
                  <a:pt x="682" y="1577"/>
                </a:lnTo>
                <a:lnTo>
                  <a:pt x="688" y="1578"/>
                </a:lnTo>
                <a:lnTo>
                  <a:pt x="695" y="1578"/>
                </a:lnTo>
                <a:lnTo>
                  <a:pt x="710" y="1577"/>
                </a:lnTo>
                <a:lnTo>
                  <a:pt x="723" y="1574"/>
                </a:lnTo>
                <a:lnTo>
                  <a:pt x="723" y="1574"/>
                </a:lnTo>
                <a:lnTo>
                  <a:pt x="727" y="1572"/>
                </a:lnTo>
                <a:lnTo>
                  <a:pt x="731" y="1568"/>
                </a:lnTo>
                <a:lnTo>
                  <a:pt x="733" y="1565"/>
                </a:lnTo>
                <a:lnTo>
                  <a:pt x="736" y="1561"/>
                </a:lnTo>
                <a:lnTo>
                  <a:pt x="737" y="1551"/>
                </a:lnTo>
                <a:lnTo>
                  <a:pt x="738" y="1537"/>
                </a:lnTo>
                <a:lnTo>
                  <a:pt x="738" y="1537"/>
                </a:lnTo>
                <a:lnTo>
                  <a:pt x="739" y="1531"/>
                </a:lnTo>
                <a:lnTo>
                  <a:pt x="738" y="1527"/>
                </a:lnTo>
                <a:lnTo>
                  <a:pt x="737" y="1522"/>
                </a:lnTo>
                <a:lnTo>
                  <a:pt x="734" y="1519"/>
                </a:lnTo>
                <a:lnTo>
                  <a:pt x="730" y="1515"/>
                </a:lnTo>
                <a:lnTo>
                  <a:pt x="726" y="1509"/>
                </a:lnTo>
                <a:lnTo>
                  <a:pt x="726" y="1509"/>
                </a:lnTo>
                <a:lnTo>
                  <a:pt x="719" y="1496"/>
                </a:lnTo>
                <a:lnTo>
                  <a:pt x="717" y="1489"/>
                </a:lnTo>
                <a:lnTo>
                  <a:pt x="716" y="1481"/>
                </a:lnTo>
                <a:lnTo>
                  <a:pt x="716" y="1481"/>
                </a:lnTo>
                <a:close/>
                <a:moveTo>
                  <a:pt x="476" y="371"/>
                </a:moveTo>
                <a:lnTo>
                  <a:pt x="476" y="371"/>
                </a:lnTo>
                <a:lnTo>
                  <a:pt x="479" y="365"/>
                </a:lnTo>
                <a:lnTo>
                  <a:pt x="483" y="359"/>
                </a:lnTo>
                <a:lnTo>
                  <a:pt x="492" y="350"/>
                </a:lnTo>
                <a:lnTo>
                  <a:pt x="492" y="350"/>
                </a:lnTo>
                <a:lnTo>
                  <a:pt x="494" y="345"/>
                </a:lnTo>
                <a:lnTo>
                  <a:pt x="496" y="341"/>
                </a:lnTo>
                <a:lnTo>
                  <a:pt x="498" y="333"/>
                </a:lnTo>
                <a:lnTo>
                  <a:pt x="498" y="333"/>
                </a:lnTo>
                <a:lnTo>
                  <a:pt x="499" y="331"/>
                </a:lnTo>
                <a:lnTo>
                  <a:pt x="500" y="330"/>
                </a:lnTo>
                <a:lnTo>
                  <a:pt x="503" y="330"/>
                </a:lnTo>
                <a:lnTo>
                  <a:pt x="504" y="331"/>
                </a:lnTo>
                <a:lnTo>
                  <a:pt x="504" y="331"/>
                </a:lnTo>
                <a:lnTo>
                  <a:pt x="508" y="337"/>
                </a:lnTo>
                <a:lnTo>
                  <a:pt x="508" y="337"/>
                </a:lnTo>
                <a:lnTo>
                  <a:pt x="512" y="342"/>
                </a:lnTo>
                <a:lnTo>
                  <a:pt x="515" y="346"/>
                </a:lnTo>
                <a:lnTo>
                  <a:pt x="517" y="353"/>
                </a:lnTo>
                <a:lnTo>
                  <a:pt x="517" y="353"/>
                </a:lnTo>
                <a:lnTo>
                  <a:pt x="515" y="375"/>
                </a:lnTo>
                <a:lnTo>
                  <a:pt x="515" y="388"/>
                </a:lnTo>
                <a:lnTo>
                  <a:pt x="514" y="396"/>
                </a:lnTo>
                <a:lnTo>
                  <a:pt x="514" y="396"/>
                </a:lnTo>
                <a:lnTo>
                  <a:pt x="513" y="407"/>
                </a:lnTo>
                <a:lnTo>
                  <a:pt x="513" y="407"/>
                </a:lnTo>
                <a:lnTo>
                  <a:pt x="515" y="401"/>
                </a:lnTo>
                <a:lnTo>
                  <a:pt x="518" y="396"/>
                </a:lnTo>
                <a:lnTo>
                  <a:pt x="522" y="390"/>
                </a:lnTo>
                <a:lnTo>
                  <a:pt x="522" y="390"/>
                </a:lnTo>
                <a:lnTo>
                  <a:pt x="526" y="386"/>
                </a:lnTo>
                <a:lnTo>
                  <a:pt x="531" y="381"/>
                </a:lnTo>
                <a:lnTo>
                  <a:pt x="537" y="372"/>
                </a:lnTo>
                <a:lnTo>
                  <a:pt x="537" y="372"/>
                </a:lnTo>
                <a:lnTo>
                  <a:pt x="544" y="357"/>
                </a:lnTo>
                <a:lnTo>
                  <a:pt x="550" y="348"/>
                </a:lnTo>
                <a:lnTo>
                  <a:pt x="554" y="342"/>
                </a:lnTo>
                <a:lnTo>
                  <a:pt x="554" y="342"/>
                </a:lnTo>
                <a:lnTo>
                  <a:pt x="559" y="337"/>
                </a:lnTo>
                <a:lnTo>
                  <a:pt x="566" y="328"/>
                </a:lnTo>
                <a:lnTo>
                  <a:pt x="576" y="313"/>
                </a:lnTo>
                <a:lnTo>
                  <a:pt x="576" y="313"/>
                </a:lnTo>
                <a:lnTo>
                  <a:pt x="578" y="311"/>
                </a:lnTo>
                <a:lnTo>
                  <a:pt x="581" y="310"/>
                </a:lnTo>
                <a:lnTo>
                  <a:pt x="584" y="312"/>
                </a:lnTo>
                <a:lnTo>
                  <a:pt x="586" y="316"/>
                </a:lnTo>
                <a:lnTo>
                  <a:pt x="586" y="316"/>
                </a:lnTo>
                <a:lnTo>
                  <a:pt x="594" y="327"/>
                </a:lnTo>
                <a:lnTo>
                  <a:pt x="598" y="332"/>
                </a:lnTo>
                <a:lnTo>
                  <a:pt x="601" y="334"/>
                </a:lnTo>
                <a:lnTo>
                  <a:pt x="601" y="334"/>
                </a:lnTo>
                <a:lnTo>
                  <a:pt x="604" y="337"/>
                </a:lnTo>
                <a:lnTo>
                  <a:pt x="605" y="338"/>
                </a:lnTo>
                <a:lnTo>
                  <a:pt x="606" y="341"/>
                </a:lnTo>
                <a:lnTo>
                  <a:pt x="605" y="344"/>
                </a:lnTo>
                <a:lnTo>
                  <a:pt x="605" y="344"/>
                </a:lnTo>
                <a:lnTo>
                  <a:pt x="600" y="358"/>
                </a:lnTo>
                <a:lnTo>
                  <a:pt x="598" y="367"/>
                </a:lnTo>
                <a:lnTo>
                  <a:pt x="597" y="374"/>
                </a:lnTo>
                <a:lnTo>
                  <a:pt x="597" y="374"/>
                </a:lnTo>
                <a:lnTo>
                  <a:pt x="597" y="381"/>
                </a:lnTo>
                <a:lnTo>
                  <a:pt x="597" y="385"/>
                </a:lnTo>
                <a:lnTo>
                  <a:pt x="597" y="387"/>
                </a:lnTo>
                <a:lnTo>
                  <a:pt x="596" y="387"/>
                </a:lnTo>
                <a:lnTo>
                  <a:pt x="595" y="387"/>
                </a:lnTo>
                <a:lnTo>
                  <a:pt x="592" y="387"/>
                </a:lnTo>
                <a:lnTo>
                  <a:pt x="592" y="387"/>
                </a:lnTo>
                <a:lnTo>
                  <a:pt x="578" y="382"/>
                </a:lnTo>
                <a:lnTo>
                  <a:pt x="572" y="380"/>
                </a:lnTo>
                <a:lnTo>
                  <a:pt x="569" y="377"/>
                </a:lnTo>
                <a:lnTo>
                  <a:pt x="569" y="377"/>
                </a:lnTo>
                <a:lnTo>
                  <a:pt x="561" y="370"/>
                </a:lnTo>
                <a:lnTo>
                  <a:pt x="557" y="367"/>
                </a:lnTo>
                <a:lnTo>
                  <a:pt x="554" y="365"/>
                </a:lnTo>
                <a:lnTo>
                  <a:pt x="554" y="365"/>
                </a:lnTo>
                <a:lnTo>
                  <a:pt x="552" y="366"/>
                </a:lnTo>
                <a:lnTo>
                  <a:pt x="551" y="367"/>
                </a:lnTo>
                <a:lnTo>
                  <a:pt x="548" y="372"/>
                </a:lnTo>
                <a:lnTo>
                  <a:pt x="548" y="372"/>
                </a:lnTo>
                <a:lnTo>
                  <a:pt x="540" y="385"/>
                </a:lnTo>
                <a:lnTo>
                  <a:pt x="532" y="400"/>
                </a:lnTo>
                <a:lnTo>
                  <a:pt x="532" y="400"/>
                </a:lnTo>
                <a:lnTo>
                  <a:pt x="522" y="418"/>
                </a:lnTo>
                <a:lnTo>
                  <a:pt x="511" y="436"/>
                </a:lnTo>
                <a:lnTo>
                  <a:pt x="511" y="436"/>
                </a:lnTo>
                <a:lnTo>
                  <a:pt x="507" y="444"/>
                </a:lnTo>
                <a:lnTo>
                  <a:pt x="505" y="446"/>
                </a:lnTo>
                <a:lnTo>
                  <a:pt x="505" y="446"/>
                </a:lnTo>
                <a:lnTo>
                  <a:pt x="507" y="427"/>
                </a:lnTo>
                <a:lnTo>
                  <a:pt x="507" y="427"/>
                </a:lnTo>
                <a:lnTo>
                  <a:pt x="509" y="418"/>
                </a:lnTo>
                <a:lnTo>
                  <a:pt x="508" y="414"/>
                </a:lnTo>
                <a:lnTo>
                  <a:pt x="507" y="410"/>
                </a:lnTo>
                <a:lnTo>
                  <a:pt x="507" y="410"/>
                </a:lnTo>
                <a:lnTo>
                  <a:pt x="505" y="406"/>
                </a:lnTo>
                <a:lnTo>
                  <a:pt x="503" y="403"/>
                </a:lnTo>
                <a:lnTo>
                  <a:pt x="503" y="400"/>
                </a:lnTo>
                <a:lnTo>
                  <a:pt x="504" y="398"/>
                </a:lnTo>
                <a:lnTo>
                  <a:pt x="504" y="398"/>
                </a:lnTo>
                <a:lnTo>
                  <a:pt x="505" y="395"/>
                </a:lnTo>
                <a:lnTo>
                  <a:pt x="507" y="391"/>
                </a:lnTo>
                <a:lnTo>
                  <a:pt x="507" y="390"/>
                </a:lnTo>
                <a:lnTo>
                  <a:pt x="506" y="389"/>
                </a:lnTo>
                <a:lnTo>
                  <a:pt x="505" y="387"/>
                </a:lnTo>
                <a:lnTo>
                  <a:pt x="503" y="386"/>
                </a:lnTo>
                <a:lnTo>
                  <a:pt x="503" y="386"/>
                </a:lnTo>
                <a:lnTo>
                  <a:pt x="500" y="385"/>
                </a:lnTo>
                <a:lnTo>
                  <a:pt x="498" y="384"/>
                </a:lnTo>
                <a:lnTo>
                  <a:pt x="494" y="380"/>
                </a:lnTo>
                <a:lnTo>
                  <a:pt x="491" y="376"/>
                </a:lnTo>
                <a:lnTo>
                  <a:pt x="489" y="375"/>
                </a:lnTo>
                <a:lnTo>
                  <a:pt x="486" y="375"/>
                </a:lnTo>
                <a:lnTo>
                  <a:pt x="486" y="375"/>
                </a:lnTo>
                <a:lnTo>
                  <a:pt x="482" y="376"/>
                </a:lnTo>
                <a:lnTo>
                  <a:pt x="480" y="380"/>
                </a:lnTo>
                <a:lnTo>
                  <a:pt x="479" y="383"/>
                </a:lnTo>
                <a:lnTo>
                  <a:pt x="479" y="386"/>
                </a:lnTo>
                <a:lnTo>
                  <a:pt x="479" y="386"/>
                </a:lnTo>
                <a:lnTo>
                  <a:pt x="477" y="382"/>
                </a:lnTo>
                <a:lnTo>
                  <a:pt x="476" y="377"/>
                </a:lnTo>
                <a:lnTo>
                  <a:pt x="476" y="371"/>
                </a:lnTo>
                <a:lnTo>
                  <a:pt x="476" y="371"/>
                </a:lnTo>
                <a:close/>
                <a:moveTo>
                  <a:pt x="184" y="203"/>
                </a:moveTo>
                <a:lnTo>
                  <a:pt x="184" y="203"/>
                </a:lnTo>
                <a:lnTo>
                  <a:pt x="199" y="218"/>
                </a:lnTo>
                <a:lnTo>
                  <a:pt x="212" y="229"/>
                </a:lnTo>
                <a:lnTo>
                  <a:pt x="217" y="234"/>
                </a:lnTo>
                <a:lnTo>
                  <a:pt x="221" y="235"/>
                </a:lnTo>
                <a:lnTo>
                  <a:pt x="221" y="235"/>
                </a:lnTo>
                <a:lnTo>
                  <a:pt x="237" y="236"/>
                </a:lnTo>
                <a:lnTo>
                  <a:pt x="246" y="237"/>
                </a:lnTo>
                <a:lnTo>
                  <a:pt x="250" y="237"/>
                </a:lnTo>
                <a:lnTo>
                  <a:pt x="250" y="237"/>
                </a:lnTo>
                <a:lnTo>
                  <a:pt x="257" y="238"/>
                </a:lnTo>
                <a:lnTo>
                  <a:pt x="266" y="238"/>
                </a:lnTo>
                <a:lnTo>
                  <a:pt x="276" y="237"/>
                </a:lnTo>
                <a:lnTo>
                  <a:pt x="279" y="236"/>
                </a:lnTo>
                <a:lnTo>
                  <a:pt x="280" y="235"/>
                </a:lnTo>
                <a:lnTo>
                  <a:pt x="280" y="235"/>
                </a:lnTo>
                <a:lnTo>
                  <a:pt x="280" y="244"/>
                </a:lnTo>
                <a:lnTo>
                  <a:pt x="281" y="253"/>
                </a:lnTo>
                <a:lnTo>
                  <a:pt x="283" y="257"/>
                </a:lnTo>
                <a:lnTo>
                  <a:pt x="285" y="261"/>
                </a:lnTo>
                <a:lnTo>
                  <a:pt x="285" y="261"/>
                </a:lnTo>
                <a:lnTo>
                  <a:pt x="286" y="266"/>
                </a:lnTo>
                <a:lnTo>
                  <a:pt x="289" y="273"/>
                </a:lnTo>
                <a:lnTo>
                  <a:pt x="293" y="293"/>
                </a:lnTo>
                <a:lnTo>
                  <a:pt x="296" y="311"/>
                </a:lnTo>
                <a:lnTo>
                  <a:pt x="298" y="322"/>
                </a:lnTo>
                <a:lnTo>
                  <a:pt x="298" y="322"/>
                </a:lnTo>
                <a:lnTo>
                  <a:pt x="290" y="303"/>
                </a:lnTo>
                <a:lnTo>
                  <a:pt x="285" y="289"/>
                </a:lnTo>
                <a:lnTo>
                  <a:pt x="279" y="281"/>
                </a:lnTo>
                <a:lnTo>
                  <a:pt x="279" y="281"/>
                </a:lnTo>
                <a:lnTo>
                  <a:pt x="276" y="278"/>
                </a:lnTo>
                <a:lnTo>
                  <a:pt x="274" y="274"/>
                </a:lnTo>
                <a:lnTo>
                  <a:pt x="273" y="270"/>
                </a:lnTo>
                <a:lnTo>
                  <a:pt x="273" y="268"/>
                </a:lnTo>
                <a:lnTo>
                  <a:pt x="273" y="268"/>
                </a:lnTo>
                <a:lnTo>
                  <a:pt x="273" y="264"/>
                </a:lnTo>
                <a:lnTo>
                  <a:pt x="274" y="260"/>
                </a:lnTo>
                <a:lnTo>
                  <a:pt x="273" y="256"/>
                </a:lnTo>
                <a:lnTo>
                  <a:pt x="270" y="253"/>
                </a:lnTo>
                <a:lnTo>
                  <a:pt x="270" y="253"/>
                </a:lnTo>
                <a:lnTo>
                  <a:pt x="264" y="251"/>
                </a:lnTo>
                <a:lnTo>
                  <a:pt x="259" y="250"/>
                </a:lnTo>
                <a:lnTo>
                  <a:pt x="255" y="251"/>
                </a:lnTo>
                <a:lnTo>
                  <a:pt x="252" y="252"/>
                </a:lnTo>
                <a:lnTo>
                  <a:pt x="251" y="253"/>
                </a:lnTo>
                <a:lnTo>
                  <a:pt x="251" y="253"/>
                </a:lnTo>
                <a:lnTo>
                  <a:pt x="249" y="256"/>
                </a:lnTo>
                <a:lnTo>
                  <a:pt x="248" y="260"/>
                </a:lnTo>
                <a:lnTo>
                  <a:pt x="248" y="263"/>
                </a:lnTo>
                <a:lnTo>
                  <a:pt x="249" y="265"/>
                </a:lnTo>
                <a:lnTo>
                  <a:pt x="251" y="267"/>
                </a:lnTo>
                <a:lnTo>
                  <a:pt x="254" y="270"/>
                </a:lnTo>
                <a:lnTo>
                  <a:pt x="254" y="270"/>
                </a:lnTo>
                <a:lnTo>
                  <a:pt x="259" y="273"/>
                </a:lnTo>
                <a:lnTo>
                  <a:pt x="260" y="275"/>
                </a:lnTo>
                <a:lnTo>
                  <a:pt x="260" y="279"/>
                </a:lnTo>
                <a:lnTo>
                  <a:pt x="259" y="283"/>
                </a:lnTo>
                <a:lnTo>
                  <a:pt x="259" y="283"/>
                </a:lnTo>
                <a:lnTo>
                  <a:pt x="257" y="301"/>
                </a:lnTo>
                <a:lnTo>
                  <a:pt x="257" y="312"/>
                </a:lnTo>
                <a:lnTo>
                  <a:pt x="258" y="322"/>
                </a:lnTo>
                <a:lnTo>
                  <a:pt x="258" y="322"/>
                </a:lnTo>
                <a:lnTo>
                  <a:pt x="262" y="343"/>
                </a:lnTo>
                <a:lnTo>
                  <a:pt x="265" y="356"/>
                </a:lnTo>
                <a:lnTo>
                  <a:pt x="265" y="356"/>
                </a:lnTo>
                <a:lnTo>
                  <a:pt x="257" y="327"/>
                </a:lnTo>
                <a:lnTo>
                  <a:pt x="249" y="304"/>
                </a:lnTo>
                <a:lnTo>
                  <a:pt x="245" y="296"/>
                </a:lnTo>
                <a:lnTo>
                  <a:pt x="242" y="290"/>
                </a:lnTo>
                <a:lnTo>
                  <a:pt x="242" y="290"/>
                </a:lnTo>
                <a:lnTo>
                  <a:pt x="234" y="281"/>
                </a:lnTo>
                <a:lnTo>
                  <a:pt x="226" y="270"/>
                </a:lnTo>
                <a:lnTo>
                  <a:pt x="214" y="251"/>
                </a:lnTo>
                <a:lnTo>
                  <a:pt x="214" y="251"/>
                </a:lnTo>
                <a:lnTo>
                  <a:pt x="184" y="203"/>
                </a:lnTo>
                <a:lnTo>
                  <a:pt x="184" y="203"/>
                </a:lnTo>
                <a:close/>
                <a:moveTo>
                  <a:pt x="426" y="685"/>
                </a:moveTo>
                <a:lnTo>
                  <a:pt x="426" y="685"/>
                </a:lnTo>
                <a:lnTo>
                  <a:pt x="420" y="711"/>
                </a:lnTo>
                <a:lnTo>
                  <a:pt x="417" y="724"/>
                </a:lnTo>
                <a:lnTo>
                  <a:pt x="413" y="732"/>
                </a:lnTo>
                <a:lnTo>
                  <a:pt x="413" y="732"/>
                </a:lnTo>
                <a:lnTo>
                  <a:pt x="410" y="738"/>
                </a:lnTo>
                <a:lnTo>
                  <a:pt x="408" y="748"/>
                </a:lnTo>
                <a:lnTo>
                  <a:pt x="407" y="762"/>
                </a:lnTo>
                <a:lnTo>
                  <a:pt x="407" y="762"/>
                </a:lnTo>
                <a:lnTo>
                  <a:pt x="405" y="769"/>
                </a:lnTo>
                <a:lnTo>
                  <a:pt x="400" y="780"/>
                </a:lnTo>
                <a:lnTo>
                  <a:pt x="391" y="799"/>
                </a:lnTo>
                <a:lnTo>
                  <a:pt x="391" y="799"/>
                </a:lnTo>
                <a:lnTo>
                  <a:pt x="388" y="783"/>
                </a:lnTo>
                <a:lnTo>
                  <a:pt x="386" y="763"/>
                </a:lnTo>
                <a:lnTo>
                  <a:pt x="386" y="763"/>
                </a:lnTo>
                <a:lnTo>
                  <a:pt x="388" y="755"/>
                </a:lnTo>
                <a:lnTo>
                  <a:pt x="392" y="743"/>
                </a:lnTo>
                <a:lnTo>
                  <a:pt x="397" y="730"/>
                </a:lnTo>
                <a:lnTo>
                  <a:pt x="398" y="724"/>
                </a:lnTo>
                <a:lnTo>
                  <a:pt x="400" y="720"/>
                </a:lnTo>
                <a:lnTo>
                  <a:pt x="400" y="720"/>
                </a:lnTo>
                <a:lnTo>
                  <a:pt x="400" y="710"/>
                </a:lnTo>
                <a:lnTo>
                  <a:pt x="402" y="697"/>
                </a:lnTo>
                <a:lnTo>
                  <a:pt x="404" y="678"/>
                </a:lnTo>
                <a:lnTo>
                  <a:pt x="404" y="678"/>
                </a:lnTo>
                <a:lnTo>
                  <a:pt x="404" y="674"/>
                </a:lnTo>
                <a:lnTo>
                  <a:pt x="406" y="671"/>
                </a:lnTo>
                <a:lnTo>
                  <a:pt x="409" y="668"/>
                </a:lnTo>
                <a:lnTo>
                  <a:pt x="416" y="668"/>
                </a:lnTo>
                <a:lnTo>
                  <a:pt x="416" y="668"/>
                </a:lnTo>
                <a:lnTo>
                  <a:pt x="420" y="670"/>
                </a:lnTo>
                <a:lnTo>
                  <a:pt x="424" y="672"/>
                </a:lnTo>
                <a:lnTo>
                  <a:pt x="425" y="674"/>
                </a:lnTo>
                <a:lnTo>
                  <a:pt x="426" y="676"/>
                </a:lnTo>
                <a:lnTo>
                  <a:pt x="427" y="679"/>
                </a:lnTo>
                <a:lnTo>
                  <a:pt x="426" y="685"/>
                </a:lnTo>
                <a:lnTo>
                  <a:pt x="426" y="685"/>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49" name="Freeform 55"/>
          <p:cNvSpPr>
            <a:spLocks noEditPoints="1"/>
          </p:cNvSpPr>
          <p:nvPr/>
        </p:nvSpPr>
        <p:spPr bwMode="auto">
          <a:xfrm rot="21407145">
            <a:off x="8110610" y="2735167"/>
            <a:ext cx="548994" cy="969690"/>
          </a:xfrm>
          <a:custGeom>
            <a:avLst/>
            <a:gdLst>
              <a:gd name="T0" fmla="*/ 673 w 736"/>
              <a:gd name="T1" fmla="*/ 284 h 1300"/>
              <a:gd name="T2" fmla="*/ 626 w 736"/>
              <a:gd name="T3" fmla="*/ 210 h 1300"/>
              <a:gd name="T4" fmla="*/ 530 w 736"/>
              <a:gd name="T5" fmla="*/ 123 h 1300"/>
              <a:gd name="T6" fmla="*/ 538 w 736"/>
              <a:gd name="T7" fmla="*/ 75 h 1300"/>
              <a:gd name="T8" fmla="*/ 500 w 736"/>
              <a:gd name="T9" fmla="*/ 5 h 1300"/>
              <a:gd name="T10" fmla="*/ 445 w 736"/>
              <a:gd name="T11" fmla="*/ 9 h 1300"/>
              <a:gd name="T12" fmla="*/ 421 w 736"/>
              <a:gd name="T13" fmla="*/ 94 h 1300"/>
              <a:gd name="T14" fmla="*/ 452 w 736"/>
              <a:gd name="T15" fmla="*/ 180 h 1300"/>
              <a:gd name="T16" fmla="*/ 383 w 736"/>
              <a:gd name="T17" fmla="*/ 199 h 1300"/>
              <a:gd name="T18" fmla="*/ 340 w 736"/>
              <a:gd name="T19" fmla="*/ 271 h 1300"/>
              <a:gd name="T20" fmla="*/ 304 w 736"/>
              <a:gd name="T21" fmla="*/ 305 h 1300"/>
              <a:gd name="T22" fmla="*/ 271 w 736"/>
              <a:gd name="T23" fmla="*/ 316 h 1300"/>
              <a:gd name="T24" fmla="*/ 162 w 736"/>
              <a:gd name="T25" fmla="*/ 325 h 1300"/>
              <a:gd name="T26" fmla="*/ 92 w 736"/>
              <a:gd name="T27" fmla="*/ 301 h 1300"/>
              <a:gd name="T28" fmla="*/ 65 w 736"/>
              <a:gd name="T29" fmla="*/ 274 h 1300"/>
              <a:gd name="T30" fmla="*/ 76 w 736"/>
              <a:gd name="T31" fmla="*/ 300 h 1300"/>
              <a:gd name="T32" fmla="*/ 14 w 736"/>
              <a:gd name="T33" fmla="*/ 320 h 1300"/>
              <a:gd name="T34" fmla="*/ 0 w 736"/>
              <a:gd name="T35" fmla="*/ 335 h 1300"/>
              <a:gd name="T36" fmla="*/ 5 w 736"/>
              <a:gd name="T37" fmla="*/ 349 h 1300"/>
              <a:gd name="T38" fmla="*/ 20 w 736"/>
              <a:gd name="T39" fmla="*/ 360 h 1300"/>
              <a:gd name="T40" fmla="*/ 76 w 736"/>
              <a:gd name="T41" fmla="*/ 370 h 1300"/>
              <a:gd name="T42" fmla="*/ 125 w 736"/>
              <a:gd name="T43" fmla="*/ 397 h 1300"/>
              <a:gd name="T44" fmla="*/ 332 w 736"/>
              <a:gd name="T45" fmla="*/ 378 h 1300"/>
              <a:gd name="T46" fmla="*/ 302 w 736"/>
              <a:gd name="T47" fmla="*/ 654 h 1300"/>
              <a:gd name="T48" fmla="*/ 306 w 736"/>
              <a:gd name="T49" fmla="*/ 724 h 1300"/>
              <a:gd name="T50" fmla="*/ 293 w 736"/>
              <a:gd name="T51" fmla="*/ 980 h 1300"/>
              <a:gd name="T52" fmla="*/ 304 w 736"/>
              <a:gd name="T53" fmla="*/ 1120 h 1300"/>
              <a:gd name="T54" fmla="*/ 311 w 736"/>
              <a:gd name="T55" fmla="*/ 1178 h 1300"/>
              <a:gd name="T56" fmla="*/ 281 w 736"/>
              <a:gd name="T57" fmla="*/ 1227 h 1300"/>
              <a:gd name="T58" fmla="*/ 216 w 736"/>
              <a:gd name="T59" fmla="*/ 1250 h 1300"/>
              <a:gd name="T60" fmla="*/ 210 w 736"/>
              <a:gd name="T61" fmla="*/ 1274 h 1300"/>
              <a:gd name="T62" fmla="*/ 334 w 736"/>
              <a:gd name="T63" fmla="*/ 1259 h 1300"/>
              <a:gd name="T64" fmla="*/ 397 w 736"/>
              <a:gd name="T65" fmla="*/ 1261 h 1300"/>
              <a:gd name="T66" fmla="*/ 399 w 736"/>
              <a:gd name="T67" fmla="*/ 1122 h 1300"/>
              <a:gd name="T68" fmla="*/ 393 w 736"/>
              <a:gd name="T69" fmla="*/ 959 h 1300"/>
              <a:gd name="T70" fmla="*/ 437 w 736"/>
              <a:gd name="T71" fmla="*/ 821 h 1300"/>
              <a:gd name="T72" fmla="*/ 482 w 736"/>
              <a:gd name="T73" fmla="*/ 994 h 1300"/>
              <a:gd name="T74" fmla="*/ 497 w 736"/>
              <a:gd name="T75" fmla="*/ 1094 h 1300"/>
              <a:gd name="T76" fmla="*/ 471 w 736"/>
              <a:gd name="T77" fmla="*/ 1152 h 1300"/>
              <a:gd name="T78" fmla="*/ 446 w 736"/>
              <a:gd name="T79" fmla="*/ 1257 h 1300"/>
              <a:gd name="T80" fmla="*/ 427 w 736"/>
              <a:gd name="T81" fmla="*/ 1299 h 1300"/>
              <a:gd name="T82" fmla="*/ 523 w 736"/>
              <a:gd name="T83" fmla="*/ 1281 h 1300"/>
              <a:gd name="T84" fmla="*/ 545 w 736"/>
              <a:gd name="T85" fmla="*/ 1271 h 1300"/>
              <a:gd name="T86" fmla="*/ 555 w 736"/>
              <a:gd name="T87" fmla="*/ 1187 h 1300"/>
              <a:gd name="T88" fmla="*/ 576 w 736"/>
              <a:gd name="T89" fmla="*/ 993 h 1300"/>
              <a:gd name="T90" fmla="*/ 561 w 736"/>
              <a:gd name="T91" fmla="*/ 814 h 1300"/>
              <a:gd name="T92" fmla="*/ 577 w 736"/>
              <a:gd name="T93" fmla="*/ 673 h 1300"/>
              <a:gd name="T94" fmla="*/ 613 w 736"/>
              <a:gd name="T95" fmla="*/ 701 h 1300"/>
              <a:gd name="T96" fmla="*/ 687 w 736"/>
              <a:gd name="T97" fmla="*/ 655 h 1300"/>
              <a:gd name="T98" fmla="*/ 733 w 736"/>
              <a:gd name="T99" fmla="*/ 465 h 1300"/>
              <a:gd name="T100" fmla="*/ 366 w 736"/>
              <a:gd name="T101" fmla="*/ 560 h 1300"/>
              <a:gd name="T102" fmla="*/ 385 w 736"/>
              <a:gd name="T103" fmla="*/ 448 h 1300"/>
              <a:gd name="T104" fmla="*/ 399 w 736"/>
              <a:gd name="T105" fmla="*/ 279 h 1300"/>
              <a:gd name="T106" fmla="*/ 455 w 736"/>
              <a:gd name="T107" fmla="*/ 193 h 1300"/>
              <a:gd name="T108" fmla="*/ 452 w 736"/>
              <a:gd name="T109" fmla="*/ 230 h 1300"/>
              <a:gd name="T110" fmla="*/ 385 w 736"/>
              <a:gd name="T111" fmla="*/ 530 h 1300"/>
              <a:gd name="T112" fmla="*/ 467 w 736"/>
              <a:gd name="T113" fmla="*/ 294 h 1300"/>
              <a:gd name="T114" fmla="*/ 473 w 736"/>
              <a:gd name="T115" fmla="*/ 207 h 1300"/>
              <a:gd name="T116" fmla="*/ 537 w 736"/>
              <a:gd name="T117" fmla="*/ 169 h 1300"/>
              <a:gd name="T118" fmla="*/ 485 w 736"/>
              <a:gd name="T119" fmla="*/ 365 h 1300"/>
              <a:gd name="T120" fmla="*/ 501 w 736"/>
              <a:gd name="T121" fmla="*/ 512 h 1300"/>
              <a:gd name="T122" fmla="*/ 642 w 736"/>
              <a:gd name="T123" fmla="*/ 468 h 1300"/>
              <a:gd name="T124" fmla="*/ 638 w 736"/>
              <a:gd name="T125" fmla="*/ 43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6" h="1300">
                <a:moveTo>
                  <a:pt x="732" y="424"/>
                </a:moveTo>
                <a:lnTo>
                  <a:pt x="732" y="424"/>
                </a:lnTo>
                <a:lnTo>
                  <a:pt x="727" y="408"/>
                </a:lnTo>
                <a:lnTo>
                  <a:pt x="720" y="389"/>
                </a:lnTo>
                <a:lnTo>
                  <a:pt x="713" y="370"/>
                </a:lnTo>
                <a:lnTo>
                  <a:pt x="704" y="352"/>
                </a:lnTo>
                <a:lnTo>
                  <a:pt x="690" y="323"/>
                </a:lnTo>
                <a:lnTo>
                  <a:pt x="684" y="311"/>
                </a:lnTo>
                <a:lnTo>
                  <a:pt x="684" y="311"/>
                </a:lnTo>
                <a:lnTo>
                  <a:pt x="673" y="284"/>
                </a:lnTo>
                <a:lnTo>
                  <a:pt x="667" y="263"/>
                </a:lnTo>
                <a:lnTo>
                  <a:pt x="664" y="253"/>
                </a:lnTo>
                <a:lnTo>
                  <a:pt x="664" y="247"/>
                </a:lnTo>
                <a:lnTo>
                  <a:pt x="664" y="247"/>
                </a:lnTo>
                <a:lnTo>
                  <a:pt x="661" y="240"/>
                </a:lnTo>
                <a:lnTo>
                  <a:pt x="656" y="233"/>
                </a:lnTo>
                <a:lnTo>
                  <a:pt x="649" y="226"/>
                </a:lnTo>
                <a:lnTo>
                  <a:pt x="642" y="220"/>
                </a:lnTo>
                <a:lnTo>
                  <a:pt x="634" y="214"/>
                </a:lnTo>
                <a:lnTo>
                  <a:pt x="626" y="210"/>
                </a:lnTo>
                <a:lnTo>
                  <a:pt x="617" y="208"/>
                </a:lnTo>
                <a:lnTo>
                  <a:pt x="609" y="207"/>
                </a:lnTo>
                <a:lnTo>
                  <a:pt x="609" y="207"/>
                </a:lnTo>
                <a:lnTo>
                  <a:pt x="598" y="204"/>
                </a:lnTo>
                <a:lnTo>
                  <a:pt x="587" y="199"/>
                </a:lnTo>
                <a:lnTo>
                  <a:pt x="568" y="190"/>
                </a:lnTo>
                <a:lnTo>
                  <a:pt x="554" y="181"/>
                </a:lnTo>
                <a:lnTo>
                  <a:pt x="547" y="178"/>
                </a:lnTo>
                <a:lnTo>
                  <a:pt x="527" y="158"/>
                </a:lnTo>
                <a:lnTo>
                  <a:pt x="530" y="123"/>
                </a:lnTo>
                <a:lnTo>
                  <a:pt x="530" y="123"/>
                </a:lnTo>
                <a:lnTo>
                  <a:pt x="533" y="120"/>
                </a:lnTo>
                <a:lnTo>
                  <a:pt x="537" y="116"/>
                </a:lnTo>
                <a:lnTo>
                  <a:pt x="540" y="109"/>
                </a:lnTo>
                <a:lnTo>
                  <a:pt x="543" y="103"/>
                </a:lnTo>
                <a:lnTo>
                  <a:pt x="544" y="94"/>
                </a:lnTo>
                <a:lnTo>
                  <a:pt x="543" y="90"/>
                </a:lnTo>
                <a:lnTo>
                  <a:pt x="542" y="84"/>
                </a:lnTo>
                <a:lnTo>
                  <a:pt x="541" y="80"/>
                </a:lnTo>
                <a:lnTo>
                  <a:pt x="538" y="75"/>
                </a:lnTo>
                <a:lnTo>
                  <a:pt x="538" y="75"/>
                </a:lnTo>
                <a:lnTo>
                  <a:pt x="537" y="61"/>
                </a:lnTo>
                <a:lnTo>
                  <a:pt x="535" y="49"/>
                </a:lnTo>
                <a:lnTo>
                  <a:pt x="531" y="39"/>
                </a:lnTo>
                <a:lnTo>
                  <a:pt x="528" y="30"/>
                </a:lnTo>
                <a:lnTo>
                  <a:pt x="523" y="23"/>
                </a:lnTo>
                <a:lnTo>
                  <a:pt x="517" y="17"/>
                </a:lnTo>
                <a:lnTo>
                  <a:pt x="512" y="11"/>
                </a:lnTo>
                <a:lnTo>
                  <a:pt x="506" y="8"/>
                </a:lnTo>
                <a:lnTo>
                  <a:pt x="500" y="5"/>
                </a:lnTo>
                <a:lnTo>
                  <a:pt x="495" y="3"/>
                </a:lnTo>
                <a:lnTo>
                  <a:pt x="484" y="1"/>
                </a:lnTo>
                <a:lnTo>
                  <a:pt x="478" y="0"/>
                </a:lnTo>
                <a:lnTo>
                  <a:pt x="474" y="0"/>
                </a:lnTo>
                <a:lnTo>
                  <a:pt x="474" y="0"/>
                </a:lnTo>
                <a:lnTo>
                  <a:pt x="472" y="0"/>
                </a:lnTo>
                <a:lnTo>
                  <a:pt x="466" y="1"/>
                </a:lnTo>
                <a:lnTo>
                  <a:pt x="456" y="4"/>
                </a:lnTo>
                <a:lnTo>
                  <a:pt x="451" y="6"/>
                </a:lnTo>
                <a:lnTo>
                  <a:pt x="445" y="9"/>
                </a:lnTo>
                <a:lnTo>
                  <a:pt x="440" y="13"/>
                </a:lnTo>
                <a:lnTo>
                  <a:pt x="435" y="20"/>
                </a:lnTo>
                <a:lnTo>
                  <a:pt x="430" y="26"/>
                </a:lnTo>
                <a:lnTo>
                  <a:pt x="426" y="34"/>
                </a:lnTo>
                <a:lnTo>
                  <a:pt x="423" y="44"/>
                </a:lnTo>
                <a:lnTo>
                  <a:pt x="421" y="54"/>
                </a:lnTo>
                <a:lnTo>
                  <a:pt x="420" y="67"/>
                </a:lnTo>
                <a:lnTo>
                  <a:pt x="420" y="82"/>
                </a:lnTo>
                <a:lnTo>
                  <a:pt x="420" y="82"/>
                </a:lnTo>
                <a:lnTo>
                  <a:pt x="421" y="94"/>
                </a:lnTo>
                <a:lnTo>
                  <a:pt x="423" y="105"/>
                </a:lnTo>
                <a:lnTo>
                  <a:pt x="425" y="114"/>
                </a:lnTo>
                <a:lnTo>
                  <a:pt x="427" y="121"/>
                </a:lnTo>
                <a:lnTo>
                  <a:pt x="431" y="131"/>
                </a:lnTo>
                <a:lnTo>
                  <a:pt x="434" y="134"/>
                </a:lnTo>
                <a:lnTo>
                  <a:pt x="449" y="160"/>
                </a:lnTo>
                <a:lnTo>
                  <a:pt x="449" y="160"/>
                </a:lnTo>
                <a:lnTo>
                  <a:pt x="450" y="164"/>
                </a:lnTo>
                <a:lnTo>
                  <a:pt x="452" y="172"/>
                </a:lnTo>
                <a:lnTo>
                  <a:pt x="452" y="180"/>
                </a:lnTo>
                <a:lnTo>
                  <a:pt x="451" y="183"/>
                </a:lnTo>
                <a:lnTo>
                  <a:pt x="449" y="185"/>
                </a:lnTo>
                <a:lnTo>
                  <a:pt x="449" y="185"/>
                </a:lnTo>
                <a:lnTo>
                  <a:pt x="422" y="190"/>
                </a:lnTo>
                <a:lnTo>
                  <a:pt x="406" y="192"/>
                </a:lnTo>
                <a:lnTo>
                  <a:pt x="395" y="193"/>
                </a:lnTo>
                <a:lnTo>
                  <a:pt x="395" y="193"/>
                </a:lnTo>
                <a:lnTo>
                  <a:pt x="392" y="194"/>
                </a:lnTo>
                <a:lnTo>
                  <a:pt x="387" y="196"/>
                </a:lnTo>
                <a:lnTo>
                  <a:pt x="383" y="199"/>
                </a:lnTo>
                <a:lnTo>
                  <a:pt x="378" y="205"/>
                </a:lnTo>
                <a:lnTo>
                  <a:pt x="372" y="210"/>
                </a:lnTo>
                <a:lnTo>
                  <a:pt x="368" y="215"/>
                </a:lnTo>
                <a:lnTo>
                  <a:pt x="364" y="222"/>
                </a:lnTo>
                <a:lnTo>
                  <a:pt x="361" y="228"/>
                </a:lnTo>
                <a:lnTo>
                  <a:pt x="361" y="228"/>
                </a:lnTo>
                <a:lnTo>
                  <a:pt x="356" y="243"/>
                </a:lnTo>
                <a:lnTo>
                  <a:pt x="349" y="259"/>
                </a:lnTo>
                <a:lnTo>
                  <a:pt x="344" y="266"/>
                </a:lnTo>
                <a:lnTo>
                  <a:pt x="340" y="271"/>
                </a:lnTo>
                <a:lnTo>
                  <a:pt x="336" y="276"/>
                </a:lnTo>
                <a:lnTo>
                  <a:pt x="331" y="277"/>
                </a:lnTo>
                <a:lnTo>
                  <a:pt x="331" y="277"/>
                </a:lnTo>
                <a:lnTo>
                  <a:pt x="326" y="279"/>
                </a:lnTo>
                <a:lnTo>
                  <a:pt x="321" y="282"/>
                </a:lnTo>
                <a:lnTo>
                  <a:pt x="318" y="286"/>
                </a:lnTo>
                <a:lnTo>
                  <a:pt x="313" y="291"/>
                </a:lnTo>
                <a:lnTo>
                  <a:pt x="308" y="299"/>
                </a:lnTo>
                <a:lnTo>
                  <a:pt x="306" y="302"/>
                </a:lnTo>
                <a:lnTo>
                  <a:pt x="304" y="305"/>
                </a:lnTo>
                <a:lnTo>
                  <a:pt x="304" y="305"/>
                </a:lnTo>
                <a:lnTo>
                  <a:pt x="302" y="306"/>
                </a:lnTo>
                <a:lnTo>
                  <a:pt x="298" y="308"/>
                </a:lnTo>
                <a:lnTo>
                  <a:pt x="293" y="314"/>
                </a:lnTo>
                <a:lnTo>
                  <a:pt x="290" y="317"/>
                </a:lnTo>
                <a:lnTo>
                  <a:pt x="287" y="318"/>
                </a:lnTo>
                <a:lnTo>
                  <a:pt x="282" y="320"/>
                </a:lnTo>
                <a:lnTo>
                  <a:pt x="277" y="318"/>
                </a:lnTo>
                <a:lnTo>
                  <a:pt x="277" y="318"/>
                </a:lnTo>
                <a:lnTo>
                  <a:pt x="271" y="316"/>
                </a:lnTo>
                <a:lnTo>
                  <a:pt x="264" y="316"/>
                </a:lnTo>
                <a:lnTo>
                  <a:pt x="255" y="316"/>
                </a:lnTo>
                <a:lnTo>
                  <a:pt x="247" y="317"/>
                </a:lnTo>
                <a:lnTo>
                  <a:pt x="234" y="321"/>
                </a:lnTo>
                <a:lnTo>
                  <a:pt x="227" y="322"/>
                </a:lnTo>
                <a:lnTo>
                  <a:pt x="227" y="322"/>
                </a:lnTo>
                <a:lnTo>
                  <a:pt x="220" y="323"/>
                </a:lnTo>
                <a:lnTo>
                  <a:pt x="197" y="325"/>
                </a:lnTo>
                <a:lnTo>
                  <a:pt x="181" y="325"/>
                </a:lnTo>
                <a:lnTo>
                  <a:pt x="162" y="325"/>
                </a:lnTo>
                <a:lnTo>
                  <a:pt x="142" y="323"/>
                </a:lnTo>
                <a:lnTo>
                  <a:pt x="118" y="321"/>
                </a:lnTo>
                <a:lnTo>
                  <a:pt x="118" y="321"/>
                </a:lnTo>
                <a:lnTo>
                  <a:pt x="111" y="320"/>
                </a:lnTo>
                <a:lnTo>
                  <a:pt x="107" y="316"/>
                </a:lnTo>
                <a:lnTo>
                  <a:pt x="104" y="314"/>
                </a:lnTo>
                <a:lnTo>
                  <a:pt x="103" y="312"/>
                </a:lnTo>
                <a:lnTo>
                  <a:pt x="103" y="312"/>
                </a:lnTo>
                <a:lnTo>
                  <a:pt x="96" y="306"/>
                </a:lnTo>
                <a:lnTo>
                  <a:pt x="92" y="301"/>
                </a:lnTo>
                <a:lnTo>
                  <a:pt x="92" y="301"/>
                </a:lnTo>
                <a:lnTo>
                  <a:pt x="83" y="289"/>
                </a:lnTo>
                <a:lnTo>
                  <a:pt x="76" y="280"/>
                </a:lnTo>
                <a:lnTo>
                  <a:pt x="73" y="276"/>
                </a:lnTo>
                <a:lnTo>
                  <a:pt x="72" y="272"/>
                </a:lnTo>
                <a:lnTo>
                  <a:pt x="72" y="272"/>
                </a:lnTo>
                <a:lnTo>
                  <a:pt x="69" y="271"/>
                </a:lnTo>
                <a:lnTo>
                  <a:pt x="66" y="271"/>
                </a:lnTo>
                <a:lnTo>
                  <a:pt x="65" y="272"/>
                </a:lnTo>
                <a:lnTo>
                  <a:pt x="65" y="274"/>
                </a:lnTo>
                <a:lnTo>
                  <a:pt x="65" y="278"/>
                </a:lnTo>
                <a:lnTo>
                  <a:pt x="65" y="280"/>
                </a:lnTo>
                <a:lnTo>
                  <a:pt x="65" y="280"/>
                </a:lnTo>
                <a:lnTo>
                  <a:pt x="65" y="281"/>
                </a:lnTo>
                <a:lnTo>
                  <a:pt x="65" y="285"/>
                </a:lnTo>
                <a:lnTo>
                  <a:pt x="67" y="291"/>
                </a:lnTo>
                <a:lnTo>
                  <a:pt x="70" y="293"/>
                </a:lnTo>
                <a:lnTo>
                  <a:pt x="72" y="296"/>
                </a:lnTo>
                <a:lnTo>
                  <a:pt x="72" y="296"/>
                </a:lnTo>
                <a:lnTo>
                  <a:pt x="76" y="300"/>
                </a:lnTo>
                <a:lnTo>
                  <a:pt x="78" y="306"/>
                </a:lnTo>
                <a:lnTo>
                  <a:pt x="79" y="311"/>
                </a:lnTo>
                <a:lnTo>
                  <a:pt x="79" y="311"/>
                </a:lnTo>
                <a:lnTo>
                  <a:pt x="77" y="312"/>
                </a:lnTo>
                <a:lnTo>
                  <a:pt x="70" y="314"/>
                </a:lnTo>
                <a:lnTo>
                  <a:pt x="50" y="316"/>
                </a:lnTo>
                <a:lnTo>
                  <a:pt x="17" y="316"/>
                </a:lnTo>
                <a:lnTo>
                  <a:pt x="17" y="316"/>
                </a:lnTo>
                <a:lnTo>
                  <a:pt x="15" y="317"/>
                </a:lnTo>
                <a:lnTo>
                  <a:pt x="14" y="320"/>
                </a:lnTo>
                <a:lnTo>
                  <a:pt x="14" y="321"/>
                </a:lnTo>
                <a:lnTo>
                  <a:pt x="14" y="323"/>
                </a:lnTo>
                <a:lnTo>
                  <a:pt x="15" y="325"/>
                </a:lnTo>
                <a:lnTo>
                  <a:pt x="16" y="326"/>
                </a:lnTo>
                <a:lnTo>
                  <a:pt x="4" y="326"/>
                </a:lnTo>
                <a:lnTo>
                  <a:pt x="4" y="326"/>
                </a:lnTo>
                <a:lnTo>
                  <a:pt x="3" y="328"/>
                </a:lnTo>
                <a:lnTo>
                  <a:pt x="0" y="331"/>
                </a:lnTo>
                <a:lnTo>
                  <a:pt x="0" y="334"/>
                </a:lnTo>
                <a:lnTo>
                  <a:pt x="0" y="335"/>
                </a:lnTo>
                <a:lnTo>
                  <a:pt x="1" y="336"/>
                </a:lnTo>
                <a:lnTo>
                  <a:pt x="4" y="337"/>
                </a:lnTo>
                <a:lnTo>
                  <a:pt x="4" y="337"/>
                </a:lnTo>
                <a:lnTo>
                  <a:pt x="22" y="338"/>
                </a:lnTo>
                <a:lnTo>
                  <a:pt x="31" y="338"/>
                </a:lnTo>
                <a:lnTo>
                  <a:pt x="8" y="341"/>
                </a:lnTo>
                <a:lnTo>
                  <a:pt x="8" y="341"/>
                </a:lnTo>
                <a:lnTo>
                  <a:pt x="7" y="343"/>
                </a:lnTo>
                <a:lnTo>
                  <a:pt x="5" y="346"/>
                </a:lnTo>
                <a:lnTo>
                  <a:pt x="5" y="349"/>
                </a:lnTo>
                <a:lnTo>
                  <a:pt x="6" y="351"/>
                </a:lnTo>
                <a:lnTo>
                  <a:pt x="7" y="352"/>
                </a:lnTo>
                <a:lnTo>
                  <a:pt x="11" y="352"/>
                </a:lnTo>
                <a:lnTo>
                  <a:pt x="11" y="352"/>
                </a:lnTo>
                <a:lnTo>
                  <a:pt x="37" y="352"/>
                </a:lnTo>
                <a:lnTo>
                  <a:pt x="58" y="353"/>
                </a:lnTo>
                <a:lnTo>
                  <a:pt x="23" y="355"/>
                </a:lnTo>
                <a:lnTo>
                  <a:pt x="23" y="355"/>
                </a:lnTo>
                <a:lnTo>
                  <a:pt x="20" y="359"/>
                </a:lnTo>
                <a:lnTo>
                  <a:pt x="20" y="360"/>
                </a:lnTo>
                <a:lnTo>
                  <a:pt x="20" y="363"/>
                </a:lnTo>
                <a:lnTo>
                  <a:pt x="21" y="363"/>
                </a:lnTo>
                <a:lnTo>
                  <a:pt x="23" y="364"/>
                </a:lnTo>
                <a:lnTo>
                  <a:pt x="23" y="364"/>
                </a:lnTo>
                <a:lnTo>
                  <a:pt x="42" y="364"/>
                </a:lnTo>
                <a:lnTo>
                  <a:pt x="51" y="365"/>
                </a:lnTo>
                <a:lnTo>
                  <a:pt x="58" y="366"/>
                </a:lnTo>
                <a:lnTo>
                  <a:pt x="58" y="366"/>
                </a:lnTo>
                <a:lnTo>
                  <a:pt x="66" y="369"/>
                </a:lnTo>
                <a:lnTo>
                  <a:pt x="76" y="370"/>
                </a:lnTo>
                <a:lnTo>
                  <a:pt x="76" y="370"/>
                </a:lnTo>
                <a:lnTo>
                  <a:pt x="110" y="370"/>
                </a:lnTo>
                <a:lnTo>
                  <a:pt x="110" y="370"/>
                </a:lnTo>
                <a:lnTo>
                  <a:pt x="111" y="374"/>
                </a:lnTo>
                <a:lnTo>
                  <a:pt x="114" y="384"/>
                </a:lnTo>
                <a:lnTo>
                  <a:pt x="116" y="388"/>
                </a:lnTo>
                <a:lnTo>
                  <a:pt x="118" y="393"/>
                </a:lnTo>
                <a:lnTo>
                  <a:pt x="121" y="396"/>
                </a:lnTo>
                <a:lnTo>
                  <a:pt x="123" y="396"/>
                </a:lnTo>
                <a:lnTo>
                  <a:pt x="125" y="397"/>
                </a:lnTo>
                <a:lnTo>
                  <a:pt x="125" y="397"/>
                </a:lnTo>
                <a:lnTo>
                  <a:pt x="149" y="396"/>
                </a:lnTo>
                <a:lnTo>
                  <a:pt x="192" y="397"/>
                </a:lnTo>
                <a:lnTo>
                  <a:pt x="240" y="396"/>
                </a:lnTo>
                <a:lnTo>
                  <a:pt x="262" y="395"/>
                </a:lnTo>
                <a:lnTo>
                  <a:pt x="278" y="393"/>
                </a:lnTo>
                <a:lnTo>
                  <a:pt x="278" y="393"/>
                </a:lnTo>
                <a:lnTo>
                  <a:pt x="302" y="387"/>
                </a:lnTo>
                <a:lnTo>
                  <a:pt x="318" y="383"/>
                </a:lnTo>
                <a:lnTo>
                  <a:pt x="332" y="378"/>
                </a:lnTo>
                <a:lnTo>
                  <a:pt x="332" y="378"/>
                </a:lnTo>
                <a:lnTo>
                  <a:pt x="325" y="438"/>
                </a:lnTo>
                <a:lnTo>
                  <a:pt x="321" y="482"/>
                </a:lnTo>
                <a:lnTo>
                  <a:pt x="319" y="498"/>
                </a:lnTo>
                <a:lnTo>
                  <a:pt x="317" y="506"/>
                </a:lnTo>
                <a:lnTo>
                  <a:pt x="317" y="506"/>
                </a:lnTo>
                <a:lnTo>
                  <a:pt x="315" y="516"/>
                </a:lnTo>
                <a:lnTo>
                  <a:pt x="313" y="534"/>
                </a:lnTo>
                <a:lnTo>
                  <a:pt x="308" y="584"/>
                </a:lnTo>
                <a:lnTo>
                  <a:pt x="302" y="654"/>
                </a:lnTo>
                <a:lnTo>
                  <a:pt x="302" y="654"/>
                </a:lnTo>
                <a:lnTo>
                  <a:pt x="303" y="656"/>
                </a:lnTo>
                <a:lnTo>
                  <a:pt x="306" y="661"/>
                </a:lnTo>
                <a:lnTo>
                  <a:pt x="312" y="666"/>
                </a:lnTo>
                <a:lnTo>
                  <a:pt x="315" y="669"/>
                </a:lnTo>
                <a:lnTo>
                  <a:pt x="320" y="670"/>
                </a:lnTo>
                <a:lnTo>
                  <a:pt x="320" y="670"/>
                </a:lnTo>
                <a:lnTo>
                  <a:pt x="315" y="684"/>
                </a:lnTo>
                <a:lnTo>
                  <a:pt x="311" y="701"/>
                </a:lnTo>
                <a:lnTo>
                  <a:pt x="306" y="724"/>
                </a:lnTo>
                <a:lnTo>
                  <a:pt x="300" y="754"/>
                </a:lnTo>
                <a:lnTo>
                  <a:pt x="297" y="789"/>
                </a:lnTo>
                <a:lnTo>
                  <a:pt x="295" y="830"/>
                </a:lnTo>
                <a:lnTo>
                  <a:pt x="294" y="851"/>
                </a:lnTo>
                <a:lnTo>
                  <a:pt x="295" y="875"/>
                </a:lnTo>
                <a:lnTo>
                  <a:pt x="295" y="875"/>
                </a:lnTo>
                <a:lnTo>
                  <a:pt x="293" y="901"/>
                </a:lnTo>
                <a:lnTo>
                  <a:pt x="293" y="926"/>
                </a:lnTo>
                <a:lnTo>
                  <a:pt x="293" y="953"/>
                </a:lnTo>
                <a:lnTo>
                  <a:pt x="293" y="980"/>
                </a:lnTo>
                <a:lnTo>
                  <a:pt x="295" y="1005"/>
                </a:lnTo>
                <a:lnTo>
                  <a:pt x="297" y="1028"/>
                </a:lnTo>
                <a:lnTo>
                  <a:pt x="299" y="1051"/>
                </a:lnTo>
                <a:lnTo>
                  <a:pt x="304" y="1069"/>
                </a:lnTo>
                <a:lnTo>
                  <a:pt x="304" y="1069"/>
                </a:lnTo>
                <a:lnTo>
                  <a:pt x="306" y="1085"/>
                </a:lnTo>
                <a:lnTo>
                  <a:pt x="307" y="1097"/>
                </a:lnTo>
                <a:lnTo>
                  <a:pt x="307" y="1106"/>
                </a:lnTo>
                <a:lnTo>
                  <a:pt x="306" y="1112"/>
                </a:lnTo>
                <a:lnTo>
                  <a:pt x="304" y="1120"/>
                </a:lnTo>
                <a:lnTo>
                  <a:pt x="303" y="1123"/>
                </a:lnTo>
                <a:lnTo>
                  <a:pt x="302" y="1126"/>
                </a:lnTo>
                <a:lnTo>
                  <a:pt x="302" y="1126"/>
                </a:lnTo>
                <a:lnTo>
                  <a:pt x="302" y="1137"/>
                </a:lnTo>
                <a:lnTo>
                  <a:pt x="302" y="1152"/>
                </a:lnTo>
                <a:lnTo>
                  <a:pt x="303" y="1160"/>
                </a:lnTo>
                <a:lnTo>
                  <a:pt x="304" y="1168"/>
                </a:lnTo>
                <a:lnTo>
                  <a:pt x="307" y="1173"/>
                </a:lnTo>
                <a:lnTo>
                  <a:pt x="309" y="1177"/>
                </a:lnTo>
                <a:lnTo>
                  <a:pt x="311" y="1178"/>
                </a:lnTo>
                <a:lnTo>
                  <a:pt x="311" y="1178"/>
                </a:lnTo>
                <a:lnTo>
                  <a:pt x="306" y="1183"/>
                </a:lnTo>
                <a:lnTo>
                  <a:pt x="300" y="1188"/>
                </a:lnTo>
                <a:lnTo>
                  <a:pt x="297" y="1195"/>
                </a:lnTo>
                <a:lnTo>
                  <a:pt x="294" y="1200"/>
                </a:lnTo>
                <a:lnTo>
                  <a:pt x="290" y="1211"/>
                </a:lnTo>
                <a:lnTo>
                  <a:pt x="288" y="1215"/>
                </a:lnTo>
                <a:lnTo>
                  <a:pt x="288" y="1215"/>
                </a:lnTo>
                <a:lnTo>
                  <a:pt x="287" y="1218"/>
                </a:lnTo>
                <a:lnTo>
                  <a:pt x="281" y="1227"/>
                </a:lnTo>
                <a:lnTo>
                  <a:pt x="278" y="1231"/>
                </a:lnTo>
                <a:lnTo>
                  <a:pt x="275" y="1235"/>
                </a:lnTo>
                <a:lnTo>
                  <a:pt x="270" y="1238"/>
                </a:lnTo>
                <a:lnTo>
                  <a:pt x="266" y="1239"/>
                </a:lnTo>
                <a:lnTo>
                  <a:pt x="266" y="1239"/>
                </a:lnTo>
                <a:lnTo>
                  <a:pt x="261" y="1241"/>
                </a:lnTo>
                <a:lnTo>
                  <a:pt x="253" y="1242"/>
                </a:lnTo>
                <a:lnTo>
                  <a:pt x="236" y="1246"/>
                </a:lnTo>
                <a:lnTo>
                  <a:pt x="216" y="1250"/>
                </a:lnTo>
                <a:lnTo>
                  <a:pt x="216" y="1250"/>
                </a:lnTo>
                <a:lnTo>
                  <a:pt x="213" y="1251"/>
                </a:lnTo>
                <a:lnTo>
                  <a:pt x="209" y="1254"/>
                </a:lnTo>
                <a:lnTo>
                  <a:pt x="207" y="1257"/>
                </a:lnTo>
                <a:lnTo>
                  <a:pt x="206" y="1260"/>
                </a:lnTo>
                <a:lnTo>
                  <a:pt x="205" y="1264"/>
                </a:lnTo>
                <a:lnTo>
                  <a:pt x="204" y="1268"/>
                </a:lnTo>
                <a:lnTo>
                  <a:pt x="204" y="1268"/>
                </a:lnTo>
                <a:lnTo>
                  <a:pt x="205" y="1269"/>
                </a:lnTo>
                <a:lnTo>
                  <a:pt x="206" y="1271"/>
                </a:lnTo>
                <a:lnTo>
                  <a:pt x="210" y="1274"/>
                </a:lnTo>
                <a:lnTo>
                  <a:pt x="219" y="1275"/>
                </a:lnTo>
                <a:lnTo>
                  <a:pt x="230" y="1276"/>
                </a:lnTo>
                <a:lnTo>
                  <a:pt x="245" y="1276"/>
                </a:lnTo>
                <a:lnTo>
                  <a:pt x="265" y="1275"/>
                </a:lnTo>
                <a:lnTo>
                  <a:pt x="289" y="1272"/>
                </a:lnTo>
                <a:lnTo>
                  <a:pt x="319" y="1269"/>
                </a:lnTo>
                <a:lnTo>
                  <a:pt x="319" y="1269"/>
                </a:lnTo>
                <a:lnTo>
                  <a:pt x="325" y="1266"/>
                </a:lnTo>
                <a:lnTo>
                  <a:pt x="329" y="1262"/>
                </a:lnTo>
                <a:lnTo>
                  <a:pt x="334" y="1259"/>
                </a:lnTo>
                <a:lnTo>
                  <a:pt x="334" y="1259"/>
                </a:lnTo>
                <a:lnTo>
                  <a:pt x="340" y="1260"/>
                </a:lnTo>
                <a:lnTo>
                  <a:pt x="344" y="1262"/>
                </a:lnTo>
                <a:lnTo>
                  <a:pt x="347" y="1264"/>
                </a:lnTo>
                <a:lnTo>
                  <a:pt x="347" y="1265"/>
                </a:lnTo>
                <a:lnTo>
                  <a:pt x="347" y="1265"/>
                </a:lnTo>
                <a:lnTo>
                  <a:pt x="350" y="1266"/>
                </a:lnTo>
                <a:lnTo>
                  <a:pt x="356" y="1266"/>
                </a:lnTo>
                <a:lnTo>
                  <a:pt x="377" y="1265"/>
                </a:lnTo>
                <a:lnTo>
                  <a:pt x="397" y="1261"/>
                </a:lnTo>
                <a:lnTo>
                  <a:pt x="405" y="1259"/>
                </a:lnTo>
                <a:lnTo>
                  <a:pt x="409" y="1258"/>
                </a:lnTo>
                <a:lnTo>
                  <a:pt x="409" y="1258"/>
                </a:lnTo>
                <a:lnTo>
                  <a:pt x="408" y="1245"/>
                </a:lnTo>
                <a:lnTo>
                  <a:pt x="408" y="1237"/>
                </a:lnTo>
                <a:lnTo>
                  <a:pt x="408" y="1237"/>
                </a:lnTo>
                <a:lnTo>
                  <a:pt x="406" y="1189"/>
                </a:lnTo>
                <a:lnTo>
                  <a:pt x="404" y="1151"/>
                </a:lnTo>
                <a:lnTo>
                  <a:pt x="401" y="1135"/>
                </a:lnTo>
                <a:lnTo>
                  <a:pt x="399" y="1122"/>
                </a:lnTo>
                <a:lnTo>
                  <a:pt x="399" y="1122"/>
                </a:lnTo>
                <a:lnTo>
                  <a:pt x="397" y="1109"/>
                </a:lnTo>
                <a:lnTo>
                  <a:pt x="397" y="1090"/>
                </a:lnTo>
                <a:lnTo>
                  <a:pt x="398" y="1042"/>
                </a:lnTo>
                <a:lnTo>
                  <a:pt x="398" y="1018"/>
                </a:lnTo>
                <a:lnTo>
                  <a:pt x="398" y="994"/>
                </a:lnTo>
                <a:lnTo>
                  <a:pt x="396" y="974"/>
                </a:lnTo>
                <a:lnTo>
                  <a:pt x="395" y="965"/>
                </a:lnTo>
                <a:lnTo>
                  <a:pt x="393" y="959"/>
                </a:lnTo>
                <a:lnTo>
                  <a:pt x="393" y="959"/>
                </a:lnTo>
                <a:lnTo>
                  <a:pt x="395" y="956"/>
                </a:lnTo>
                <a:lnTo>
                  <a:pt x="397" y="954"/>
                </a:lnTo>
                <a:lnTo>
                  <a:pt x="400" y="948"/>
                </a:lnTo>
                <a:lnTo>
                  <a:pt x="404" y="939"/>
                </a:lnTo>
                <a:lnTo>
                  <a:pt x="406" y="931"/>
                </a:lnTo>
                <a:lnTo>
                  <a:pt x="408" y="915"/>
                </a:lnTo>
                <a:lnTo>
                  <a:pt x="409" y="907"/>
                </a:lnTo>
                <a:lnTo>
                  <a:pt x="437" y="821"/>
                </a:lnTo>
                <a:lnTo>
                  <a:pt x="437" y="821"/>
                </a:lnTo>
                <a:lnTo>
                  <a:pt x="437" y="821"/>
                </a:lnTo>
                <a:lnTo>
                  <a:pt x="439" y="821"/>
                </a:lnTo>
                <a:lnTo>
                  <a:pt x="442" y="822"/>
                </a:lnTo>
                <a:lnTo>
                  <a:pt x="445" y="828"/>
                </a:lnTo>
                <a:lnTo>
                  <a:pt x="450" y="835"/>
                </a:lnTo>
                <a:lnTo>
                  <a:pt x="455" y="849"/>
                </a:lnTo>
                <a:lnTo>
                  <a:pt x="460" y="868"/>
                </a:lnTo>
                <a:lnTo>
                  <a:pt x="466" y="895"/>
                </a:lnTo>
                <a:lnTo>
                  <a:pt x="466" y="895"/>
                </a:lnTo>
                <a:lnTo>
                  <a:pt x="474" y="950"/>
                </a:lnTo>
                <a:lnTo>
                  <a:pt x="482" y="994"/>
                </a:lnTo>
                <a:lnTo>
                  <a:pt x="486" y="1012"/>
                </a:lnTo>
                <a:lnTo>
                  <a:pt x="490" y="1029"/>
                </a:lnTo>
                <a:lnTo>
                  <a:pt x="495" y="1046"/>
                </a:lnTo>
                <a:lnTo>
                  <a:pt x="501" y="1059"/>
                </a:lnTo>
                <a:lnTo>
                  <a:pt x="501" y="1059"/>
                </a:lnTo>
                <a:lnTo>
                  <a:pt x="502" y="1068"/>
                </a:lnTo>
                <a:lnTo>
                  <a:pt x="502" y="1075"/>
                </a:lnTo>
                <a:lnTo>
                  <a:pt x="501" y="1081"/>
                </a:lnTo>
                <a:lnTo>
                  <a:pt x="500" y="1086"/>
                </a:lnTo>
                <a:lnTo>
                  <a:pt x="497" y="1094"/>
                </a:lnTo>
                <a:lnTo>
                  <a:pt x="496" y="1097"/>
                </a:lnTo>
                <a:lnTo>
                  <a:pt x="496" y="1097"/>
                </a:lnTo>
                <a:lnTo>
                  <a:pt x="492" y="1101"/>
                </a:lnTo>
                <a:lnTo>
                  <a:pt x="482" y="1114"/>
                </a:lnTo>
                <a:lnTo>
                  <a:pt x="478" y="1123"/>
                </a:lnTo>
                <a:lnTo>
                  <a:pt x="473" y="1133"/>
                </a:lnTo>
                <a:lnTo>
                  <a:pt x="471" y="1142"/>
                </a:lnTo>
                <a:lnTo>
                  <a:pt x="470" y="1146"/>
                </a:lnTo>
                <a:lnTo>
                  <a:pt x="471" y="1152"/>
                </a:lnTo>
                <a:lnTo>
                  <a:pt x="471" y="1152"/>
                </a:lnTo>
                <a:lnTo>
                  <a:pt x="471" y="1163"/>
                </a:lnTo>
                <a:lnTo>
                  <a:pt x="470" y="1175"/>
                </a:lnTo>
                <a:lnTo>
                  <a:pt x="467" y="1200"/>
                </a:lnTo>
                <a:lnTo>
                  <a:pt x="463" y="1221"/>
                </a:lnTo>
                <a:lnTo>
                  <a:pt x="462" y="1229"/>
                </a:lnTo>
                <a:lnTo>
                  <a:pt x="462" y="1229"/>
                </a:lnTo>
                <a:lnTo>
                  <a:pt x="459" y="1233"/>
                </a:lnTo>
                <a:lnTo>
                  <a:pt x="454" y="1244"/>
                </a:lnTo>
                <a:lnTo>
                  <a:pt x="451" y="1251"/>
                </a:lnTo>
                <a:lnTo>
                  <a:pt x="446" y="1257"/>
                </a:lnTo>
                <a:lnTo>
                  <a:pt x="442" y="1262"/>
                </a:lnTo>
                <a:lnTo>
                  <a:pt x="437" y="1266"/>
                </a:lnTo>
                <a:lnTo>
                  <a:pt x="437" y="1266"/>
                </a:lnTo>
                <a:lnTo>
                  <a:pt x="431" y="1270"/>
                </a:lnTo>
                <a:lnTo>
                  <a:pt x="427" y="1274"/>
                </a:lnTo>
                <a:lnTo>
                  <a:pt x="425" y="1281"/>
                </a:lnTo>
                <a:lnTo>
                  <a:pt x="423" y="1286"/>
                </a:lnTo>
                <a:lnTo>
                  <a:pt x="423" y="1291"/>
                </a:lnTo>
                <a:lnTo>
                  <a:pt x="424" y="1296"/>
                </a:lnTo>
                <a:lnTo>
                  <a:pt x="427" y="1299"/>
                </a:lnTo>
                <a:lnTo>
                  <a:pt x="429" y="1300"/>
                </a:lnTo>
                <a:lnTo>
                  <a:pt x="433" y="1300"/>
                </a:lnTo>
                <a:lnTo>
                  <a:pt x="433" y="1300"/>
                </a:lnTo>
                <a:lnTo>
                  <a:pt x="450" y="1299"/>
                </a:lnTo>
                <a:lnTo>
                  <a:pt x="475" y="1296"/>
                </a:lnTo>
                <a:lnTo>
                  <a:pt x="489" y="1293"/>
                </a:lnTo>
                <a:lnTo>
                  <a:pt x="502" y="1289"/>
                </a:lnTo>
                <a:lnTo>
                  <a:pt x="514" y="1285"/>
                </a:lnTo>
                <a:lnTo>
                  <a:pt x="523" y="1281"/>
                </a:lnTo>
                <a:lnTo>
                  <a:pt x="523" y="1281"/>
                </a:lnTo>
                <a:lnTo>
                  <a:pt x="524" y="1277"/>
                </a:lnTo>
                <a:lnTo>
                  <a:pt x="526" y="1274"/>
                </a:lnTo>
                <a:lnTo>
                  <a:pt x="528" y="1273"/>
                </a:lnTo>
                <a:lnTo>
                  <a:pt x="531" y="1272"/>
                </a:lnTo>
                <a:lnTo>
                  <a:pt x="537" y="1272"/>
                </a:lnTo>
                <a:lnTo>
                  <a:pt x="540" y="1273"/>
                </a:lnTo>
                <a:lnTo>
                  <a:pt x="540" y="1273"/>
                </a:lnTo>
                <a:lnTo>
                  <a:pt x="541" y="1273"/>
                </a:lnTo>
                <a:lnTo>
                  <a:pt x="543" y="1272"/>
                </a:lnTo>
                <a:lnTo>
                  <a:pt x="545" y="1271"/>
                </a:lnTo>
                <a:lnTo>
                  <a:pt x="546" y="1269"/>
                </a:lnTo>
                <a:lnTo>
                  <a:pt x="547" y="1267"/>
                </a:lnTo>
                <a:lnTo>
                  <a:pt x="547" y="1264"/>
                </a:lnTo>
                <a:lnTo>
                  <a:pt x="547" y="1264"/>
                </a:lnTo>
                <a:lnTo>
                  <a:pt x="546" y="1241"/>
                </a:lnTo>
                <a:lnTo>
                  <a:pt x="546" y="1227"/>
                </a:lnTo>
                <a:lnTo>
                  <a:pt x="547" y="1214"/>
                </a:lnTo>
                <a:lnTo>
                  <a:pt x="547" y="1214"/>
                </a:lnTo>
                <a:lnTo>
                  <a:pt x="551" y="1203"/>
                </a:lnTo>
                <a:lnTo>
                  <a:pt x="555" y="1187"/>
                </a:lnTo>
                <a:lnTo>
                  <a:pt x="561" y="1165"/>
                </a:lnTo>
                <a:lnTo>
                  <a:pt x="568" y="1137"/>
                </a:lnTo>
                <a:lnTo>
                  <a:pt x="573" y="1106"/>
                </a:lnTo>
                <a:lnTo>
                  <a:pt x="575" y="1088"/>
                </a:lnTo>
                <a:lnTo>
                  <a:pt x="577" y="1070"/>
                </a:lnTo>
                <a:lnTo>
                  <a:pt x="579" y="1052"/>
                </a:lnTo>
                <a:lnTo>
                  <a:pt x="579" y="1033"/>
                </a:lnTo>
                <a:lnTo>
                  <a:pt x="579" y="1012"/>
                </a:lnTo>
                <a:lnTo>
                  <a:pt x="576" y="993"/>
                </a:lnTo>
                <a:lnTo>
                  <a:pt x="576" y="993"/>
                </a:lnTo>
                <a:lnTo>
                  <a:pt x="576" y="985"/>
                </a:lnTo>
                <a:lnTo>
                  <a:pt x="576" y="968"/>
                </a:lnTo>
                <a:lnTo>
                  <a:pt x="574" y="948"/>
                </a:lnTo>
                <a:lnTo>
                  <a:pt x="572" y="937"/>
                </a:lnTo>
                <a:lnTo>
                  <a:pt x="570" y="928"/>
                </a:lnTo>
                <a:lnTo>
                  <a:pt x="570" y="928"/>
                </a:lnTo>
                <a:lnTo>
                  <a:pt x="567" y="916"/>
                </a:lnTo>
                <a:lnTo>
                  <a:pt x="565" y="898"/>
                </a:lnTo>
                <a:lnTo>
                  <a:pt x="562" y="853"/>
                </a:lnTo>
                <a:lnTo>
                  <a:pt x="561" y="814"/>
                </a:lnTo>
                <a:lnTo>
                  <a:pt x="561" y="796"/>
                </a:lnTo>
                <a:lnTo>
                  <a:pt x="561" y="796"/>
                </a:lnTo>
                <a:lnTo>
                  <a:pt x="567" y="754"/>
                </a:lnTo>
                <a:lnTo>
                  <a:pt x="571" y="723"/>
                </a:lnTo>
                <a:lnTo>
                  <a:pt x="574" y="707"/>
                </a:lnTo>
                <a:lnTo>
                  <a:pt x="574" y="707"/>
                </a:lnTo>
                <a:lnTo>
                  <a:pt x="575" y="699"/>
                </a:lnTo>
                <a:lnTo>
                  <a:pt x="576" y="687"/>
                </a:lnTo>
                <a:lnTo>
                  <a:pt x="577" y="673"/>
                </a:lnTo>
                <a:lnTo>
                  <a:pt x="577" y="673"/>
                </a:lnTo>
                <a:lnTo>
                  <a:pt x="585" y="676"/>
                </a:lnTo>
                <a:lnTo>
                  <a:pt x="590" y="680"/>
                </a:lnTo>
                <a:lnTo>
                  <a:pt x="595" y="684"/>
                </a:lnTo>
                <a:lnTo>
                  <a:pt x="595" y="684"/>
                </a:lnTo>
                <a:lnTo>
                  <a:pt x="596" y="686"/>
                </a:lnTo>
                <a:lnTo>
                  <a:pt x="598" y="690"/>
                </a:lnTo>
                <a:lnTo>
                  <a:pt x="601" y="695"/>
                </a:lnTo>
                <a:lnTo>
                  <a:pt x="604" y="698"/>
                </a:lnTo>
                <a:lnTo>
                  <a:pt x="609" y="700"/>
                </a:lnTo>
                <a:lnTo>
                  <a:pt x="613" y="701"/>
                </a:lnTo>
                <a:lnTo>
                  <a:pt x="619" y="702"/>
                </a:lnTo>
                <a:lnTo>
                  <a:pt x="627" y="702"/>
                </a:lnTo>
                <a:lnTo>
                  <a:pt x="637" y="702"/>
                </a:lnTo>
                <a:lnTo>
                  <a:pt x="647" y="700"/>
                </a:lnTo>
                <a:lnTo>
                  <a:pt x="660" y="698"/>
                </a:lnTo>
                <a:lnTo>
                  <a:pt x="675" y="693"/>
                </a:lnTo>
                <a:lnTo>
                  <a:pt x="692" y="688"/>
                </a:lnTo>
                <a:lnTo>
                  <a:pt x="692" y="688"/>
                </a:lnTo>
                <a:lnTo>
                  <a:pt x="690" y="672"/>
                </a:lnTo>
                <a:lnTo>
                  <a:pt x="687" y="655"/>
                </a:lnTo>
                <a:lnTo>
                  <a:pt x="679" y="616"/>
                </a:lnTo>
                <a:lnTo>
                  <a:pt x="671" y="584"/>
                </a:lnTo>
                <a:lnTo>
                  <a:pt x="668" y="571"/>
                </a:lnTo>
                <a:lnTo>
                  <a:pt x="668" y="571"/>
                </a:lnTo>
                <a:lnTo>
                  <a:pt x="701" y="520"/>
                </a:lnTo>
                <a:lnTo>
                  <a:pt x="723" y="485"/>
                </a:lnTo>
                <a:lnTo>
                  <a:pt x="731" y="472"/>
                </a:lnTo>
                <a:lnTo>
                  <a:pt x="732" y="468"/>
                </a:lnTo>
                <a:lnTo>
                  <a:pt x="733" y="465"/>
                </a:lnTo>
                <a:lnTo>
                  <a:pt x="733" y="465"/>
                </a:lnTo>
                <a:lnTo>
                  <a:pt x="733" y="463"/>
                </a:lnTo>
                <a:lnTo>
                  <a:pt x="733" y="461"/>
                </a:lnTo>
                <a:lnTo>
                  <a:pt x="735" y="457"/>
                </a:lnTo>
                <a:lnTo>
                  <a:pt x="736" y="453"/>
                </a:lnTo>
                <a:lnTo>
                  <a:pt x="735" y="446"/>
                </a:lnTo>
                <a:lnTo>
                  <a:pt x="734" y="437"/>
                </a:lnTo>
                <a:lnTo>
                  <a:pt x="732" y="424"/>
                </a:lnTo>
                <a:lnTo>
                  <a:pt x="732" y="424"/>
                </a:lnTo>
                <a:close/>
                <a:moveTo>
                  <a:pt x="366" y="560"/>
                </a:moveTo>
                <a:lnTo>
                  <a:pt x="366" y="560"/>
                </a:lnTo>
                <a:lnTo>
                  <a:pt x="367" y="527"/>
                </a:lnTo>
                <a:lnTo>
                  <a:pt x="370" y="502"/>
                </a:lnTo>
                <a:lnTo>
                  <a:pt x="371" y="494"/>
                </a:lnTo>
                <a:lnTo>
                  <a:pt x="372" y="490"/>
                </a:lnTo>
                <a:lnTo>
                  <a:pt x="373" y="489"/>
                </a:lnTo>
                <a:lnTo>
                  <a:pt x="373" y="489"/>
                </a:lnTo>
                <a:lnTo>
                  <a:pt x="377" y="486"/>
                </a:lnTo>
                <a:lnTo>
                  <a:pt x="379" y="481"/>
                </a:lnTo>
                <a:lnTo>
                  <a:pt x="383" y="466"/>
                </a:lnTo>
                <a:lnTo>
                  <a:pt x="385" y="448"/>
                </a:lnTo>
                <a:lnTo>
                  <a:pt x="386" y="432"/>
                </a:lnTo>
                <a:lnTo>
                  <a:pt x="386" y="432"/>
                </a:lnTo>
                <a:lnTo>
                  <a:pt x="386" y="373"/>
                </a:lnTo>
                <a:lnTo>
                  <a:pt x="387" y="335"/>
                </a:lnTo>
                <a:lnTo>
                  <a:pt x="388" y="317"/>
                </a:lnTo>
                <a:lnTo>
                  <a:pt x="390" y="305"/>
                </a:lnTo>
                <a:lnTo>
                  <a:pt x="390" y="305"/>
                </a:lnTo>
                <a:lnTo>
                  <a:pt x="391" y="298"/>
                </a:lnTo>
                <a:lnTo>
                  <a:pt x="393" y="292"/>
                </a:lnTo>
                <a:lnTo>
                  <a:pt x="399" y="279"/>
                </a:lnTo>
                <a:lnTo>
                  <a:pt x="407" y="265"/>
                </a:lnTo>
                <a:lnTo>
                  <a:pt x="415" y="252"/>
                </a:lnTo>
                <a:lnTo>
                  <a:pt x="431" y="228"/>
                </a:lnTo>
                <a:lnTo>
                  <a:pt x="437" y="220"/>
                </a:lnTo>
                <a:lnTo>
                  <a:pt x="440" y="215"/>
                </a:lnTo>
                <a:lnTo>
                  <a:pt x="440" y="215"/>
                </a:lnTo>
                <a:lnTo>
                  <a:pt x="445" y="186"/>
                </a:lnTo>
                <a:lnTo>
                  <a:pt x="452" y="185"/>
                </a:lnTo>
                <a:lnTo>
                  <a:pt x="452" y="185"/>
                </a:lnTo>
                <a:lnTo>
                  <a:pt x="455" y="193"/>
                </a:lnTo>
                <a:lnTo>
                  <a:pt x="459" y="200"/>
                </a:lnTo>
                <a:lnTo>
                  <a:pt x="464" y="206"/>
                </a:lnTo>
                <a:lnTo>
                  <a:pt x="463" y="206"/>
                </a:lnTo>
                <a:lnTo>
                  <a:pt x="463" y="206"/>
                </a:lnTo>
                <a:lnTo>
                  <a:pt x="457" y="211"/>
                </a:lnTo>
                <a:lnTo>
                  <a:pt x="454" y="215"/>
                </a:lnTo>
                <a:lnTo>
                  <a:pt x="453" y="219"/>
                </a:lnTo>
                <a:lnTo>
                  <a:pt x="453" y="222"/>
                </a:lnTo>
                <a:lnTo>
                  <a:pt x="453" y="227"/>
                </a:lnTo>
                <a:lnTo>
                  <a:pt x="452" y="230"/>
                </a:lnTo>
                <a:lnTo>
                  <a:pt x="450" y="234"/>
                </a:lnTo>
                <a:lnTo>
                  <a:pt x="450" y="234"/>
                </a:lnTo>
                <a:lnTo>
                  <a:pt x="446" y="239"/>
                </a:lnTo>
                <a:lnTo>
                  <a:pt x="443" y="244"/>
                </a:lnTo>
                <a:lnTo>
                  <a:pt x="437" y="260"/>
                </a:lnTo>
                <a:lnTo>
                  <a:pt x="429" y="284"/>
                </a:lnTo>
                <a:lnTo>
                  <a:pt x="429" y="284"/>
                </a:lnTo>
                <a:lnTo>
                  <a:pt x="422" y="325"/>
                </a:lnTo>
                <a:lnTo>
                  <a:pt x="407" y="410"/>
                </a:lnTo>
                <a:lnTo>
                  <a:pt x="385" y="530"/>
                </a:lnTo>
                <a:lnTo>
                  <a:pt x="400" y="559"/>
                </a:lnTo>
                <a:lnTo>
                  <a:pt x="366" y="560"/>
                </a:lnTo>
                <a:close/>
                <a:moveTo>
                  <a:pt x="412" y="559"/>
                </a:moveTo>
                <a:lnTo>
                  <a:pt x="433" y="540"/>
                </a:lnTo>
                <a:lnTo>
                  <a:pt x="433" y="540"/>
                </a:lnTo>
                <a:lnTo>
                  <a:pt x="438" y="491"/>
                </a:lnTo>
                <a:lnTo>
                  <a:pt x="444" y="444"/>
                </a:lnTo>
                <a:lnTo>
                  <a:pt x="452" y="393"/>
                </a:lnTo>
                <a:lnTo>
                  <a:pt x="452" y="393"/>
                </a:lnTo>
                <a:lnTo>
                  <a:pt x="467" y="294"/>
                </a:lnTo>
                <a:lnTo>
                  <a:pt x="472" y="255"/>
                </a:lnTo>
                <a:lnTo>
                  <a:pt x="474" y="235"/>
                </a:lnTo>
                <a:lnTo>
                  <a:pt x="474" y="235"/>
                </a:lnTo>
                <a:lnTo>
                  <a:pt x="477" y="234"/>
                </a:lnTo>
                <a:lnTo>
                  <a:pt x="478" y="233"/>
                </a:lnTo>
                <a:lnTo>
                  <a:pt x="479" y="229"/>
                </a:lnTo>
                <a:lnTo>
                  <a:pt x="479" y="225"/>
                </a:lnTo>
                <a:lnTo>
                  <a:pt x="478" y="221"/>
                </a:lnTo>
                <a:lnTo>
                  <a:pt x="474" y="211"/>
                </a:lnTo>
                <a:lnTo>
                  <a:pt x="473" y="207"/>
                </a:lnTo>
                <a:lnTo>
                  <a:pt x="471" y="207"/>
                </a:lnTo>
                <a:lnTo>
                  <a:pt x="471" y="207"/>
                </a:lnTo>
                <a:lnTo>
                  <a:pt x="478" y="202"/>
                </a:lnTo>
                <a:lnTo>
                  <a:pt x="486" y="196"/>
                </a:lnTo>
                <a:lnTo>
                  <a:pt x="504" y="181"/>
                </a:lnTo>
                <a:lnTo>
                  <a:pt x="526" y="162"/>
                </a:lnTo>
                <a:lnTo>
                  <a:pt x="526" y="162"/>
                </a:lnTo>
                <a:lnTo>
                  <a:pt x="531" y="164"/>
                </a:lnTo>
                <a:lnTo>
                  <a:pt x="535" y="167"/>
                </a:lnTo>
                <a:lnTo>
                  <a:pt x="537" y="169"/>
                </a:lnTo>
                <a:lnTo>
                  <a:pt x="537" y="169"/>
                </a:lnTo>
                <a:lnTo>
                  <a:pt x="529" y="195"/>
                </a:lnTo>
                <a:lnTo>
                  <a:pt x="511" y="249"/>
                </a:lnTo>
                <a:lnTo>
                  <a:pt x="501" y="279"/>
                </a:lnTo>
                <a:lnTo>
                  <a:pt x="494" y="308"/>
                </a:lnTo>
                <a:lnTo>
                  <a:pt x="487" y="332"/>
                </a:lnTo>
                <a:lnTo>
                  <a:pt x="486" y="343"/>
                </a:lnTo>
                <a:lnTo>
                  <a:pt x="486" y="351"/>
                </a:lnTo>
                <a:lnTo>
                  <a:pt x="486" y="351"/>
                </a:lnTo>
                <a:lnTo>
                  <a:pt x="485" y="365"/>
                </a:lnTo>
                <a:lnTo>
                  <a:pt x="484" y="382"/>
                </a:lnTo>
                <a:lnTo>
                  <a:pt x="481" y="422"/>
                </a:lnTo>
                <a:lnTo>
                  <a:pt x="480" y="442"/>
                </a:lnTo>
                <a:lnTo>
                  <a:pt x="482" y="462"/>
                </a:lnTo>
                <a:lnTo>
                  <a:pt x="483" y="472"/>
                </a:lnTo>
                <a:lnTo>
                  <a:pt x="485" y="481"/>
                </a:lnTo>
                <a:lnTo>
                  <a:pt x="488" y="489"/>
                </a:lnTo>
                <a:lnTo>
                  <a:pt x="492" y="498"/>
                </a:lnTo>
                <a:lnTo>
                  <a:pt x="492" y="498"/>
                </a:lnTo>
                <a:lnTo>
                  <a:pt x="501" y="512"/>
                </a:lnTo>
                <a:lnTo>
                  <a:pt x="510" y="524"/>
                </a:lnTo>
                <a:lnTo>
                  <a:pt x="518" y="534"/>
                </a:lnTo>
                <a:lnTo>
                  <a:pt x="526" y="543"/>
                </a:lnTo>
                <a:lnTo>
                  <a:pt x="538" y="554"/>
                </a:lnTo>
                <a:lnTo>
                  <a:pt x="542" y="557"/>
                </a:lnTo>
                <a:lnTo>
                  <a:pt x="412" y="559"/>
                </a:lnTo>
                <a:close/>
                <a:moveTo>
                  <a:pt x="649" y="454"/>
                </a:moveTo>
                <a:lnTo>
                  <a:pt x="649" y="454"/>
                </a:lnTo>
                <a:lnTo>
                  <a:pt x="645" y="462"/>
                </a:lnTo>
                <a:lnTo>
                  <a:pt x="642" y="468"/>
                </a:lnTo>
                <a:lnTo>
                  <a:pt x="639" y="473"/>
                </a:lnTo>
                <a:lnTo>
                  <a:pt x="639" y="473"/>
                </a:lnTo>
                <a:lnTo>
                  <a:pt x="637" y="467"/>
                </a:lnTo>
                <a:lnTo>
                  <a:pt x="634" y="454"/>
                </a:lnTo>
                <a:lnTo>
                  <a:pt x="633" y="446"/>
                </a:lnTo>
                <a:lnTo>
                  <a:pt x="632" y="439"/>
                </a:lnTo>
                <a:lnTo>
                  <a:pt x="632" y="432"/>
                </a:lnTo>
                <a:lnTo>
                  <a:pt x="634" y="428"/>
                </a:lnTo>
                <a:lnTo>
                  <a:pt x="634" y="428"/>
                </a:lnTo>
                <a:lnTo>
                  <a:pt x="638" y="430"/>
                </a:lnTo>
                <a:lnTo>
                  <a:pt x="644" y="437"/>
                </a:lnTo>
                <a:lnTo>
                  <a:pt x="646" y="441"/>
                </a:lnTo>
                <a:lnTo>
                  <a:pt x="649" y="445"/>
                </a:lnTo>
                <a:lnTo>
                  <a:pt x="650" y="449"/>
                </a:lnTo>
                <a:lnTo>
                  <a:pt x="649" y="454"/>
                </a:lnTo>
                <a:lnTo>
                  <a:pt x="649" y="454"/>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sz="1015">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decel="10000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0-#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par>
                                <p:cTn id="26" presetID="2" presetClass="entr" presetSubtype="2" decel="10000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000" fill="hold"/>
                                        <p:tgtEl>
                                          <p:spTgt spid="7"/>
                                        </p:tgtEl>
                                        <p:attrNameLst>
                                          <p:attrName>ppt_x</p:attrName>
                                        </p:attrNameLst>
                                      </p:cBhvr>
                                      <p:tavLst>
                                        <p:tav tm="0">
                                          <p:val>
                                            <p:strVal val="1+#ppt_w/2"/>
                                          </p:val>
                                        </p:tav>
                                        <p:tav tm="100000">
                                          <p:val>
                                            <p:strVal val="#ppt_x"/>
                                          </p:val>
                                        </p:tav>
                                      </p:tavLst>
                                    </p:anim>
                                    <p:anim calcmode="lin" valueType="num">
                                      <p:cBhvr additive="base">
                                        <p:cTn id="29" dur="1000" fill="hold"/>
                                        <p:tgtEl>
                                          <p:spTgt spid="7"/>
                                        </p:tgtEl>
                                        <p:attrNameLst>
                                          <p:attrName>ppt_y</p:attrName>
                                        </p:attrNameLst>
                                      </p:cBhvr>
                                      <p:tavLst>
                                        <p:tav tm="0">
                                          <p:val>
                                            <p:strVal val="#ppt_y"/>
                                          </p:val>
                                        </p:tav>
                                        <p:tav tm="100000">
                                          <p:val>
                                            <p:strVal val="#ppt_y"/>
                                          </p:val>
                                        </p:tav>
                                      </p:tavLst>
                                    </p:anim>
                                  </p:childTnLst>
                                </p:cTn>
                              </p:par>
                              <p:par>
                                <p:cTn id="30" presetID="10" presetClass="entr" presetSubtype="0" fill="hold" grpId="1"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childTnLst>
                          </p:cTn>
                        </p:par>
                        <p:par>
                          <p:cTn id="33" fill="hold">
                            <p:stCondLst>
                              <p:cond delay="2500"/>
                            </p:stCondLst>
                            <p:childTnLst>
                              <p:par>
                                <p:cTn id="34" presetID="1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ppt_x</p:attrName>
                                        </p:attrNameLst>
                                      </p:cBhvr>
                                      <p:tavLst>
                                        <p:tav tm="0">
                                          <p:val>
                                            <p:strVal val="#ppt_x-#ppt_w*1.125000"/>
                                          </p:val>
                                        </p:tav>
                                        <p:tav tm="100000">
                                          <p:val>
                                            <p:strVal val="#ppt_x"/>
                                          </p:val>
                                        </p:tav>
                                      </p:tavLst>
                                    </p:anim>
                                    <p:animEffect transition="in" filter="wipe(right)">
                                      <p:cBhvr>
                                        <p:cTn id="37" dur="500"/>
                                        <p:tgtEl>
                                          <p:spTgt spid="14"/>
                                        </p:tgtEl>
                                      </p:cBhvr>
                                    </p:animEffect>
                                  </p:childTnLst>
                                </p:cTn>
                              </p:par>
                            </p:childTnLst>
                          </p:cTn>
                        </p:par>
                        <p:par>
                          <p:cTn id="38" fill="hold">
                            <p:stCondLst>
                              <p:cond delay="3000"/>
                            </p:stCondLst>
                            <p:childTnLst>
                              <p:par>
                                <p:cTn id="39" presetID="53" presetClass="entr" presetSubtype="16" fill="hold" grpId="0" nodeType="afterEffect">
                                  <p:stCondLst>
                                    <p:cond delay="0"/>
                                  </p:stCondLst>
                                  <p:iterate type="lt">
                                    <p:tmPct val="10000"/>
                                  </p:iterate>
                                  <p:childTnLst>
                                    <p:set>
                                      <p:cBhvr>
                                        <p:cTn id="40" dur="1" fill="hold">
                                          <p:stCondLst>
                                            <p:cond delay="0"/>
                                          </p:stCondLst>
                                        </p:cTn>
                                        <p:tgtEl>
                                          <p:spTgt spid="13"/>
                                        </p:tgtEl>
                                        <p:attrNameLst>
                                          <p:attrName>style.visibility</p:attrName>
                                        </p:attrNameLst>
                                      </p:cBhvr>
                                      <p:to>
                                        <p:strVal val="visible"/>
                                      </p:to>
                                    </p:set>
                                    <p:anim calcmode="lin" valueType="num">
                                      <p:cBhvr>
                                        <p:cTn id="41" dur="300" fill="hold"/>
                                        <p:tgtEl>
                                          <p:spTgt spid="13"/>
                                        </p:tgtEl>
                                        <p:attrNameLst>
                                          <p:attrName>ppt_w</p:attrName>
                                        </p:attrNameLst>
                                      </p:cBhvr>
                                      <p:tavLst>
                                        <p:tav tm="0">
                                          <p:val>
                                            <p:fltVal val="0"/>
                                          </p:val>
                                        </p:tav>
                                        <p:tav tm="100000">
                                          <p:val>
                                            <p:strVal val="#ppt_w"/>
                                          </p:val>
                                        </p:tav>
                                      </p:tavLst>
                                    </p:anim>
                                    <p:anim calcmode="lin" valueType="num">
                                      <p:cBhvr>
                                        <p:cTn id="42" dur="300" fill="hold"/>
                                        <p:tgtEl>
                                          <p:spTgt spid="13"/>
                                        </p:tgtEl>
                                        <p:attrNameLst>
                                          <p:attrName>ppt_h</p:attrName>
                                        </p:attrNameLst>
                                      </p:cBhvr>
                                      <p:tavLst>
                                        <p:tav tm="0">
                                          <p:val>
                                            <p:fltVal val="0"/>
                                          </p:val>
                                        </p:tav>
                                        <p:tav tm="100000">
                                          <p:val>
                                            <p:strVal val="#ppt_h"/>
                                          </p:val>
                                        </p:tav>
                                      </p:tavLst>
                                    </p:anim>
                                    <p:animEffect transition="in" filter="fade">
                                      <p:cBhvr>
                                        <p:cTn id="43" dur="300"/>
                                        <p:tgtEl>
                                          <p:spTgt spid="13"/>
                                        </p:tgtEl>
                                      </p:cBhvr>
                                    </p:animEffect>
                                  </p:childTnLst>
                                </p:cTn>
                              </p:par>
                            </p:childTnLst>
                          </p:cTn>
                        </p:par>
                        <p:par>
                          <p:cTn id="44" fill="hold">
                            <p:stCondLst>
                              <p:cond delay="3430"/>
                            </p:stCondLst>
                            <p:childTnLst>
                              <p:par>
                                <p:cTn id="45" presetID="2" presetClass="entr" presetSubtype="2" decel="10000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1000" fill="hold"/>
                                        <p:tgtEl>
                                          <p:spTgt spid="18"/>
                                        </p:tgtEl>
                                        <p:attrNameLst>
                                          <p:attrName>ppt_x</p:attrName>
                                        </p:attrNameLst>
                                      </p:cBhvr>
                                      <p:tavLst>
                                        <p:tav tm="0">
                                          <p:val>
                                            <p:strVal val="1+#ppt_w/2"/>
                                          </p:val>
                                        </p:tav>
                                        <p:tav tm="100000">
                                          <p:val>
                                            <p:strVal val="#ppt_x"/>
                                          </p:val>
                                        </p:tav>
                                      </p:tavLst>
                                    </p:anim>
                                    <p:anim calcmode="lin" valueType="num">
                                      <p:cBhvr additive="base">
                                        <p:cTn id="48" dur="1000" fill="hold"/>
                                        <p:tgtEl>
                                          <p:spTgt spid="18"/>
                                        </p:tgtEl>
                                        <p:attrNameLst>
                                          <p:attrName>ppt_y</p:attrName>
                                        </p:attrNameLst>
                                      </p:cBhvr>
                                      <p:tavLst>
                                        <p:tav tm="0">
                                          <p:val>
                                            <p:strVal val="#ppt_y"/>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childTnLst>
                                </p:cTn>
                              </p:par>
                              <p:par>
                                <p:cTn id="52" presetID="2" presetClass="entr" presetSubtype="8" decel="10000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1000" fill="hold"/>
                                        <p:tgtEl>
                                          <p:spTgt spid="17"/>
                                        </p:tgtEl>
                                        <p:attrNameLst>
                                          <p:attrName>ppt_x</p:attrName>
                                        </p:attrNameLst>
                                      </p:cBhvr>
                                      <p:tavLst>
                                        <p:tav tm="0">
                                          <p:val>
                                            <p:strVal val="0-#ppt_w/2"/>
                                          </p:val>
                                        </p:tav>
                                        <p:tav tm="100000">
                                          <p:val>
                                            <p:strVal val="#ppt_x"/>
                                          </p:val>
                                        </p:tav>
                                      </p:tavLst>
                                    </p:anim>
                                    <p:anim calcmode="lin" valueType="num">
                                      <p:cBhvr additive="base">
                                        <p:cTn id="55" dur="1000" fill="hold"/>
                                        <p:tgtEl>
                                          <p:spTgt spid="17"/>
                                        </p:tgtEl>
                                        <p:attrNameLst>
                                          <p:attrName>ppt_y</p:attrName>
                                        </p:attrNameLst>
                                      </p:cBhvr>
                                      <p:tavLst>
                                        <p:tav tm="0">
                                          <p:val>
                                            <p:strVal val="#ppt_y"/>
                                          </p:val>
                                        </p:tav>
                                        <p:tav tm="100000">
                                          <p:val>
                                            <p:strVal val="#ppt_y"/>
                                          </p:val>
                                        </p:tav>
                                      </p:tavLst>
                                    </p:anim>
                                  </p:childTnLst>
                                </p:cTn>
                              </p:par>
                              <p:par>
                                <p:cTn id="56" presetID="10" presetClass="entr" presetSubtype="0" fill="hold" grpId="1"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childTnLst>
                                </p:cTn>
                              </p:par>
                            </p:childTnLst>
                          </p:cTn>
                        </p:par>
                        <p:par>
                          <p:cTn id="59" fill="hold">
                            <p:stCondLst>
                              <p:cond delay="4430"/>
                            </p:stCondLst>
                            <p:childTnLst>
                              <p:par>
                                <p:cTn id="60" presetID="12" presetClass="entr" presetSubtype="2"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left)">
                                      <p:cBhvr>
                                        <p:cTn id="63" dur="500"/>
                                        <p:tgtEl>
                                          <p:spTgt spid="40"/>
                                        </p:tgtEl>
                                      </p:cBhvr>
                                    </p:animEffect>
                                  </p:childTnLst>
                                </p:cTn>
                              </p:par>
                            </p:childTnLst>
                          </p:cTn>
                        </p:par>
                        <p:par>
                          <p:cTn id="64" fill="hold">
                            <p:stCondLst>
                              <p:cond delay="4930"/>
                            </p:stCondLst>
                            <p:childTnLst>
                              <p:par>
                                <p:cTn id="65" presetID="53" presetClass="entr" presetSubtype="16" fill="hold" grpId="0" nodeType="afterEffect">
                                  <p:stCondLst>
                                    <p:cond delay="0"/>
                                  </p:stCondLst>
                                  <p:iterate type="lt">
                                    <p:tmPct val="10000"/>
                                  </p:iterate>
                                  <p:childTnLst>
                                    <p:set>
                                      <p:cBhvr>
                                        <p:cTn id="66" dur="1" fill="hold">
                                          <p:stCondLst>
                                            <p:cond delay="0"/>
                                          </p:stCondLst>
                                        </p:cTn>
                                        <p:tgtEl>
                                          <p:spTgt spid="23"/>
                                        </p:tgtEl>
                                        <p:attrNameLst>
                                          <p:attrName>style.visibility</p:attrName>
                                        </p:attrNameLst>
                                      </p:cBhvr>
                                      <p:to>
                                        <p:strVal val="visible"/>
                                      </p:to>
                                    </p:set>
                                    <p:anim calcmode="lin" valueType="num">
                                      <p:cBhvr>
                                        <p:cTn id="67" dur="300" fill="hold"/>
                                        <p:tgtEl>
                                          <p:spTgt spid="23"/>
                                        </p:tgtEl>
                                        <p:attrNameLst>
                                          <p:attrName>ppt_w</p:attrName>
                                        </p:attrNameLst>
                                      </p:cBhvr>
                                      <p:tavLst>
                                        <p:tav tm="0">
                                          <p:val>
                                            <p:fltVal val="0"/>
                                          </p:val>
                                        </p:tav>
                                        <p:tav tm="100000">
                                          <p:val>
                                            <p:strVal val="#ppt_w"/>
                                          </p:val>
                                        </p:tav>
                                      </p:tavLst>
                                    </p:anim>
                                    <p:anim calcmode="lin" valueType="num">
                                      <p:cBhvr>
                                        <p:cTn id="68" dur="300" fill="hold"/>
                                        <p:tgtEl>
                                          <p:spTgt spid="23"/>
                                        </p:tgtEl>
                                        <p:attrNameLst>
                                          <p:attrName>ppt_h</p:attrName>
                                        </p:attrNameLst>
                                      </p:cBhvr>
                                      <p:tavLst>
                                        <p:tav tm="0">
                                          <p:val>
                                            <p:fltVal val="0"/>
                                          </p:val>
                                        </p:tav>
                                        <p:tav tm="100000">
                                          <p:val>
                                            <p:strVal val="#ppt_h"/>
                                          </p:val>
                                        </p:tav>
                                      </p:tavLst>
                                    </p:anim>
                                    <p:animEffect transition="in" filter="fade">
                                      <p:cBhvr>
                                        <p:cTn id="69" dur="300"/>
                                        <p:tgtEl>
                                          <p:spTgt spid="23"/>
                                        </p:tgtEl>
                                      </p:cBhvr>
                                    </p:animEffect>
                                  </p:childTnLst>
                                </p:cTn>
                              </p:par>
                              <p:par>
                                <p:cTn id="70" presetID="10" presetClass="entr" presetSubtype="0" fill="hold"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childTnLst>
                          </p:cTn>
                        </p:par>
                        <p:par>
                          <p:cTn id="73" fill="hold">
                            <p:stCondLst>
                              <p:cond delay="5860"/>
                            </p:stCondLst>
                            <p:childTnLst>
                              <p:par>
                                <p:cTn id="74" presetID="2" presetClass="entr" presetSubtype="8" decel="10000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1000" fill="hold"/>
                                        <p:tgtEl>
                                          <p:spTgt spid="25"/>
                                        </p:tgtEl>
                                        <p:attrNameLst>
                                          <p:attrName>ppt_x</p:attrName>
                                        </p:attrNameLst>
                                      </p:cBhvr>
                                      <p:tavLst>
                                        <p:tav tm="0">
                                          <p:val>
                                            <p:strVal val="0-#ppt_w/2"/>
                                          </p:val>
                                        </p:tav>
                                        <p:tav tm="100000">
                                          <p:val>
                                            <p:strVal val="#ppt_x"/>
                                          </p:val>
                                        </p:tav>
                                      </p:tavLst>
                                    </p:anim>
                                    <p:anim calcmode="lin" valueType="num">
                                      <p:cBhvr additive="base">
                                        <p:cTn id="77" dur="1000" fill="hold"/>
                                        <p:tgtEl>
                                          <p:spTgt spid="25"/>
                                        </p:tgtEl>
                                        <p:attrNameLst>
                                          <p:attrName>ppt_y</p:attrName>
                                        </p:attrNameLst>
                                      </p:cBhvr>
                                      <p:tavLst>
                                        <p:tav tm="0">
                                          <p:val>
                                            <p:strVal val="#ppt_y"/>
                                          </p:val>
                                        </p:tav>
                                        <p:tav tm="100000">
                                          <p:val>
                                            <p:strVal val="#ppt_y"/>
                                          </p:val>
                                        </p:tav>
                                      </p:tavLst>
                                    </p:anim>
                                  </p:childTnLst>
                                </p:cTn>
                              </p:par>
                              <p:par>
                                <p:cTn id="78" presetID="10"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childTnLst>
                                </p:cTn>
                              </p:par>
                              <p:par>
                                <p:cTn id="81" presetID="2" presetClass="entr" presetSubtype="2" decel="10000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1000" fill="hold"/>
                                        <p:tgtEl>
                                          <p:spTgt spid="24"/>
                                        </p:tgtEl>
                                        <p:attrNameLst>
                                          <p:attrName>ppt_x</p:attrName>
                                        </p:attrNameLst>
                                      </p:cBhvr>
                                      <p:tavLst>
                                        <p:tav tm="0">
                                          <p:val>
                                            <p:strVal val="1+#ppt_w/2"/>
                                          </p:val>
                                        </p:tav>
                                        <p:tav tm="100000">
                                          <p:val>
                                            <p:strVal val="#ppt_x"/>
                                          </p:val>
                                        </p:tav>
                                      </p:tavLst>
                                    </p:anim>
                                    <p:anim calcmode="lin" valueType="num">
                                      <p:cBhvr additive="base">
                                        <p:cTn id="84" dur="1000" fill="hold"/>
                                        <p:tgtEl>
                                          <p:spTgt spid="24"/>
                                        </p:tgtEl>
                                        <p:attrNameLst>
                                          <p:attrName>ppt_y</p:attrName>
                                        </p:attrNameLst>
                                      </p:cBhvr>
                                      <p:tavLst>
                                        <p:tav tm="0">
                                          <p:val>
                                            <p:strVal val="#ppt_y"/>
                                          </p:val>
                                        </p:tav>
                                        <p:tav tm="100000">
                                          <p:val>
                                            <p:strVal val="#ppt_y"/>
                                          </p:val>
                                        </p:tav>
                                      </p:tavLst>
                                    </p:anim>
                                  </p:childTnLst>
                                </p:cTn>
                              </p:par>
                              <p:par>
                                <p:cTn id="85" presetID="10" presetClass="entr" presetSubtype="0" fill="hold" grpId="1"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childTnLst>
                                </p:cTn>
                              </p:par>
                            </p:childTnLst>
                          </p:cTn>
                        </p:par>
                        <p:par>
                          <p:cTn id="88" fill="hold">
                            <p:stCondLst>
                              <p:cond delay="6860"/>
                            </p:stCondLst>
                            <p:childTnLst>
                              <p:par>
                                <p:cTn id="89" presetID="12" presetClass="entr" presetSubtype="8"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p:tgtEl>
                                          <p:spTgt spid="31"/>
                                        </p:tgtEl>
                                        <p:attrNameLst>
                                          <p:attrName>ppt_x</p:attrName>
                                        </p:attrNameLst>
                                      </p:cBhvr>
                                      <p:tavLst>
                                        <p:tav tm="0">
                                          <p:val>
                                            <p:strVal val="#ppt_x-#ppt_w*1.125000"/>
                                          </p:val>
                                        </p:tav>
                                        <p:tav tm="100000">
                                          <p:val>
                                            <p:strVal val="#ppt_x"/>
                                          </p:val>
                                        </p:tav>
                                      </p:tavLst>
                                    </p:anim>
                                    <p:animEffect transition="in" filter="wipe(right)">
                                      <p:cBhvr>
                                        <p:cTn id="92" dur="500"/>
                                        <p:tgtEl>
                                          <p:spTgt spid="31"/>
                                        </p:tgtEl>
                                      </p:cBhvr>
                                    </p:animEffect>
                                  </p:childTnLst>
                                </p:cTn>
                              </p:par>
                            </p:childTnLst>
                          </p:cTn>
                        </p:par>
                        <p:par>
                          <p:cTn id="93" fill="hold">
                            <p:stCondLst>
                              <p:cond delay="7360"/>
                            </p:stCondLst>
                            <p:childTnLst>
                              <p:par>
                                <p:cTn id="94" presetID="53" presetClass="entr" presetSubtype="16" fill="hold" grpId="0" nodeType="afterEffect">
                                  <p:stCondLst>
                                    <p:cond delay="0"/>
                                  </p:stCondLst>
                                  <p:iterate type="lt">
                                    <p:tmPct val="10000"/>
                                  </p:iterate>
                                  <p:childTnLst>
                                    <p:set>
                                      <p:cBhvr>
                                        <p:cTn id="95" dur="1" fill="hold">
                                          <p:stCondLst>
                                            <p:cond delay="0"/>
                                          </p:stCondLst>
                                        </p:cTn>
                                        <p:tgtEl>
                                          <p:spTgt spid="30"/>
                                        </p:tgtEl>
                                        <p:attrNameLst>
                                          <p:attrName>style.visibility</p:attrName>
                                        </p:attrNameLst>
                                      </p:cBhvr>
                                      <p:to>
                                        <p:strVal val="visible"/>
                                      </p:to>
                                    </p:set>
                                    <p:anim calcmode="lin" valueType="num">
                                      <p:cBhvr>
                                        <p:cTn id="96" dur="300" fill="hold"/>
                                        <p:tgtEl>
                                          <p:spTgt spid="30"/>
                                        </p:tgtEl>
                                        <p:attrNameLst>
                                          <p:attrName>ppt_w</p:attrName>
                                        </p:attrNameLst>
                                      </p:cBhvr>
                                      <p:tavLst>
                                        <p:tav tm="0">
                                          <p:val>
                                            <p:fltVal val="0"/>
                                          </p:val>
                                        </p:tav>
                                        <p:tav tm="100000">
                                          <p:val>
                                            <p:strVal val="#ppt_w"/>
                                          </p:val>
                                        </p:tav>
                                      </p:tavLst>
                                    </p:anim>
                                    <p:anim calcmode="lin" valueType="num">
                                      <p:cBhvr>
                                        <p:cTn id="97" dur="300" fill="hold"/>
                                        <p:tgtEl>
                                          <p:spTgt spid="30"/>
                                        </p:tgtEl>
                                        <p:attrNameLst>
                                          <p:attrName>ppt_h</p:attrName>
                                        </p:attrNameLst>
                                      </p:cBhvr>
                                      <p:tavLst>
                                        <p:tav tm="0">
                                          <p:val>
                                            <p:fltVal val="0"/>
                                          </p:val>
                                        </p:tav>
                                        <p:tav tm="100000">
                                          <p:val>
                                            <p:strVal val="#ppt_h"/>
                                          </p:val>
                                        </p:tav>
                                      </p:tavLst>
                                    </p:anim>
                                    <p:animEffect transition="in" filter="fade">
                                      <p:cBhvr>
                                        <p:cTn id="98" dur="300"/>
                                        <p:tgtEl>
                                          <p:spTgt spid="3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fade">
                                      <p:cBhvr>
                                        <p:cTn id="101" dur="500"/>
                                        <p:tgtEl>
                                          <p:spTgt spid="49"/>
                                        </p:tgtEl>
                                      </p:cBhvr>
                                    </p:animEffect>
                                  </p:childTnLst>
                                </p:cTn>
                              </p:par>
                            </p:childTnLst>
                          </p:cTn>
                        </p:par>
                        <p:par>
                          <p:cTn id="102" fill="hold">
                            <p:stCondLst>
                              <p:cond delay="8289"/>
                            </p:stCondLst>
                            <p:childTnLst>
                              <p:par>
                                <p:cTn id="103" presetID="2" presetClass="entr" presetSubtype="2" decel="100000" fill="hold" nodeType="afterEffect">
                                  <p:stCondLst>
                                    <p:cond delay="0"/>
                                  </p:stCondLst>
                                  <p:childTnLst>
                                    <p:set>
                                      <p:cBhvr>
                                        <p:cTn id="104" dur="1" fill="hold">
                                          <p:stCondLst>
                                            <p:cond delay="0"/>
                                          </p:stCondLst>
                                        </p:cTn>
                                        <p:tgtEl>
                                          <p:spTgt spid="33"/>
                                        </p:tgtEl>
                                        <p:attrNameLst>
                                          <p:attrName>style.visibility</p:attrName>
                                        </p:attrNameLst>
                                      </p:cBhvr>
                                      <p:to>
                                        <p:strVal val="visible"/>
                                      </p:to>
                                    </p:set>
                                    <p:anim calcmode="lin" valueType="num">
                                      <p:cBhvr additive="base">
                                        <p:cTn id="105" dur="1000" fill="hold"/>
                                        <p:tgtEl>
                                          <p:spTgt spid="33"/>
                                        </p:tgtEl>
                                        <p:attrNameLst>
                                          <p:attrName>ppt_x</p:attrName>
                                        </p:attrNameLst>
                                      </p:cBhvr>
                                      <p:tavLst>
                                        <p:tav tm="0">
                                          <p:val>
                                            <p:strVal val="1+#ppt_w/2"/>
                                          </p:val>
                                        </p:tav>
                                        <p:tav tm="100000">
                                          <p:val>
                                            <p:strVal val="#ppt_x"/>
                                          </p:val>
                                        </p:tav>
                                      </p:tavLst>
                                    </p:anim>
                                    <p:anim calcmode="lin" valueType="num">
                                      <p:cBhvr additive="base">
                                        <p:cTn id="106" dur="1000" fill="hold"/>
                                        <p:tgtEl>
                                          <p:spTgt spid="33"/>
                                        </p:tgtEl>
                                        <p:attrNameLst>
                                          <p:attrName>ppt_y</p:attrName>
                                        </p:attrNameLst>
                                      </p:cBhvr>
                                      <p:tavLst>
                                        <p:tav tm="0">
                                          <p:val>
                                            <p:strVal val="#ppt_y"/>
                                          </p:val>
                                        </p:tav>
                                        <p:tav tm="100000">
                                          <p:val>
                                            <p:strVal val="#ppt_y"/>
                                          </p:val>
                                        </p:tav>
                                      </p:tavLst>
                                    </p:anim>
                                  </p:childTnLst>
                                </p:cTn>
                              </p:par>
                              <p:par>
                                <p:cTn id="107" presetID="10" presetClass="entr" presetSubtype="0" fill="hold" nodeType="with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fade">
                                      <p:cBhvr>
                                        <p:cTn id="109" dur="1000"/>
                                        <p:tgtEl>
                                          <p:spTgt spid="33"/>
                                        </p:tgtEl>
                                      </p:cBhvr>
                                    </p:animEffect>
                                  </p:childTnLst>
                                </p:cTn>
                              </p:par>
                              <p:par>
                                <p:cTn id="110" presetID="2" presetClass="entr" presetSubtype="8" decel="100000" fill="hold" grpId="0" nodeType="with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additive="base">
                                        <p:cTn id="112" dur="1000" fill="hold"/>
                                        <p:tgtEl>
                                          <p:spTgt spid="32"/>
                                        </p:tgtEl>
                                        <p:attrNameLst>
                                          <p:attrName>ppt_x</p:attrName>
                                        </p:attrNameLst>
                                      </p:cBhvr>
                                      <p:tavLst>
                                        <p:tav tm="0">
                                          <p:val>
                                            <p:strVal val="0-#ppt_w/2"/>
                                          </p:val>
                                        </p:tav>
                                        <p:tav tm="100000">
                                          <p:val>
                                            <p:strVal val="#ppt_x"/>
                                          </p:val>
                                        </p:tav>
                                      </p:tavLst>
                                    </p:anim>
                                    <p:anim calcmode="lin" valueType="num">
                                      <p:cBhvr additive="base">
                                        <p:cTn id="113" dur="1000" fill="hold"/>
                                        <p:tgtEl>
                                          <p:spTgt spid="32"/>
                                        </p:tgtEl>
                                        <p:attrNameLst>
                                          <p:attrName>ppt_y</p:attrName>
                                        </p:attrNameLst>
                                      </p:cBhvr>
                                      <p:tavLst>
                                        <p:tav tm="0">
                                          <p:val>
                                            <p:strVal val="#ppt_y"/>
                                          </p:val>
                                        </p:tav>
                                        <p:tav tm="100000">
                                          <p:val>
                                            <p:strVal val="#ppt_y"/>
                                          </p:val>
                                        </p:tav>
                                      </p:tavLst>
                                    </p:anim>
                                  </p:childTnLst>
                                </p:cTn>
                              </p:par>
                              <p:par>
                                <p:cTn id="114" presetID="10" presetClass="entr" presetSubtype="0" fill="hold" grpId="1"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childTnLst>
                                </p:cTn>
                              </p:par>
                            </p:childTnLst>
                          </p:cTn>
                        </p:par>
                        <p:par>
                          <p:cTn id="117" fill="hold">
                            <p:stCondLst>
                              <p:cond delay="9289"/>
                            </p:stCondLst>
                            <p:childTnLst>
                              <p:par>
                                <p:cTn id="118" presetID="12" presetClass="entr" presetSubtype="2" fill="hold" grpId="0" nodeType="afterEffect">
                                  <p:stCondLst>
                                    <p:cond delay="0"/>
                                  </p:stCondLst>
                                  <p:childTnLst>
                                    <p:set>
                                      <p:cBhvr>
                                        <p:cTn id="119" dur="1" fill="hold">
                                          <p:stCondLst>
                                            <p:cond delay="0"/>
                                          </p:stCondLst>
                                        </p:cTn>
                                        <p:tgtEl>
                                          <p:spTgt spid="39"/>
                                        </p:tgtEl>
                                        <p:attrNameLst>
                                          <p:attrName>style.visibility</p:attrName>
                                        </p:attrNameLst>
                                      </p:cBhvr>
                                      <p:to>
                                        <p:strVal val="visible"/>
                                      </p:to>
                                    </p:set>
                                    <p:anim calcmode="lin" valueType="num">
                                      <p:cBhvr additive="base">
                                        <p:cTn id="120" dur="500"/>
                                        <p:tgtEl>
                                          <p:spTgt spid="39"/>
                                        </p:tgtEl>
                                        <p:attrNameLst>
                                          <p:attrName>ppt_x</p:attrName>
                                        </p:attrNameLst>
                                      </p:cBhvr>
                                      <p:tavLst>
                                        <p:tav tm="0">
                                          <p:val>
                                            <p:strVal val="#ppt_x+#ppt_w*1.125000"/>
                                          </p:val>
                                        </p:tav>
                                        <p:tav tm="100000">
                                          <p:val>
                                            <p:strVal val="#ppt_x"/>
                                          </p:val>
                                        </p:tav>
                                      </p:tavLst>
                                    </p:anim>
                                    <p:animEffect transition="in" filter="wipe(left)">
                                      <p:cBhvr>
                                        <p:cTn id="121" dur="500"/>
                                        <p:tgtEl>
                                          <p:spTgt spid="39"/>
                                        </p:tgtEl>
                                      </p:cBhvr>
                                    </p:animEffect>
                                  </p:childTnLst>
                                </p:cTn>
                              </p:par>
                            </p:childTnLst>
                          </p:cTn>
                        </p:par>
                        <p:par>
                          <p:cTn id="122" fill="hold">
                            <p:stCondLst>
                              <p:cond delay="9789"/>
                            </p:stCondLst>
                            <p:childTnLst>
                              <p:par>
                                <p:cTn id="123" presetID="53" presetClass="entr" presetSubtype="16" fill="hold" grpId="0" nodeType="afterEffect">
                                  <p:stCondLst>
                                    <p:cond delay="0"/>
                                  </p:stCondLst>
                                  <p:iterate type="lt">
                                    <p:tmPct val="10000"/>
                                  </p:iterate>
                                  <p:childTnLst>
                                    <p:set>
                                      <p:cBhvr>
                                        <p:cTn id="124" dur="1" fill="hold">
                                          <p:stCondLst>
                                            <p:cond delay="0"/>
                                          </p:stCondLst>
                                        </p:cTn>
                                        <p:tgtEl>
                                          <p:spTgt spid="38"/>
                                        </p:tgtEl>
                                        <p:attrNameLst>
                                          <p:attrName>style.visibility</p:attrName>
                                        </p:attrNameLst>
                                      </p:cBhvr>
                                      <p:to>
                                        <p:strVal val="visible"/>
                                      </p:to>
                                    </p:set>
                                    <p:anim calcmode="lin" valueType="num">
                                      <p:cBhvr>
                                        <p:cTn id="125" dur="300" fill="hold"/>
                                        <p:tgtEl>
                                          <p:spTgt spid="38"/>
                                        </p:tgtEl>
                                        <p:attrNameLst>
                                          <p:attrName>ppt_w</p:attrName>
                                        </p:attrNameLst>
                                      </p:cBhvr>
                                      <p:tavLst>
                                        <p:tav tm="0">
                                          <p:val>
                                            <p:fltVal val="0"/>
                                          </p:val>
                                        </p:tav>
                                        <p:tav tm="100000">
                                          <p:val>
                                            <p:strVal val="#ppt_w"/>
                                          </p:val>
                                        </p:tav>
                                      </p:tavLst>
                                    </p:anim>
                                    <p:anim calcmode="lin" valueType="num">
                                      <p:cBhvr>
                                        <p:cTn id="126" dur="300" fill="hold"/>
                                        <p:tgtEl>
                                          <p:spTgt spid="38"/>
                                        </p:tgtEl>
                                        <p:attrNameLst>
                                          <p:attrName>ppt_h</p:attrName>
                                        </p:attrNameLst>
                                      </p:cBhvr>
                                      <p:tavLst>
                                        <p:tav tm="0">
                                          <p:val>
                                            <p:fltVal val="0"/>
                                          </p:val>
                                        </p:tav>
                                        <p:tav tm="100000">
                                          <p:val>
                                            <p:strVal val="#ppt_h"/>
                                          </p:val>
                                        </p:tav>
                                      </p:tavLst>
                                    </p:anim>
                                    <p:animEffect transition="in" filter="fade">
                                      <p:cBhvr>
                                        <p:cTn id="127" dur="300"/>
                                        <p:tgtEl>
                                          <p:spTgt spid="3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fade">
                                      <p:cBhvr>
                                        <p:cTn id="1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P spid="7" grpId="1" animBg="1"/>
      <p:bldP spid="13" grpId="0"/>
      <p:bldP spid="17" grpId="0" animBg="1"/>
      <p:bldP spid="17" grpId="1" animBg="1"/>
      <p:bldP spid="23" grpId="0"/>
      <p:bldP spid="24" grpId="0" animBg="1"/>
      <p:bldP spid="24" grpId="1" animBg="1"/>
      <p:bldP spid="30" grpId="0"/>
      <p:bldP spid="31" grpId="0" animBg="1"/>
      <p:bldP spid="32" grpId="0" animBg="1"/>
      <p:bldP spid="32" grpId="1" animBg="1"/>
      <p:bldP spid="38" grpId="0"/>
      <p:bldP spid="39" grpId="0" animBg="1"/>
      <p:bldP spid="48" grpId="0" animBg="1"/>
      <p:bldP spid="4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工作教训</a:t>
            </a: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24" name="组合 23"/>
          <p:cNvGrpSpPr/>
          <p:nvPr/>
        </p:nvGrpSpPr>
        <p:grpSpPr>
          <a:xfrm>
            <a:off x="1824199" y="1101818"/>
            <a:ext cx="1533525" cy="3547885"/>
            <a:chOff x="1676400" y="1414640"/>
            <a:chExt cx="1533525" cy="3547885"/>
          </a:xfrm>
          <a:effectLst>
            <a:outerShdw blurRad="444500" dist="190500" dir="8100000" algn="tr" rotWithShape="0">
              <a:prstClr val="black">
                <a:alpha val="40000"/>
              </a:prstClr>
            </a:outerShdw>
          </a:effectLst>
        </p:grpSpPr>
        <p:sp>
          <p:nvSpPr>
            <p:cNvPr id="17" name="圆角矩形 16"/>
            <p:cNvSpPr/>
            <p:nvPr/>
          </p:nvSpPr>
          <p:spPr>
            <a:xfrm>
              <a:off x="1676400" y="1571625"/>
              <a:ext cx="1533525" cy="3390900"/>
            </a:xfrm>
            <a:prstGeom prst="round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p:cNvGrpSpPr/>
            <p:nvPr/>
          </p:nvGrpSpPr>
          <p:grpSpPr>
            <a:xfrm>
              <a:off x="2078633" y="1414640"/>
              <a:ext cx="756381" cy="756381"/>
              <a:chOff x="2078633" y="1414640"/>
              <a:chExt cx="756381" cy="756381"/>
            </a:xfrm>
          </p:grpSpPr>
          <p:sp>
            <p:nvSpPr>
              <p:cNvPr id="10" name="椭圆 9"/>
              <p:cNvSpPr/>
              <p:nvPr/>
            </p:nvSpPr>
            <p:spPr>
              <a:xfrm rot="9480000">
                <a:off x="2078633" y="1414640"/>
                <a:ext cx="756381" cy="756381"/>
              </a:xfrm>
              <a:prstGeom prst="ellipse">
                <a:avLst/>
              </a:prstGeom>
              <a:gradFill flip="none" rotWithShape="1">
                <a:gsLst>
                  <a:gs pos="0">
                    <a:srgbClr val="015A74"/>
                  </a:gs>
                  <a:gs pos="100000">
                    <a:srgbClr val="003366"/>
                  </a:gs>
                </a:gsLst>
                <a:lin ang="10200000" scaled="0"/>
                <a:tileRect/>
              </a:gradFill>
              <a:ln w="53975">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258385" y="1469664"/>
                <a:ext cx="396875" cy="646331"/>
              </a:xfrm>
              <a:prstGeom prst="rect">
                <a:avLst/>
              </a:prstGeom>
              <a:noFill/>
            </p:spPr>
            <p:txBody>
              <a:bodyPr wrap="square" rtlCol="0">
                <a:spAutoFit/>
              </a:bodyPr>
              <a:lstStyle/>
              <a:p>
                <a:r>
                  <a:rPr lang="en-US" altLang="zh-CN" sz="3600" dirty="0">
                    <a:solidFill>
                      <a:schemeClr val="bg1"/>
                    </a:solidFill>
                    <a:cs typeface="+mn-ea"/>
                    <a:sym typeface="+mn-lt"/>
                  </a:rPr>
                  <a:t>1</a:t>
                </a:r>
                <a:endParaRPr lang="zh-CN" altLang="en-US" sz="3600" dirty="0">
                  <a:solidFill>
                    <a:schemeClr val="bg1"/>
                  </a:solidFill>
                  <a:cs typeface="+mn-ea"/>
                  <a:sym typeface="+mn-lt"/>
                </a:endParaRPr>
              </a:p>
            </p:txBody>
          </p:sp>
        </p:grpSp>
      </p:grpSp>
      <p:grpSp>
        <p:nvGrpSpPr>
          <p:cNvPr id="25" name="组合 24"/>
          <p:cNvGrpSpPr/>
          <p:nvPr/>
        </p:nvGrpSpPr>
        <p:grpSpPr>
          <a:xfrm>
            <a:off x="3805237" y="1101819"/>
            <a:ext cx="1533525" cy="3547884"/>
            <a:chOff x="3657438" y="1414641"/>
            <a:chExt cx="1533525" cy="3547884"/>
          </a:xfrm>
          <a:effectLst>
            <a:outerShdw blurRad="444500" dist="190500" dir="8100000" algn="tr" rotWithShape="0">
              <a:prstClr val="black">
                <a:alpha val="40000"/>
              </a:prstClr>
            </a:outerShdw>
          </a:effectLst>
        </p:grpSpPr>
        <p:sp>
          <p:nvSpPr>
            <p:cNvPr id="18" name="圆角矩形 17"/>
            <p:cNvSpPr/>
            <p:nvPr/>
          </p:nvSpPr>
          <p:spPr>
            <a:xfrm>
              <a:off x="3657438" y="1571625"/>
              <a:ext cx="1533525" cy="3390900"/>
            </a:xfrm>
            <a:prstGeom prst="round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a:off x="4046012" y="1414641"/>
              <a:ext cx="756381" cy="756381"/>
              <a:chOff x="3857579" y="1414641"/>
              <a:chExt cx="756381" cy="756381"/>
            </a:xfrm>
          </p:grpSpPr>
          <p:sp>
            <p:nvSpPr>
              <p:cNvPr id="7" name="椭圆 6"/>
              <p:cNvSpPr/>
              <p:nvPr/>
            </p:nvSpPr>
            <p:spPr>
              <a:xfrm rot="9480000">
                <a:off x="3857579" y="1414641"/>
                <a:ext cx="756381" cy="756381"/>
              </a:xfrm>
              <a:prstGeom prst="ellipse">
                <a:avLst/>
              </a:prstGeom>
              <a:gradFill flip="none" rotWithShape="1">
                <a:gsLst>
                  <a:gs pos="0">
                    <a:srgbClr val="009999"/>
                  </a:gs>
                  <a:gs pos="100000">
                    <a:srgbClr val="008080"/>
                  </a:gs>
                </a:gsLst>
                <a:lin ang="10200000" scaled="0"/>
                <a:tileRect/>
              </a:gradFill>
              <a:ln w="53975">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4037331" y="1469664"/>
                <a:ext cx="396875" cy="646331"/>
              </a:xfrm>
              <a:prstGeom prst="rect">
                <a:avLst/>
              </a:prstGeom>
              <a:noFill/>
            </p:spPr>
            <p:txBody>
              <a:bodyPr wrap="square" rtlCol="0">
                <a:spAutoFit/>
              </a:bodyPr>
              <a:lstStyle/>
              <a:p>
                <a:r>
                  <a:rPr lang="en-US" altLang="zh-CN" sz="3600" dirty="0">
                    <a:solidFill>
                      <a:schemeClr val="bg1"/>
                    </a:solidFill>
                    <a:cs typeface="+mn-ea"/>
                    <a:sym typeface="+mn-lt"/>
                  </a:rPr>
                  <a:t>2</a:t>
                </a:r>
                <a:endParaRPr lang="zh-CN" altLang="en-US" sz="3600" dirty="0">
                  <a:solidFill>
                    <a:schemeClr val="bg1"/>
                  </a:solidFill>
                  <a:cs typeface="+mn-ea"/>
                  <a:sym typeface="+mn-lt"/>
                </a:endParaRPr>
              </a:p>
            </p:txBody>
          </p:sp>
        </p:grpSp>
      </p:grpSp>
      <p:grpSp>
        <p:nvGrpSpPr>
          <p:cNvPr id="26" name="组合 25"/>
          <p:cNvGrpSpPr/>
          <p:nvPr/>
        </p:nvGrpSpPr>
        <p:grpSpPr>
          <a:xfrm>
            <a:off x="5786275" y="1123847"/>
            <a:ext cx="1533525" cy="3547884"/>
            <a:chOff x="5638476" y="1436669"/>
            <a:chExt cx="1533525" cy="3547884"/>
          </a:xfrm>
          <a:effectLst>
            <a:outerShdw blurRad="444500" dist="190500" dir="8100000" algn="tr" rotWithShape="0">
              <a:prstClr val="black">
                <a:alpha val="40000"/>
              </a:prstClr>
            </a:outerShdw>
          </a:effectLst>
        </p:grpSpPr>
        <p:sp>
          <p:nvSpPr>
            <p:cNvPr id="19" name="圆角矩形 18"/>
            <p:cNvSpPr/>
            <p:nvPr/>
          </p:nvSpPr>
          <p:spPr>
            <a:xfrm>
              <a:off x="5638476" y="1593653"/>
              <a:ext cx="1533525" cy="3390900"/>
            </a:xfrm>
            <a:prstGeom prst="round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 name="组合 13"/>
            <p:cNvGrpSpPr/>
            <p:nvPr/>
          </p:nvGrpSpPr>
          <p:grpSpPr>
            <a:xfrm>
              <a:off x="6027050" y="1436669"/>
              <a:ext cx="756381" cy="756381"/>
              <a:chOff x="5503175" y="1414641"/>
              <a:chExt cx="756381" cy="756381"/>
            </a:xfrm>
          </p:grpSpPr>
          <p:sp>
            <p:nvSpPr>
              <p:cNvPr id="9" name="椭圆 8"/>
              <p:cNvSpPr/>
              <p:nvPr/>
            </p:nvSpPr>
            <p:spPr>
              <a:xfrm rot="9480000">
                <a:off x="5503175" y="1414641"/>
                <a:ext cx="756381" cy="756381"/>
              </a:xfrm>
              <a:prstGeom prst="ellipse">
                <a:avLst/>
              </a:prstGeom>
              <a:gradFill flip="none" rotWithShape="1">
                <a:gsLst>
                  <a:gs pos="0">
                    <a:srgbClr val="E94744"/>
                  </a:gs>
                  <a:gs pos="100000">
                    <a:srgbClr val="C34A3D"/>
                  </a:gs>
                </a:gsLst>
                <a:lin ang="10200000" scaled="0"/>
                <a:tileRect/>
              </a:gradFill>
              <a:ln w="53975">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5682927" y="1491528"/>
                <a:ext cx="396875" cy="646331"/>
              </a:xfrm>
              <a:prstGeom prst="rect">
                <a:avLst/>
              </a:prstGeom>
              <a:noFill/>
            </p:spPr>
            <p:txBody>
              <a:bodyPr wrap="square" rtlCol="0">
                <a:spAutoFit/>
              </a:bodyPr>
              <a:lstStyle/>
              <a:p>
                <a:r>
                  <a:rPr lang="en-US" altLang="zh-CN" sz="3600" dirty="0">
                    <a:solidFill>
                      <a:schemeClr val="bg1"/>
                    </a:solidFill>
                    <a:cs typeface="+mn-ea"/>
                    <a:sym typeface="+mn-lt"/>
                  </a:rPr>
                  <a:t>3</a:t>
                </a:r>
                <a:endParaRPr lang="zh-CN" altLang="en-US" sz="3600" dirty="0">
                  <a:solidFill>
                    <a:schemeClr val="bg1"/>
                  </a:solidFill>
                  <a:cs typeface="+mn-ea"/>
                  <a:sym typeface="+mn-lt"/>
                </a:endParaRPr>
              </a:p>
            </p:txBody>
          </p:sp>
        </p:grpSp>
      </p:grpSp>
      <p:sp>
        <p:nvSpPr>
          <p:cNvPr id="29" name="Rectangle 5"/>
          <p:cNvSpPr/>
          <p:nvPr/>
        </p:nvSpPr>
        <p:spPr bwMode="auto">
          <a:xfrm>
            <a:off x="1954975" y="2414517"/>
            <a:ext cx="1286670" cy="82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400" dirty="0">
                <a:solidFill>
                  <a:schemeClr val="bg1">
                    <a:lumMod val="50000"/>
                  </a:schemeClr>
                </a:solidFill>
                <a:cs typeface="+mn-ea"/>
                <a:sym typeface="+mn-lt"/>
              </a:rPr>
              <a:t>此处添加详细文本描述，建议与标题相关并符合整体语言风格，语言描述尽量简洁生动</a:t>
            </a:r>
            <a:endParaRPr lang="en-US" altLang="zh-CN" sz="1400" dirty="0">
              <a:solidFill>
                <a:schemeClr val="bg1">
                  <a:lumMod val="50000"/>
                </a:schemeClr>
              </a:solidFill>
              <a:cs typeface="+mn-ea"/>
              <a:sym typeface="+mn-lt"/>
            </a:endParaRPr>
          </a:p>
        </p:txBody>
      </p:sp>
      <p:sp>
        <p:nvSpPr>
          <p:cNvPr id="30" name="矩形 29"/>
          <p:cNvSpPr/>
          <p:nvPr/>
        </p:nvSpPr>
        <p:spPr>
          <a:xfrm>
            <a:off x="1993017" y="2066809"/>
            <a:ext cx="1210589" cy="400110"/>
          </a:xfrm>
          <a:prstGeom prst="rect">
            <a:avLst/>
          </a:prstGeom>
        </p:spPr>
        <p:txBody>
          <a:bodyPr wrap="none">
            <a:spAutoFit/>
          </a:bodyPr>
          <a:lstStyle/>
          <a:p>
            <a:pPr algn="ctr"/>
            <a:r>
              <a:rPr lang="zh-CN" altLang="en-US" sz="2000" b="1" dirty="0">
                <a:solidFill>
                  <a:schemeClr val="bg1">
                    <a:lumMod val="50000"/>
                  </a:schemeClr>
                </a:solidFill>
                <a:cs typeface="+mn-ea"/>
                <a:sym typeface="+mn-lt"/>
              </a:rPr>
              <a:t>标题内容</a:t>
            </a:r>
          </a:p>
        </p:txBody>
      </p:sp>
      <p:sp>
        <p:nvSpPr>
          <p:cNvPr id="31" name="Rectangle 5"/>
          <p:cNvSpPr/>
          <p:nvPr/>
        </p:nvSpPr>
        <p:spPr bwMode="auto">
          <a:xfrm>
            <a:off x="3928665" y="2414517"/>
            <a:ext cx="1286670" cy="82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400" dirty="0">
                <a:solidFill>
                  <a:schemeClr val="bg1">
                    <a:lumMod val="50000"/>
                  </a:schemeClr>
                </a:solidFill>
                <a:cs typeface="+mn-ea"/>
                <a:sym typeface="+mn-lt"/>
              </a:rPr>
              <a:t>此处添加详细文本描述，建议与标题相关并符合整体语言风格，语言描述尽量简洁生动</a:t>
            </a:r>
            <a:endParaRPr lang="en-US" altLang="zh-CN" sz="1400" dirty="0">
              <a:solidFill>
                <a:schemeClr val="bg1">
                  <a:lumMod val="50000"/>
                </a:schemeClr>
              </a:solidFill>
              <a:cs typeface="+mn-ea"/>
              <a:sym typeface="+mn-lt"/>
            </a:endParaRPr>
          </a:p>
        </p:txBody>
      </p:sp>
      <p:sp>
        <p:nvSpPr>
          <p:cNvPr id="32" name="矩形 31"/>
          <p:cNvSpPr/>
          <p:nvPr/>
        </p:nvSpPr>
        <p:spPr>
          <a:xfrm>
            <a:off x="3966707" y="2066809"/>
            <a:ext cx="1210589" cy="400110"/>
          </a:xfrm>
          <a:prstGeom prst="rect">
            <a:avLst/>
          </a:prstGeom>
        </p:spPr>
        <p:txBody>
          <a:bodyPr wrap="none">
            <a:spAutoFit/>
          </a:bodyPr>
          <a:lstStyle/>
          <a:p>
            <a:pPr algn="ctr"/>
            <a:r>
              <a:rPr lang="zh-CN" altLang="en-US" sz="2000" b="1" dirty="0">
                <a:solidFill>
                  <a:schemeClr val="bg1">
                    <a:lumMod val="50000"/>
                  </a:schemeClr>
                </a:solidFill>
                <a:cs typeface="+mn-ea"/>
                <a:sym typeface="+mn-lt"/>
              </a:rPr>
              <a:t>标题内容</a:t>
            </a:r>
          </a:p>
        </p:txBody>
      </p:sp>
      <p:sp>
        <p:nvSpPr>
          <p:cNvPr id="33" name="Rectangle 5"/>
          <p:cNvSpPr/>
          <p:nvPr/>
        </p:nvSpPr>
        <p:spPr bwMode="auto">
          <a:xfrm>
            <a:off x="5928915" y="2414517"/>
            <a:ext cx="1286670" cy="82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400" dirty="0">
                <a:solidFill>
                  <a:schemeClr val="bg1">
                    <a:lumMod val="50000"/>
                  </a:schemeClr>
                </a:solidFill>
                <a:cs typeface="+mn-ea"/>
                <a:sym typeface="+mn-lt"/>
              </a:rPr>
              <a:t>此处添加详细文本描述，建议与标题相关并符合整体语言风格，语言描述尽量简洁生动</a:t>
            </a:r>
            <a:endParaRPr lang="en-US" altLang="zh-CN" sz="1400" dirty="0">
              <a:solidFill>
                <a:schemeClr val="bg1">
                  <a:lumMod val="50000"/>
                </a:schemeClr>
              </a:solidFill>
              <a:cs typeface="+mn-ea"/>
              <a:sym typeface="+mn-lt"/>
            </a:endParaRPr>
          </a:p>
        </p:txBody>
      </p:sp>
      <p:sp>
        <p:nvSpPr>
          <p:cNvPr id="34" name="矩形 33"/>
          <p:cNvSpPr/>
          <p:nvPr/>
        </p:nvSpPr>
        <p:spPr>
          <a:xfrm>
            <a:off x="5966957" y="2066809"/>
            <a:ext cx="1210589" cy="400110"/>
          </a:xfrm>
          <a:prstGeom prst="rect">
            <a:avLst/>
          </a:prstGeom>
        </p:spPr>
        <p:txBody>
          <a:bodyPr wrap="none">
            <a:spAutoFit/>
          </a:bodyPr>
          <a:lstStyle/>
          <a:p>
            <a:pPr algn="ctr"/>
            <a:r>
              <a:rPr lang="zh-CN" altLang="en-US" sz="2000" b="1" dirty="0">
                <a:solidFill>
                  <a:schemeClr val="bg1">
                    <a:lumMod val="50000"/>
                  </a:schemeClr>
                </a:solidFill>
                <a:cs typeface="+mn-ea"/>
                <a:sym typeface="+mn-lt"/>
              </a:rPr>
              <a:t>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par>
                          <p:cTn id="27" fill="hold">
                            <p:stCondLst>
                              <p:cond delay="250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par>
                          <p:cTn id="31" fill="hold">
                            <p:stCondLst>
                              <p:cond delay="4850"/>
                            </p:stCondLst>
                            <p:childTnLst>
                              <p:par>
                                <p:cTn id="32" presetID="2" presetClass="entr" presetSubtype="4"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childTnLst>
                          </p:cTn>
                        </p:par>
                        <p:par>
                          <p:cTn id="36" fill="hold">
                            <p:stCondLst>
                              <p:cond delay="5350"/>
                            </p:stCondLst>
                            <p:childTnLst>
                              <p:par>
                                <p:cTn id="37" presetID="10"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par>
                          <p:cTn id="40" fill="hold">
                            <p:stCondLst>
                              <p:cond delay="5850"/>
                            </p:stCondLst>
                            <p:childTnLst>
                              <p:par>
                                <p:cTn id="41" presetID="10" presetClass="entr" presetSubtype="0" fill="hold" grpId="0" nodeType="afterEffect">
                                  <p:stCondLst>
                                    <p:cond delay="0"/>
                                  </p:stCondLst>
                                  <p:iterate type="lt">
                                    <p:tmPct val="10000"/>
                                  </p:iterate>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8200"/>
                            </p:stCondLst>
                            <p:childTnLst>
                              <p:par>
                                <p:cTn id="45" presetID="2" presetClass="entr" presetSubtype="4"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par>
                          <p:cTn id="49" fill="hold">
                            <p:stCondLst>
                              <p:cond delay="8700"/>
                            </p:stCondLst>
                            <p:childTnLst>
                              <p:par>
                                <p:cTn id="50" presetID="10" presetClass="entr" presetSubtype="0" fill="hold" grpId="0" nodeType="afterEffect">
                                  <p:stCondLst>
                                    <p:cond delay="0"/>
                                  </p:stCondLst>
                                  <p:iterate type="lt">
                                    <p:tmPct val="10000"/>
                                  </p:iterate>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par>
                          <p:cTn id="53" fill="hold">
                            <p:stCondLst>
                              <p:cond delay="9350"/>
                            </p:stCondLst>
                            <p:childTnLst>
                              <p:par>
                                <p:cTn id="54" presetID="10" presetClass="entr" presetSubtype="0" fill="hold" grpId="0" nodeType="afterEffect">
                                  <p:stCondLst>
                                    <p:cond delay="0"/>
                                  </p:stCondLst>
                                  <p:iterate type="lt">
                                    <p:tmPct val="10000"/>
                                  </p:iterate>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9" grpId="0"/>
      <p:bldP spid="30" grpId="0"/>
      <p:bldP spid="31" grpId="0"/>
      <p:bldP spid="32" grpId="0"/>
      <p:bldP spid="33"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499" y="360931"/>
            <a:ext cx="2968625"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工作教训</a:t>
            </a: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7" name="Rounded Rectangle 3"/>
          <p:cNvSpPr>
            <a:spLocks noChangeArrowheads="1"/>
          </p:cNvSpPr>
          <p:nvPr/>
        </p:nvSpPr>
        <p:spPr bwMode="auto">
          <a:xfrm>
            <a:off x="2689592" y="3687784"/>
            <a:ext cx="825570" cy="777036"/>
          </a:xfrm>
          <a:prstGeom prst="roundRect">
            <a:avLst>
              <a:gd name="adj" fmla="val 9375"/>
            </a:avLst>
          </a:prstGeom>
          <a:gradFill flip="none" rotWithShape="1">
            <a:gsLst>
              <a:gs pos="0">
                <a:srgbClr val="015A74"/>
              </a:gs>
              <a:gs pos="100000">
                <a:srgbClr val="01495F"/>
              </a:gs>
            </a:gsLst>
            <a:lin ang="18900000" scaled="1"/>
            <a:tileRect/>
          </a:gradFill>
          <a:ln w="38100">
            <a:gradFill flip="none" rotWithShape="1">
              <a:gsLst>
                <a:gs pos="0">
                  <a:srgbClr val="01495F"/>
                </a:gs>
                <a:gs pos="100000">
                  <a:srgbClr val="015A74"/>
                </a:gs>
              </a:gsLst>
              <a:lin ang="18900000" scaled="1"/>
              <a:tileRect/>
            </a:gradFill>
            <a:round/>
          </a:ln>
          <a:effectLst>
            <a:outerShdw blurRad="444500" dist="190500" dir="8100000" algn="tr" rotWithShape="0">
              <a:prstClr val="black">
                <a:alpha val="40000"/>
              </a:prstClr>
            </a:outerShdw>
          </a:effectLst>
        </p:spPr>
        <p:txBody>
          <a:bodyPr lIns="68580" tIns="34290" rIns="68580" bIns="34290"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r>
              <a:rPr lang="en-US" altLang="id-ID" sz="4100" kern="0" dirty="0">
                <a:solidFill>
                  <a:prstClr val="white"/>
                </a:solidFill>
                <a:latin typeface="+mn-lt"/>
                <a:ea typeface="+mn-ea"/>
                <a:cs typeface="+mn-ea"/>
                <a:sym typeface="+mn-lt"/>
              </a:rPr>
              <a:t>1</a:t>
            </a:r>
            <a:endParaRPr lang="id-ID" altLang="id-ID" sz="4100" kern="0" dirty="0">
              <a:solidFill>
                <a:prstClr val="white"/>
              </a:solidFill>
              <a:latin typeface="+mn-lt"/>
              <a:ea typeface="+mn-ea"/>
              <a:cs typeface="+mn-ea"/>
              <a:sym typeface="+mn-lt"/>
            </a:endParaRPr>
          </a:p>
        </p:txBody>
      </p:sp>
      <p:sp>
        <p:nvSpPr>
          <p:cNvPr id="8" name="Rounded Rectangle 4"/>
          <p:cNvSpPr>
            <a:spLocks noChangeArrowheads="1"/>
          </p:cNvSpPr>
          <p:nvPr/>
        </p:nvSpPr>
        <p:spPr bwMode="auto">
          <a:xfrm>
            <a:off x="2883844" y="2910749"/>
            <a:ext cx="825570" cy="777036"/>
          </a:xfrm>
          <a:prstGeom prst="roundRect">
            <a:avLst>
              <a:gd name="adj" fmla="val 9375"/>
            </a:avLst>
          </a:prstGeom>
          <a:gradFill flip="none" rotWithShape="1">
            <a:gsLst>
              <a:gs pos="0">
                <a:srgbClr val="E94744"/>
              </a:gs>
              <a:gs pos="100000">
                <a:srgbClr val="C34A3D"/>
              </a:gs>
            </a:gsLst>
            <a:lin ang="18900000" scaled="1"/>
            <a:tileRect/>
          </a:gradFill>
          <a:ln w="38100">
            <a:gradFill flip="none" rotWithShape="1">
              <a:gsLst>
                <a:gs pos="0">
                  <a:srgbClr val="C34A3D"/>
                </a:gs>
                <a:gs pos="100000">
                  <a:srgbClr val="E94744"/>
                </a:gs>
              </a:gsLst>
              <a:lin ang="18900000" scaled="1"/>
              <a:tileRect/>
            </a:gradFill>
            <a:round/>
          </a:ln>
          <a:effectLst>
            <a:outerShdw blurRad="444500" dist="190500" dir="8100000" algn="tr" rotWithShape="0">
              <a:prstClr val="black">
                <a:alpha val="40000"/>
              </a:prstClr>
            </a:outerShdw>
          </a:effectLst>
        </p:spPr>
        <p:txBody>
          <a:bodyPr lIns="68580" tIns="34290" rIns="68580" bIns="34290"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r>
              <a:rPr lang="en-US" altLang="id-ID" sz="4100" kern="0">
                <a:solidFill>
                  <a:prstClr val="white"/>
                </a:solidFill>
                <a:latin typeface="+mn-lt"/>
                <a:ea typeface="+mn-ea"/>
                <a:cs typeface="+mn-ea"/>
                <a:sym typeface="+mn-lt"/>
              </a:rPr>
              <a:t>2</a:t>
            </a:r>
            <a:endParaRPr lang="id-ID" altLang="id-ID" sz="4100" kern="0">
              <a:solidFill>
                <a:prstClr val="white"/>
              </a:solidFill>
              <a:latin typeface="+mn-lt"/>
              <a:ea typeface="+mn-ea"/>
              <a:cs typeface="+mn-ea"/>
              <a:sym typeface="+mn-lt"/>
            </a:endParaRPr>
          </a:p>
        </p:txBody>
      </p:sp>
      <p:sp>
        <p:nvSpPr>
          <p:cNvPr id="9" name="Rounded Rectangle 5"/>
          <p:cNvSpPr>
            <a:spLocks noChangeArrowheads="1"/>
          </p:cNvSpPr>
          <p:nvPr/>
        </p:nvSpPr>
        <p:spPr bwMode="auto">
          <a:xfrm>
            <a:off x="2592467" y="2133714"/>
            <a:ext cx="825570" cy="777036"/>
          </a:xfrm>
          <a:prstGeom prst="roundRect">
            <a:avLst>
              <a:gd name="adj" fmla="val 9375"/>
            </a:avLst>
          </a:prstGeom>
          <a:gradFill flip="none" rotWithShape="1">
            <a:gsLst>
              <a:gs pos="0">
                <a:srgbClr val="F17445"/>
              </a:gs>
              <a:gs pos="100000">
                <a:schemeClr val="accent2">
                  <a:lumMod val="75000"/>
                </a:schemeClr>
              </a:gs>
            </a:gsLst>
            <a:lin ang="18900000" scaled="1"/>
            <a:tileRect/>
          </a:gradFill>
          <a:ln w="38100">
            <a:gradFill flip="none" rotWithShape="1">
              <a:gsLst>
                <a:gs pos="0">
                  <a:schemeClr val="accent2">
                    <a:lumMod val="50000"/>
                  </a:schemeClr>
                </a:gs>
                <a:gs pos="100000">
                  <a:srgbClr val="F17445"/>
                </a:gs>
              </a:gsLst>
              <a:lin ang="18900000" scaled="1"/>
              <a:tileRect/>
            </a:gradFill>
            <a:round/>
          </a:ln>
          <a:effectLst>
            <a:outerShdw blurRad="444500" dist="190500" dir="8100000" algn="tr" rotWithShape="0">
              <a:prstClr val="black">
                <a:alpha val="40000"/>
              </a:prstClr>
            </a:outerShdw>
          </a:effectLst>
        </p:spPr>
        <p:txBody>
          <a:bodyPr lIns="68580" tIns="34290" rIns="68580" bIns="34290"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r>
              <a:rPr lang="en-US" altLang="id-ID" sz="4100" kern="0">
                <a:solidFill>
                  <a:prstClr val="white"/>
                </a:solidFill>
                <a:latin typeface="+mn-lt"/>
                <a:ea typeface="+mn-ea"/>
                <a:cs typeface="+mn-ea"/>
                <a:sym typeface="+mn-lt"/>
              </a:rPr>
              <a:t>3</a:t>
            </a:r>
            <a:endParaRPr lang="id-ID" altLang="id-ID" sz="4100" kern="0">
              <a:solidFill>
                <a:prstClr val="white"/>
              </a:solidFill>
              <a:latin typeface="+mn-lt"/>
              <a:ea typeface="+mn-ea"/>
              <a:cs typeface="+mn-ea"/>
              <a:sym typeface="+mn-lt"/>
            </a:endParaRPr>
          </a:p>
        </p:txBody>
      </p:sp>
      <p:sp>
        <p:nvSpPr>
          <p:cNvPr id="10" name="Rounded Rectangle 6"/>
          <p:cNvSpPr>
            <a:spLocks noChangeArrowheads="1"/>
          </p:cNvSpPr>
          <p:nvPr/>
        </p:nvSpPr>
        <p:spPr bwMode="auto">
          <a:xfrm rot="20684149">
            <a:off x="2179685" y="1399980"/>
            <a:ext cx="825570" cy="777036"/>
          </a:xfrm>
          <a:prstGeom prst="roundRect">
            <a:avLst>
              <a:gd name="adj" fmla="val 9375"/>
            </a:avLst>
          </a:prstGeom>
          <a:gradFill flip="none" rotWithShape="1">
            <a:gsLst>
              <a:gs pos="0">
                <a:srgbClr val="009999"/>
              </a:gs>
              <a:gs pos="100000">
                <a:srgbClr val="006666"/>
              </a:gs>
            </a:gsLst>
            <a:lin ang="18900000" scaled="1"/>
            <a:tileRect/>
          </a:gradFill>
          <a:ln w="38100">
            <a:gradFill flip="none" rotWithShape="1">
              <a:gsLst>
                <a:gs pos="0">
                  <a:srgbClr val="006666"/>
                </a:gs>
                <a:gs pos="100000">
                  <a:srgbClr val="009999"/>
                </a:gs>
              </a:gsLst>
              <a:lin ang="18900000" scaled="1"/>
              <a:tileRect/>
            </a:gradFill>
            <a:round/>
          </a:ln>
          <a:effectLst>
            <a:outerShdw blurRad="444500" dist="190500" dir="8100000" algn="tr" rotWithShape="0">
              <a:prstClr val="black">
                <a:alpha val="40000"/>
              </a:prstClr>
            </a:outerShdw>
          </a:effectLst>
        </p:spPr>
        <p:txBody>
          <a:bodyPr lIns="68580" tIns="34290" rIns="68580" bIns="34290"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r>
              <a:rPr lang="en-US" altLang="id-ID" sz="4100" kern="0" dirty="0">
                <a:solidFill>
                  <a:prstClr val="white"/>
                </a:solidFill>
                <a:latin typeface="+mn-lt"/>
                <a:ea typeface="+mn-ea"/>
                <a:cs typeface="+mn-ea"/>
                <a:sym typeface="+mn-lt"/>
              </a:rPr>
              <a:t>4</a:t>
            </a:r>
            <a:endParaRPr lang="id-ID" altLang="id-ID" sz="4100" kern="0" dirty="0">
              <a:solidFill>
                <a:prstClr val="white"/>
              </a:solidFill>
              <a:latin typeface="+mn-lt"/>
              <a:ea typeface="+mn-ea"/>
              <a:cs typeface="+mn-ea"/>
              <a:sym typeface="+mn-lt"/>
            </a:endParaRPr>
          </a:p>
        </p:txBody>
      </p:sp>
      <p:grpSp>
        <p:nvGrpSpPr>
          <p:cNvPr id="11" name="Group 7"/>
          <p:cNvGrpSpPr/>
          <p:nvPr/>
        </p:nvGrpSpPr>
        <p:grpSpPr>
          <a:xfrm>
            <a:off x="904510" y="1859491"/>
            <a:ext cx="1751195" cy="2906426"/>
            <a:chOff x="1206012" y="2479320"/>
            <a:chExt cx="2334927" cy="3875235"/>
          </a:xfrm>
        </p:grpSpPr>
        <p:sp>
          <p:nvSpPr>
            <p:cNvPr id="12" name="Ellipse 98"/>
            <p:cNvSpPr/>
            <p:nvPr/>
          </p:nvSpPr>
          <p:spPr bwMode="auto">
            <a:xfrm>
              <a:off x="1206012" y="6057070"/>
              <a:ext cx="1581860" cy="297485"/>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id-ID" kern="0">
                <a:solidFill>
                  <a:srgbClr val="FFFFFF"/>
                </a:solidFill>
                <a:latin typeface="+mn-lt"/>
                <a:ea typeface="+mn-ea"/>
                <a:cs typeface="+mn-ea"/>
                <a:sym typeface="+mn-lt"/>
              </a:endParaRPr>
            </a:p>
          </p:txBody>
        </p:sp>
        <p:grpSp>
          <p:nvGrpSpPr>
            <p:cNvPr id="13" name="Group 9"/>
            <p:cNvGrpSpPr/>
            <p:nvPr/>
          </p:nvGrpSpPr>
          <p:grpSpPr>
            <a:xfrm>
              <a:off x="1757832" y="2479320"/>
              <a:ext cx="1783107" cy="3674557"/>
              <a:chOff x="1879600" y="2427657"/>
              <a:chExt cx="1931988" cy="3981365"/>
            </a:xfrm>
            <a:solidFill>
              <a:schemeClr val="bg1">
                <a:lumMod val="50000"/>
              </a:schemeClr>
            </a:solidFill>
          </p:grpSpPr>
          <p:sp>
            <p:nvSpPr>
              <p:cNvPr id="14" name="Rounded Rectangle 10"/>
              <p:cNvSpPr/>
              <p:nvPr/>
            </p:nvSpPr>
            <p:spPr bwMode="auto">
              <a:xfrm rot="3296091" flipH="1">
                <a:off x="2526506" y="2275966"/>
                <a:ext cx="333375" cy="1627188"/>
              </a:xfrm>
              <a:prstGeom prst="roundRect">
                <a:avLst>
                  <a:gd name="adj" fmla="val 50000"/>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latin typeface="+mn-lt"/>
                  <a:ea typeface="+mn-ea"/>
                  <a:cs typeface="+mn-ea"/>
                  <a:sym typeface="+mn-lt"/>
                </a:endParaRPr>
              </a:p>
            </p:txBody>
          </p:sp>
          <p:sp>
            <p:nvSpPr>
              <p:cNvPr id="15" name="Oval 11"/>
              <p:cNvSpPr>
                <a:spLocks noChangeArrowheads="1"/>
              </p:cNvSpPr>
              <p:nvPr/>
            </p:nvSpPr>
            <p:spPr bwMode="auto">
              <a:xfrm>
                <a:off x="1879938" y="2427657"/>
                <a:ext cx="823038" cy="823069"/>
              </a:xfrm>
              <a:prstGeom prst="ellipse">
                <a:avLst/>
              </a:prstGeom>
              <a:solidFill>
                <a:srgbClr val="484848"/>
              </a:solidFill>
              <a:ln w="9525">
                <a:noFill/>
                <a:rou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latin typeface="+mn-lt"/>
                  <a:ea typeface="+mn-ea"/>
                  <a:cs typeface="+mn-ea"/>
                  <a:sym typeface="+mn-lt"/>
                </a:endParaRPr>
              </a:p>
            </p:txBody>
          </p:sp>
          <p:sp>
            <p:nvSpPr>
              <p:cNvPr id="16" name="Rounded Rectangle 12"/>
              <p:cNvSpPr/>
              <p:nvPr/>
            </p:nvSpPr>
            <p:spPr bwMode="auto">
              <a:xfrm>
                <a:off x="1954213" y="3305460"/>
                <a:ext cx="674687" cy="1408112"/>
              </a:xfrm>
              <a:prstGeom prst="roundRect">
                <a:avLst>
                  <a:gd name="adj" fmla="val 29870"/>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latin typeface="+mn-lt"/>
                  <a:ea typeface="+mn-ea"/>
                  <a:cs typeface="+mn-ea"/>
                  <a:sym typeface="+mn-lt"/>
                </a:endParaRPr>
              </a:p>
            </p:txBody>
          </p:sp>
          <p:sp>
            <p:nvSpPr>
              <p:cNvPr id="17" name="Rounded Rectangle 13"/>
              <p:cNvSpPr/>
              <p:nvPr/>
            </p:nvSpPr>
            <p:spPr bwMode="auto">
              <a:xfrm>
                <a:off x="1954213" y="4408772"/>
                <a:ext cx="373062" cy="2000250"/>
              </a:xfrm>
              <a:prstGeom prst="roundRect">
                <a:avLst>
                  <a:gd name="adj" fmla="val 50000"/>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latin typeface="+mn-lt"/>
                  <a:ea typeface="+mn-ea"/>
                  <a:cs typeface="+mn-ea"/>
                  <a:sym typeface="+mn-lt"/>
                </a:endParaRPr>
              </a:p>
            </p:txBody>
          </p:sp>
          <p:sp>
            <p:nvSpPr>
              <p:cNvPr id="18" name="Rounded Rectangle 14"/>
              <p:cNvSpPr/>
              <p:nvPr/>
            </p:nvSpPr>
            <p:spPr bwMode="auto">
              <a:xfrm rot="20452300">
                <a:off x="2325688" y="4429410"/>
                <a:ext cx="371475" cy="774700"/>
              </a:xfrm>
              <a:prstGeom prst="roundRect">
                <a:avLst>
                  <a:gd name="adj" fmla="val 40463"/>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latin typeface="+mn-lt"/>
                  <a:ea typeface="+mn-ea"/>
                  <a:cs typeface="+mn-ea"/>
                  <a:sym typeface="+mn-lt"/>
                </a:endParaRPr>
              </a:p>
            </p:txBody>
          </p:sp>
          <p:sp>
            <p:nvSpPr>
              <p:cNvPr id="19" name="Rounded Rectangle 15"/>
              <p:cNvSpPr/>
              <p:nvPr/>
            </p:nvSpPr>
            <p:spPr bwMode="auto">
              <a:xfrm rot="14513746">
                <a:off x="2885282" y="2583941"/>
                <a:ext cx="350837" cy="1501775"/>
              </a:xfrm>
              <a:prstGeom prst="roundRect">
                <a:avLst>
                  <a:gd name="adj" fmla="val 50000"/>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latin typeface="+mn-lt"/>
                  <a:ea typeface="+mn-ea"/>
                  <a:cs typeface="+mn-ea"/>
                  <a:sym typeface="+mn-lt"/>
                </a:endParaRPr>
              </a:p>
            </p:txBody>
          </p:sp>
          <p:sp>
            <p:nvSpPr>
              <p:cNvPr id="20" name="Rounded Rectangle 16"/>
              <p:cNvSpPr/>
              <p:nvPr/>
            </p:nvSpPr>
            <p:spPr bwMode="auto">
              <a:xfrm>
                <a:off x="2413000" y="4916772"/>
                <a:ext cx="373063" cy="1423988"/>
              </a:xfrm>
              <a:prstGeom prst="roundRect">
                <a:avLst>
                  <a:gd name="adj" fmla="val 42456"/>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latin typeface="+mn-lt"/>
                  <a:ea typeface="+mn-ea"/>
                  <a:cs typeface="+mn-ea"/>
                  <a:sym typeface="+mn-lt"/>
                </a:endParaRPr>
              </a:p>
            </p:txBody>
          </p:sp>
        </p:grpSp>
      </p:grpSp>
      <p:sp>
        <p:nvSpPr>
          <p:cNvPr id="21" name="Rectangle 17"/>
          <p:cNvSpPr/>
          <p:nvPr/>
        </p:nvSpPr>
        <p:spPr>
          <a:xfrm>
            <a:off x="4793957" y="4007555"/>
            <a:ext cx="2719645" cy="484748"/>
          </a:xfrm>
          <a:prstGeom prst="rect">
            <a:avLst/>
          </a:prstGeom>
        </p:spPr>
        <p:txBody>
          <a:bodyPr wrap="square" lIns="68580" tIns="34290" rIns="68580" bIns="34290">
            <a:spAutoFit/>
          </a:bodyPr>
          <a:lstStyle/>
          <a:p>
            <a:pPr fontAlgn="base">
              <a:lnSpc>
                <a:spcPct val="150000"/>
              </a:lnSpc>
              <a:spcBef>
                <a:spcPct val="0"/>
              </a:spcBef>
              <a:spcAft>
                <a:spcPct val="0"/>
              </a:spcAft>
            </a:pPr>
            <a:r>
              <a:rPr lang="zh-CN" altLang="en-US" sz="900" dirty="0">
                <a:solidFill>
                  <a:schemeClr val="bg1">
                    <a:lumMod val="50000"/>
                  </a:schemeClr>
                </a:solidFill>
                <a:cs typeface="+mn-ea"/>
                <a:sym typeface="+mn-lt"/>
              </a:rPr>
              <a:t>此处添加详细文本描述，建议与标题相关并符合整体语言风格，语言描述尽量简洁生动</a:t>
            </a:r>
            <a:endParaRPr lang="en-US" altLang="zh-CN" sz="900" dirty="0">
              <a:solidFill>
                <a:schemeClr val="bg1">
                  <a:lumMod val="50000"/>
                </a:schemeClr>
              </a:solidFill>
              <a:cs typeface="+mn-ea"/>
              <a:sym typeface="+mn-lt"/>
            </a:endParaRPr>
          </a:p>
        </p:txBody>
      </p:sp>
      <p:sp>
        <p:nvSpPr>
          <p:cNvPr id="22" name="TextBox 18"/>
          <p:cNvSpPr txBox="1"/>
          <p:nvPr/>
        </p:nvSpPr>
        <p:spPr>
          <a:xfrm>
            <a:off x="4793958" y="3725703"/>
            <a:ext cx="1452092" cy="284693"/>
          </a:xfrm>
          <a:prstGeom prst="rect">
            <a:avLst/>
          </a:prstGeom>
          <a:noFill/>
        </p:spPr>
        <p:txBody>
          <a:bodyPr wrap="square" lIns="68580" tIns="34290" rIns="68580" bIns="34290" rtlCol="0">
            <a:spAutoFit/>
          </a:bodyPr>
          <a:lstStyle/>
          <a:p>
            <a:r>
              <a:rPr lang="zh-CN" altLang="en-US" sz="1400" b="1" dirty="0">
                <a:solidFill>
                  <a:schemeClr val="bg1">
                    <a:lumMod val="50000"/>
                  </a:schemeClr>
                </a:solidFill>
                <a:cs typeface="+mn-ea"/>
                <a:sym typeface="+mn-lt"/>
              </a:rPr>
              <a:t>标题内容</a:t>
            </a:r>
            <a:endParaRPr lang="en-US" altLang="zh-CN" sz="1400" b="1" dirty="0">
              <a:solidFill>
                <a:schemeClr val="bg1">
                  <a:lumMod val="50000"/>
                </a:schemeClr>
              </a:solidFill>
              <a:cs typeface="+mn-ea"/>
              <a:sym typeface="+mn-lt"/>
            </a:endParaRPr>
          </a:p>
        </p:txBody>
      </p:sp>
      <p:sp>
        <p:nvSpPr>
          <p:cNvPr id="23" name="Rectangle 19"/>
          <p:cNvSpPr/>
          <p:nvPr/>
        </p:nvSpPr>
        <p:spPr>
          <a:xfrm>
            <a:off x="4793957" y="3207863"/>
            <a:ext cx="2719645" cy="484748"/>
          </a:xfrm>
          <a:prstGeom prst="rect">
            <a:avLst/>
          </a:prstGeom>
        </p:spPr>
        <p:txBody>
          <a:bodyPr wrap="square" lIns="68580" tIns="34290" rIns="68580" bIns="34290">
            <a:spAutoFit/>
          </a:bodyPr>
          <a:lstStyle/>
          <a:p>
            <a:pPr fontAlgn="base">
              <a:lnSpc>
                <a:spcPct val="150000"/>
              </a:lnSpc>
              <a:spcBef>
                <a:spcPct val="0"/>
              </a:spcBef>
              <a:spcAft>
                <a:spcPct val="0"/>
              </a:spcAft>
            </a:pPr>
            <a:r>
              <a:rPr lang="zh-CN" altLang="en-US" sz="900" dirty="0">
                <a:solidFill>
                  <a:schemeClr val="bg1">
                    <a:lumMod val="50000"/>
                  </a:schemeClr>
                </a:solidFill>
                <a:cs typeface="+mn-ea"/>
                <a:sym typeface="+mn-lt"/>
              </a:rPr>
              <a:t>此处添加详细文本描述，建议与标题相关并符合整体语言风格，语言描述尽量简洁生动</a:t>
            </a:r>
            <a:endParaRPr lang="en-US" altLang="zh-CN" sz="900" dirty="0">
              <a:solidFill>
                <a:schemeClr val="bg1">
                  <a:lumMod val="50000"/>
                </a:schemeClr>
              </a:solidFill>
              <a:cs typeface="+mn-ea"/>
              <a:sym typeface="+mn-lt"/>
            </a:endParaRPr>
          </a:p>
        </p:txBody>
      </p:sp>
      <p:sp>
        <p:nvSpPr>
          <p:cNvPr id="24" name="TextBox 20"/>
          <p:cNvSpPr txBox="1"/>
          <p:nvPr/>
        </p:nvSpPr>
        <p:spPr>
          <a:xfrm>
            <a:off x="4793958" y="2926011"/>
            <a:ext cx="1452092" cy="284693"/>
          </a:xfrm>
          <a:prstGeom prst="rect">
            <a:avLst/>
          </a:prstGeom>
          <a:noFill/>
        </p:spPr>
        <p:txBody>
          <a:bodyPr wrap="square" lIns="68580" tIns="34290" rIns="68580" bIns="34290" rtlCol="0">
            <a:spAutoFit/>
          </a:bodyPr>
          <a:lstStyle/>
          <a:p>
            <a:r>
              <a:rPr lang="zh-CN" altLang="en-US" sz="1400" b="1" dirty="0">
                <a:solidFill>
                  <a:schemeClr val="bg1">
                    <a:lumMod val="50000"/>
                  </a:schemeClr>
                </a:solidFill>
                <a:cs typeface="+mn-ea"/>
                <a:sym typeface="+mn-lt"/>
              </a:rPr>
              <a:t>标题内容</a:t>
            </a:r>
            <a:endParaRPr lang="en-US" altLang="zh-CN" sz="1400" b="1" dirty="0">
              <a:solidFill>
                <a:schemeClr val="bg1">
                  <a:lumMod val="50000"/>
                </a:schemeClr>
              </a:solidFill>
              <a:cs typeface="+mn-ea"/>
              <a:sym typeface="+mn-lt"/>
            </a:endParaRPr>
          </a:p>
        </p:txBody>
      </p:sp>
      <p:sp>
        <p:nvSpPr>
          <p:cNvPr id="25" name="Rectangle 21"/>
          <p:cNvSpPr/>
          <p:nvPr/>
        </p:nvSpPr>
        <p:spPr>
          <a:xfrm>
            <a:off x="4793957" y="2431378"/>
            <a:ext cx="2719645" cy="484748"/>
          </a:xfrm>
          <a:prstGeom prst="rect">
            <a:avLst/>
          </a:prstGeom>
        </p:spPr>
        <p:txBody>
          <a:bodyPr wrap="square" lIns="68580" tIns="34290" rIns="68580" bIns="34290">
            <a:spAutoFit/>
          </a:bodyPr>
          <a:lstStyle/>
          <a:p>
            <a:pPr fontAlgn="base">
              <a:lnSpc>
                <a:spcPct val="150000"/>
              </a:lnSpc>
              <a:spcBef>
                <a:spcPct val="0"/>
              </a:spcBef>
              <a:spcAft>
                <a:spcPct val="0"/>
              </a:spcAft>
            </a:pPr>
            <a:r>
              <a:rPr lang="zh-CN" altLang="en-US" sz="900" dirty="0">
                <a:solidFill>
                  <a:schemeClr val="bg1">
                    <a:lumMod val="50000"/>
                  </a:schemeClr>
                </a:solidFill>
                <a:cs typeface="+mn-ea"/>
                <a:sym typeface="+mn-lt"/>
              </a:rPr>
              <a:t>此处添加详细文本描述，建议与标题相关并符合整体语言风格，语言描述尽量简洁生动</a:t>
            </a:r>
            <a:endParaRPr lang="en-US" altLang="zh-CN" sz="900" dirty="0">
              <a:solidFill>
                <a:schemeClr val="bg1">
                  <a:lumMod val="50000"/>
                </a:schemeClr>
              </a:solidFill>
              <a:cs typeface="+mn-ea"/>
              <a:sym typeface="+mn-lt"/>
            </a:endParaRPr>
          </a:p>
        </p:txBody>
      </p:sp>
      <p:sp>
        <p:nvSpPr>
          <p:cNvPr id="26" name="TextBox 22"/>
          <p:cNvSpPr txBox="1"/>
          <p:nvPr/>
        </p:nvSpPr>
        <p:spPr>
          <a:xfrm>
            <a:off x="4793958" y="2149527"/>
            <a:ext cx="1452092" cy="284693"/>
          </a:xfrm>
          <a:prstGeom prst="rect">
            <a:avLst/>
          </a:prstGeom>
          <a:noFill/>
        </p:spPr>
        <p:txBody>
          <a:bodyPr wrap="square" lIns="68580" tIns="34290" rIns="68580" bIns="34290" rtlCol="0">
            <a:spAutoFit/>
          </a:bodyPr>
          <a:lstStyle/>
          <a:p>
            <a:r>
              <a:rPr lang="zh-CN" altLang="en-US" sz="1400" b="1" dirty="0">
                <a:solidFill>
                  <a:schemeClr val="bg1">
                    <a:lumMod val="50000"/>
                  </a:schemeClr>
                </a:solidFill>
                <a:cs typeface="+mn-ea"/>
                <a:sym typeface="+mn-lt"/>
              </a:rPr>
              <a:t>标题内容</a:t>
            </a:r>
            <a:endParaRPr lang="en-US" altLang="zh-CN" sz="1400" b="1" dirty="0">
              <a:solidFill>
                <a:schemeClr val="bg1">
                  <a:lumMod val="50000"/>
                </a:schemeClr>
              </a:solidFill>
              <a:cs typeface="+mn-ea"/>
              <a:sym typeface="+mn-lt"/>
            </a:endParaRPr>
          </a:p>
        </p:txBody>
      </p:sp>
      <p:sp>
        <p:nvSpPr>
          <p:cNvPr id="27" name="Rectangle 23"/>
          <p:cNvSpPr/>
          <p:nvPr/>
        </p:nvSpPr>
        <p:spPr>
          <a:xfrm>
            <a:off x="4793957" y="1586864"/>
            <a:ext cx="2719645" cy="484748"/>
          </a:xfrm>
          <a:prstGeom prst="rect">
            <a:avLst/>
          </a:prstGeom>
        </p:spPr>
        <p:txBody>
          <a:bodyPr wrap="square" lIns="68580" tIns="34290" rIns="68580" bIns="34290">
            <a:spAutoFit/>
          </a:bodyPr>
          <a:lstStyle/>
          <a:p>
            <a:pPr fontAlgn="base">
              <a:lnSpc>
                <a:spcPct val="150000"/>
              </a:lnSpc>
              <a:spcBef>
                <a:spcPct val="0"/>
              </a:spcBef>
              <a:spcAft>
                <a:spcPct val="0"/>
              </a:spcAft>
            </a:pPr>
            <a:r>
              <a:rPr lang="zh-CN" altLang="en-US" sz="900" dirty="0">
                <a:solidFill>
                  <a:schemeClr val="bg1">
                    <a:lumMod val="50000"/>
                  </a:schemeClr>
                </a:solidFill>
                <a:cs typeface="+mn-ea"/>
                <a:sym typeface="+mn-lt"/>
              </a:rPr>
              <a:t>此处添加详细文本描述，建议与标题相关并符合整体语言风格，语言描述尽量简洁生动</a:t>
            </a:r>
            <a:endParaRPr lang="en-US" altLang="zh-CN" sz="900" dirty="0">
              <a:solidFill>
                <a:schemeClr val="bg1">
                  <a:lumMod val="50000"/>
                </a:schemeClr>
              </a:solidFill>
              <a:cs typeface="+mn-ea"/>
              <a:sym typeface="+mn-lt"/>
            </a:endParaRPr>
          </a:p>
        </p:txBody>
      </p:sp>
      <p:sp>
        <p:nvSpPr>
          <p:cNvPr id="28" name="TextBox 24"/>
          <p:cNvSpPr txBox="1"/>
          <p:nvPr/>
        </p:nvSpPr>
        <p:spPr>
          <a:xfrm>
            <a:off x="4793958" y="1305012"/>
            <a:ext cx="1452092" cy="284693"/>
          </a:xfrm>
          <a:prstGeom prst="rect">
            <a:avLst/>
          </a:prstGeom>
          <a:noFill/>
        </p:spPr>
        <p:txBody>
          <a:bodyPr wrap="square" lIns="68580" tIns="34290" rIns="68580" bIns="34290" rtlCol="0">
            <a:spAutoFit/>
          </a:bodyPr>
          <a:lstStyle/>
          <a:p>
            <a:r>
              <a:rPr lang="zh-CN" altLang="en-US" sz="1400" b="1" dirty="0">
                <a:solidFill>
                  <a:schemeClr val="bg1">
                    <a:lumMod val="50000"/>
                  </a:schemeClr>
                </a:solidFill>
                <a:cs typeface="+mn-ea"/>
                <a:sym typeface="+mn-lt"/>
              </a:rPr>
              <a:t>标题内容</a:t>
            </a:r>
            <a:endParaRPr lang="en-US" sz="1400" b="1" dirty="0">
              <a:solidFill>
                <a:schemeClr val="bg1">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par>
                          <p:cTn id="56" fill="hold">
                            <p:stCondLst>
                              <p:cond delay="5000"/>
                            </p:stCondLst>
                            <p:childTnLst>
                              <p:par>
                                <p:cTn id="57" presetID="22" presetClass="entr" presetSubtype="4"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5500"/>
                            </p:stCondLst>
                            <p:childTnLst>
                              <p:par>
                                <p:cTn id="61" presetID="22" presetClass="entr" presetSubtype="4"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par>
                          <p:cTn id="64" fill="hold">
                            <p:stCondLst>
                              <p:cond delay="6000"/>
                            </p:stCondLst>
                            <p:childTnLst>
                              <p:par>
                                <p:cTn id="65" presetID="22" presetClass="entr" presetSubtype="4"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childTnLst>
                          </p:cTn>
                        </p:par>
                        <p:par>
                          <p:cTn id="68" fill="hold">
                            <p:stCondLst>
                              <p:cond delay="6500"/>
                            </p:stCondLst>
                            <p:childTnLst>
                              <p:par>
                                <p:cTn id="69" presetID="22" presetClass="entr" presetSubtype="4" fill="hold" nodeType="afterEffect">
                                  <p:stCondLst>
                                    <p:cond delay="0"/>
                                  </p:stCondLst>
                                  <p:childTnLst>
                                    <p:set>
                                      <p:cBhvr>
                                        <p:cTn id="70" dur="1" fill="hold">
                                          <p:stCondLst>
                                            <p:cond delay="0"/>
                                          </p:stCondLst>
                                        </p:cTn>
                                        <p:tgtEl>
                                          <p:spTgt spid="25">
                                            <p:txEl>
                                              <p:pRg st="0" end="0"/>
                                            </p:txEl>
                                          </p:spTgt>
                                        </p:tgtEl>
                                        <p:attrNameLst>
                                          <p:attrName>style.visibility</p:attrName>
                                        </p:attrNameLst>
                                      </p:cBhvr>
                                      <p:to>
                                        <p:strVal val="visible"/>
                                      </p:to>
                                    </p:set>
                                    <p:animEffect transition="in" filter="wipe(down)">
                                      <p:cBhvr>
                                        <p:cTn id="71" dur="500"/>
                                        <p:tgtEl>
                                          <p:spTgt spid="25">
                                            <p:txEl>
                                              <p:pRg st="0" end="0"/>
                                            </p:txEl>
                                          </p:spTgt>
                                        </p:tgtEl>
                                      </p:cBhvr>
                                    </p:animEffect>
                                  </p:childTnLst>
                                </p:cTn>
                              </p:par>
                            </p:childTnLst>
                          </p:cTn>
                        </p:par>
                        <p:par>
                          <p:cTn id="72" fill="hold">
                            <p:stCondLst>
                              <p:cond delay="7000"/>
                            </p:stCondLst>
                            <p:childTnLst>
                              <p:par>
                                <p:cTn id="73" presetID="22" presetClass="entr" presetSubtype="4"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down)">
                                      <p:cBhvr>
                                        <p:cTn id="75" dur="500"/>
                                        <p:tgtEl>
                                          <p:spTgt spid="28"/>
                                        </p:tgtEl>
                                      </p:cBhvr>
                                    </p:animEffect>
                                  </p:childTnLst>
                                </p:cTn>
                              </p:par>
                            </p:childTnLst>
                          </p:cTn>
                        </p:par>
                        <p:par>
                          <p:cTn id="76" fill="hold">
                            <p:stCondLst>
                              <p:cond delay="7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P spid="8" grpId="0" animBg="1"/>
      <p:bldP spid="9" grpId="0" animBg="1"/>
      <p:bldP spid="10" grpId="0" animBg="1"/>
      <p:bldP spid="21" grpId="0"/>
      <p:bldP spid="22" grpId="0"/>
      <p:bldP spid="23" grpId="0"/>
      <p:bldP spid="24" grpId="0"/>
      <p:bldP spid="26" grpId="0"/>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工作教训</a:t>
            </a: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7" name="Group 3"/>
          <p:cNvGrpSpPr/>
          <p:nvPr/>
        </p:nvGrpSpPr>
        <p:grpSpPr>
          <a:xfrm>
            <a:off x="3384027" y="2128235"/>
            <a:ext cx="2386510" cy="2239024"/>
            <a:chOff x="4267432" y="3268989"/>
            <a:chExt cx="3746861" cy="3515306"/>
          </a:xfrm>
        </p:grpSpPr>
        <p:pic>
          <p:nvPicPr>
            <p:cNvPr id="8" name="Picture 4"/>
            <p:cNvPicPr>
              <a:picLocks noChangeAspect="1"/>
            </p:cNvPicPr>
            <p:nvPr/>
          </p:nvPicPr>
          <p:blipFill>
            <a:blip r:embed="rId3"/>
            <a:srcRect/>
            <a:stretch>
              <a:fillRect/>
            </a:stretch>
          </p:blipFill>
          <p:spPr bwMode="auto">
            <a:xfrm>
              <a:off x="4267432" y="3268989"/>
              <a:ext cx="3746861" cy="3515306"/>
            </a:xfrm>
            <a:prstGeom prst="rect">
              <a:avLst/>
            </a:prstGeom>
            <a:noFill/>
            <a:ln w="9525">
              <a:noFill/>
              <a:miter lim="800000"/>
              <a:headEnd/>
              <a:tailEnd/>
            </a:ln>
          </p:spPr>
        </p:pic>
        <p:grpSp>
          <p:nvGrpSpPr>
            <p:cNvPr id="9" name="Group 5"/>
            <p:cNvGrpSpPr/>
            <p:nvPr/>
          </p:nvGrpSpPr>
          <p:grpSpPr>
            <a:xfrm>
              <a:off x="4640809" y="3702483"/>
              <a:ext cx="3029172" cy="1710230"/>
              <a:chOff x="4640809" y="3464358"/>
              <a:chExt cx="3029172" cy="1710230"/>
            </a:xfrm>
          </p:grpSpPr>
          <p:sp>
            <p:nvSpPr>
              <p:cNvPr id="10" name="Rectangle 44"/>
              <p:cNvSpPr>
                <a:spLocks noChangeArrowheads="1"/>
              </p:cNvSpPr>
              <p:nvPr/>
            </p:nvSpPr>
            <p:spPr bwMode="auto">
              <a:xfrm>
                <a:off x="4640809" y="3464358"/>
                <a:ext cx="3029172" cy="1710230"/>
              </a:xfrm>
              <a:prstGeom prst="rect">
                <a:avLst/>
              </a:prstGeom>
              <a:solidFill>
                <a:schemeClr val="accent3"/>
              </a:solidFill>
              <a:ln>
                <a:noFill/>
              </a:ln>
            </p:spPr>
            <p:txBody>
              <a:bodyPr vert="horz" wrap="square" lIns="91440" tIns="45720" rIns="91440" bIns="45720" numCol="1" anchor="t" anchorCtr="0" compatLnSpc="1"/>
              <a:lstStyle/>
              <a:p>
                <a:endParaRPr lang="id-ID">
                  <a:cs typeface="+mn-ea"/>
                  <a:sym typeface="+mn-lt"/>
                </a:endParaRPr>
              </a:p>
            </p:txBody>
          </p:sp>
          <p:sp>
            <p:nvSpPr>
              <p:cNvPr id="11" name="Freeform 46"/>
              <p:cNvSpPr/>
              <p:nvPr/>
            </p:nvSpPr>
            <p:spPr bwMode="auto">
              <a:xfrm>
                <a:off x="4640809" y="3464358"/>
                <a:ext cx="3029172" cy="1710230"/>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close/>
                  </a:path>
                </a:pathLst>
              </a:custGeom>
              <a:solidFill>
                <a:schemeClr val="bg1">
                  <a:alpha val="25000"/>
                </a:schemeClr>
              </a:solidFill>
              <a:ln>
                <a:noFill/>
              </a:ln>
            </p:spPr>
            <p:txBody>
              <a:bodyPr vert="horz" wrap="square" lIns="91440" tIns="45720" rIns="91440" bIns="45720" numCol="1" anchor="t" anchorCtr="0" compatLnSpc="1"/>
              <a:lstStyle/>
              <a:p>
                <a:endParaRPr lang="id-ID">
                  <a:cs typeface="+mn-ea"/>
                  <a:sym typeface="+mn-lt"/>
                </a:endParaRPr>
              </a:p>
            </p:txBody>
          </p:sp>
        </p:grpSp>
      </p:grpSp>
      <p:sp>
        <p:nvSpPr>
          <p:cNvPr id="12" name="Freeform 47"/>
          <p:cNvSpPr/>
          <p:nvPr/>
        </p:nvSpPr>
        <p:spPr bwMode="auto">
          <a:xfrm>
            <a:off x="3480607" y="2613366"/>
            <a:ext cx="2665376" cy="1655651"/>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cs typeface="+mn-ea"/>
              <a:sym typeface="+mn-lt"/>
            </a:endParaRPr>
          </a:p>
        </p:txBody>
      </p:sp>
      <p:grpSp>
        <p:nvGrpSpPr>
          <p:cNvPr id="13" name="Group 9"/>
          <p:cNvGrpSpPr/>
          <p:nvPr/>
        </p:nvGrpSpPr>
        <p:grpSpPr>
          <a:xfrm>
            <a:off x="5979141" y="3281252"/>
            <a:ext cx="2401934" cy="721256"/>
            <a:chOff x="7017849" y="2698227"/>
            <a:chExt cx="3202579" cy="961674"/>
          </a:xfrm>
        </p:grpSpPr>
        <p:sp>
          <p:nvSpPr>
            <p:cNvPr id="14" name="Text Placeholder 2"/>
            <p:cNvSpPr txBox="1"/>
            <p:nvPr/>
          </p:nvSpPr>
          <p:spPr>
            <a:xfrm>
              <a:off x="7017849" y="2698227"/>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zh-CN" altLang="en-US" b="1" dirty="0">
                  <a:solidFill>
                    <a:schemeClr val="tx1">
                      <a:lumMod val="65000"/>
                      <a:lumOff val="35000"/>
                    </a:schemeClr>
                  </a:solidFill>
                  <a:cs typeface="+mn-ea"/>
                  <a:sym typeface="+mn-lt"/>
                </a:rPr>
                <a:t>标题内容</a:t>
              </a:r>
              <a:endParaRPr lang="en-US" altLang="zh-CN" b="1" dirty="0">
                <a:solidFill>
                  <a:schemeClr val="tx1">
                    <a:lumMod val="65000"/>
                    <a:lumOff val="35000"/>
                  </a:schemeClr>
                </a:solidFill>
                <a:cs typeface="+mn-ea"/>
                <a:sym typeface="+mn-lt"/>
              </a:endParaRPr>
            </a:p>
          </p:txBody>
        </p:sp>
        <p:sp>
          <p:nvSpPr>
            <p:cNvPr id="15" name="TextBox 11"/>
            <p:cNvSpPr txBox="1"/>
            <p:nvPr/>
          </p:nvSpPr>
          <p:spPr>
            <a:xfrm>
              <a:off x="8306122" y="2950219"/>
              <a:ext cx="1914306" cy="709682"/>
            </a:xfrm>
            <a:prstGeom prst="rect">
              <a:avLst/>
            </a:prstGeom>
            <a:noFill/>
          </p:spPr>
          <p:txBody>
            <a:bodyPr wrap="square" lIns="0" tIns="0" rIns="0" bIns="0" rtlCol="0">
              <a:spAutoFit/>
            </a:bodyPr>
            <a:lstStyle/>
            <a:p>
              <a:pPr fontAlgn="base">
                <a:lnSpc>
                  <a:spcPct val="150000"/>
                </a:lnSpc>
                <a:spcBef>
                  <a:spcPct val="0"/>
                </a:spcBef>
                <a:spcAft>
                  <a:spcPct val="0"/>
                </a:spcAft>
              </a:pPr>
              <a:r>
                <a:rPr lang="zh-CN" altLang="en-US" sz="800" dirty="0">
                  <a:solidFill>
                    <a:schemeClr val="bg1">
                      <a:lumMod val="50000"/>
                    </a:schemeClr>
                  </a:solidFill>
                  <a:cs typeface="+mn-ea"/>
                  <a:sym typeface="+mn-lt"/>
                </a:rPr>
                <a:t>此处添加详细文本描述，建议与标题相关并符合整体语言风格，语言描述尽量简洁生动</a:t>
              </a:r>
              <a:endParaRPr lang="en-US" altLang="zh-CN" sz="800" dirty="0">
                <a:solidFill>
                  <a:schemeClr val="bg1">
                    <a:lumMod val="50000"/>
                  </a:schemeClr>
                </a:solidFill>
                <a:cs typeface="+mn-ea"/>
                <a:sym typeface="+mn-lt"/>
              </a:endParaRPr>
            </a:p>
          </p:txBody>
        </p:sp>
      </p:grpSp>
      <p:grpSp>
        <p:nvGrpSpPr>
          <p:cNvPr id="16" name="Group 12"/>
          <p:cNvGrpSpPr/>
          <p:nvPr/>
        </p:nvGrpSpPr>
        <p:grpSpPr>
          <a:xfrm>
            <a:off x="5770537" y="1669783"/>
            <a:ext cx="2406473" cy="762145"/>
            <a:chOff x="7039061" y="2655655"/>
            <a:chExt cx="3208631" cy="1016192"/>
          </a:xfrm>
        </p:grpSpPr>
        <p:sp>
          <p:nvSpPr>
            <p:cNvPr id="17" name="Text Placeholder 2"/>
            <p:cNvSpPr txBox="1"/>
            <p:nvPr/>
          </p:nvSpPr>
          <p:spPr>
            <a:xfrm>
              <a:off x="7039061" y="2655655"/>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zh-CN" altLang="en-US" b="1" dirty="0">
                  <a:solidFill>
                    <a:schemeClr val="tx1">
                      <a:lumMod val="65000"/>
                      <a:lumOff val="35000"/>
                    </a:schemeClr>
                  </a:solidFill>
                  <a:cs typeface="+mn-ea"/>
                  <a:sym typeface="+mn-lt"/>
                </a:rPr>
                <a:t>标题内容</a:t>
              </a:r>
              <a:endParaRPr lang="en-US" altLang="zh-CN" b="1" dirty="0">
                <a:solidFill>
                  <a:schemeClr val="tx1">
                    <a:lumMod val="65000"/>
                    <a:lumOff val="35000"/>
                  </a:schemeClr>
                </a:solidFill>
                <a:cs typeface="+mn-ea"/>
                <a:sym typeface="+mn-lt"/>
              </a:endParaRPr>
            </a:p>
          </p:txBody>
        </p:sp>
        <p:sp>
          <p:nvSpPr>
            <p:cNvPr id="18" name="TextBox 14"/>
            <p:cNvSpPr txBox="1"/>
            <p:nvPr/>
          </p:nvSpPr>
          <p:spPr>
            <a:xfrm>
              <a:off x="8333386" y="2962165"/>
              <a:ext cx="1914306" cy="709682"/>
            </a:xfrm>
            <a:prstGeom prst="rect">
              <a:avLst/>
            </a:prstGeom>
            <a:noFill/>
          </p:spPr>
          <p:txBody>
            <a:bodyPr wrap="square" lIns="0" tIns="0" rIns="0" bIns="0" rtlCol="0">
              <a:spAutoFit/>
            </a:bodyPr>
            <a:lstStyle/>
            <a:p>
              <a:pPr fontAlgn="base">
                <a:lnSpc>
                  <a:spcPct val="150000"/>
                </a:lnSpc>
                <a:spcBef>
                  <a:spcPct val="0"/>
                </a:spcBef>
                <a:spcAft>
                  <a:spcPct val="0"/>
                </a:spcAft>
              </a:pPr>
              <a:r>
                <a:rPr lang="zh-CN" altLang="en-US" sz="800" dirty="0">
                  <a:solidFill>
                    <a:schemeClr val="bg1">
                      <a:lumMod val="50000"/>
                    </a:schemeClr>
                  </a:solidFill>
                  <a:cs typeface="+mn-ea"/>
                  <a:sym typeface="+mn-lt"/>
                </a:rPr>
                <a:t>此处添加详细文本描述，建议与标题相关并符合整体语言风格，语言描述尽量简洁生动</a:t>
              </a:r>
              <a:endParaRPr lang="en-US" altLang="zh-CN" sz="800" dirty="0">
                <a:solidFill>
                  <a:schemeClr val="bg1">
                    <a:lumMod val="50000"/>
                  </a:schemeClr>
                </a:solidFill>
                <a:cs typeface="+mn-ea"/>
                <a:sym typeface="+mn-lt"/>
              </a:endParaRPr>
            </a:p>
          </p:txBody>
        </p:sp>
      </p:grpSp>
      <p:grpSp>
        <p:nvGrpSpPr>
          <p:cNvPr id="19" name="Group 15"/>
          <p:cNvGrpSpPr/>
          <p:nvPr/>
        </p:nvGrpSpPr>
        <p:grpSpPr>
          <a:xfrm>
            <a:off x="546565" y="3239184"/>
            <a:ext cx="1688609" cy="767667"/>
            <a:chOff x="1728901" y="2644031"/>
            <a:chExt cx="2251479" cy="1023555"/>
          </a:xfrm>
        </p:grpSpPr>
        <p:sp>
          <p:nvSpPr>
            <p:cNvPr id="20" name="Text Placeholder 2"/>
            <p:cNvSpPr txBox="1"/>
            <p:nvPr/>
          </p:nvSpPr>
          <p:spPr>
            <a:xfrm>
              <a:off x="1728901" y="2644031"/>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zh-CN" altLang="en-US" b="1" dirty="0">
                  <a:solidFill>
                    <a:schemeClr val="tx1">
                      <a:lumMod val="65000"/>
                      <a:lumOff val="35000"/>
                    </a:schemeClr>
                  </a:solidFill>
                  <a:cs typeface="+mn-ea"/>
                  <a:sym typeface="+mn-lt"/>
                </a:rPr>
                <a:t>标题内容</a:t>
              </a:r>
              <a:endParaRPr lang="en-US" altLang="zh-CN" b="1" dirty="0">
                <a:solidFill>
                  <a:schemeClr val="tx1">
                    <a:lumMod val="65000"/>
                    <a:lumOff val="35000"/>
                  </a:schemeClr>
                </a:solidFill>
                <a:cs typeface="+mn-ea"/>
                <a:sym typeface="+mn-lt"/>
              </a:endParaRPr>
            </a:p>
          </p:txBody>
        </p:sp>
        <p:sp>
          <p:nvSpPr>
            <p:cNvPr id="21" name="TextBox 17"/>
            <p:cNvSpPr txBox="1"/>
            <p:nvPr/>
          </p:nvSpPr>
          <p:spPr>
            <a:xfrm>
              <a:off x="1943100" y="2957904"/>
              <a:ext cx="1929574" cy="709682"/>
            </a:xfrm>
            <a:prstGeom prst="rect">
              <a:avLst/>
            </a:prstGeom>
            <a:noFill/>
          </p:spPr>
          <p:txBody>
            <a:bodyPr wrap="square" lIns="0" tIns="0" rIns="0" bIns="0" rtlCol="0">
              <a:spAutoFit/>
            </a:bodyPr>
            <a:lstStyle/>
            <a:p>
              <a:pPr algn="r" fontAlgn="base">
                <a:lnSpc>
                  <a:spcPct val="150000"/>
                </a:lnSpc>
                <a:spcBef>
                  <a:spcPct val="0"/>
                </a:spcBef>
                <a:spcAft>
                  <a:spcPct val="0"/>
                </a:spcAft>
              </a:pPr>
              <a:r>
                <a:rPr lang="zh-CN" altLang="en-US" sz="800" dirty="0">
                  <a:solidFill>
                    <a:schemeClr val="bg1">
                      <a:lumMod val="50000"/>
                    </a:schemeClr>
                  </a:solidFill>
                  <a:cs typeface="+mn-ea"/>
                  <a:sym typeface="+mn-lt"/>
                </a:rPr>
                <a:t>此处添加详细文本描述，建议与标题相关并符合整体语言风格，语言描述尽量简洁生动</a:t>
              </a:r>
              <a:endParaRPr lang="en-US" altLang="zh-CN" sz="800" dirty="0">
                <a:solidFill>
                  <a:schemeClr val="bg1">
                    <a:lumMod val="50000"/>
                  </a:schemeClr>
                </a:solidFill>
                <a:cs typeface="+mn-ea"/>
                <a:sym typeface="+mn-lt"/>
              </a:endParaRPr>
            </a:p>
          </p:txBody>
        </p:sp>
      </p:grpSp>
      <p:grpSp>
        <p:nvGrpSpPr>
          <p:cNvPr id="22" name="Group 18"/>
          <p:cNvGrpSpPr/>
          <p:nvPr/>
        </p:nvGrpSpPr>
        <p:grpSpPr>
          <a:xfrm>
            <a:off x="756115" y="1684133"/>
            <a:ext cx="1688609" cy="767667"/>
            <a:chOff x="1728901" y="2644031"/>
            <a:chExt cx="2251479" cy="1023555"/>
          </a:xfrm>
        </p:grpSpPr>
        <p:sp>
          <p:nvSpPr>
            <p:cNvPr id="23" name="Text Placeholder 2"/>
            <p:cNvSpPr txBox="1"/>
            <p:nvPr/>
          </p:nvSpPr>
          <p:spPr>
            <a:xfrm>
              <a:off x="1728901" y="2644031"/>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zh-CN" altLang="en-US" b="1" dirty="0">
                  <a:solidFill>
                    <a:schemeClr val="tx1">
                      <a:lumMod val="65000"/>
                      <a:lumOff val="35000"/>
                    </a:schemeClr>
                  </a:solidFill>
                  <a:cs typeface="+mn-ea"/>
                  <a:sym typeface="+mn-lt"/>
                </a:rPr>
                <a:t>标题内容</a:t>
              </a:r>
              <a:endParaRPr lang="en-US" b="1" dirty="0">
                <a:solidFill>
                  <a:schemeClr val="tx1">
                    <a:lumMod val="65000"/>
                    <a:lumOff val="35000"/>
                  </a:schemeClr>
                </a:solidFill>
                <a:cs typeface="+mn-ea"/>
                <a:sym typeface="+mn-lt"/>
              </a:endParaRPr>
            </a:p>
          </p:txBody>
        </p:sp>
        <p:sp>
          <p:nvSpPr>
            <p:cNvPr id="24" name="TextBox 20"/>
            <p:cNvSpPr txBox="1"/>
            <p:nvPr/>
          </p:nvSpPr>
          <p:spPr>
            <a:xfrm>
              <a:off x="1943100" y="2957904"/>
              <a:ext cx="1929574" cy="709682"/>
            </a:xfrm>
            <a:prstGeom prst="rect">
              <a:avLst/>
            </a:prstGeom>
            <a:noFill/>
          </p:spPr>
          <p:txBody>
            <a:bodyPr wrap="square" lIns="0" tIns="0" rIns="0" bIns="0" rtlCol="0">
              <a:spAutoFit/>
            </a:bodyPr>
            <a:lstStyle/>
            <a:p>
              <a:pPr algn="r" fontAlgn="base">
                <a:lnSpc>
                  <a:spcPct val="150000"/>
                </a:lnSpc>
                <a:spcBef>
                  <a:spcPct val="0"/>
                </a:spcBef>
                <a:spcAft>
                  <a:spcPct val="0"/>
                </a:spcAft>
              </a:pPr>
              <a:r>
                <a:rPr lang="zh-CN" altLang="en-US" sz="800" dirty="0">
                  <a:solidFill>
                    <a:schemeClr val="bg1">
                      <a:lumMod val="50000"/>
                    </a:schemeClr>
                  </a:solidFill>
                  <a:cs typeface="+mn-ea"/>
                  <a:sym typeface="+mn-lt"/>
                </a:rPr>
                <a:t>此处添加详细文本描述，建议与标题相关并符合整体语言风格，语言描述尽量简洁生动</a:t>
              </a:r>
              <a:endParaRPr lang="en-US" altLang="zh-CN" sz="800" dirty="0">
                <a:solidFill>
                  <a:schemeClr val="bg1">
                    <a:lumMod val="50000"/>
                  </a:schemeClr>
                </a:solidFill>
                <a:cs typeface="+mn-ea"/>
                <a:sym typeface="+mn-lt"/>
              </a:endParaRPr>
            </a:p>
          </p:txBody>
        </p:sp>
      </p:grpSp>
      <p:grpSp>
        <p:nvGrpSpPr>
          <p:cNvPr id="64" name="组合 63"/>
          <p:cNvGrpSpPr/>
          <p:nvPr/>
        </p:nvGrpSpPr>
        <p:grpSpPr>
          <a:xfrm>
            <a:off x="2527944" y="1679864"/>
            <a:ext cx="449065" cy="461665"/>
            <a:chOff x="1775793" y="4517453"/>
            <a:chExt cx="449065" cy="461665"/>
          </a:xfrm>
        </p:grpSpPr>
        <p:sp>
          <p:nvSpPr>
            <p:cNvPr id="55" name="椭圆 54"/>
            <p:cNvSpPr/>
            <p:nvPr/>
          </p:nvSpPr>
          <p:spPr>
            <a:xfrm rot="9480000">
              <a:off x="1775793" y="4523754"/>
              <a:ext cx="449065" cy="449065"/>
            </a:xfrm>
            <a:prstGeom prst="ellipse">
              <a:avLst/>
            </a:prstGeom>
            <a:gradFill flip="none" rotWithShape="1">
              <a:gsLst>
                <a:gs pos="0">
                  <a:srgbClr val="009999"/>
                </a:gs>
                <a:gs pos="100000">
                  <a:srgbClr val="008080"/>
                </a:gs>
              </a:gsLst>
              <a:lin ang="10200000" scaled="0"/>
              <a:tileRect/>
            </a:gradFill>
            <a:ln w="38100">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文本框 58"/>
            <p:cNvSpPr txBox="1"/>
            <p:nvPr/>
          </p:nvSpPr>
          <p:spPr>
            <a:xfrm>
              <a:off x="1809750" y="4517453"/>
              <a:ext cx="344644" cy="461665"/>
            </a:xfrm>
            <a:prstGeom prst="rect">
              <a:avLst/>
            </a:prstGeom>
            <a:noFill/>
          </p:spPr>
          <p:txBody>
            <a:bodyPr wrap="square" rtlCol="0">
              <a:spAutoFit/>
            </a:bodyPr>
            <a:lstStyle/>
            <a:p>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grpSp>
      <p:grpSp>
        <p:nvGrpSpPr>
          <p:cNvPr id="65" name="组合 64"/>
          <p:cNvGrpSpPr/>
          <p:nvPr/>
        </p:nvGrpSpPr>
        <p:grpSpPr>
          <a:xfrm>
            <a:off x="6181864" y="1696277"/>
            <a:ext cx="449065" cy="461665"/>
            <a:chOff x="2456706" y="4516696"/>
            <a:chExt cx="449065" cy="461665"/>
          </a:xfrm>
        </p:grpSpPr>
        <p:sp>
          <p:nvSpPr>
            <p:cNvPr id="58" name="椭圆 57"/>
            <p:cNvSpPr/>
            <p:nvPr/>
          </p:nvSpPr>
          <p:spPr>
            <a:xfrm rot="9480000">
              <a:off x="2456706" y="4523754"/>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文本框 59"/>
            <p:cNvSpPr txBox="1"/>
            <p:nvPr/>
          </p:nvSpPr>
          <p:spPr>
            <a:xfrm>
              <a:off x="2504729" y="4516696"/>
              <a:ext cx="344644" cy="461665"/>
            </a:xfrm>
            <a:prstGeom prst="rect">
              <a:avLst/>
            </a:prstGeom>
            <a:noFill/>
          </p:spPr>
          <p:txBody>
            <a:bodyPr wrap="square" rtlCol="0">
              <a:spAutoFit/>
            </a:bodyPr>
            <a:lstStyle/>
            <a:p>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grpSp>
      <p:grpSp>
        <p:nvGrpSpPr>
          <p:cNvPr id="66" name="组合 65"/>
          <p:cNvGrpSpPr/>
          <p:nvPr/>
        </p:nvGrpSpPr>
        <p:grpSpPr>
          <a:xfrm>
            <a:off x="2421946" y="3213249"/>
            <a:ext cx="449065" cy="461665"/>
            <a:chOff x="3137619" y="4517452"/>
            <a:chExt cx="449065" cy="461665"/>
          </a:xfrm>
        </p:grpSpPr>
        <p:sp>
          <p:nvSpPr>
            <p:cNvPr id="56" name="椭圆 55"/>
            <p:cNvSpPr/>
            <p:nvPr/>
          </p:nvSpPr>
          <p:spPr>
            <a:xfrm rot="9480000">
              <a:off x="3137619" y="4523754"/>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文本框 60"/>
            <p:cNvSpPr txBox="1"/>
            <p:nvPr/>
          </p:nvSpPr>
          <p:spPr>
            <a:xfrm>
              <a:off x="3189829" y="4517452"/>
              <a:ext cx="344644" cy="461665"/>
            </a:xfrm>
            <a:prstGeom prst="rect">
              <a:avLst/>
            </a:prstGeom>
            <a:noFill/>
          </p:spPr>
          <p:txBody>
            <a:bodyPr wrap="square" rtlCol="0">
              <a:spAutoFit/>
            </a:bodyPr>
            <a:lstStyle/>
            <a:p>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grpSp>
      <p:grpSp>
        <p:nvGrpSpPr>
          <p:cNvPr id="63" name="组合 62"/>
          <p:cNvGrpSpPr/>
          <p:nvPr/>
        </p:nvGrpSpPr>
        <p:grpSpPr>
          <a:xfrm>
            <a:off x="6262084" y="3254710"/>
            <a:ext cx="481620" cy="462222"/>
            <a:chOff x="3817346" y="4516695"/>
            <a:chExt cx="481620" cy="462222"/>
          </a:xfrm>
        </p:grpSpPr>
        <p:sp>
          <p:nvSpPr>
            <p:cNvPr id="57" name="椭圆 56"/>
            <p:cNvSpPr/>
            <p:nvPr/>
          </p:nvSpPr>
          <p:spPr>
            <a:xfrm rot="9480000">
              <a:off x="3817346" y="4529852"/>
              <a:ext cx="481620" cy="449065"/>
            </a:xfrm>
            <a:prstGeom prst="ellipse">
              <a:avLst/>
            </a:prstGeom>
            <a:gradFill flip="none" rotWithShape="1">
              <a:gsLst>
                <a:gs pos="0">
                  <a:srgbClr val="E94744"/>
                </a:gs>
                <a:gs pos="100000">
                  <a:srgbClr val="C34A3D"/>
                </a:gs>
              </a:gsLst>
              <a:lin ang="10200000" scaled="0"/>
              <a:tileRect/>
            </a:gradFill>
            <a:ln w="38100">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文本框 61"/>
            <p:cNvSpPr txBox="1"/>
            <p:nvPr/>
          </p:nvSpPr>
          <p:spPr>
            <a:xfrm>
              <a:off x="3885834" y="4516695"/>
              <a:ext cx="344644" cy="461665"/>
            </a:xfrm>
            <a:prstGeom prst="rect">
              <a:avLst/>
            </a:prstGeom>
            <a:noFill/>
          </p:spPr>
          <p:txBody>
            <a:bodyPr wrap="square" rtlCol="0">
              <a:spAutoFit/>
            </a:bodyPr>
            <a:lstStyle/>
            <a:p>
              <a:r>
                <a:rPr lang="en-US" altLang="zh-CN" sz="2400" dirty="0">
                  <a:solidFill>
                    <a:schemeClr val="bg1"/>
                  </a:solidFill>
                  <a:cs typeface="+mn-ea"/>
                  <a:sym typeface="+mn-lt"/>
                </a:rPr>
                <a:t>4</a:t>
              </a:r>
              <a:endParaRPr lang="zh-CN" altLang="en-US" sz="24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500"/>
                                        <p:tgtEl>
                                          <p:spTgt spid="19"/>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9306AD6A-D9AD-482D-BBFF-8876D33D1566}"/>
              </a:ext>
            </a:extLst>
          </p:cNvPr>
          <p:cNvGrpSpPr/>
          <p:nvPr/>
        </p:nvGrpSpPr>
        <p:grpSpPr>
          <a:xfrm>
            <a:off x="1859225" y="1943700"/>
            <a:ext cx="1390739" cy="1390739"/>
            <a:chOff x="3552943" y="2498822"/>
            <a:chExt cx="398028" cy="398028"/>
          </a:xfrm>
        </p:grpSpPr>
        <p:sp>
          <p:nvSpPr>
            <p:cNvPr id="23" name="椭圆 22">
              <a:extLst>
                <a:ext uri="{FF2B5EF4-FFF2-40B4-BE49-F238E27FC236}">
                  <a16:creationId xmlns:a16="http://schemas.microsoft.com/office/drawing/2014/main" id="{B3A09AC3-590A-4AD0-8FD3-654AE4257768}"/>
                </a:ext>
              </a:extLst>
            </p:cNvPr>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a:extLst>
                <a:ext uri="{FF2B5EF4-FFF2-40B4-BE49-F238E27FC236}">
                  <a16:creationId xmlns:a16="http://schemas.microsoft.com/office/drawing/2014/main" id="{35E92A0E-4E53-402F-8E98-0C1C58F448A1}"/>
                </a:ext>
              </a:extLst>
            </p:cNvPr>
            <p:cNvGrpSpPr/>
            <p:nvPr/>
          </p:nvGrpSpPr>
          <p:grpSpPr>
            <a:xfrm>
              <a:off x="3653065" y="2597917"/>
              <a:ext cx="197783" cy="199002"/>
              <a:chOff x="4528188" y="3001023"/>
              <a:chExt cx="464228" cy="467087"/>
            </a:xfrm>
            <a:solidFill>
              <a:srgbClr val="009288"/>
            </a:solidFill>
          </p:grpSpPr>
          <p:sp>
            <p:nvSpPr>
              <p:cNvPr id="25" name="Freeform 6">
                <a:extLst>
                  <a:ext uri="{FF2B5EF4-FFF2-40B4-BE49-F238E27FC236}">
                    <a16:creationId xmlns:a16="http://schemas.microsoft.com/office/drawing/2014/main" id="{3E08FBD2-A022-41C0-A12D-B9E9B3B80372}"/>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26" name="Freeform 7">
                <a:extLst>
                  <a:ext uri="{FF2B5EF4-FFF2-40B4-BE49-F238E27FC236}">
                    <a16:creationId xmlns:a16="http://schemas.microsoft.com/office/drawing/2014/main" id="{BC6B2645-1DAA-4510-B346-3436FB155729}"/>
                  </a:ext>
                </a:extLst>
              </p:cNvPr>
              <p:cNvSpPr/>
              <p:nvPr/>
            </p:nvSpPr>
            <p:spPr bwMode="auto">
              <a:xfrm>
                <a:off x="4528188" y="3050151"/>
                <a:ext cx="464228" cy="417959"/>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015A75"/>
                  </a:solidFill>
                  <a:cs typeface="+mn-ea"/>
                  <a:sym typeface="+mn-lt"/>
                </a:endParaRPr>
              </a:p>
            </p:txBody>
          </p:sp>
        </p:grpSp>
      </p:grpSp>
      <p:sp>
        <p:nvSpPr>
          <p:cNvPr id="27" name="圆角矩形 16">
            <a:extLst>
              <a:ext uri="{FF2B5EF4-FFF2-40B4-BE49-F238E27FC236}">
                <a16:creationId xmlns:a16="http://schemas.microsoft.com/office/drawing/2014/main" id="{096D3880-DC85-42B7-A9FF-E2E3E7BDE4CE}"/>
              </a:ext>
            </a:extLst>
          </p:cNvPr>
          <p:cNvSpPr/>
          <p:nvPr/>
        </p:nvSpPr>
        <p:spPr>
          <a:xfrm rot="5400000" flipH="1">
            <a:off x="5149335" y="-119329"/>
            <a:ext cx="394552" cy="2989990"/>
          </a:xfrm>
          <a:prstGeom prst="roundRect">
            <a:avLst/>
          </a:prstGeom>
          <a:solidFill>
            <a:srgbClr val="008080"/>
          </a:soli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a:extLst>
              <a:ext uri="{FF2B5EF4-FFF2-40B4-BE49-F238E27FC236}">
                <a16:creationId xmlns:a16="http://schemas.microsoft.com/office/drawing/2014/main" id="{7A0BD2BD-4437-430A-BC5F-73F2D22E07C4}"/>
              </a:ext>
            </a:extLst>
          </p:cNvPr>
          <p:cNvSpPr/>
          <p:nvPr/>
        </p:nvSpPr>
        <p:spPr>
          <a:xfrm>
            <a:off x="4106595" y="1222984"/>
            <a:ext cx="1869423" cy="307777"/>
          </a:xfrm>
          <a:prstGeom prst="rect">
            <a:avLst/>
          </a:prstGeom>
        </p:spPr>
        <p:txBody>
          <a:bodyPr wrap="none">
            <a:spAutoFit/>
          </a:bodyPr>
          <a:lstStyle/>
          <a:p>
            <a:pPr defTabSz="1219200"/>
            <a:r>
              <a:rPr lang="en-US" altLang="zh-CN" sz="1400" b="1" dirty="0">
                <a:solidFill>
                  <a:schemeClr val="bg1"/>
                </a:solidFill>
                <a:cs typeface="+mn-ea"/>
                <a:sym typeface="+mn-lt"/>
              </a:rPr>
              <a:t>01 </a:t>
            </a:r>
            <a:r>
              <a:rPr lang="zh-CN" altLang="en-US" sz="1400" b="1" dirty="0">
                <a:solidFill>
                  <a:schemeClr val="bg1"/>
                </a:solidFill>
                <a:cs typeface="+mn-ea"/>
                <a:sym typeface="+mn-lt"/>
              </a:rPr>
              <a:t>年终工作内容概述</a:t>
            </a:r>
          </a:p>
        </p:txBody>
      </p:sp>
      <p:grpSp>
        <p:nvGrpSpPr>
          <p:cNvPr id="29" name="组合 28">
            <a:extLst>
              <a:ext uri="{FF2B5EF4-FFF2-40B4-BE49-F238E27FC236}">
                <a16:creationId xmlns:a16="http://schemas.microsoft.com/office/drawing/2014/main" id="{217B5EA5-6C81-4DFE-A000-4BDD241459FA}"/>
              </a:ext>
            </a:extLst>
          </p:cNvPr>
          <p:cNvGrpSpPr/>
          <p:nvPr/>
        </p:nvGrpSpPr>
        <p:grpSpPr>
          <a:xfrm>
            <a:off x="3606180" y="1133730"/>
            <a:ext cx="439860" cy="439860"/>
            <a:chOff x="3552943" y="2498822"/>
            <a:chExt cx="398028" cy="398028"/>
          </a:xfrm>
        </p:grpSpPr>
        <p:sp>
          <p:nvSpPr>
            <p:cNvPr id="3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3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3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rgbClr val="015A75"/>
                  </a:solidFill>
                  <a:cs typeface="+mn-ea"/>
                  <a:sym typeface="+mn-lt"/>
                </a:endParaRPr>
              </a:p>
            </p:txBody>
          </p:sp>
        </p:grpSp>
      </p:grpSp>
      <p:sp>
        <p:nvSpPr>
          <p:cNvPr id="34" name="圆角矩形 16">
            <a:extLst>
              <a:ext uri="{FF2B5EF4-FFF2-40B4-BE49-F238E27FC236}">
                <a16:creationId xmlns:a16="http://schemas.microsoft.com/office/drawing/2014/main" id="{3B2F4B55-FD50-42B1-926A-2FF632B44C86}"/>
              </a:ext>
            </a:extLst>
          </p:cNvPr>
          <p:cNvSpPr/>
          <p:nvPr/>
        </p:nvSpPr>
        <p:spPr>
          <a:xfrm rot="5400000" flipH="1">
            <a:off x="5478550" y="512363"/>
            <a:ext cx="394552" cy="2989990"/>
          </a:xfrm>
          <a:prstGeom prst="roundRect">
            <a:avLst/>
          </a:prstGeom>
          <a:solidFill>
            <a:srgbClr val="015A75"/>
          </a:soli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a:extLst>
              <a:ext uri="{FF2B5EF4-FFF2-40B4-BE49-F238E27FC236}">
                <a16:creationId xmlns:a16="http://schemas.microsoft.com/office/drawing/2014/main" id="{47BA3EFB-2046-4525-89FE-A40D8365DA32}"/>
              </a:ext>
            </a:extLst>
          </p:cNvPr>
          <p:cNvSpPr/>
          <p:nvPr/>
        </p:nvSpPr>
        <p:spPr>
          <a:xfrm>
            <a:off x="4435810" y="1854676"/>
            <a:ext cx="2228495" cy="307777"/>
          </a:xfrm>
          <a:prstGeom prst="rect">
            <a:avLst/>
          </a:prstGeom>
        </p:spPr>
        <p:txBody>
          <a:bodyPr wrap="none">
            <a:spAutoFit/>
          </a:bodyPr>
          <a:lstStyle/>
          <a:p>
            <a:pPr defTabSz="1219200"/>
            <a:r>
              <a:rPr lang="en-US" altLang="zh-CN" sz="1400" b="1" dirty="0">
                <a:solidFill>
                  <a:schemeClr val="bg1"/>
                </a:solidFill>
                <a:cs typeface="+mn-ea"/>
                <a:sym typeface="+mn-lt"/>
              </a:rPr>
              <a:t>02 </a:t>
            </a:r>
            <a:r>
              <a:rPr lang="zh-CN" altLang="en-US" sz="1400" b="1" dirty="0">
                <a:solidFill>
                  <a:schemeClr val="bg1"/>
                </a:solidFill>
                <a:cs typeface="+mn-ea"/>
                <a:sym typeface="+mn-lt"/>
              </a:rPr>
              <a:t>工作中存在的主要问题</a:t>
            </a:r>
          </a:p>
        </p:txBody>
      </p:sp>
      <p:grpSp>
        <p:nvGrpSpPr>
          <p:cNvPr id="36" name="组合 35">
            <a:extLst>
              <a:ext uri="{FF2B5EF4-FFF2-40B4-BE49-F238E27FC236}">
                <a16:creationId xmlns:a16="http://schemas.microsoft.com/office/drawing/2014/main" id="{CEABB988-376F-4C9F-82F8-D7A8F5F254A6}"/>
              </a:ext>
            </a:extLst>
          </p:cNvPr>
          <p:cNvGrpSpPr/>
          <p:nvPr/>
        </p:nvGrpSpPr>
        <p:grpSpPr>
          <a:xfrm>
            <a:off x="3935395" y="1765422"/>
            <a:ext cx="439860" cy="439860"/>
            <a:chOff x="3552943" y="2498822"/>
            <a:chExt cx="398028" cy="398028"/>
          </a:xfrm>
        </p:grpSpPr>
        <p:sp>
          <p:nvSpPr>
            <p:cNvPr id="37" name="椭圆 36">
              <a:extLst>
                <a:ext uri="{FF2B5EF4-FFF2-40B4-BE49-F238E27FC236}">
                  <a16:creationId xmlns:a16="http://schemas.microsoft.com/office/drawing/2014/main" id="{A00ADD6B-ED20-409B-88DB-6C903679A8E6}"/>
                </a:ext>
              </a:extLst>
            </p:cNvPr>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8" name="组合 37">
              <a:extLst>
                <a:ext uri="{FF2B5EF4-FFF2-40B4-BE49-F238E27FC236}">
                  <a16:creationId xmlns:a16="http://schemas.microsoft.com/office/drawing/2014/main" id="{2A7EB4AF-9908-441B-8713-E28EBC4ACC10}"/>
                </a:ext>
              </a:extLst>
            </p:cNvPr>
            <p:cNvGrpSpPr/>
            <p:nvPr/>
          </p:nvGrpSpPr>
          <p:grpSpPr>
            <a:xfrm>
              <a:off x="3653065" y="2597911"/>
              <a:ext cx="197783" cy="205476"/>
              <a:chOff x="4528189" y="3001023"/>
              <a:chExt cx="464228" cy="482285"/>
            </a:xfrm>
            <a:solidFill>
              <a:srgbClr val="009288"/>
            </a:solidFill>
          </p:grpSpPr>
          <p:sp>
            <p:nvSpPr>
              <p:cNvPr id="39" name="Freeform 6">
                <a:extLst>
                  <a:ext uri="{FF2B5EF4-FFF2-40B4-BE49-F238E27FC236}">
                    <a16:creationId xmlns:a16="http://schemas.microsoft.com/office/drawing/2014/main" id="{193572E5-FFF0-4080-AEAA-794B8808275F}"/>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40" name="Freeform 7">
                <a:extLst>
                  <a:ext uri="{FF2B5EF4-FFF2-40B4-BE49-F238E27FC236}">
                    <a16:creationId xmlns:a16="http://schemas.microsoft.com/office/drawing/2014/main" id="{CAA5A571-901D-44FF-BB6A-D8576B427B9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rgbClr val="015A75"/>
                  </a:solidFill>
                  <a:cs typeface="+mn-ea"/>
                  <a:sym typeface="+mn-lt"/>
                </a:endParaRPr>
              </a:p>
            </p:txBody>
          </p:sp>
        </p:grpSp>
      </p:grpSp>
      <p:sp>
        <p:nvSpPr>
          <p:cNvPr id="41" name="圆角矩形 16">
            <a:extLst>
              <a:ext uri="{FF2B5EF4-FFF2-40B4-BE49-F238E27FC236}">
                <a16:creationId xmlns:a16="http://schemas.microsoft.com/office/drawing/2014/main" id="{91853778-FB28-4BCA-993F-863408D4249B}"/>
              </a:ext>
            </a:extLst>
          </p:cNvPr>
          <p:cNvSpPr/>
          <p:nvPr/>
        </p:nvSpPr>
        <p:spPr>
          <a:xfrm rot="5400000" flipH="1">
            <a:off x="5649750" y="1159861"/>
            <a:ext cx="394552" cy="2989990"/>
          </a:xfrm>
          <a:prstGeom prst="roundRect">
            <a:avLst/>
          </a:prstGeom>
          <a:solidFill>
            <a:srgbClr val="F17445"/>
          </a:soli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a:extLst>
              <a:ext uri="{FF2B5EF4-FFF2-40B4-BE49-F238E27FC236}">
                <a16:creationId xmlns:a16="http://schemas.microsoft.com/office/drawing/2014/main" id="{566B2DDF-26FC-47A6-975A-9049B47BA107}"/>
              </a:ext>
            </a:extLst>
          </p:cNvPr>
          <p:cNvSpPr/>
          <p:nvPr/>
        </p:nvSpPr>
        <p:spPr>
          <a:xfrm>
            <a:off x="4607010" y="2502174"/>
            <a:ext cx="1151277" cy="307777"/>
          </a:xfrm>
          <a:prstGeom prst="rect">
            <a:avLst/>
          </a:prstGeom>
        </p:spPr>
        <p:txBody>
          <a:bodyPr wrap="none">
            <a:spAutoFit/>
          </a:bodyPr>
          <a:lstStyle/>
          <a:p>
            <a:pPr defTabSz="1219200"/>
            <a:r>
              <a:rPr lang="en-US" altLang="zh-CN" sz="1400" b="1" dirty="0">
                <a:solidFill>
                  <a:schemeClr val="bg1"/>
                </a:solidFill>
                <a:cs typeface="+mn-ea"/>
                <a:sym typeface="+mn-lt"/>
              </a:rPr>
              <a:t>03 </a:t>
            </a:r>
            <a:r>
              <a:rPr lang="zh-CN" altLang="en-US" sz="1400" b="1" dirty="0">
                <a:solidFill>
                  <a:schemeClr val="bg1"/>
                </a:solidFill>
                <a:cs typeface="+mn-ea"/>
                <a:sym typeface="+mn-lt"/>
              </a:rPr>
              <a:t>工作心得</a:t>
            </a:r>
          </a:p>
        </p:txBody>
      </p:sp>
      <p:grpSp>
        <p:nvGrpSpPr>
          <p:cNvPr id="43" name="组合 42">
            <a:extLst>
              <a:ext uri="{FF2B5EF4-FFF2-40B4-BE49-F238E27FC236}">
                <a16:creationId xmlns:a16="http://schemas.microsoft.com/office/drawing/2014/main" id="{B53935B7-3CB4-4E9A-B689-BA32E87E3CDB}"/>
              </a:ext>
            </a:extLst>
          </p:cNvPr>
          <p:cNvGrpSpPr/>
          <p:nvPr/>
        </p:nvGrpSpPr>
        <p:grpSpPr>
          <a:xfrm>
            <a:off x="4106595" y="2412920"/>
            <a:ext cx="439860" cy="439860"/>
            <a:chOff x="3552943" y="2498822"/>
            <a:chExt cx="398028" cy="398028"/>
          </a:xfrm>
        </p:grpSpPr>
        <p:sp>
          <p:nvSpPr>
            <p:cNvPr id="44" name="椭圆 43">
              <a:extLst>
                <a:ext uri="{FF2B5EF4-FFF2-40B4-BE49-F238E27FC236}">
                  <a16:creationId xmlns:a16="http://schemas.microsoft.com/office/drawing/2014/main" id="{7288F221-B8E1-4849-99A0-F7044F0B2746}"/>
                </a:ext>
              </a:extLst>
            </p:cNvPr>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a:extLst>
                <a:ext uri="{FF2B5EF4-FFF2-40B4-BE49-F238E27FC236}">
                  <a16:creationId xmlns:a16="http://schemas.microsoft.com/office/drawing/2014/main" id="{2B7799AF-6B5F-42FD-8F81-6808AFFE5E4B}"/>
                </a:ext>
              </a:extLst>
            </p:cNvPr>
            <p:cNvGrpSpPr/>
            <p:nvPr/>
          </p:nvGrpSpPr>
          <p:grpSpPr>
            <a:xfrm>
              <a:off x="3653065" y="2597911"/>
              <a:ext cx="197783" cy="205476"/>
              <a:chOff x="4528189" y="3001023"/>
              <a:chExt cx="464228" cy="482285"/>
            </a:xfrm>
            <a:solidFill>
              <a:srgbClr val="009288"/>
            </a:solidFill>
          </p:grpSpPr>
          <p:sp>
            <p:nvSpPr>
              <p:cNvPr id="46" name="Freeform 6">
                <a:extLst>
                  <a:ext uri="{FF2B5EF4-FFF2-40B4-BE49-F238E27FC236}">
                    <a16:creationId xmlns:a16="http://schemas.microsoft.com/office/drawing/2014/main" id="{59F48E7E-73FD-4C10-BDF6-E4927BA9450E}"/>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47" name="Freeform 7">
                <a:extLst>
                  <a:ext uri="{FF2B5EF4-FFF2-40B4-BE49-F238E27FC236}">
                    <a16:creationId xmlns:a16="http://schemas.microsoft.com/office/drawing/2014/main" id="{BA1F0658-485A-43E9-88C3-FC6543E48351}"/>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rgbClr val="015A75"/>
                  </a:solidFill>
                  <a:cs typeface="+mn-ea"/>
                  <a:sym typeface="+mn-lt"/>
                </a:endParaRPr>
              </a:p>
            </p:txBody>
          </p:sp>
        </p:grpSp>
      </p:grpSp>
      <p:sp>
        <p:nvSpPr>
          <p:cNvPr id="48" name="圆角矩形 16">
            <a:extLst>
              <a:ext uri="{FF2B5EF4-FFF2-40B4-BE49-F238E27FC236}">
                <a16:creationId xmlns:a16="http://schemas.microsoft.com/office/drawing/2014/main" id="{A31E2496-3927-4C88-858C-7170E0A78AE5}"/>
              </a:ext>
            </a:extLst>
          </p:cNvPr>
          <p:cNvSpPr/>
          <p:nvPr/>
        </p:nvSpPr>
        <p:spPr>
          <a:xfrm rot="5400000" flipH="1">
            <a:off x="5478550" y="1813161"/>
            <a:ext cx="394552" cy="2989990"/>
          </a:xfrm>
          <a:prstGeom prst="roundRect">
            <a:avLst/>
          </a:prstGeom>
          <a:solidFill>
            <a:srgbClr val="E94744"/>
          </a:soli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a:extLst>
              <a:ext uri="{FF2B5EF4-FFF2-40B4-BE49-F238E27FC236}">
                <a16:creationId xmlns:a16="http://schemas.microsoft.com/office/drawing/2014/main" id="{08EB8C32-4FB1-4D7D-9A23-68BCCDCBB4AE}"/>
              </a:ext>
            </a:extLst>
          </p:cNvPr>
          <p:cNvSpPr/>
          <p:nvPr/>
        </p:nvSpPr>
        <p:spPr>
          <a:xfrm>
            <a:off x="4435810" y="3155474"/>
            <a:ext cx="1151277" cy="307777"/>
          </a:xfrm>
          <a:prstGeom prst="rect">
            <a:avLst/>
          </a:prstGeom>
        </p:spPr>
        <p:txBody>
          <a:bodyPr wrap="none">
            <a:spAutoFit/>
          </a:bodyPr>
          <a:lstStyle/>
          <a:p>
            <a:pPr defTabSz="1219200"/>
            <a:r>
              <a:rPr lang="en-US" altLang="zh-CN" sz="1400" b="1" dirty="0">
                <a:solidFill>
                  <a:schemeClr val="bg1"/>
                </a:solidFill>
                <a:cs typeface="+mn-ea"/>
                <a:sym typeface="+mn-lt"/>
              </a:rPr>
              <a:t>04 </a:t>
            </a:r>
            <a:r>
              <a:rPr lang="zh-CN" altLang="en-US" sz="1400" b="1" dirty="0">
                <a:solidFill>
                  <a:schemeClr val="bg1"/>
                </a:solidFill>
                <a:cs typeface="+mn-ea"/>
                <a:sym typeface="+mn-lt"/>
              </a:rPr>
              <a:t>工作教训</a:t>
            </a:r>
          </a:p>
        </p:txBody>
      </p:sp>
      <p:grpSp>
        <p:nvGrpSpPr>
          <p:cNvPr id="50" name="组合 49">
            <a:extLst>
              <a:ext uri="{FF2B5EF4-FFF2-40B4-BE49-F238E27FC236}">
                <a16:creationId xmlns:a16="http://schemas.microsoft.com/office/drawing/2014/main" id="{F59063E8-7279-4A1D-BB15-30875B9D204E}"/>
              </a:ext>
            </a:extLst>
          </p:cNvPr>
          <p:cNvGrpSpPr/>
          <p:nvPr/>
        </p:nvGrpSpPr>
        <p:grpSpPr>
          <a:xfrm>
            <a:off x="3935395" y="3066220"/>
            <a:ext cx="439860" cy="439860"/>
            <a:chOff x="3552943" y="2498822"/>
            <a:chExt cx="398028" cy="398028"/>
          </a:xfrm>
        </p:grpSpPr>
        <p:sp>
          <p:nvSpPr>
            <p:cNvPr id="51" name="椭圆 50">
              <a:extLst>
                <a:ext uri="{FF2B5EF4-FFF2-40B4-BE49-F238E27FC236}">
                  <a16:creationId xmlns:a16="http://schemas.microsoft.com/office/drawing/2014/main" id="{FF6E5DF7-EE02-43C4-87DC-54DDE5781390}"/>
                </a:ext>
              </a:extLst>
            </p:cNvPr>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2" name="组合 51">
              <a:extLst>
                <a:ext uri="{FF2B5EF4-FFF2-40B4-BE49-F238E27FC236}">
                  <a16:creationId xmlns:a16="http://schemas.microsoft.com/office/drawing/2014/main" id="{BDA09FF3-B22C-43E6-97E6-A01DADC40EC1}"/>
                </a:ext>
              </a:extLst>
            </p:cNvPr>
            <p:cNvGrpSpPr/>
            <p:nvPr/>
          </p:nvGrpSpPr>
          <p:grpSpPr>
            <a:xfrm>
              <a:off x="3653065" y="2597911"/>
              <a:ext cx="197783" cy="205476"/>
              <a:chOff x="4528189" y="3001023"/>
              <a:chExt cx="464228" cy="482285"/>
            </a:xfrm>
            <a:solidFill>
              <a:srgbClr val="009288"/>
            </a:solidFill>
          </p:grpSpPr>
          <p:sp>
            <p:nvSpPr>
              <p:cNvPr id="53" name="Freeform 6">
                <a:extLst>
                  <a:ext uri="{FF2B5EF4-FFF2-40B4-BE49-F238E27FC236}">
                    <a16:creationId xmlns:a16="http://schemas.microsoft.com/office/drawing/2014/main" id="{CEE1ECC1-6D00-4151-989C-BFBFB277F6C0}"/>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54" name="Freeform 7">
                <a:extLst>
                  <a:ext uri="{FF2B5EF4-FFF2-40B4-BE49-F238E27FC236}">
                    <a16:creationId xmlns:a16="http://schemas.microsoft.com/office/drawing/2014/main" id="{C7592E82-B3AF-4990-9F4E-C229C36FECBC}"/>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rgbClr val="015A75"/>
                  </a:solidFill>
                  <a:cs typeface="+mn-ea"/>
                  <a:sym typeface="+mn-lt"/>
                </a:endParaRPr>
              </a:p>
            </p:txBody>
          </p:sp>
        </p:grpSp>
      </p:grpSp>
      <p:sp>
        <p:nvSpPr>
          <p:cNvPr id="55" name="圆角矩形 16">
            <a:extLst>
              <a:ext uri="{FF2B5EF4-FFF2-40B4-BE49-F238E27FC236}">
                <a16:creationId xmlns:a16="http://schemas.microsoft.com/office/drawing/2014/main" id="{27F2510D-F7C6-4619-8F71-0F3ECC8CC7A6}"/>
              </a:ext>
            </a:extLst>
          </p:cNvPr>
          <p:cNvSpPr/>
          <p:nvPr/>
        </p:nvSpPr>
        <p:spPr>
          <a:xfrm rot="5400000" flipH="1">
            <a:off x="5149335" y="2377207"/>
            <a:ext cx="394552" cy="2989990"/>
          </a:xfrm>
          <a:prstGeom prst="roundRect">
            <a:avLst/>
          </a:prstGeom>
          <a:solidFill>
            <a:schemeClr val="accent1">
              <a:lumMod val="75000"/>
            </a:schemeClr>
          </a:soli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矩形 55">
            <a:extLst>
              <a:ext uri="{FF2B5EF4-FFF2-40B4-BE49-F238E27FC236}">
                <a16:creationId xmlns:a16="http://schemas.microsoft.com/office/drawing/2014/main" id="{54BA5B10-F0E2-427C-9DD6-E9C334FBD835}"/>
              </a:ext>
            </a:extLst>
          </p:cNvPr>
          <p:cNvSpPr/>
          <p:nvPr/>
        </p:nvSpPr>
        <p:spPr>
          <a:xfrm>
            <a:off x="4106595" y="3719520"/>
            <a:ext cx="1510350" cy="307777"/>
          </a:xfrm>
          <a:prstGeom prst="rect">
            <a:avLst/>
          </a:prstGeom>
        </p:spPr>
        <p:txBody>
          <a:bodyPr wrap="none">
            <a:spAutoFit/>
          </a:bodyPr>
          <a:lstStyle/>
          <a:p>
            <a:pPr defTabSz="1219200"/>
            <a:r>
              <a:rPr lang="en-US" altLang="zh-CN" sz="1400" b="1" dirty="0">
                <a:solidFill>
                  <a:schemeClr val="bg1"/>
                </a:solidFill>
                <a:cs typeface="+mn-ea"/>
                <a:sym typeface="+mn-lt"/>
              </a:rPr>
              <a:t>05 </a:t>
            </a:r>
            <a:r>
              <a:rPr lang="zh-CN" altLang="en-US" sz="1400" b="1" dirty="0">
                <a:solidFill>
                  <a:schemeClr val="bg1"/>
                </a:solidFill>
                <a:cs typeface="+mn-ea"/>
                <a:sym typeface="+mn-lt"/>
              </a:rPr>
              <a:t>新年工作计划</a:t>
            </a:r>
          </a:p>
        </p:txBody>
      </p:sp>
      <p:grpSp>
        <p:nvGrpSpPr>
          <p:cNvPr id="57" name="组合 56">
            <a:extLst>
              <a:ext uri="{FF2B5EF4-FFF2-40B4-BE49-F238E27FC236}">
                <a16:creationId xmlns:a16="http://schemas.microsoft.com/office/drawing/2014/main" id="{F27D1645-C55D-480D-94C7-7B59C9C6349F}"/>
              </a:ext>
            </a:extLst>
          </p:cNvPr>
          <p:cNvGrpSpPr/>
          <p:nvPr/>
        </p:nvGrpSpPr>
        <p:grpSpPr>
          <a:xfrm>
            <a:off x="3606180" y="3630266"/>
            <a:ext cx="439860" cy="439860"/>
            <a:chOff x="3552943" y="2498822"/>
            <a:chExt cx="398028" cy="398028"/>
          </a:xfrm>
        </p:grpSpPr>
        <p:sp>
          <p:nvSpPr>
            <p:cNvPr id="58" name="椭圆 57">
              <a:extLst>
                <a:ext uri="{FF2B5EF4-FFF2-40B4-BE49-F238E27FC236}">
                  <a16:creationId xmlns:a16="http://schemas.microsoft.com/office/drawing/2014/main" id="{CB2983EC-0F61-4C20-A99D-BC741FDDB193}"/>
                </a:ext>
              </a:extLst>
            </p:cNvPr>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9" name="组合 58">
              <a:extLst>
                <a:ext uri="{FF2B5EF4-FFF2-40B4-BE49-F238E27FC236}">
                  <a16:creationId xmlns:a16="http://schemas.microsoft.com/office/drawing/2014/main" id="{C423C9F7-8B63-4C3C-957E-8BDF56AA0233}"/>
                </a:ext>
              </a:extLst>
            </p:cNvPr>
            <p:cNvGrpSpPr/>
            <p:nvPr/>
          </p:nvGrpSpPr>
          <p:grpSpPr>
            <a:xfrm>
              <a:off x="3653065" y="2597911"/>
              <a:ext cx="197783" cy="205476"/>
              <a:chOff x="4528189" y="3001023"/>
              <a:chExt cx="464228" cy="482285"/>
            </a:xfrm>
            <a:solidFill>
              <a:srgbClr val="009288"/>
            </a:solidFill>
          </p:grpSpPr>
          <p:sp>
            <p:nvSpPr>
              <p:cNvPr id="60" name="Freeform 6">
                <a:extLst>
                  <a:ext uri="{FF2B5EF4-FFF2-40B4-BE49-F238E27FC236}">
                    <a16:creationId xmlns:a16="http://schemas.microsoft.com/office/drawing/2014/main" id="{50329EB6-BF26-4FDC-9911-FA7CB6820E81}"/>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61" name="Freeform 7">
                <a:extLst>
                  <a:ext uri="{FF2B5EF4-FFF2-40B4-BE49-F238E27FC236}">
                    <a16:creationId xmlns:a16="http://schemas.microsoft.com/office/drawing/2014/main" id="{A6028CAC-99FD-47D8-9E71-C975DF3D460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rgbClr val="015A75"/>
                  </a:solidFill>
                  <a:cs typeface="+mn-ea"/>
                  <a:sym typeface="+mn-lt"/>
                </a:endParaRPr>
              </a:p>
            </p:txBody>
          </p:sp>
        </p:grpSp>
      </p:grpSp>
      <p:sp>
        <p:nvSpPr>
          <p:cNvPr id="72" name="文本框 71">
            <a:extLst>
              <a:ext uri="{FF2B5EF4-FFF2-40B4-BE49-F238E27FC236}">
                <a16:creationId xmlns:a16="http://schemas.microsoft.com/office/drawing/2014/main" id="{7D1DF216-E574-4828-8F4C-C9DF72575D97}"/>
              </a:ext>
            </a:extLst>
          </p:cNvPr>
          <p:cNvSpPr txBox="1"/>
          <p:nvPr/>
        </p:nvSpPr>
        <p:spPr>
          <a:xfrm>
            <a:off x="441826" y="439271"/>
            <a:ext cx="1977381" cy="646331"/>
          </a:xfrm>
          <a:prstGeom prst="rect">
            <a:avLst/>
          </a:prstGeom>
          <a:noFill/>
        </p:spPr>
        <p:txBody>
          <a:bodyPr wrap="square" rtlCol="0">
            <a:spAutoFit/>
          </a:bodyPr>
          <a:lstStyle/>
          <a:p>
            <a:r>
              <a:rPr lang="zh-CN" altLang="en-US" sz="3600" b="1" dirty="0">
                <a:solidFill>
                  <a:schemeClr val="bg1">
                    <a:lumMod val="50000"/>
                  </a:schemeClr>
                </a:solidFill>
                <a:cs typeface="+mn-ea"/>
                <a:sym typeface="+mn-lt"/>
              </a:rPr>
              <a:t>目录页</a:t>
            </a:r>
          </a:p>
        </p:txBody>
      </p:sp>
      <p:sp>
        <p:nvSpPr>
          <p:cNvPr id="73" name="文本框 72">
            <a:extLst>
              <a:ext uri="{FF2B5EF4-FFF2-40B4-BE49-F238E27FC236}">
                <a16:creationId xmlns:a16="http://schemas.microsoft.com/office/drawing/2014/main" id="{D913F32B-48A8-4EBC-875B-5EC6AA507513}"/>
              </a:ext>
            </a:extLst>
          </p:cNvPr>
          <p:cNvSpPr txBox="1"/>
          <p:nvPr/>
        </p:nvSpPr>
        <p:spPr>
          <a:xfrm>
            <a:off x="8016780" y="323036"/>
            <a:ext cx="1091124" cy="584775"/>
          </a:xfrm>
          <a:prstGeom prst="rect">
            <a:avLst/>
          </a:prstGeom>
          <a:noFill/>
          <a:effectLst>
            <a:innerShdw blurRad="63500" dist="50800" dir="18900000">
              <a:prstClr val="black">
                <a:alpha val="50000"/>
              </a:prstClr>
            </a:innerShdw>
          </a:effectLst>
        </p:spPr>
        <p:txBody>
          <a:bodyPr wrap="square" rtlCol="0">
            <a:spAutoFit/>
          </a:bodyPr>
          <a:lstStyle/>
          <a:p>
            <a:r>
              <a:rPr lang="en-US" altLang="zh-CN" sz="3200" dirty="0">
                <a:solidFill>
                  <a:srgbClr val="F17445"/>
                </a:solidFill>
                <a:effectLst>
                  <a:innerShdw blurRad="63500" dist="50800" dir="18900000">
                    <a:prstClr val="black">
                      <a:alpha val="50000"/>
                    </a:prstClr>
                  </a:innerShdw>
                </a:effectLst>
                <a:latin typeface="Agency FB" panose="020B0503020202020204" pitchFamily="34" charset="0"/>
                <a:cs typeface="+mn-ea"/>
                <a:sym typeface="+mn-lt"/>
              </a:rPr>
              <a:t>LOGO</a:t>
            </a:r>
            <a:endParaRPr lang="zh-CN" altLang="en-US" sz="3200" dirty="0">
              <a:solidFill>
                <a:srgbClr val="F17445"/>
              </a:solidFill>
              <a:effectLst>
                <a:innerShdw blurRad="63500" dist="50800" dir="18900000">
                  <a:prstClr val="black">
                    <a:alpha val="50000"/>
                  </a:prstClr>
                </a:innerShdw>
              </a:effectLst>
              <a:latin typeface="Agency FB" panose="020B0503020202020204" pitchFamily="34" charset="0"/>
              <a:cs typeface="+mn-ea"/>
              <a:sym typeface="+mn-lt"/>
            </a:endParaRPr>
          </a:p>
        </p:txBody>
      </p:sp>
    </p:spTree>
    <p:extLst>
      <p:ext uri="{BB962C8B-B14F-4D97-AF65-F5344CB8AC3E}">
        <p14:creationId xmlns:p14="http://schemas.microsoft.com/office/powerpoint/2010/main" val="773801567"/>
      </p:ext>
    </p:extLst>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1+#ppt_w/2"/>
                                          </p:val>
                                        </p:tav>
                                        <p:tav tm="100000">
                                          <p:val>
                                            <p:strVal val="#ppt_x"/>
                                          </p:val>
                                        </p:tav>
                                      </p:tavLst>
                                    </p:anim>
                                    <p:anim calcmode="lin" valueType="num">
                                      <p:cBhvr additive="base">
                                        <p:cTn id="12"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arn(inVertical)">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1000"/>
                                        <p:tgtEl>
                                          <p:spTgt spid="43"/>
                                        </p:tgtEl>
                                      </p:cBhvr>
                                    </p:animEffect>
                                    <p:anim calcmode="lin" valueType="num">
                                      <p:cBhvr>
                                        <p:cTn id="57" dur="1000" fill="hold"/>
                                        <p:tgtEl>
                                          <p:spTgt spid="43"/>
                                        </p:tgtEl>
                                        <p:attrNameLst>
                                          <p:attrName>ppt_x</p:attrName>
                                        </p:attrNameLst>
                                      </p:cBhvr>
                                      <p:tavLst>
                                        <p:tav tm="0">
                                          <p:val>
                                            <p:strVal val="#ppt_x"/>
                                          </p:val>
                                        </p:tav>
                                        <p:tav tm="100000">
                                          <p:val>
                                            <p:strVal val="#ppt_x"/>
                                          </p:val>
                                        </p:tav>
                                      </p:tavLst>
                                    </p:anim>
                                    <p:anim calcmode="lin" valueType="num">
                                      <p:cBhvr>
                                        <p:cTn id="5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barn(inVertical)">
                                      <p:cBhvr>
                                        <p:cTn id="68" dur="500"/>
                                        <p:tgtEl>
                                          <p:spTgt spid="42"/>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1000"/>
                                        <p:tgtEl>
                                          <p:spTgt spid="50"/>
                                        </p:tgtEl>
                                      </p:cBhvr>
                                    </p:animEffect>
                                    <p:anim calcmode="lin" valueType="num">
                                      <p:cBhvr>
                                        <p:cTn id="74" dur="1000" fill="hold"/>
                                        <p:tgtEl>
                                          <p:spTgt spid="50"/>
                                        </p:tgtEl>
                                        <p:attrNameLst>
                                          <p:attrName>ppt_x</p:attrName>
                                        </p:attrNameLst>
                                      </p:cBhvr>
                                      <p:tavLst>
                                        <p:tav tm="0">
                                          <p:val>
                                            <p:strVal val="#ppt_x"/>
                                          </p:val>
                                        </p:tav>
                                        <p:tav tm="100000">
                                          <p:val>
                                            <p:strVal val="#ppt_x"/>
                                          </p:val>
                                        </p:tav>
                                      </p:tavLst>
                                    </p:anim>
                                    <p:anim calcmode="lin" valueType="num">
                                      <p:cBhvr>
                                        <p:cTn id="7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left)">
                                      <p:cBhvr>
                                        <p:cTn id="80" dur="5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barn(inVertical)">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wipe(left)">
                                      <p:cBhvr>
                                        <p:cTn id="97" dur="500"/>
                                        <p:tgtEl>
                                          <p:spTgt spid="55"/>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barn(inVertical)">
                                      <p:cBhvr>
                                        <p:cTn id="10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4" grpId="0" animBg="1"/>
      <p:bldP spid="35" grpId="0"/>
      <p:bldP spid="41" grpId="0" animBg="1"/>
      <p:bldP spid="42" grpId="0"/>
      <p:bldP spid="48" grpId="0" animBg="1"/>
      <p:bldP spid="49" grpId="0"/>
      <p:bldP spid="55" grpId="0" animBg="1"/>
      <p:bldP spid="56" grpId="0"/>
      <p:bldP spid="72"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工作教训</a:t>
            </a: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7" name="Group 3"/>
          <p:cNvGrpSpPr/>
          <p:nvPr/>
        </p:nvGrpSpPr>
        <p:grpSpPr>
          <a:xfrm>
            <a:off x="2829983" y="3211336"/>
            <a:ext cx="1643067" cy="782246"/>
            <a:chOff x="5022025" y="4220590"/>
            <a:chExt cx="2190756" cy="1042994"/>
          </a:xfrm>
          <a:solidFill>
            <a:schemeClr val="bg1">
              <a:lumMod val="85000"/>
            </a:schemeClr>
          </a:solidFill>
        </p:grpSpPr>
        <p:grpSp>
          <p:nvGrpSpPr>
            <p:cNvPr id="8" name="Group 4"/>
            <p:cNvGrpSpPr/>
            <p:nvPr/>
          </p:nvGrpSpPr>
          <p:grpSpPr>
            <a:xfrm>
              <a:off x="5022025" y="4236643"/>
              <a:ext cx="1166500" cy="1026941"/>
              <a:chOff x="2873965" y="2332283"/>
              <a:chExt cx="1166500" cy="1026941"/>
            </a:xfrm>
            <a:grpFill/>
          </p:grpSpPr>
          <p:sp>
            <p:nvSpPr>
              <p:cNvPr id="12" name="Block Arc 8"/>
              <p:cNvSpPr/>
              <p:nvPr/>
            </p:nvSpPr>
            <p:spPr>
              <a:xfrm>
                <a:off x="3013524" y="2332283"/>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13" name="Rectangle 9"/>
              <p:cNvSpPr/>
              <p:nvPr/>
            </p:nvSpPr>
            <p:spPr>
              <a:xfrm>
                <a:off x="2873965" y="2332283"/>
                <a:ext cx="65474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9" name="Group 5"/>
            <p:cNvGrpSpPr/>
            <p:nvPr/>
          </p:nvGrpSpPr>
          <p:grpSpPr>
            <a:xfrm>
              <a:off x="6046281" y="4220590"/>
              <a:ext cx="1166500" cy="1026941"/>
              <a:chOff x="6557826" y="3997627"/>
              <a:chExt cx="1166500" cy="1026941"/>
            </a:xfrm>
            <a:grpFill/>
          </p:grpSpPr>
          <p:sp>
            <p:nvSpPr>
              <p:cNvPr id="10" name="Block Arc 6"/>
              <p:cNvSpPr/>
              <p:nvPr/>
            </p:nvSpPr>
            <p:spPr>
              <a:xfrm rot="10800000">
                <a:off x="6557826" y="3997627"/>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11" name="Rectangle 7"/>
              <p:cNvSpPr/>
              <p:nvPr/>
            </p:nvSpPr>
            <p:spPr>
              <a:xfrm rot="10800000">
                <a:off x="7069579" y="4881844"/>
                <a:ext cx="65474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grpSp>
        <p:nvGrpSpPr>
          <p:cNvPr id="14" name="Group 10"/>
          <p:cNvGrpSpPr/>
          <p:nvPr/>
        </p:nvGrpSpPr>
        <p:grpSpPr>
          <a:xfrm>
            <a:off x="6764432" y="2560215"/>
            <a:ext cx="966458" cy="876118"/>
            <a:chOff x="9019242" y="3239883"/>
            <a:chExt cx="1288611" cy="1168157"/>
          </a:xfrm>
          <a:solidFill>
            <a:schemeClr val="bg1">
              <a:lumMod val="85000"/>
            </a:schemeClr>
          </a:solidFill>
        </p:grpSpPr>
        <p:sp>
          <p:nvSpPr>
            <p:cNvPr id="15" name="Chevron 11"/>
            <p:cNvSpPr/>
            <p:nvPr/>
          </p:nvSpPr>
          <p:spPr>
            <a:xfrm>
              <a:off x="10008643" y="3982882"/>
              <a:ext cx="299210" cy="425158"/>
            </a:xfrm>
            <a:prstGeom prst="chevron">
              <a:avLst>
                <a:gd name="adj" fmla="val 4134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grpSp>
          <p:nvGrpSpPr>
            <p:cNvPr id="16" name="Group 12"/>
            <p:cNvGrpSpPr/>
            <p:nvPr/>
          </p:nvGrpSpPr>
          <p:grpSpPr>
            <a:xfrm rot="10800000">
              <a:off x="9019242" y="3239883"/>
              <a:ext cx="1163337" cy="1026941"/>
              <a:chOff x="2877129" y="2332283"/>
              <a:chExt cx="1163337" cy="1026941"/>
            </a:xfrm>
            <a:grpFill/>
          </p:grpSpPr>
          <p:sp>
            <p:nvSpPr>
              <p:cNvPr id="17" name="Block Arc 13"/>
              <p:cNvSpPr/>
              <p:nvPr/>
            </p:nvSpPr>
            <p:spPr>
              <a:xfrm>
                <a:off x="3013524" y="2332283"/>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18" name="Rectangle 14"/>
              <p:cNvSpPr/>
              <p:nvPr/>
            </p:nvSpPr>
            <p:spPr>
              <a:xfrm>
                <a:off x="2877129" y="2332283"/>
                <a:ext cx="65474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9" name="Rectangle 15"/>
              <p:cNvSpPr/>
              <p:nvPr/>
            </p:nvSpPr>
            <p:spPr>
              <a:xfrm rot="5400000">
                <a:off x="3738175" y="2995359"/>
                <a:ext cx="46185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grpSp>
        <p:nvGrpSpPr>
          <p:cNvPr id="21" name="Group 17"/>
          <p:cNvGrpSpPr/>
          <p:nvPr/>
        </p:nvGrpSpPr>
        <p:grpSpPr>
          <a:xfrm>
            <a:off x="4075935" y="2852703"/>
            <a:ext cx="770206" cy="1128839"/>
            <a:chOff x="5434580" y="3629868"/>
            <a:chExt cx="1026941" cy="1505118"/>
          </a:xfrm>
          <a:solidFill>
            <a:schemeClr val="bg1">
              <a:lumMod val="85000"/>
            </a:schemeClr>
          </a:solidFill>
        </p:grpSpPr>
        <p:sp>
          <p:nvSpPr>
            <p:cNvPr id="22" name="Block Arc 18"/>
            <p:cNvSpPr/>
            <p:nvPr/>
          </p:nvSpPr>
          <p:spPr>
            <a:xfrm rot="10800000" flipH="1">
              <a:off x="5434580" y="4108045"/>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23" name="Rectangle 19"/>
            <p:cNvSpPr/>
            <p:nvPr/>
          </p:nvSpPr>
          <p:spPr>
            <a:xfrm rot="5400000">
              <a:off x="5883670" y="4063779"/>
              <a:ext cx="1010970" cy="1431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24" name="Group 20"/>
          <p:cNvGrpSpPr/>
          <p:nvPr/>
        </p:nvGrpSpPr>
        <p:grpSpPr>
          <a:xfrm>
            <a:off x="1323607" y="1890065"/>
            <a:ext cx="770207" cy="770206"/>
            <a:chOff x="3013524" y="2332283"/>
            <a:chExt cx="1026942" cy="1026941"/>
          </a:xfrm>
          <a:solidFill>
            <a:schemeClr val="bg1">
              <a:lumMod val="85000"/>
            </a:schemeClr>
          </a:solidFill>
        </p:grpSpPr>
        <p:sp>
          <p:nvSpPr>
            <p:cNvPr id="25" name="Block Arc 21"/>
            <p:cNvSpPr/>
            <p:nvPr/>
          </p:nvSpPr>
          <p:spPr>
            <a:xfrm>
              <a:off x="3013524" y="2332283"/>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26" name="Rectangle 22"/>
            <p:cNvSpPr/>
            <p:nvPr/>
          </p:nvSpPr>
          <p:spPr>
            <a:xfrm>
              <a:off x="3276531" y="2332283"/>
              <a:ext cx="255346"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7" name="Rectangle 23"/>
            <p:cNvSpPr/>
            <p:nvPr/>
          </p:nvSpPr>
          <p:spPr>
            <a:xfrm rot="5400000">
              <a:off x="3738175" y="2998523"/>
              <a:ext cx="46185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28" name="Group 24"/>
          <p:cNvGrpSpPr/>
          <p:nvPr/>
        </p:nvGrpSpPr>
        <p:grpSpPr>
          <a:xfrm rot="10800000">
            <a:off x="1986771" y="2560213"/>
            <a:ext cx="872503" cy="770206"/>
            <a:chOff x="2877129" y="2332283"/>
            <a:chExt cx="1163337" cy="1026941"/>
          </a:xfrm>
          <a:solidFill>
            <a:schemeClr val="bg1">
              <a:lumMod val="85000"/>
            </a:schemeClr>
          </a:solidFill>
        </p:grpSpPr>
        <p:sp>
          <p:nvSpPr>
            <p:cNvPr id="29" name="Block Arc 25"/>
            <p:cNvSpPr/>
            <p:nvPr/>
          </p:nvSpPr>
          <p:spPr>
            <a:xfrm>
              <a:off x="3013524" y="2332283"/>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30" name="Rectangle 26"/>
            <p:cNvSpPr/>
            <p:nvPr/>
          </p:nvSpPr>
          <p:spPr>
            <a:xfrm>
              <a:off x="2877129" y="2332283"/>
              <a:ext cx="65474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1" name="Rectangle 27"/>
            <p:cNvSpPr/>
            <p:nvPr/>
          </p:nvSpPr>
          <p:spPr>
            <a:xfrm rot="5400000">
              <a:off x="3738175" y="2995359"/>
              <a:ext cx="46185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32" name="Group 28"/>
          <p:cNvGrpSpPr/>
          <p:nvPr/>
        </p:nvGrpSpPr>
        <p:grpSpPr>
          <a:xfrm>
            <a:off x="4738504" y="1887967"/>
            <a:ext cx="770207" cy="964733"/>
            <a:chOff x="6318005" y="2343554"/>
            <a:chExt cx="1026943" cy="1286310"/>
          </a:xfrm>
          <a:solidFill>
            <a:schemeClr val="bg1">
              <a:lumMod val="85000"/>
            </a:schemeClr>
          </a:solidFill>
        </p:grpSpPr>
        <p:sp>
          <p:nvSpPr>
            <p:cNvPr id="33" name="Rectangle 29"/>
            <p:cNvSpPr/>
            <p:nvPr/>
          </p:nvSpPr>
          <p:spPr>
            <a:xfrm>
              <a:off x="6816174" y="2343554"/>
              <a:ext cx="528774"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34" name="Group 30"/>
            <p:cNvGrpSpPr/>
            <p:nvPr/>
          </p:nvGrpSpPr>
          <p:grpSpPr>
            <a:xfrm>
              <a:off x="6318005" y="2346350"/>
              <a:ext cx="1026942" cy="1283514"/>
              <a:chOff x="2366533" y="2332283"/>
              <a:chExt cx="1026942" cy="1283514"/>
            </a:xfrm>
            <a:grpFill/>
          </p:grpSpPr>
          <p:sp>
            <p:nvSpPr>
              <p:cNvPr id="35" name="Block Arc 31"/>
              <p:cNvSpPr/>
              <p:nvPr/>
            </p:nvSpPr>
            <p:spPr>
              <a:xfrm flipH="1">
                <a:off x="2366534" y="2332283"/>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36" name="Rectangle 32"/>
              <p:cNvSpPr/>
              <p:nvPr/>
            </p:nvSpPr>
            <p:spPr>
              <a:xfrm rot="5400000">
                <a:off x="2049474" y="3156015"/>
                <a:ext cx="776841"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grpSp>
        <p:nvGrpSpPr>
          <p:cNvPr id="37" name="Group 33"/>
          <p:cNvGrpSpPr/>
          <p:nvPr/>
        </p:nvGrpSpPr>
        <p:grpSpPr>
          <a:xfrm>
            <a:off x="5678952" y="1890065"/>
            <a:ext cx="1191256" cy="770206"/>
            <a:chOff x="7571935" y="2346350"/>
            <a:chExt cx="1588341" cy="1026941"/>
          </a:xfrm>
          <a:solidFill>
            <a:schemeClr val="bg1">
              <a:lumMod val="85000"/>
            </a:schemeClr>
          </a:solidFill>
        </p:grpSpPr>
        <p:grpSp>
          <p:nvGrpSpPr>
            <p:cNvPr id="38" name="Group 34"/>
            <p:cNvGrpSpPr/>
            <p:nvPr/>
          </p:nvGrpSpPr>
          <p:grpSpPr>
            <a:xfrm>
              <a:off x="7571935" y="2346350"/>
              <a:ext cx="1588340" cy="1026941"/>
              <a:chOff x="7571935" y="2346350"/>
              <a:chExt cx="1588340" cy="1026941"/>
            </a:xfrm>
            <a:grpFill/>
          </p:grpSpPr>
          <p:sp>
            <p:nvSpPr>
              <p:cNvPr id="40" name="Rectangle 36"/>
              <p:cNvSpPr/>
              <p:nvPr/>
            </p:nvSpPr>
            <p:spPr>
              <a:xfrm>
                <a:off x="7571935" y="2346350"/>
                <a:ext cx="1116400"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1" name="Block Arc 37"/>
              <p:cNvSpPr/>
              <p:nvPr/>
            </p:nvSpPr>
            <p:spPr>
              <a:xfrm>
                <a:off x="8133334" y="2346350"/>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grpSp>
        <p:sp>
          <p:nvSpPr>
            <p:cNvPr id="39" name="Rectangle 35"/>
            <p:cNvSpPr/>
            <p:nvPr/>
          </p:nvSpPr>
          <p:spPr>
            <a:xfrm rot="5400000">
              <a:off x="8857985" y="3012590"/>
              <a:ext cx="46185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42" name="Text Placeholder 33"/>
          <p:cNvSpPr txBox="1"/>
          <p:nvPr/>
        </p:nvSpPr>
        <p:spPr>
          <a:xfrm>
            <a:off x="1061001" y="1073260"/>
            <a:ext cx="1684928" cy="15969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chemeClr val="bg1">
                    <a:lumMod val="50000"/>
                  </a:schemeClr>
                </a:solidFill>
                <a:latin typeface="+mn-lt"/>
                <a:cs typeface="+mn-ea"/>
                <a:sym typeface="+mn-lt"/>
              </a:rPr>
              <a:t>标题内容</a:t>
            </a:r>
            <a:endParaRPr lang="en-AU" sz="1400" b="1" dirty="0">
              <a:solidFill>
                <a:schemeClr val="bg1">
                  <a:lumMod val="50000"/>
                </a:schemeClr>
              </a:solidFill>
              <a:latin typeface="+mn-lt"/>
              <a:cs typeface="+mn-ea"/>
              <a:sym typeface="+mn-lt"/>
            </a:endParaRPr>
          </a:p>
        </p:txBody>
      </p:sp>
      <p:sp>
        <p:nvSpPr>
          <p:cNvPr id="43" name="Text Placeholder 33"/>
          <p:cNvSpPr txBox="1"/>
          <p:nvPr/>
        </p:nvSpPr>
        <p:spPr>
          <a:xfrm>
            <a:off x="2057868" y="3559905"/>
            <a:ext cx="1409783" cy="15969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chemeClr val="bg1">
                    <a:lumMod val="50000"/>
                  </a:schemeClr>
                </a:solidFill>
                <a:latin typeface="+mn-lt"/>
                <a:cs typeface="+mn-ea"/>
                <a:sym typeface="+mn-lt"/>
              </a:rPr>
              <a:t>标题内容</a:t>
            </a:r>
            <a:endParaRPr lang="en-AU" altLang="zh-CN" sz="1400" b="1" dirty="0">
              <a:solidFill>
                <a:schemeClr val="bg1">
                  <a:lumMod val="50000"/>
                </a:schemeClr>
              </a:solidFill>
              <a:latin typeface="+mn-lt"/>
              <a:cs typeface="+mn-ea"/>
              <a:sym typeface="+mn-lt"/>
            </a:endParaRPr>
          </a:p>
        </p:txBody>
      </p:sp>
      <p:grpSp>
        <p:nvGrpSpPr>
          <p:cNvPr id="44" name="Group 52"/>
          <p:cNvGrpSpPr/>
          <p:nvPr/>
        </p:nvGrpSpPr>
        <p:grpSpPr>
          <a:xfrm>
            <a:off x="795328" y="1890065"/>
            <a:ext cx="813243" cy="862257"/>
            <a:chOff x="1060437" y="2346350"/>
            <a:chExt cx="1084324" cy="1149676"/>
          </a:xfrm>
          <a:solidFill>
            <a:schemeClr val="bg1">
              <a:lumMod val="85000"/>
            </a:schemeClr>
          </a:solidFill>
        </p:grpSpPr>
        <p:grpSp>
          <p:nvGrpSpPr>
            <p:cNvPr id="45" name="Group 53"/>
            <p:cNvGrpSpPr/>
            <p:nvPr/>
          </p:nvGrpSpPr>
          <p:grpSpPr>
            <a:xfrm>
              <a:off x="1117819" y="2346350"/>
              <a:ext cx="1026942" cy="1026941"/>
              <a:chOff x="2366533" y="2332283"/>
              <a:chExt cx="1026942" cy="1026941"/>
            </a:xfrm>
            <a:grpFill/>
          </p:grpSpPr>
          <p:sp>
            <p:nvSpPr>
              <p:cNvPr id="47" name="Block Arc 55"/>
              <p:cNvSpPr/>
              <p:nvPr/>
            </p:nvSpPr>
            <p:spPr>
              <a:xfrm flipH="1">
                <a:off x="2366534" y="2332283"/>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48" name="Rectangle 56"/>
              <p:cNvSpPr/>
              <p:nvPr/>
            </p:nvSpPr>
            <p:spPr>
              <a:xfrm rot="5400000">
                <a:off x="2206966" y="2998522"/>
                <a:ext cx="46185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46" name="Oval 54"/>
            <p:cNvSpPr/>
            <p:nvPr/>
          </p:nvSpPr>
          <p:spPr>
            <a:xfrm>
              <a:off x="1060437" y="3239882"/>
              <a:ext cx="256144" cy="256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49" name="Oval 58"/>
          <p:cNvSpPr>
            <a:spLocks noChangeAspect="1"/>
          </p:cNvSpPr>
          <p:nvPr/>
        </p:nvSpPr>
        <p:spPr>
          <a:xfrm flipH="1">
            <a:off x="1211699" y="1698489"/>
            <a:ext cx="486000" cy="486000"/>
          </a:xfrm>
          <a:prstGeom prst="ellipse">
            <a:avLst/>
          </a:prstGeom>
          <a:gradFill flip="none" rotWithShape="1">
            <a:gsLst>
              <a:gs pos="0">
                <a:srgbClr val="008080"/>
              </a:gs>
              <a:gs pos="100000">
                <a:srgbClr val="009999"/>
              </a:gs>
            </a:gsLst>
            <a:lin ang="16200000" scaled="1"/>
            <a:tileRect/>
          </a:gradFill>
          <a:ln w="38100">
            <a:gradFill flip="none" rotWithShape="1">
              <a:gsLst>
                <a:gs pos="0">
                  <a:srgbClr val="009999"/>
                </a:gs>
                <a:gs pos="100000">
                  <a:srgbClr val="008080"/>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en-US" sz="1200" dirty="0">
              <a:cs typeface="+mn-ea"/>
              <a:sym typeface="+mn-lt"/>
            </a:endParaRPr>
          </a:p>
        </p:txBody>
      </p:sp>
      <p:sp>
        <p:nvSpPr>
          <p:cNvPr id="50" name="Oval 60"/>
          <p:cNvSpPr>
            <a:spLocks noChangeAspect="1"/>
          </p:cNvSpPr>
          <p:nvPr/>
        </p:nvSpPr>
        <p:spPr>
          <a:xfrm flipH="1">
            <a:off x="2589513" y="3020126"/>
            <a:ext cx="486000" cy="486000"/>
          </a:xfrm>
          <a:prstGeom prst="ellipse">
            <a:avLst/>
          </a:prstGeom>
          <a:gradFill flip="none" rotWithShape="1">
            <a:gsLst>
              <a:gs pos="0">
                <a:srgbClr val="E94744"/>
              </a:gs>
              <a:gs pos="100000">
                <a:schemeClr val="accent2">
                  <a:lumMod val="75000"/>
                </a:schemeClr>
              </a:gs>
            </a:gsLst>
            <a:lin ang="18900000" scaled="1"/>
            <a:tileRect/>
          </a:gradFill>
          <a:ln w="38100">
            <a:gradFill flip="none" rotWithShape="1">
              <a:gsLst>
                <a:gs pos="0">
                  <a:schemeClr val="accent2">
                    <a:lumMod val="75000"/>
                  </a:schemeClr>
                </a:gs>
                <a:gs pos="100000">
                  <a:srgbClr val="E94744"/>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en-US" sz="1200" dirty="0">
              <a:cs typeface="+mn-ea"/>
              <a:sym typeface="+mn-lt"/>
            </a:endParaRPr>
          </a:p>
        </p:txBody>
      </p:sp>
      <p:sp>
        <p:nvSpPr>
          <p:cNvPr id="51" name="Oval 61"/>
          <p:cNvSpPr>
            <a:spLocks noChangeAspect="1"/>
          </p:cNvSpPr>
          <p:nvPr/>
        </p:nvSpPr>
        <p:spPr>
          <a:xfrm flipH="1">
            <a:off x="4012905" y="3681125"/>
            <a:ext cx="486000" cy="486000"/>
          </a:xfrm>
          <a:prstGeom prst="ellipse">
            <a:avLst/>
          </a:prstGeom>
          <a:gradFill flip="none" rotWithShape="1">
            <a:gsLst>
              <a:gs pos="0">
                <a:srgbClr val="015A74"/>
              </a:gs>
              <a:gs pos="100000">
                <a:srgbClr val="015A75"/>
              </a:gs>
            </a:gsLst>
            <a:lin ang="18900000" scaled="1"/>
            <a:tileRect/>
          </a:gradFill>
          <a:ln w="38100">
            <a:gradFill flip="none" rotWithShape="1">
              <a:gsLst>
                <a:gs pos="0">
                  <a:srgbClr val="015A75"/>
                </a:gs>
                <a:gs pos="100000">
                  <a:srgbClr val="015A74"/>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200" dirty="0">
              <a:solidFill>
                <a:schemeClr val="bg1"/>
              </a:solidFill>
              <a:cs typeface="+mn-ea"/>
              <a:sym typeface="+mn-lt"/>
            </a:endParaRPr>
          </a:p>
        </p:txBody>
      </p:sp>
      <p:sp>
        <p:nvSpPr>
          <p:cNvPr id="52" name="Oval 63"/>
          <p:cNvSpPr>
            <a:spLocks noChangeAspect="1"/>
          </p:cNvSpPr>
          <p:nvPr/>
        </p:nvSpPr>
        <p:spPr>
          <a:xfrm flipH="1">
            <a:off x="5344800" y="1702641"/>
            <a:ext cx="486000" cy="486000"/>
          </a:xfrm>
          <a:prstGeom prst="ellipse">
            <a:avLst/>
          </a:prstGeom>
          <a:gradFill flip="none" rotWithShape="1">
            <a:gsLst>
              <a:gs pos="0">
                <a:srgbClr val="E94744"/>
              </a:gs>
              <a:gs pos="100000">
                <a:srgbClr val="C34A3D"/>
              </a:gs>
            </a:gsLst>
            <a:lin ang="18900000" scaled="1"/>
            <a:tileRect/>
          </a:gradFill>
          <a:ln w="38100">
            <a:gradFill flip="none" rotWithShape="1">
              <a:gsLst>
                <a:gs pos="0">
                  <a:schemeClr val="accent2">
                    <a:lumMod val="75000"/>
                  </a:schemeClr>
                </a:gs>
                <a:gs pos="100000">
                  <a:srgbClr val="C34A3D"/>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200" dirty="0">
              <a:solidFill>
                <a:schemeClr val="bg1"/>
              </a:solidFill>
              <a:cs typeface="+mn-ea"/>
              <a:sym typeface="+mn-lt"/>
            </a:endParaRPr>
          </a:p>
        </p:txBody>
      </p:sp>
      <p:sp>
        <p:nvSpPr>
          <p:cNvPr id="53" name="Oval 64"/>
          <p:cNvSpPr>
            <a:spLocks noChangeAspect="1"/>
          </p:cNvSpPr>
          <p:nvPr/>
        </p:nvSpPr>
        <p:spPr>
          <a:xfrm flipH="1">
            <a:off x="6582014" y="2352478"/>
            <a:ext cx="486000" cy="486000"/>
          </a:xfrm>
          <a:prstGeom prst="ellipse">
            <a:avLst/>
          </a:prstGeom>
          <a:gradFill flip="none" rotWithShape="1">
            <a:gsLst>
              <a:gs pos="0">
                <a:srgbClr val="009999"/>
              </a:gs>
              <a:gs pos="100000">
                <a:srgbClr val="008080"/>
              </a:gs>
            </a:gsLst>
            <a:lin ang="18900000" scaled="1"/>
            <a:tileRect/>
          </a:gradFill>
          <a:ln w="38100">
            <a:gradFill flip="none" rotWithShape="1">
              <a:gsLst>
                <a:gs pos="0">
                  <a:srgbClr val="008080"/>
                </a:gs>
                <a:gs pos="100000">
                  <a:srgbClr val="009999"/>
                </a:gs>
              </a:gsLst>
              <a:lin ang="27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200" dirty="0">
              <a:solidFill>
                <a:schemeClr val="bg1"/>
              </a:solidFill>
              <a:cs typeface="+mn-ea"/>
              <a:sym typeface="+mn-lt"/>
            </a:endParaRPr>
          </a:p>
        </p:txBody>
      </p:sp>
      <p:grpSp>
        <p:nvGrpSpPr>
          <p:cNvPr id="54" name="Group 65"/>
          <p:cNvGrpSpPr/>
          <p:nvPr/>
        </p:nvGrpSpPr>
        <p:grpSpPr>
          <a:xfrm>
            <a:off x="7902274" y="2944823"/>
            <a:ext cx="712649" cy="735899"/>
            <a:chOff x="3975101" y="1854200"/>
            <a:chExt cx="4476751" cy="4622802"/>
          </a:xfrm>
        </p:grpSpPr>
        <p:grpSp>
          <p:nvGrpSpPr>
            <p:cNvPr id="55" name="Group 66"/>
            <p:cNvGrpSpPr/>
            <p:nvPr/>
          </p:nvGrpSpPr>
          <p:grpSpPr>
            <a:xfrm>
              <a:off x="3975101" y="1854201"/>
              <a:ext cx="4476751" cy="4622801"/>
              <a:chOff x="2981325" y="1390650"/>
              <a:chExt cx="3357563" cy="3467101"/>
            </a:xfrm>
          </p:grpSpPr>
          <p:sp>
            <p:nvSpPr>
              <p:cNvPr id="60" name="Freeform 5"/>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75000"/>
                </a:schemeClr>
              </a:solidFill>
              <a:ln>
                <a:noFill/>
              </a:ln>
            </p:spPr>
            <p:txBody>
              <a:bodyPr vert="horz" wrap="square" lIns="121920" tIns="60960" rIns="121920" bIns="60960" numCol="1" anchor="t" anchorCtr="0" compatLnSpc="1"/>
              <a:lstStyle/>
              <a:p>
                <a:endParaRPr lang="en-US" sz="1800">
                  <a:cs typeface="+mn-ea"/>
                  <a:sym typeface="+mn-lt"/>
                </a:endParaRPr>
              </a:p>
            </p:txBody>
          </p:sp>
          <p:sp>
            <p:nvSpPr>
              <p:cNvPr id="61" name="Freeform 6"/>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bg1">
                  <a:lumMod val="65000"/>
                </a:schemeClr>
              </a:solidFill>
              <a:ln>
                <a:noFill/>
              </a:ln>
            </p:spPr>
            <p:txBody>
              <a:bodyPr vert="horz" wrap="square" lIns="121920" tIns="60960" rIns="121920" bIns="60960" numCol="1" anchor="t" anchorCtr="0" compatLnSpc="1"/>
              <a:lstStyle/>
              <a:p>
                <a:endParaRPr lang="en-US" sz="1800">
                  <a:cs typeface="+mn-ea"/>
                  <a:sym typeface="+mn-lt"/>
                </a:endParaRPr>
              </a:p>
            </p:txBody>
          </p:sp>
          <p:sp>
            <p:nvSpPr>
              <p:cNvPr id="62"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bg1">
                  <a:lumMod val="65000"/>
                </a:schemeClr>
              </a:solidFill>
              <a:ln>
                <a:noFill/>
              </a:ln>
            </p:spPr>
            <p:txBody>
              <a:bodyPr vert="horz" wrap="square" lIns="121920" tIns="60960" rIns="121920" bIns="60960" numCol="1" anchor="t" anchorCtr="0" compatLnSpc="1"/>
              <a:lstStyle/>
              <a:p>
                <a:endParaRPr lang="en-US" sz="1800">
                  <a:cs typeface="+mn-ea"/>
                  <a:sym typeface="+mn-lt"/>
                </a:endParaRPr>
              </a:p>
            </p:txBody>
          </p:sp>
          <p:sp>
            <p:nvSpPr>
              <p:cNvPr id="63" name="Freeform 8"/>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75000"/>
                </a:schemeClr>
              </a:solidFill>
              <a:ln>
                <a:noFill/>
              </a:ln>
            </p:spPr>
            <p:txBody>
              <a:bodyPr vert="horz" wrap="square" lIns="121920" tIns="60960" rIns="121920" bIns="60960" numCol="1" anchor="t" anchorCtr="0" compatLnSpc="1"/>
              <a:lstStyle/>
              <a:p>
                <a:endParaRPr lang="en-US" sz="1800">
                  <a:cs typeface="+mn-ea"/>
                  <a:sym typeface="+mn-lt"/>
                </a:endParaRPr>
              </a:p>
            </p:txBody>
          </p:sp>
          <p:sp>
            <p:nvSpPr>
              <p:cNvPr id="64" name="Freeform 11"/>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75000"/>
                </a:schemeClr>
              </a:solidFill>
              <a:ln>
                <a:noFill/>
              </a:ln>
            </p:spPr>
            <p:txBody>
              <a:bodyPr vert="horz" wrap="square" lIns="121920" tIns="60960" rIns="121920" bIns="60960" numCol="1" anchor="t" anchorCtr="0" compatLnSpc="1"/>
              <a:lstStyle/>
              <a:p>
                <a:endParaRPr lang="en-US" sz="1800">
                  <a:cs typeface="+mn-ea"/>
                  <a:sym typeface="+mn-lt"/>
                </a:endParaRPr>
              </a:p>
            </p:txBody>
          </p:sp>
        </p:grpSp>
        <p:sp>
          <p:nvSpPr>
            <p:cNvPr id="56" name="Freeform 13"/>
            <p:cNvSpPr/>
            <p:nvPr/>
          </p:nvSpPr>
          <p:spPr bwMode="auto">
            <a:xfrm>
              <a:off x="6208184" y="34141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E94744"/>
            </a:solidFill>
            <a:ln>
              <a:noFill/>
            </a:ln>
          </p:spPr>
          <p:txBody>
            <a:bodyPr vert="horz" wrap="square" lIns="121920" tIns="60960" rIns="121920" bIns="60960" numCol="1" anchor="t" anchorCtr="0" compatLnSpc="1"/>
            <a:lstStyle/>
            <a:p>
              <a:endParaRPr lang="en-US" sz="1800">
                <a:cs typeface="+mn-ea"/>
                <a:sym typeface="+mn-lt"/>
              </a:endParaRPr>
            </a:p>
          </p:txBody>
        </p:sp>
        <p:sp>
          <p:nvSpPr>
            <p:cNvPr id="57" name="Freeform 12"/>
            <p:cNvSpPr/>
            <p:nvPr/>
          </p:nvSpPr>
          <p:spPr bwMode="auto">
            <a:xfrm>
              <a:off x="6208184" y="18542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009999"/>
            </a:solidFill>
            <a:ln>
              <a:noFill/>
            </a:ln>
          </p:spPr>
          <p:txBody>
            <a:bodyPr vert="horz" wrap="square" lIns="121920" tIns="60960" rIns="121920" bIns="60960" numCol="1" anchor="t" anchorCtr="0" compatLnSpc="1"/>
            <a:lstStyle/>
            <a:p>
              <a:endParaRPr lang="en-US" sz="1800">
                <a:cs typeface="+mn-ea"/>
                <a:sym typeface="+mn-lt"/>
              </a:endParaRPr>
            </a:p>
          </p:txBody>
        </p:sp>
        <p:sp>
          <p:nvSpPr>
            <p:cNvPr id="58" name="Freeform 9"/>
            <p:cNvSpPr/>
            <p:nvPr/>
          </p:nvSpPr>
          <p:spPr bwMode="auto">
            <a:xfrm>
              <a:off x="4861984" y="18542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015A75"/>
            </a:solidFill>
            <a:ln>
              <a:noFill/>
            </a:ln>
          </p:spPr>
          <p:txBody>
            <a:bodyPr vert="horz" wrap="square" lIns="121920" tIns="60960" rIns="121920" bIns="60960" numCol="1" anchor="t" anchorCtr="0" compatLnSpc="1"/>
            <a:lstStyle/>
            <a:p>
              <a:endParaRPr lang="en-US" sz="1800">
                <a:cs typeface="+mn-ea"/>
                <a:sym typeface="+mn-lt"/>
              </a:endParaRPr>
            </a:p>
          </p:txBody>
        </p:sp>
        <p:sp>
          <p:nvSpPr>
            <p:cNvPr id="59" name="Freeform 10"/>
            <p:cNvSpPr/>
            <p:nvPr/>
          </p:nvSpPr>
          <p:spPr bwMode="auto">
            <a:xfrm>
              <a:off x="4940301" y="34141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chemeClr val="accent2"/>
            </a:solidFill>
            <a:ln>
              <a:noFill/>
            </a:ln>
          </p:spPr>
          <p:txBody>
            <a:bodyPr vert="horz" wrap="square" lIns="121920" tIns="60960" rIns="121920" bIns="60960" numCol="1" anchor="t" anchorCtr="0" compatLnSpc="1"/>
            <a:lstStyle/>
            <a:p>
              <a:endParaRPr lang="en-US" sz="1800">
                <a:cs typeface="+mn-ea"/>
                <a:sym typeface="+mn-lt"/>
              </a:endParaRPr>
            </a:p>
          </p:txBody>
        </p:sp>
      </p:grpSp>
      <p:sp>
        <p:nvSpPr>
          <p:cNvPr id="66" name="Rectangle 77"/>
          <p:cNvSpPr/>
          <p:nvPr/>
        </p:nvSpPr>
        <p:spPr>
          <a:xfrm>
            <a:off x="478961" y="1260617"/>
            <a:ext cx="2085456" cy="438582"/>
          </a:xfrm>
          <a:prstGeom prst="rect">
            <a:avLst/>
          </a:prstGeom>
        </p:spPr>
        <p:txBody>
          <a:bodyPr wrap="square" lIns="68580" tIns="34290" rIns="68580" bIns="34290">
            <a:spAutoFit/>
          </a:bodyPr>
          <a:lstStyle/>
          <a:p>
            <a:pPr algn="ctr" fontAlgn="base">
              <a:lnSpc>
                <a:spcPct val="150000"/>
              </a:lnSpc>
              <a:spcBef>
                <a:spcPct val="0"/>
              </a:spcBef>
              <a:spcAft>
                <a:spcPct val="0"/>
              </a:spcAft>
            </a:pPr>
            <a:r>
              <a:rPr lang="zh-CN" altLang="en-US" sz="800" dirty="0">
                <a:solidFill>
                  <a:schemeClr val="bg1">
                    <a:lumMod val="50000"/>
                  </a:schemeClr>
                </a:solidFill>
                <a:cs typeface="+mn-ea"/>
                <a:sym typeface="+mn-lt"/>
              </a:rPr>
              <a:t>此处添加详细文本描述，建议与标题相关并符合整体语言风格，语言描述尽量简洁生动</a:t>
            </a:r>
            <a:endParaRPr lang="en-US" altLang="zh-CN" sz="800" dirty="0">
              <a:solidFill>
                <a:schemeClr val="bg1">
                  <a:lumMod val="50000"/>
                </a:schemeClr>
              </a:solidFill>
              <a:cs typeface="+mn-ea"/>
              <a:sym typeface="+mn-lt"/>
            </a:endParaRPr>
          </a:p>
        </p:txBody>
      </p:sp>
      <p:sp>
        <p:nvSpPr>
          <p:cNvPr id="67" name="Rectangle 78"/>
          <p:cNvSpPr/>
          <p:nvPr/>
        </p:nvSpPr>
        <p:spPr>
          <a:xfrm>
            <a:off x="1263626" y="3743710"/>
            <a:ext cx="2148325" cy="438582"/>
          </a:xfrm>
          <a:prstGeom prst="rect">
            <a:avLst/>
          </a:prstGeom>
        </p:spPr>
        <p:txBody>
          <a:bodyPr wrap="square" lIns="68580" tIns="34290" rIns="68580" bIns="34290">
            <a:spAutoFit/>
          </a:bodyPr>
          <a:lstStyle/>
          <a:p>
            <a:pPr algn="ctr" fontAlgn="base">
              <a:lnSpc>
                <a:spcPct val="150000"/>
              </a:lnSpc>
              <a:spcBef>
                <a:spcPct val="0"/>
              </a:spcBef>
              <a:spcAft>
                <a:spcPct val="0"/>
              </a:spcAft>
            </a:pPr>
            <a:r>
              <a:rPr lang="zh-CN" altLang="en-US" sz="800" dirty="0">
                <a:solidFill>
                  <a:schemeClr val="bg1">
                    <a:lumMod val="50000"/>
                  </a:schemeClr>
                </a:solidFill>
                <a:cs typeface="+mn-ea"/>
                <a:sym typeface="+mn-lt"/>
              </a:rPr>
              <a:t>此处添加详细文本描述，建议与标题相关并符合整体语言风格，语言描述尽量简洁生动</a:t>
            </a:r>
            <a:endParaRPr lang="en-US" altLang="zh-CN" sz="800" dirty="0">
              <a:solidFill>
                <a:schemeClr val="bg1">
                  <a:lumMod val="50000"/>
                </a:schemeClr>
              </a:solidFill>
              <a:cs typeface="+mn-ea"/>
              <a:sym typeface="+mn-lt"/>
            </a:endParaRPr>
          </a:p>
        </p:txBody>
      </p:sp>
      <p:sp>
        <p:nvSpPr>
          <p:cNvPr id="68" name="Text Placeholder 33"/>
          <p:cNvSpPr txBox="1"/>
          <p:nvPr/>
        </p:nvSpPr>
        <p:spPr>
          <a:xfrm>
            <a:off x="3842142" y="4297564"/>
            <a:ext cx="1409783" cy="15969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chemeClr val="bg1">
                    <a:lumMod val="50000"/>
                  </a:schemeClr>
                </a:solidFill>
                <a:latin typeface="+mn-lt"/>
                <a:cs typeface="+mn-ea"/>
                <a:sym typeface="+mn-lt"/>
              </a:rPr>
              <a:t>标题内容</a:t>
            </a:r>
            <a:endParaRPr lang="en-AU" altLang="zh-CN" sz="1400" b="1" dirty="0">
              <a:solidFill>
                <a:schemeClr val="bg1">
                  <a:lumMod val="50000"/>
                </a:schemeClr>
              </a:solidFill>
              <a:latin typeface="+mn-lt"/>
              <a:cs typeface="+mn-ea"/>
              <a:sym typeface="+mn-lt"/>
            </a:endParaRPr>
          </a:p>
        </p:txBody>
      </p:sp>
      <p:sp>
        <p:nvSpPr>
          <p:cNvPr id="69" name="Rectangle 80"/>
          <p:cNvSpPr/>
          <p:nvPr/>
        </p:nvSpPr>
        <p:spPr>
          <a:xfrm>
            <a:off x="3181742" y="4485575"/>
            <a:ext cx="2148325" cy="438582"/>
          </a:xfrm>
          <a:prstGeom prst="rect">
            <a:avLst/>
          </a:prstGeom>
        </p:spPr>
        <p:txBody>
          <a:bodyPr wrap="square" lIns="68580" tIns="34290" rIns="68580" bIns="34290">
            <a:spAutoFit/>
          </a:bodyPr>
          <a:lstStyle/>
          <a:p>
            <a:pPr algn="ctr" fontAlgn="base">
              <a:lnSpc>
                <a:spcPct val="150000"/>
              </a:lnSpc>
              <a:spcBef>
                <a:spcPct val="0"/>
              </a:spcBef>
              <a:spcAft>
                <a:spcPct val="0"/>
              </a:spcAft>
            </a:pPr>
            <a:r>
              <a:rPr lang="zh-CN" altLang="en-US" sz="800" dirty="0">
                <a:solidFill>
                  <a:schemeClr val="bg1">
                    <a:lumMod val="50000"/>
                  </a:schemeClr>
                </a:solidFill>
                <a:cs typeface="+mn-ea"/>
                <a:sym typeface="+mn-lt"/>
              </a:rPr>
              <a:t>此处添加详细文本描述，建议与标题相关并符合整体语言风格，语言描述尽量简洁生动</a:t>
            </a:r>
            <a:endParaRPr lang="en-US" altLang="zh-CN" sz="800" dirty="0">
              <a:solidFill>
                <a:schemeClr val="bg1">
                  <a:lumMod val="50000"/>
                </a:schemeClr>
              </a:solidFill>
              <a:cs typeface="+mn-ea"/>
              <a:sym typeface="+mn-lt"/>
            </a:endParaRPr>
          </a:p>
        </p:txBody>
      </p:sp>
      <p:sp>
        <p:nvSpPr>
          <p:cNvPr id="70" name="Text Placeholder 33"/>
          <p:cNvSpPr txBox="1"/>
          <p:nvPr/>
        </p:nvSpPr>
        <p:spPr>
          <a:xfrm>
            <a:off x="5462160" y="996521"/>
            <a:ext cx="1684928" cy="15969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chemeClr val="bg1">
                    <a:lumMod val="50000"/>
                  </a:schemeClr>
                </a:solidFill>
                <a:latin typeface="+mn-lt"/>
                <a:cs typeface="+mn-ea"/>
                <a:sym typeface="+mn-lt"/>
              </a:rPr>
              <a:t>标题内容</a:t>
            </a:r>
            <a:endParaRPr lang="en-AU" altLang="zh-CN" sz="1400" b="1" dirty="0">
              <a:solidFill>
                <a:schemeClr val="bg1">
                  <a:lumMod val="50000"/>
                </a:schemeClr>
              </a:solidFill>
              <a:latin typeface="+mn-lt"/>
              <a:cs typeface="+mn-ea"/>
              <a:sym typeface="+mn-lt"/>
            </a:endParaRPr>
          </a:p>
        </p:txBody>
      </p:sp>
      <p:sp>
        <p:nvSpPr>
          <p:cNvPr id="71" name="Rectangle 82"/>
          <p:cNvSpPr/>
          <p:nvPr/>
        </p:nvSpPr>
        <p:spPr>
          <a:xfrm>
            <a:off x="4823363" y="1188054"/>
            <a:ext cx="2085455" cy="438582"/>
          </a:xfrm>
          <a:prstGeom prst="rect">
            <a:avLst/>
          </a:prstGeom>
        </p:spPr>
        <p:txBody>
          <a:bodyPr wrap="square" lIns="68580" tIns="34290" rIns="68580" bIns="34290">
            <a:spAutoFit/>
          </a:bodyPr>
          <a:lstStyle/>
          <a:p>
            <a:pPr algn="ctr" fontAlgn="base">
              <a:lnSpc>
                <a:spcPct val="150000"/>
              </a:lnSpc>
              <a:spcBef>
                <a:spcPct val="0"/>
              </a:spcBef>
              <a:spcAft>
                <a:spcPct val="0"/>
              </a:spcAft>
            </a:pPr>
            <a:r>
              <a:rPr lang="zh-CN" altLang="en-US" sz="800" dirty="0">
                <a:solidFill>
                  <a:schemeClr val="bg1">
                    <a:lumMod val="50000"/>
                  </a:schemeClr>
                </a:solidFill>
                <a:cs typeface="+mn-ea"/>
                <a:sym typeface="+mn-lt"/>
              </a:rPr>
              <a:t>此处添加详细文本描述，建议与标题相关并符合整体语言风格，语言描述尽量简洁生动</a:t>
            </a:r>
            <a:endParaRPr lang="en-US" altLang="zh-CN" sz="800" dirty="0">
              <a:solidFill>
                <a:schemeClr val="bg1">
                  <a:lumMod val="50000"/>
                </a:schemeClr>
              </a:solidFill>
              <a:cs typeface="+mn-ea"/>
              <a:sym typeface="+mn-lt"/>
            </a:endParaRPr>
          </a:p>
        </p:txBody>
      </p:sp>
      <p:sp>
        <p:nvSpPr>
          <p:cNvPr id="72" name="Text Placeholder 33"/>
          <p:cNvSpPr txBox="1"/>
          <p:nvPr/>
        </p:nvSpPr>
        <p:spPr>
          <a:xfrm>
            <a:off x="7590843" y="2110379"/>
            <a:ext cx="1684928" cy="15969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chemeClr val="bg1">
                    <a:lumMod val="50000"/>
                  </a:schemeClr>
                </a:solidFill>
                <a:latin typeface="+mn-lt"/>
                <a:cs typeface="+mn-ea"/>
                <a:sym typeface="+mn-lt"/>
              </a:rPr>
              <a:t>标题内容</a:t>
            </a:r>
            <a:endParaRPr lang="en-AU" altLang="zh-CN" sz="1400" b="1" dirty="0">
              <a:solidFill>
                <a:schemeClr val="bg1">
                  <a:lumMod val="50000"/>
                </a:schemeClr>
              </a:solidFill>
              <a:latin typeface="+mn-lt"/>
              <a:cs typeface="+mn-ea"/>
              <a:sym typeface="+mn-lt"/>
            </a:endParaRPr>
          </a:p>
        </p:txBody>
      </p:sp>
      <p:sp>
        <p:nvSpPr>
          <p:cNvPr id="73" name="Rectangle 84"/>
          <p:cNvSpPr/>
          <p:nvPr/>
        </p:nvSpPr>
        <p:spPr>
          <a:xfrm>
            <a:off x="7120323" y="2289235"/>
            <a:ext cx="1668175" cy="623248"/>
          </a:xfrm>
          <a:prstGeom prst="rect">
            <a:avLst/>
          </a:prstGeom>
        </p:spPr>
        <p:txBody>
          <a:bodyPr wrap="square" lIns="68580" tIns="34290" rIns="68580" bIns="34290">
            <a:spAutoFit/>
          </a:bodyPr>
          <a:lstStyle/>
          <a:p>
            <a:pPr algn="ctr" fontAlgn="base">
              <a:lnSpc>
                <a:spcPct val="150000"/>
              </a:lnSpc>
              <a:spcBef>
                <a:spcPct val="0"/>
              </a:spcBef>
              <a:spcAft>
                <a:spcPct val="0"/>
              </a:spcAft>
            </a:pPr>
            <a:r>
              <a:rPr lang="zh-CN" altLang="en-US" sz="800" dirty="0">
                <a:solidFill>
                  <a:schemeClr val="bg1">
                    <a:lumMod val="50000"/>
                  </a:schemeClr>
                </a:solidFill>
                <a:cs typeface="+mn-ea"/>
                <a:sym typeface="+mn-lt"/>
              </a:rPr>
              <a:t>此处添加详细文本描述，建议与标题相关并符合整体语言风格，语言描述尽量简洁生动</a:t>
            </a:r>
            <a:endParaRPr lang="en-US" altLang="zh-CN" sz="800" dirty="0">
              <a:solidFill>
                <a:schemeClr val="bg1">
                  <a:lumMod val="50000"/>
                </a:schemeClr>
              </a:solidFill>
              <a:cs typeface="+mn-ea"/>
              <a:sym typeface="+mn-lt"/>
            </a:endParaRPr>
          </a:p>
        </p:txBody>
      </p:sp>
      <p:grpSp>
        <p:nvGrpSpPr>
          <p:cNvPr id="74" name="Group 38"/>
          <p:cNvGrpSpPr/>
          <p:nvPr/>
        </p:nvGrpSpPr>
        <p:grpSpPr>
          <a:xfrm>
            <a:off x="1336938" y="1834899"/>
            <a:ext cx="255943" cy="213180"/>
            <a:chOff x="1692593" y="2354984"/>
            <a:chExt cx="523821" cy="436300"/>
          </a:xfrm>
        </p:grpSpPr>
        <p:sp>
          <p:nvSpPr>
            <p:cNvPr id="75" name="Freeform 134"/>
            <p:cNvSpPr/>
            <p:nvPr/>
          </p:nvSpPr>
          <p:spPr bwMode="auto">
            <a:xfrm>
              <a:off x="1692593" y="2354984"/>
              <a:ext cx="403643" cy="436300"/>
            </a:xfrm>
            <a:custGeom>
              <a:avLst/>
              <a:gdLst>
                <a:gd name="T0" fmla="*/ 87 w 219"/>
                <a:gd name="T1" fmla="*/ 224 h 236"/>
                <a:gd name="T2" fmla="*/ 105 w 219"/>
                <a:gd name="T3" fmla="*/ 229 h 236"/>
                <a:gd name="T4" fmla="*/ 150 w 219"/>
                <a:gd name="T5" fmla="*/ 183 h 236"/>
                <a:gd name="T6" fmla="*/ 172 w 219"/>
                <a:gd name="T7" fmla="*/ 184 h 236"/>
                <a:gd name="T8" fmla="*/ 176 w 219"/>
                <a:gd name="T9" fmla="*/ 150 h 236"/>
                <a:gd name="T10" fmla="*/ 152 w 219"/>
                <a:gd name="T11" fmla="*/ 128 h 236"/>
                <a:gd name="T12" fmla="*/ 147 w 219"/>
                <a:gd name="T13" fmla="*/ 115 h 236"/>
                <a:gd name="T14" fmla="*/ 158 w 219"/>
                <a:gd name="T15" fmla="*/ 106 h 236"/>
                <a:gd name="T16" fmla="*/ 190 w 219"/>
                <a:gd name="T17" fmla="*/ 99 h 236"/>
                <a:gd name="T18" fmla="*/ 205 w 219"/>
                <a:gd name="T19" fmla="*/ 69 h 236"/>
                <a:gd name="T20" fmla="*/ 206 w 219"/>
                <a:gd name="T21" fmla="*/ 67 h 236"/>
                <a:gd name="T22" fmla="*/ 215 w 219"/>
                <a:gd name="T23" fmla="*/ 49 h 236"/>
                <a:gd name="T24" fmla="*/ 204 w 219"/>
                <a:gd name="T25" fmla="*/ 36 h 236"/>
                <a:gd name="T26" fmla="*/ 140 w 219"/>
                <a:gd name="T27" fmla="*/ 49 h 236"/>
                <a:gd name="T28" fmla="*/ 89 w 219"/>
                <a:gd name="T29" fmla="*/ 7 h 236"/>
                <a:gd name="T30" fmla="*/ 72 w 219"/>
                <a:gd name="T31" fmla="*/ 14 h 236"/>
                <a:gd name="T32" fmla="*/ 64 w 219"/>
                <a:gd name="T33" fmla="*/ 80 h 236"/>
                <a:gd name="T34" fmla="*/ 9 w 219"/>
                <a:gd name="T35" fmla="*/ 115 h 236"/>
                <a:gd name="T36" fmla="*/ 10 w 219"/>
                <a:gd name="T37" fmla="*/ 132 h 236"/>
                <a:gd name="T38" fmla="*/ 72 w 219"/>
                <a:gd name="T39" fmla="*/ 157 h 236"/>
                <a:gd name="T40" fmla="*/ 87 w 219"/>
                <a:gd name="T41" fmla="*/ 22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236">
                  <a:moveTo>
                    <a:pt x="87" y="224"/>
                  </a:moveTo>
                  <a:cubicBezTo>
                    <a:pt x="89" y="234"/>
                    <a:pt x="97" y="236"/>
                    <a:pt x="105" y="229"/>
                  </a:cubicBezTo>
                  <a:cubicBezTo>
                    <a:pt x="150" y="183"/>
                    <a:pt x="150" y="183"/>
                    <a:pt x="150" y="183"/>
                  </a:cubicBezTo>
                  <a:cubicBezTo>
                    <a:pt x="172" y="184"/>
                    <a:pt x="172" y="184"/>
                    <a:pt x="172" y="184"/>
                  </a:cubicBezTo>
                  <a:cubicBezTo>
                    <a:pt x="176" y="150"/>
                    <a:pt x="176" y="150"/>
                    <a:pt x="176" y="150"/>
                  </a:cubicBezTo>
                  <a:cubicBezTo>
                    <a:pt x="152" y="128"/>
                    <a:pt x="152" y="128"/>
                    <a:pt x="152" y="128"/>
                  </a:cubicBezTo>
                  <a:cubicBezTo>
                    <a:pt x="147" y="124"/>
                    <a:pt x="146" y="119"/>
                    <a:pt x="147" y="115"/>
                  </a:cubicBezTo>
                  <a:cubicBezTo>
                    <a:pt x="148" y="110"/>
                    <a:pt x="152" y="107"/>
                    <a:pt x="158" y="106"/>
                  </a:cubicBezTo>
                  <a:cubicBezTo>
                    <a:pt x="190" y="99"/>
                    <a:pt x="190" y="99"/>
                    <a:pt x="190" y="99"/>
                  </a:cubicBezTo>
                  <a:cubicBezTo>
                    <a:pt x="205" y="69"/>
                    <a:pt x="205" y="69"/>
                    <a:pt x="205" y="69"/>
                  </a:cubicBezTo>
                  <a:cubicBezTo>
                    <a:pt x="205" y="68"/>
                    <a:pt x="206" y="67"/>
                    <a:pt x="206" y="67"/>
                  </a:cubicBezTo>
                  <a:cubicBezTo>
                    <a:pt x="215" y="49"/>
                    <a:pt x="215" y="49"/>
                    <a:pt x="215" y="49"/>
                  </a:cubicBezTo>
                  <a:cubicBezTo>
                    <a:pt x="219" y="40"/>
                    <a:pt x="215" y="34"/>
                    <a:pt x="204" y="36"/>
                  </a:cubicBezTo>
                  <a:cubicBezTo>
                    <a:pt x="140" y="49"/>
                    <a:pt x="140" y="49"/>
                    <a:pt x="140" y="49"/>
                  </a:cubicBezTo>
                  <a:cubicBezTo>
                    <a:pt x="89" y="7"/>
                    <a:pt x="89" y="7"/>
                    <a:pt x="89" y="7"/>
                  </a:cubicBezTo>
                  <a:cubicBezTo>
                    <a:pt x="81" y="0"/>
                    <a:pt x="73" y="3"/>
                    <a:pt x="72" y="14"/>
                  </a:cubicBezTo>
                  <a:cubicBezTo>
                    <a:pt x="64" y="80"/>
                    <a:pt x="64" y="80"/>
                    <a:pt x="64" y="80"/>
                  </a:cubicBezTo>
                  <a:cubicBezTo>
                    <a:pt x="9" y="115"/>
                    <a:pt x="9" y="115"/>
                    <a:pt x="9" y="115"/>
                  </a:cubicBezTo>
                  <a:cubicBezTo>
                    <a:pt x="0" y="120"/>
                    <a:pt x="1" y="128"/>
                    <a:pt x="10" y="132"/>
                  </a:cubicBezTo>
                  <a:cubicBezTo>
                    <a:pt x="72" y="157"/>
                    <a:pt x="72" y="157"/>
                    <a:pt x="72" y="157"/>
                  </a:cubicBezTo>
                  <a:lnTo>
                    <a:pt x="87" y="2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6" name="Freeform 135"/>
            <p:cNvSpPr/>
            <p:nvPr/>
          </p:nvSpPr>
          <p:spPr bwMode="auto">
            <a:xfrm>
              <a:off x="1972139" y="2480388"/>
              <a:ext cx="244275" cy="228601"/>
            </a:xfrm>
            <a:custGeom>
              <a:avLst/>
              <a:gdLst>
                <a:gd name="T0" fmla="*/ 125 w 132"/>
                <a:gd name="T1" fmla="*/ 41 h 124"/>
                <a:gd name="T2" fmla="*/ 89 w 132"/>
                <a:gd name="T3" fmla="*/ 36 h 124"/>
                <a:gd name="T4" fmla="*/ 70 w 132"/>
                <a:gd name="T5" fmla="*/ 4 h 124"/>
                <a:gd name="T6" fmla="*/ 65 w 132"/>
                <a:gd name="T7" fmla="*/ 0 h 124"/>
                <a:gd name="T8" fmla="*/ 60 w 132"/>
                <a:gd name="T9" fmla="*/ 4 h 124"/>
                <a:gd name="T10" fmla="*/ 43 w 132"/>
                <a:gd name="T11" fmla="*/ 37 h 124"/>
                <a:gd name="T12" fmla="*/ 35 w 132"/>
                <a:gd name="T13" fmla="*/ 39 h 124"/>
                <a:gd name="T14" fmla="*/ 7 w 132"/>
                <a:gd name="T15" fmla="*/ 45 h 124"/>
                <a:gd name="T16" fmla="*/ 5 w 132"/>
                <a:gd name="T17" fmla="*/ 54 h 124"/>
                <a:gd name="T18" fmla="*/ 32 w 132"/>
                <a:gd name="T19" fmla="*/ 79 h 124"/>
                <a:gd name="T20" fmla="*/ 28 w 132"/>
                <a:gd name="T21" fmla="*/ 116 h 124"/>
                <a:gd name="T22" fmla="*/ 27 w 132"/>
                <a:gd name="T23" fmla="*/ 117 h 124"/>
                <a:gd name="T24" fmla="*/ 32 w 132"/>
                <a:gd name="T25" fmla="*/ 124 h 124"/>
                <a:gd name="T26" fmla="*/ 36 w 132"/>
                <a:gd name="T27" fmla="*/ 123 h 124"/>
                <a:gd name="T28" fmla="*/ 51 w 132"/>
                <a:gd name="T29" fmla="*/ 116 h 124"/>
                <a:gd name="T30" fmla="*/ 68 w 132"/>
                <a:gd name="T31" fmla="*/ 108 h 124"/>
                <a:gd name="T32" fmla="*/ 74 w 132"/>
                <a:gd name="T33" fmla="*/ 110 h 124"/>
                <a:gd name="T34" fmla="*/ 102 w 132"/>
                <a:gd name="T35" fmla="*/ 121 h 124"/>
                <a:gd name="T36" fmla="*/ 105 w 132"/>
                <a:gd name="T37" fmla="*/ 122 h 124"/>
                <a:gd name="T38" fmla="*/ 109 w 132"/>
                <a:gd name="T39" fmla="*/ 115 h 124"/>
                <a:gd name="T40" fmla="*/ 100 w 132"/>
                <a:gd name="T41" fmla="*/ 77 h 124"/>
                <a:gd name="T42" fmla="*/ 128 w 132"/>
                <a:gd name="T43" fmla="*/ 50 h 124"/>
                <a:gd name="T44" fmla="*/ 125 w 132"/>
                <a:gd name="T45" fmla="*/ 4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24">
                  <a:moveTo>
                    <a:pt x="125" y="41"/>
                  </a:moveTo>
                  <a:cubicBezTo>
                    <a:pt x="89" y="36"/>
                    <a:pt x="89" y="36"/>
                    <a:pt x="89" y="36"/>
                  </a:cubicBezTo>
                  <a:cubicBezTo>
                    <a:pt x="70" y="4"/>
                    <a:pt x="70" y="4"/>
                    <a:pt x="70" y="4"/>
                  </a:cubicBezTo>
                  <a:cubicBezTo>
                    <a:pt x="69" y="1"/>
                    <a:pt x="67" y="0"/>
                    <a:pt x="65" y="0"/>
                  </a:cubicBezTo>
                  <a:cubicBezTo>
                    <a:pt x="63" y="0"/>
                    <a:pt x="61" y="1"/>
                    <a:pt x="60" y="4"/>
                  </a:cubicBezTo>
                  <a:cubicBezTo>
                    <a:pt x="43" y="37"/>
                    <a:pt x="43" y="37"/>
                    <a:pt x="43" y="37"/>
                  </a:cubicBezTo>
                  <a:cubicBezTo>
                    <a:pt x="35" y="39"/>
                    <a:pt x="35" y="39"/>
                    <a:pt x="35" y="39"/>
                  </a:cubicBezTo>
                  <a:cubicBezTo>
                    <a:pt x="7" y="45"/>
                    <a:pt x="7" y="45"/>
                    <a:pt x="7" y="45"/>
                  </a:cubicBezTo>
                  <a:cubicBezTo>
                    <a:pt x="2" y="46"/>
                    <a:pt x="0" y="50"/>
                    <a:pt x="5" y="54"/>
                  </a:cubicBezTo>
                  <a:cubicBezTo>
                    <a:pt x="32" y="79"/>
                    <a:pt x="32" y="79"/>
                    <a:pt x="32" y="79"/>
                  </a:cubicBezTo>
                  <a:cubicBezTo>
                    <a:pt x="28" y="116"/>
                    <a:pt x="28" y="116"/>
                    <a:pt x="28" y="116"/>
                  </a:cubicBezTo>
                  <a:cubicBezTo>
                    <a:pt x="27" y="117"/>
                    <a:pt x="27" y="117"/>
                    <a:pt x="27" y="117"/>
                  </a:cubicBezTo>
                  <a:cubicBezTo>
                    <a:pt x="27" y="122"/>
                    <a:pt x="29" y="124"/>
                    <a:pt x="32" y="124"/>
                  </a:cubicBezTo>
                  <a:cubicBezTo>
                    <a:pt x="33" y="124"/>
                    <a:pt x="34" y="124"/>
                    <a:pt x="36" y="123"/>
                  </a:cubicBezTo>
                  <a:cubicBezTo>
                    <a:pt x="51" y="116"/>
                    <a:pt x="51" y="116"/>
                    <a:pt x="51" y="116"/>
                  </a:cubicBezTo>
                  <a:cubicBezTo>
                    <a:pt x="68" y="108"/>
                    <a:pt x="68" y="108"/>
                    <a:pt x="68" y="108"/>
                  </a:cubicBezTo>
                  <a:cubicBezTo>
                    <a:pt x="74" y="110"/>
                    <a:pt x="74" y="110"/>
                    <a:pt x="74" y="110"/>
                  </a:cubicBezTo>
                  <a:cubicBezTo>
                    <a:pt x="102" y="121"/>
                    <a:pt x="102" y="121"/>
                    <a:pt x="102" y="121"/>
                  </a:cubicBezTo>
                  <a:cubicBezTo>
                    <a:pt x="103" y="122"/>
                    <a:pt x="104" y="122"/>
                    <a:pt x="105" y="122"/>
                  </a:cubicBezTo>
                  <a:cubicBezTo>
                    <a:pt x="109" y="122"/>
                    <a:pt x="110" y="119"/>
                    <a:pt x="109" y="115"/>
                  </a:cubicBezTo>
                  <a:cubicBezTo>
                    <a:pt x="100" y="77"/>
                    <a:pt x="100" y="77"/>
                    <a:pt x="100" y="77"/>
                  </a:cubicBezTo>
                  <a:cubicBezTo>
                    <a:pt x="128" y="50"/>
                    <a:pt x="128" y="50"/>
                    <a:pt x="128" y="50"/>
                  </a:cubicBezTo>
                  <a:cubicBezTo>
                    <a:pt x="132" y="46"/>
                    <a:pt x="131" y="42"/>
                    <a:pt x="125"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77" name="Shape 4385"/>
          <p:cNvSpPr/>
          <p:nvPr/>
        </p:nvSpPr>
        <p:spPr>
          <a:xfrm>
            <a:off x="4140100" y="3822216"/>
            <a:ext cx="231611" cy="203819"/>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cs typeface="+mn-ea"/>
              <a:sym typeface="+mn-lt"/>
            </a:endParaRPr>
          </a:p>
        </p:txBody>
      </p:sp>
      <p:sp>
        <p:nvSpPr>
          <p:cNvPr id="78" name="Shape 4443"/>
          <p:cNvSpPr/>
          <p:nvPr/>
        </p:nvSpPr>
        <p:spPr>
          <a:xfrm>
            <a:off x="2719602" y="3163054"/>
            <a:ext cx="222751" cy="222751"/>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cs typeface="+mn-ea"/>
              <a:sym typeface="+mn-lt"/>
            </a:endParaRPr>
          </a:p>
        </p:txBody>
      </p:sp>
      <p:sp>
        <p:nvSpPr>
          <p:cNvPr id="79" name="Shape 4457"/>
          <p:cNvSpPr/>
          <p:nvPr/>
        </p:nvSpPr>
        <p:spPr>
          <a:xfrm>
            <a:off x="5486773" y="1852951"/>
            <a:ext cx="198915" cy="203555"/>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cs typeface="+mn-ea"/>
              <a:sym typeface="+mn-lt"/>
            </a:endParaRPr>
          </a:p>
        </p:txBody>
      </p:sp>
      <p:sp>
        <p:nvSpPr>
          <p:cNvPr id="80" name="Shape 4415"/>
          <p:cNvSpPr/>
          <p:nvPr/>
        </p:nvSpPr>
        <p:spPr>
          <a:xfrm>
            <a:off x="6743336" y="2493587"/>
            <a:ext cx="188834" cy="196701"/>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down)">
                                      <p:cBhvr>
                                        <p:cTn id="21" dur="500"/>
                                        <p:tgtEl>
                                          <p:spTgt spid="4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500"/>
                                        <p:tgtEl>
                                          <p:spTgt spid="74"/>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3500"/>
                            </p:stCondLst>
                            <p:childTnLst>
                              <p:par>
                                <p:cTn id="35" presetID="14" presetClass="entr" presetSubtype="10"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randombar(horizontal)">
                                      <p:cBhvr>
                                        <p:cTn id="37" dur="500"/>
                                        <p:tgtEl>
                                          <p:spTgt spid="66"/>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500"/>
                                        <p:tgtEl>
                                          <p:spTgt spid="78"/>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6500"/>
                            </p:stCondLst>
                            <p:childTnLst>
                              <p:par>
                                <p:cTn id="59" presetID="14" presetClass="entr" presetSubtype="10" fill="hold" grpId="0" nodeType="after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randombar(horizontal)">
                                      <p:cBhvr>
                                        <p:cTn id="61" dur="500"/>
                                        <p:tgtEl>
                                          <p:spTgt spid="67"/>
                                        </p:tgtEl>
                                      </p:cBhvr>
                                    </p:animEffect>
                                  </p:childTnLst>
                                </p:cTn>
                              </p:par>
                            </p:childTnLst>
                          </p:cTn>
                        </p:par>
                        <p:par>
                          <p:cTn id="62" fill="hold">
                            <p:stCondLst>
                              <p:cond delay="7000"/>
                            </p:stCondLst>
                            <p:childTnLst>
                              <p:par>
                                <p:cTn id="63" presetID="22" presetClass="entr" presetSubtype="8"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7500"/>
                            </p:stCondLst>
                            <p:childTnLst>
                              <p:par>
                                <p:cTn id="67" presetID="10" presetClass="entr" presetSubtype="0"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500"/>
                                        <p:tgtEl>
                                          <p:spTgt spid="51"/>
                                        </p:tgtEl>
                                      </p:cBhvr>
                                    </p:animEffect>
                                  </p:childTnLst>
                                </p:cTn>
                              </p:par>
                            </p:childTnLst>
                          </p:cTn>
                        </p:par>
                        <p:par>
                          <p:cTn id="70" fill="hold">
                            <p:stCondLst>
                              <p:cond delay="8000"/>
                            </p:stCondLst>
                            <p:childTnLst>
                              <p:par>
                                <p:cTn id="71" presetID="10" presetClass="entr" presetSubtype="0" fill="hold" grpId="0" nodeType="after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fade">
                                      <p:cBhvr>
                                        <p:cTn id="73" dur="500"/>
                                        <p:tgtEl>
                                          <p:spTgt spid="77"/>
                                        </p:tgtEl>
                                      </p:cBhvr>
                                    </p:animEffect>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wipe(left)">
                                      <p:cBhvr>
                                        <p:cTn id="77" dur="500"/>
                                        <p:tgtEl>
                                          <p:spTgt spid="68"/>
                                        </p:tgtEl>
                                      </p:cBhvr>
                                    </p:animEffect>
                                  </p:childTnLst>
                                </p:cTn>
                              </p:par>
                            </p:childTnLst>
                          </p:cTn>
                        </p:par>
                        <p:par>
                          <p:cTn id="78" fill="hold">
                            <p:stCondLst>
                              <p:cond delay="9000"/>
                            </p:stCondLst>
                            <p:childTnLst>
                              <p:par>
                                <p:cTn id="79" presetID="14" presetClass="entr" presetSubtype="10"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randombar(horizontal)">
                                      <p:cBhvr>
                                        <p:cTn id="81" dur="500"/>
                                        <p:tgtEl>
                                          <p:spTgt spid="69"/>
                                        </p:tgtEl>
                                      </p:cBhvr>
                                    </p:animEffect>
                                  </p:childTnLst>
                                </p:cTn>
                              </p:par>
                            </p:childTnLst>
                          </p:cTn>
                        </p:par>
                        <p:par>
                          <p:cTn id="82" fill="hold">
                            <p:stCondLst>
                              <p:cond delay="9500"/>
                            </p:stCondLst>
                            <p:childTnLst>
                              <p:par>
                                <p:cTn id="83" presetID="22" presetClass="entr" presetSubtype="4" fill="hold" nodeType="after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wipe(down)">
                                      <p:cBhvr>
                                        <p:cTn id="85" dur="500"/>
                                        <p:tgtEl>
                                          <p:spTgt spid="21"/>
                                        </p:tgtEl>
                                      </p:cBhvr>
                                    </p:animEffect>
                                  </p:childTnLst>
                                </p:cTn>
                              </p:par>
                            </p:childTnLst>
                          </p:cTn>
                        </p:par>
                        <p:par>
                          <p:cTn id="86" fill="hold">
                            <p:stCondLst>
                              <p:cond delay="10000"/>
                            </p:stCondLst>
                            <p:childTnLst>
                              <p:par>
                                <p:cTn id="87" presetID="22" presetClass="entr" presetSubtype="4"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down)">
                                      <p:cBhvr>
                                        <p:cTn id="89" dur="500"/>
                                        <p:tgtEl>
                                          <p:spTgt spid="32"/>
                                        </p:tgtEl>
                                      </p:cBhvr>
                                    </p:animEffect>
                                  </p:childTnLst>
                                </p:cTn>
                              </p:par>
                            </p:childTnLst>
                          </p:cTn>
                        </p:par>
                        <p:par>
                          <p:cTn id="90" fill="hold">
                            <p:stCondLst>
                              <p:cond delay="10500"/>
                            </p:stCondLst>
                            <p:childTnLst>
                              <p:par>
                                <p:cTn id="91" presetID="10" presetClass="entr" presetSubtype="0" fill="hold" grpId="0" nodeType="after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fade">
                                      <p:cBhvr>
                                        <p:cTn id="93" dur="500"/>
                                        <p:tgtEl>
                                          <p:spTgt spid="52"/>
                                        </p:tgtEl>
                                      </p:cBhvr>
                                    </p:animEffect>
                                  </p:childTnLst>
                                </p:cTn>
                              </p:par>
                            </p:childTnLst>
                          </p:cTn>
                        </p:par>
                        <p:par>
                          <p:cTn id="94" fill="hold">
                            <p:stCondLst>
                              <p:cond delay="11000"/>
                            </p:stCondLst>
                            <p:childTnLst>
                              <p:par>
                                <p:cTn id="95" presetID="10" presetClass="entr" presetSubtype="0"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500"/>
                                        <p:tgtEl>
                                          <p:spTgt spid="79"/>
                                        </p:tgtEl>
                                      </p:cBhvr>
                                    </p:animEffect>
                                  </p:childTnLst>
                                </p:cTn>
                              </p:par>
                            </p:childTnLst>
                          </p:cTn>
                        </p:par>
                        <p:par>
                          <p:cTn id="98" fill="hold">
                            <p:stCondLst>
                              <p:cond delay="11500"/>
                            </p:stCondLst>
                            <p:childTnLst>
                              <p:par>
                                <p:cTn id="99" presetID="22" presetClass="entr" presetSubtype="8" fill="hold" grpId="0" nodeType="after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wipe(left)">
                                      <p:cBhvr>
                                        <p:cTn id="101" dur="500"/>
                                        <p:tgtEl>
                                          <p:spTgt spid="70"/>
                                        </p:tgtEl>
                                      </p:cBhvr>
                                    </p:animEffect>
                                  </p:childTnLst>
                                </p:cTn>
                              </p:par>
                            </p:childTnLst>
                          </p:cTn>
                        </p:par>
                        <p:par>
                          <p:cTn id="102" fill="hold">
                            <p:stCondLst>
                              <p:cond delay="12000"/>
                            </p:stCondLst>
                            <p:childTnLst>
                              <p:par>
                                <p:cTn id="103" presetID="14" presetClass="entr" presetSubtype="10" fill="hold" grpId="0" nodeType="afterEffect">
                                  <p:stCondLst>
                                    <p:cond delay="0"/>
                                  </p:stCondLst>
                                  <p:childTnLst>
                                    <p:set>
                                      <p:cBhvr>
                                        <p:cTn id="104" dur="1" fill="hold">
                                          <p:stCondLst>
                                            <p:cond delay="0"/>
                                          </p:stCondLst>
                                        </p:cTn>
                                        <p:tgtEl>
                                          <p:spTgt spid="71"/>
                                        </p:tgtEl>
                                        <p:attrNameLst>
                                          <p:attrName>style.visibility</p:attrName>
                                        </p:attrNameLst>
                                      </p:cBhvr>
                                      <p:to>
                                        <p:strVal val="visible"/>
                                      </p:to>
                                    </p:set>
                                    <p:animEffect transition="in" filter="randombar(horizontal)">
                                      <p:cBhvr>
                                        <p:cTn id="105" dur="500"/>
                                        <p:tgtEl>
                                          <p:spTgt spid="71"/>
                                        </p:tgtEl>
                                      </p:cBhvr>
                                    </p:animEffect>
                                  </p:childTnLst>
                                </p:cTn>
                              </p:par>
                            </p:childTnLst>
                          </p:cTn>
                        </p:par>
                        <p:par>
                          <p:cTn id="106" fill="hold">
                            <p:stCondLst>
                              <p:cond delay="12500"/>
                            </p:stCondLst>
                            <p:childTnLst>
                              <p:par>
                                <p:cTn id="107" presetID="22" presetClass="entr" presetSubtype="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3000"/>
                            </p:stCondLst>
                            <p:childTnLst>
                              <p:par>
                                <p:cTn id="111" presetID="10" presetClass="entr" presetSubtype="0" fill="hold" grpId="0" nodeType="afterEffect">
                                  <p:stCondLst>
                                    <p:cond delay="0"/>
                                  </p:stCondLst>
                                  <p:childTnLst>
                                    <p:set>
                                      <p:cBhvr>
                                        <p:cTn id="112" dur="1" fill="hold">
                                          <p:stCondLst>
                                            <p:cond delay="0"/>
                                          </p:stCondLst>
                                        </p:cTn>
                                        <p:tgtEl>
                                          <p:spTgt spid="53"/>
                                        </p:tgtEl>
                                        <p:attrNameLst>
                                          <p:attrName>style.visibility</p:attrName>
                                        </p:attrNameLst>
                                      </p:cBhvr>
                                      <p:to>
                                        <p:strVal val="visible"/>
                                      </p:to>
                                    </p:set>
                                    <p:animEffect transition="in" filter="fade">
                                      <p:cBhvr>
                                        <p:cTn id="113" dur="500"/>
                                        <p:tgtEl>
                                          <p:spTgt spid="53"/>
                                        </p:tgtEl>
                                      </p:cBhvr>
                                    </p:animEffect>
                                  </p:childTnLst>
                                </p:cTn>
                              </p:par>
                            </p:childTnLst>
                          </p:cTn>
                        </p:par>
                        <p:par>
                          <p:cTn id="114" fill="hold">
                            <p:stCondLst>
                              <p:cond delay="13500"/>
                            </p:stCondLst>
                            <p:childTnLst>
                              <p:par>
                                <p:cTn id="115" presetID="10" presetClass="entr" presetSubtype="0" fill="hold" grpId="0" nodeType="afterEffect">
                                  <p:stCondLst>
                                    <p:cond delay="0"/>
                                  </p:stCondLst>
                                  <p:childTnLst>
                                    <p:set>
                                      <p:cBhvr>
                                        <p:cTn id="116" dur="1" fill="hold">
                                          <p:stCondLst>
                                            <p:cond delay="0"/>
                                          </p:stCondLst>
                                        </p:cTn>
                                        <p:tgtEl>
                                          <p:spTgt spid="80"/>
                                        </p:tgtEl>
                                        <p:attrNameLst>
                                          <p:attrName>style.visibility</p:attrName>
                                        </p:attrNameLst>
                                      </p:cBhvr>
                                      <p:to>
                                        <p:strVal val="visible"/>
                                      </p:to>
                                    </p:set>
                                    <p:animEffect transition="in" filter="fade">
                                      <p:cBhvr>
                                        <p:cTn id="117" dur="500"/>
                                        <p:tgtEl>
                                          <p:spTgt spid="80"/>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72"/>
                                        </p:tgtEl>
                                        <p:attrNameLst>
                                          <p:attrName>style.visibility</p:attrName>
                                        </p:attrNameLst>
                                      </p:cBhvr>
                                      <p:to>
                                        <p:strVal val="visible"/>
                                      </p:to>
                                    </p:set>
                                    <p:animEffect transition="in" filter="wipe(left)">
                                      <p:cBhvr>
                                        <p:cTn id="120" dur="500"/>
                                        <p:tgtEl>
                                          <p:spTgt spid="72"/>
                                        </p:tgtEl>
                                      </p:cBhvr>
                                    </p:animEffect>
                                  </p:childTnLst>
                                </p:cTn>
                              </p:par>
                            </p:childTnLst>
                          </p:cTn>
                        </p:par>
                        <p:par>
                          <p:cTn id="121" fill="hold">
                            <p:stCondLst>
                              <p:cond delay="14000"/>
                            </p:stCondLst>
                            <p:childTnLst>
                              <p:par>
                                <p:cTn id="122" presetID="14" presetClass="entr" presetSubtype="1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Effect transition="in" filter="randombar(horizontal)">
                                      <p:cBhvr>
                                        <p:cTn id="124" dur="500"/>
                                        <p:tgtEl>
                                          <p:spTgt spid="73"/>
                                        </p:tgtEl>
                                      </p:cBhvr>
                                    </p:animEffect>
                                  </p:childTnLst>
                                </p:cTn>
                              </p:par>
                            </p:childTnLst>
                          </p:cTn>
                        </p:par>
                        <p:par>
                          <p:cTn id="125" fill="hold">
                            <p:stCondLst>
                              <p:cond delay="14500"/>
                            </p:stCondLst>
                            <p:childTnLst>
                              <p:par>
                                <p:cTn id="126" presetID="22" presetClass="entr" presetSubtype="8" fill="hold" nodeType="afterEffect">
                                  <p:stCondLst>
                                    <p:cond delay="0"/>
                                  </p:stCondLst>
                                  <p:childTnLst>
                                    <p:set>
                                      <p:cBhvr>
                                        <p:cTn id="127" dur="1" fill="hold">
                                          <p:stCondLst>
                                            <p:cond delay="0"/>
                                          </p:stCondLst>
                                        </p:cTn>
                                        <p:tgtEl>
                                          <p:spTgt spid="14"/>
                                        </p:tgtEl>
                                        <p:attrNameLst>
                                          <p:attrName>style.visibility</p:attrName>
                                        </p:attrNameLst>
                                      </p:cBhvr>
                                      <p:to>
                                        <p:strVal val="visible"/>
                                      </p:to>
                                    </p:set>
                                    <p:animEffect transition="in" filter="wipe(left)">
                                      <p:cBhvr>
                                        <p:cTn id="128" dur="500"/>
                                        <p:tgtEl>
                                          <p:spTgt spid="14"/>
                                        </p:tgtEl>
                                      </p:cBhvr>
                                    </p:animEffect>
                                  </p:childTnLst>
                                </p:cTn>
                              </p:par>
                            </p:childTnLst>
                          </p:cTn>
                        </p:par>
                        <p:par>
                          <p:cTn id="129" fill="hold">
                            <p:stCondLst>
                              <p:cond delay="15000"/>
                            </p:stCondLst>
                            <p:childTnLst>
                              <p:par>
                                <p:cTn id="130" presetID="10" presetClass="entr" presetSubtype="0" fill="hold" nodeType="after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fade">
                                      <p:cBhvr>
                                        <p:cTn id="1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2" grpId="0"/>
      <p:bldP spid="43" grpId="0"/>
      <p:bldP spid="49" grpId="0" animBg="1"/>
      <p:bldP spid="50" grpId="0" animBg="1"/>
      <p:bldP spid="51" grpId="0" animBg="1"/>
      <p:bldP spid="52" grpId="0" animBg="1"/>
      <p:bldP spid="53" grpId="0" animBg="1"/>
      <p:bldP spid="66" grpId="0"/>
      <p:bldP spid="67" grpId="0"/>
      <p:bldP spid="68" grpId="0"/>
      <p:bldP spid="69" grpId="0"/>
      <p:bldP spid="70" grpId="0"/>
      <p:bldP spid="71" grpId="0"/>
      <p:bldP spid="72" grpId="0"/>
      <p:bldP spid="73" grpId="0"/>
      <p:bldP spid="77" grpId="0" animBg="1"/>
      <p:bldP spid="78" grpId="0" animBg="1"/>
      <p:bldP spid="79"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224464"/>
            <a:ext cx="9144000" cy="1943100"/>
          </a:xfrm>
          <a:prstGeom prst="rect">
            <a:avLst/>
          </a:prstGeom>
          <a:solidFill>
            <a:srgbClr val="E94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4" name="文本框 3"/>
          <p:cNvSpPr txBox="1"/>
          <p:nvPr/>
        </p:nvSpPr>
        <p:spPr>
          <a:xfrm>
            <a:off x="1174249" y="1173191"/>
            <a:ext cx="3479047" cy="3170099"/>
          </a:xfrm>
          <a:prstGeom prst="rect">
            <a:avLst/>
          </a:prstGeom>
          <a:noFill/>
        </p:spPr>
        <p:txBody>
          <a:bodyPr wrap="square" rtlCol="0">
            <a:spAutoFit/>
          </a:bodyPr>
          <a:lstStyle/>
          <a:p>
            <a:r>
              <a:rPr lang="en-US" altLang="zh-CN" sz="20000" b="1" dirty="0">
                <a:solidFill>
                  <a:srgbClr val="009999"/>
                </a:solidFill>
                <a:effectLst>
                  <a:innerShdw blurRad="63500" dist="50800" dir="18900000">
                    <a:prstClr val="black">
                      <a:alpha val="50000"/>
                    </a:prstClr>
                  </a:innerShdw>
                </a:effectLst>
                <a:cs typeface="+mn-ea"/>
                <a:sym typeface="+mn-lt"/>
              </a:rPr>
              <a:t>05</a:t>
            </a:r>
            <a:endParaRPr lang="zh-CN" altLang="en-US" sz="20000" b="1" dirty="0">
              <a:solidFill>
                <a:srgbClr val="009999"/>
              </a:solidFill>
              <a:effectLst>
                <a:innerShdw blurRad="63500" dist="50800" dir="18900000">
                  <a:prstClr val="black">
                    <a:alpha val="50000"/>
                  </a:prstClr>
                </a:innerShdw>
              </a:effectLst>
              <a:cs typeface="+mn-ea"/>
              <a:sym typeface="+mn-lt"/>
            </a:endParaRPr>
          </a:p>
        </p:txBody>
      </p:sp>
      <p:sp>
        <p:nvSpPr>
          <p:cNvPr id="5" name="TextBox 143"/>
          <p:cNvSpPr txBox="1"/>
          <p:nvPr/>
        </p:nvSpPr>
        <p:spPr>
          <a:xfrm>
            <a:off x="4133540" y="2265419"/>
            <a:ext cx="3877985" cy="959045"/>
          </a:xfrm>
          <a:prstGeom prst="rect">
            <a:avLst/>
          </a:prstGeom>
          <a:noFill/>
        </p:spPr>
        <p:txBody>
          <a:bodyPr wrap="none" rtlCol="0">
            <a:spAutoFit/>
          </a:bodyPr>
          <a:lstStyle/>
          <a:p>
            <a:pPr algn="ctr">
              <a:lnSpc>
                <a:spcPct val="130000"/>
              </a:lnSpc>
            </a:pPr>
            <a:r>
              <a:rPr lang="zh-CN" altLang="en-US" sz="4800" b="1" dirty="0">
                <a:solidFill>
                  <a:srgbClr val="E94744"/>
                </a:solidFill>
                <a:effectLst>
                  <a:innerShdw blurRad="63500" dist="50800" dir="18900000">
                    <a:prstClr val="black">
                      <a:alpha val="50000"/>
                    </a:prstClr>
                  </a:innerShdw>
                </a:effectLst>
                <a:cs typeface="+mn-ea"/>
                <a:sym typeface="+mn-lt"/>
              </a:rPr>
              <a:t>新年工作计划</a:t>
            </a:r>
          </a:p>
        </p:txBody>
      </p:sp>
      <p:sp>
        <p:nvSpPr>
          <p:cNvPr id="7" name="椭圆 6"/>
          <p:cNvSpPr/>
          <p:nvPr/>
        </p:nvSpPr>
        <p:spPr>
          <a:xfrm>
            <a:off x="630671" y="3438591"/>
            <a:ext cx="267533" cy="267533"/>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123156" y="4562242"/>
            <a:ext cx="258791" cy="2587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67216" y="4406966"/>
            <a:ext cx="414067" cy="414067"/>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4925470" y="3910699"/>
            <a:ext cx="432591" cy="4325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6646763" y="4743923"/>
            <a:ext cx="229548" cy="229548"/>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8203723" y="3910699"/>
            <a:ext cx="280152" cy="280152"/>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500"/>
                            </p:stCondLst>
                            <p:childTnLst>
                              <p:par>
                                <p:cTn id="35" presetID="1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ppt_y</p:attrName>
                                        </p:attrNameLst>
                                      </p:cBhvr>
                                      <p:tavLst>
                                        <p:tav tm="0">
                                          <p:val>
                                            <p:strVal val="#ppt_y+#ppt_h*1.125000"/>
                                          </p:val>
                                        </p:tav>
                                        <p:tav tm="100000">
                                          <p:val>
                                            <p:strVal val="#ppt_y"/>
                                          </p:val>
                                        </p:tav>
                                      </p:tavLst>
                                    </p:anim>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animBg="1"/>
      <p:bldP spid="9" grpId="0" animBg="1"/>
      <p:bldP spid="10" grpId="0" animBg="1"/>
      <p:bldP spid="11"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新年工作计划</a:t>
            </a:r>
          </a:p>
        </p:txBody>
      </p:sp>
      <p:grpSp>
        <p:nvGrpSpPr>
          <p:cNvPr id="8" name="组合 7"/>
          <p:cNvGrpSpPr/>
          <p:nvPr/>
        </p:nvGrpSpPr>
        <p:grpSpPr>
          <a:xfrm>
            <a:off x="225688" y="292098"/>
            <a:ext cx="599329" cy="599329"/>
            <a:chOff x="225688" y="292098"/>
            <a:chExt cx="599329" cy="599329"/>
          </a:xfrm>
        </p:grpSpPr>
        <p:sp>
          <p:nvSpPr>
            <p:cNvPr id="5" name="椭圆 4"/>
            <p:cNvSpPr/>
            <p:nvPr/>
          </p:nvSpPr>
          <p:spPr>
            <a:xfrm>
              <a:off x="225688" y="292098"/>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Freeform 34"/>
            <p:cNvSpPr>
              <a:spLocks noEditPoints="1"/>
            </p:cNvSpPr>
            <p:nvPr/>
          </p:nvSpPr>
          <p:spPr bwMode="auto">
            <a:xfrm>
              <a:off x="361140" y="423228"/>
              <a:ext cx="328424" cy="337067"/>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rgbClr val="E94744"/>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9" name="椭圆 8"/>
          <p:cNvSpPr/>
          <p:nvPr/>
        </p:nvSpPr>
        <p:spPr bwMode="blackWhite">
          <a:xfrm>
            <a:off x="2301290" y="3519234"/>
            <a:ext cx="942144" cy="942144"/>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7200">
              <a:cs typeface="+mn-ea"/>
              <a:sym typeface="+mn-lt"/>
            </a:endParaRPr>
          </a:p>
        </p:txBody>
      </p:sp>
      <p:sp>
        <p:nvSpPr>
          <p:cNvPr id="10" name="椭圆 9"/>
          <p:cNvSpPr/>
          <p:nvPr/>
        </p:nvSpPr>
        <p:spPr bwMode="blackWhite">
          <a:xfrm>
            <a:off x="3152775" y="2333701"/>
            <a:ext cx="942144" cy="942144"/>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7200">
              <a:cs typeface="+mn-ea"/>
              <a:sym typeface="+mn-lt"/>
            </a:endParaRPr>
          </a:p>
        </p:txBody>
      </p:sp>
      <p:sp>
        <p:nvSpPr>
          <p:cNvPr id="11" name="椭圆 10"/>
          <p:cNvSpPr/>
          <p:nvPr/>
        </p:nvSpPr>
        <p:spPr bwMode="blackWhite">
          <a:xfrm>
            <a:off x="2038350" y="1222596"/>
            <a:ext cx="942144" cy="942144"/>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7200">
              <a:cs typeface="+mn-ea"/>
              <a:sym typeface="+mn-lt"/>
            </a:endParaRPr>
          </a:p>
        </p:txBody>
      </p:sp>
      <p:sp>
        <p:nvSpPr>
          <p:cNvPr id="12" name="椭圆 11"/>
          <p:cNvSpPr/>
          <p:nvPr/>
        </p:nvSpPr>
        <p:spPr bwMode="blackWhite">
          <a:xfrm>
            <a:off x="824425" y="1963342"/>
            <a:ext cx="1703783" cy="1703783"/>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7200">
              <a:cs typeface="+mn-ea"/>
              <a:sym typeface="+mn-lt"/>
            </a:endParaRPr>
          </a:p>
        </p:txBody>
      </p:sp>
      <p:cxnSp>
        <p:nvCxnSpPr>
          <p:cNvPr id="14" name="直接连接符 13"/>
          <p:cNvCxnSpPr/>
          <p:nvPr/>
        </p:nvCxnSpPr>
        <p:spPr>
          <a:xfrm>
            <a:off x="1792232" y="1718414"/>
            <a:ext cx="0" cy="0"/>
          </a:xfrm>
          <a:prstGeom prst="line">
            <a:avLst/>
          </a:prstGeom>
          <a:ln w="19050">
            <a:solidFill>
              <a:srgbClr val="F7D9D3"/>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2985239" y="1290817"/>
            <a:ext cx="4798049" cy="799327"/>
            <a:chOff x="3980318" y="1721089"/>
            <a:chExt cx="6397399" cy="1065769"/>
          </a:xfrm>
        </p:grpSpPr>
        <p:cxnSp>
          <p:nvCxnSpPr>
            <p:cNvPr id="29" name="直接连接符 28"/>
            <p:cNvCxnSpPr/>
            <p:nvPr/>
          </p:nvCxnSpPr>
          <p:spPr>
            <a:xfrm>
              <a:off x="3980318" y="2251530"/>
              <a:ext cx="1228725" cy="0"/>
            </a:xfrm>
            <a:prstGeom prst="line">
              <a:avLst/>
            </a:prstGeom>
            <a:ln w="19050">
              <a:solidFill>
                <a:srgbClr val="E94744"/>
              </a:solidFill>
            </a:ln>
          </p:spPr>
          <p:style>
            <a:lnRef idx="1">
              <a:schemeClr val="accent1"/>
            </a:lnRef>
            <a:fillRef idx="0">
              <a:schemeClr val="accent1"/>
            </a:fillRef>
            <a:effectRef idx="0">
              <a:schemeClr val="accent1"/>
            </a:effectRef>
            <a:fontRef idx="minor">
              <a:schemeClr val="tx1"/>
            </a:fontRef>
          </p:style>
        </p:cxnSp>
        <p:sp>
          <p:nvSpPr>
            <p:cNvPr id="30" name="左中括号 29"/>
            <p:cNvSpPr/>
            <p:nvPr/>
          </p:nvSpPr>
          <p:spPr>
            <a:xfrm>
              <a:off x="5264605" y="1744778"/>
              <a:ext cx="123825" cy="1042080"/>
            </a:xfrm>
            <a:prstGeom prst="leftBracket">
              <a:avLst/>
            </a:prstGeom>
            <a:ln w="19050">
              <a:solidFill>
                <a:srgbClr val="E9474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cs typeface="+mn-ea"/>
                <a:sym typeface="+mn-lt"/>
              </a:endParaRPr>
            </a:p>
          </p:txBody>
        </p:sp>
        <p:sp>
          <p:nvSpPr>
            <p:cNvPr id="31" name="Rectangle 5"/>
            <p:cNvSpPr/>
            <p:nvPr/>
          </p:nvSpPr>
          <p:spPr bwMode="auto">
            <a:xfrm>
              <a:off x="5580519" y="1721089"/>
              <a:ext cx="4797198" cy="101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100" dirty="0">
                  <a:solidFill>
                    <a:schemeClr val="tx1">
                      <a:lumMod val="50000"/>
                      <a:lumOff val="50000"/>
                    </a:schemeClr>
                  </a:solidFill>
                  <a:cs typeface="+mn-ea"/>
                  <a:sym typeface="+mn-lt"/>
                </a:rPr>
                <a:t>点击输入简要文字内容，文字内容需概括精炼，不用多余的文字修饰，言简意赅的说明分项内容。点击输入简要文字内容。</a:t>
              </a:r>
            </a:p>
          </p:txBody>
        </p:sp>
      </p:grpSp>
      <p:grpSp>
        <p:nvGrpSpPr>
          <p:cNvPr id="32" name="组合 31"/>
          <p:cNvGrpSpPr/>
          <p:nvPr/>
        </p:nvGrpSpPr>
        <p:grpSpPr>
          <a:xfrm>
            <a:off x="4090139" y="2474978"/>
            <a:ext cx="4422491" cy="758591"/>
            <a:chOff x="5453518" y="3299971"/>
            <a:chExt cx="5896655" cy="1011454"/>
          </a:xfrm>
        </p:grpSpPr>
        <p:cxnSp>
          <p:nvCxnSpPr>
            <p:cNvPr id="33" name="直接连接符 32"/>
            <p:cNvCxnSpPr/>
            <p:nvPr/>
          </p:nvCxnSpPr>
          <p:spPr>
            <a:xfrm flipH="1">
              <a:off x="5453518" y="3806372"/>
              <a:ext cx="893762" cy="0"/>
            </a:xfrm>
            <a:prstGeom prst="line">
              <a:avLst/>
            </a:prstGeom>
            <a:ln w="19050">
              <a:solidFill>
                <a:srgbClr val="E94744"/>
              </a:solidFill>
            </a:ln>
          </p:spPr>
          <p:style>
            <a:lnRef idx="1">
              <a:schemeClr val="accent1"/>
            </a:lnRef>
            <a:fillRef idx="0">
              <a:schemeClr val="accent1"/>
            </a:fillRef>
            <a:effectRef idx="0">
              <a:schemeClr val="accent1"/>
            </a:effectRef>
            <a:fontRef idx="minor">
              <a:schemeClr val="tx1"/>
            </a:fontRef>
          </p:style>
        </p:cxnSp>
        <p:sp>
          <p:nvSpPr>
            <p:cNvPr id="34" name="左中括号 33"/>
            <p:cNvSpPr/>
            <p:nvPr/>
          </p:nvSpPr>
          <p:spPr>
            <a:xfrm>
              <a:off x="6411915" y="3309485"/>
              <a:ext cx="123825" cy="989920"/>
            </a:xfrm>
            <a:prstGeom prst="leftBracket">
              <a:avLst/>
            </a:prstGeom>
            <a:ln w="19050">
              <a:solidFill>
                <a:srgbClr val="E9474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cs typeface="+mn-ea"/>
                <a:sym typeface="+mn-lt"/>
              </a:endParaRPr>
            </a:p>
          </p:txBody>
        </p:sp>
        <p:sp>
          <p:nvSpPr>
            <p:cNvPr id="35" name="Rectangle 5"/>
            <p:cNvSpPr/>
            <p:nvPr/>
          </p:nvSpPr>
          <p:spPr bwMode="auto">
            <a:xfrm>
              <a:off x="6654802" y="3299971"/>
              <a:ext cx="4695371" cy="101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100" dirty="0">
                  <a:solidFill>
                    <a:schemeClr val="tx1">
                      <a:lumMod val="50000"/>
                      <a:lumOff val="50000"/>
                    </a:schemeClr>
                  </a:solidFill>
                  <a:cs typeface="+mn-ea"/>
                  <a:sym typeface="+mn-lt"/>
                </a:rPr>
                <a:t>点击输入简要文字内容，文字内容需概括精炼，不用多余的文字修饰，言简意赅的说明分项内容。点击输入简要文字内容。</a:t>
              </a:r>
            </a:p>
          </p:txBody>
        </p:sp>
      </p:grpSp>
      <p:grpSp>
        <p:nvGrpSpPr>
          <p:cNvPr id="36" name="组合 35"/>
          <p:cNvGrpSpPr/>
          <p:nvPr/>
        </p:nvGrpSpPr>
        <p:grpSpPr>
          <a:xfrm>
            <a:off x="3250406" y="3648882"/>
            <a:ext cx="4587309" cy="773952"/>
            <a:chOff x="4333875" y="4865176"/>
            <a:chExt cx="6116412" cy="1031936"/>
          </a:xfrm>
        </p:grpSpPr>
        <p:cxnSp>
          <p:nvCxnSpPr>
            <p:cNvPr id="37" name="直接连接符 36"/>
            <p:cNvCxnSpPr/>
            <p:nvPr/>
          </p:nvCxnSpPr>
          <p:spPr>
            <a:xfrm flipH="1">
              <a:off x="4333875" y="5361443"/>
              <a:ext cx="893763" cy="0"/>
            </a:xfrm>
            <a:prstGeom prst="line">
              <a:avLst/>
            </a:prstGeom>
            <a:ln w="19050">
              <a:solidFill>
                <a:srgbClr val="E94744"/>
              </a:solidFill>
            </a:ln>
          </p:spPr>
          <p:style>
            <a:lnRef idx="1">
              <a:schemeClr val="accent1"/>
            </a:lnRef>
            <a:fillRef idx="0">
              <a:schemeClr val="accent1"/>
            </a:fillRef>
            <a:effectRef idx="0">
              <a:schemeClr val="accent1"/>
            </a:effectRef>
            <a:fontRef idx="minor">
              <a:schemeClr val="tx1"/>
            </a:fontRef>
          </p:style>
        </p:cxnSp>
        <p:sp>
          <p:nvSpPr>
            <p:cNvPr id="38" name="左中括号 37"/>
            <p:cNvSpPr/>
            <p:nvPr/>
          </p:nvSpPr>
          <p:spPr>
            <a:xfrm>
              <a:off x="5327650" y="4865176"/>
              <a:ext cx="123825" cy="992534"/>
            </a:xfrm>
            <a:prstGeom prst="leftBracket">
              <a:avLst/>
            </a:prstGeom>
            <a:ln w="19050">
              <a:solidFill>
                <a:srgbClr val="E9474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cs typeface="+mn-ea"/>
                <a:sym typeface="+mn-lt"/>
              </a:endParaRPr>
            </a:p>
          </p:txBody>
        </p:sp>
        <p:sp>
          <p:nvSpPr>
            <p:cNvPr id="39" name="Rectangle 5"/>
            <p:cNvSpPr/>
            <p:nvPr/>
          </p:nvSpPr>
          <p:spPr bwMode="auto">
            <a:xfrm>
              <a:off x="5653089" y="4885658"/>
              <a:ext cx="4797198" cy="101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100" dirty="0">
                  <a:solidFill>
                    <a:schemeClr val="tx1">
                      <a:lumMod val="50000"/>
                      <a:lumOff val="50000"/>
                    </a:schemeClr>
                  </a:solidFill>
                  <a:cs typeface="+mn-ea"/>
                  <a:sym typeface="+mn-lt"/>
                </a:rPr>
                <a:t>点击输入简要文字内容，文字内容需概括精炼，不用多余的文字修饰，言简意赅的说明分项内容。点击输入简要文字内容。</a:t>
              </a:r>
            </a:p>
          </p:txBody>
        </p:sp>
      </p:grpSp>
      <p:grpSp>
        <p:nvGrpSpPr>
          <p:cNvPr id="40" name="组合 39"/>
          <p:cNvGrpSpPr/>
          <p:nvPr/>
        </p:nvGrpSpPr>
        <p:grpSpPr>
          <a:xfrm>
            <a:off x="931146" y="2070063"/>
            <a:ext cx="1490340" cy="1490340"/>
            <a:chOff x="931146" y="2070063"/>
            <a:chExt cx="1490340" cy="1490340"/>
          </a:xfrm>
        </p:grpSpPr>
        <p:grpSp>
          <p:nvGrpSpPr>
            <p:cNvPr id="41" name="组合 40"/>
            <p:cNvGrpSpPr/>
            <p:nvPr/>
          </p:nvGrpSpPr>
          <p:grpSpPr>
            <a:xfrm>
              <a:off x="931146" y="2070063"/>
              <a:ext cx="1490340" cy="1490340"/>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42" name="椭圆 41"/>
            <p:cNvSpPr/>
            <p:nvPr/>
          </p:nvSpPr>
          <p:spPr>
            <a:xfrm>
              <a:off x="1132477" y="2271394"/>
              <a:ext cx="1087679" cy="1087679"/>
            </a:xfrm>
            <a:prstGeom prst="ellipse">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5" name="组合 44"/>
          <p:cNvGrpSpPr/>
          <p:nvPr/>
        </p:nvGrpSpPr>
        <p:grpSpPr>
          <a:xfrm>
            <a:off x="2124673" y="1322563"/>
            <a:ext cx="741767" cy="741767"/>
            <a:chOff x="1775793" y="4523754"/>
            <a:chExt cx="449065" cy="449065"/>
          </a:xfrm>
        </p:grpSpPr>
        <p:sp>
          <p:nvSpPr>
            <p:cNvPr id="46" name="椭圆 45"/>
            <p:cNvSpPr/>
            <p:nvPr/>
          </p:nvSpPr>
          <p:spPr>
            <a:xfrm rot="9480000">
              <a:off x="1775793" y="4523754"/>
              <a:ext cx="449065" cy="449065"/>
            </a:xfrm>
            <a:prstGeom prst="ellipse">
              <a:avLst/>
            </a:prstGeom>
            <a:gradFill flip="none" rotWithShape="1">
              <a:gsLst>
                <a:gs pos="0">
                  <a:srgbClr val="009999"/>
                </a:gs>
                <a:gs pos="100000">
                  <a:srgbClr val="008080"/>
                </a:gs>
              </a:gsLst>
              <a:lin ang="10200000" scaled="0"/>
              <a:tileRect/>
            </a:gradFill>
            <a:ln w="38100">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文本框 46"/>
            <p:cNvSpPr txBox="1"/>
            <p:nvPr/>
          </p:nvSpPr>
          <p:spPr>
            <a:xfrm>
              <a:off x="1852912" y="4528044"/>
              <a:ext cx="344644" cy="428553"/>
            </a:xfrm>
            <a:prstGeom prst="rect">
              <a:avLst/>
            </a:prstGeom>
            <a:noFill/>
          </p:spPr>
          <p:txBody>
            <a:bodyPr wrap="square" rtlCol="0">
              <a:spAutoFit/>
            </a:bodyPr>
            <a:lstStyle/>
            <a:p>
              <a:r>
                <a:rPr lang="en-US" altLang="zh-CN" sz="4000" dirty="0">
                  <a:solidFill>
                    <a:schemeClr val="bg1"/>
                  </a:solidFill>
                  <a:cs typeface="+mn-ea"/>
                  <a:sym typeface="+mn-lt"/>
                </a:rPr>
                <a:t>1</a:t>
              </a:r>
              <a:endParaRPr lang="zh-CN" altLang="en-US" sz="4000" dirty="0">
                <a:solidFill>
                  <a:schemeClr val="bg1"/>
                </a:solidFill>
                <a:cs typeface="+mn-ea"/>
                <a:sym typeface="+mn-lt"/>
              </a:endParaRPr>
            </a:p>
          </p:txBody>
        </p:sp>
      </p:grpSp>
      <p:grpSp>
        <p:nvGrpSpPr>
          <p:cNvPr id="48" name="组合 47"/>
          <p:cNvGrpSpPr/>
          <p:nvPr/>
        </p:nvGrpSpPr>
        <p:grpSpPr>
          <a:xfrm>
            <a:off x="3223262" y="2428452"/>
            <a:ext cx="771626" cy="771625"/>
            <a:chOff x="2456706" y="4523754"/>
            <a:chExt cx="449065" cy="449065"/>
          </a:xfrm>
        </p:grpSpPr>
        <p:sp>
          <p:nvSpPr>
            <p:cNvPr id="49" name="椭圆 48"/>
            <p:cNvSpPr/>
            <p:nvPr/>
          </p:nvSpPr>
          <p:spPr>
            <a:xfrm rot="9480000">
              <a:off x="2456706" y="4523754"/>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文本框 49"/>
            <p:cNvSpPr txBox="1"/>
            <p:nvPr/>
          </p:nvSpPr>
          <p:spPr>
            <a:xfrm>
              <a:off x="2530265" y="4542301"/>
              <a:ext cx="344644" cy="411970"/>
            </a:xfrm>
            <a:prstGeom prst="rect">
              <a:avLst/>
            </a:prstGeom>
            <a:noFill/>
          </p:spPr>
          <p:txBody>
            <a:bodyPr wrap="square" rtlCol="0">
              <a:spAutoFit/>
            </a:bodyPr>
            <a:lstStyle/>
            <a:p>
              <a:r>
                <a:rPr lang="en-US" altLang="zh-CN" sz="4000" dirty="0">
                  <a:solidFill>
                    <a:schemeClr val="bg1"/>
                  </a:solidFill>
                  <a:cs typeface="+mn-ea"/>
                  <a:sym typeface="+mn-lt"/>
                </a:rPr>
                <a:t>2</a:t>
              </a:r>
              <a:endParaRPr lang="zh-CN" altLang="en-US" sz="4000" dirty="0">
                <a:solidFill>
                  <a:schemeClr val="bg1"/>
                </a:solidFill>
                <a:cs typeface="+mn-ea"/>
                <a:sym typeface="+mn-lt"/>
              </a:endParaRPr>
            </a:p>
          </p:txBody>
        </p:sp>
      </p:grpSp>
      <p:grpSp>
        <p:nvGrpSpPr>
          <p:cNvPr id="51" name="组合 50"/>
          <p:cNvGrpSpPr/>
          <p:nvPr/>
        </p:nvGrpSpPr>
        <p:grpSpPr>
          <a:xfrm>
            <a:off x="2379545" y="3605923"/>
            <a:ext cx="773230" cy="773231"/>
            <a:chOff x="3137619" y="4523754"/>
            <a:chExt cx="449065" cy="449065"/>
          </a:xfrm>
        </p:grpSpPr>
        <p:sp>
          <p:nvSpPr>
            <p:cNvPr id="52" name="椭圆 51"/>
            <p:cNvSpPr/>
            <p:nvPr/>
          </p:nvSpPr>
          <p:spPr>
            <a:xfrm rot="9480000">
              <a:off x="3137619" y="4523754"/>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文本框 52"/>
            <p:cNvSpPr txBox="1"/>
            <p:nvPr/>
          </p:nvSpPr>
          <p:spPr>
            <a:xfrm>
              <a:off x="3219656" y="4541434"/>
              <a:ext cx="344644" cy="411115"/>
            </a:xfrm>
            <a:prstGeom prst="rect">
              <a:avLst/>
            </a:prstGeom>
            <a:noFill/>
          </p:spPr>
          <p:txBody>
            <a:bodyPr wrap="square" rtlCol="0">
              <a:spAutoFit/>
            </a:bodyPr>
            <a:lstStyle/>
            <a:p>
              <a:r>
                <a:rPr lang="en-US" altLang="zh-CN" sz="4000" dirty="0">
                  <a:solidFill>
                    <a:schemeClr val="bg1"/>
                  </a:solidFill>
                  <a:cs typeface="+mn-ea"/>
                  <a:sym typeface="+mn-lt"/>
                </a:rPr>
                <a:t>3</a:t>
              </a:r>
              <a:endParaRPr lang="zh-CN" altLang="en-US" sz="40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fltVal val="0"/>
                                          </p:val>
                                        </p:tav>
                                        <p:tav tm="100000">
                                          <p:val>
                                            <p:strVal val="#ppt_w"/>
                                          </p:val>
                                        </p:tav>
                                      </p:tavLst>
                                    </p:anim>
                                    <p:anim calcmode="lin" valueType="num">
                                      <p:cBhvr>
                                        <p:cTn id="22" dur="500" fill="hold"/>
                                        <p:tgtEl>
                                          <p:spTgt spid="40"/>
                                        </p:tgtEl>
                                        <p:attrNameLst>
                                          <p:attrName>ppt_h</p:attrName>
                                        </p:attrNameLst>
                                      </p:cBhvr>
                                      <p:tavLst>
                                        <p:tav tm="0">
                                          <p:val>
                                            <p:fltVal val="0"/>
                                          </p:val>
                                        </p:tav>
                                        <p:tav tm="100000">
                                          <p:val>
                                            <p:strVal val="#ppt_h"/>
                                          </p:val>
                                        </p:tav>
                                      </p:tavLst>
                                    </p:anim>
                                    <p:animEffect transition="in" filter="fade">
                                      <p:cBhvr>
                                        <p:cTn id="23" dur="500"/>
                                        <p:tgtEl>
                                          <p:spTgt spid="40"/>
                                        </p:tgtEl>
                                      </p:cBhvr>
                                    </p:animEffect>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p:cTn id="45" dur="500" fill="hold"/>
                                        <p:tgtEl>
                                          <p:spTgt spid="48"/>
                                        </p:tgtEl>
                                        <p:attrNameLst>
                                          <p:attrName>ppt_w</p:attrName>
                                        </p:attrNameLst>
                                      </p:cBhvr>
                                      <p:tavLst>
                                        <p:tav tm="0">
                                          <p:val>
                                            <p:fltVal val="0"/>
                                          </p:val>
                                        </p:tav>
                                        <p:tav tm="100000">
                                          <p:val>
                                            <p:strVal val="#ppt_w"/>
                                          </p:val>
                                        </p:tav>
                                      </p:tavLst>
                                    </p:anim>
                                    <p:anim calcmode="lin" valueType="num">
                                      <p:cBhvr>
                                        <p:cTn id="46" dur="500" fill="hold"/>
                                        <p:tgtEl>
                                          <p:spTgt spid="48"/>
                                        </p:tgtEl>
                                        <p:attrNameLst>
                                          <p:attrName>ppt_h</p:attrName>
                                        </p:attrNameLst>
                                      </p:cBhvr>
                                      <p:tavLst>
                                        <p:tav tm="0">
                                          <p:val>
                                            <p:fltVal val="0"/>
                                          </p:val>
                                        </p:tav>
                                        <p:tav tm="100000">
                                          <p:val>
                                            <p:strVal val="#ppt_h"/>
                                          </p:val>
                                        </p:tav>
                                      </p:tavLst>
                                    </p:anim>
                                    <p:animEffect transition="in" filter="fade">
                                      <p:cBhvr>
                                        <p:cTn id="47" dur="500"/>
                                        <p:tgtEl>
                                          <p:spTgt spid="48"/>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22" presetClass="entr" presetSubtype="8"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fltVal val="0"/>
                                          </p:val>
                                        </p:tav>
                                        <p:tav tm="100000">
                                          <p:val>
                                            <p:strVal val="#ppt_w"/>
                                          </p:val>
                                        </p:tav>
                                      </p:tavLst>
                                    </p:anim>
                                    <p:anim calcmode="lin" valueType="num">
                                      <p:cBhvr>
                                        <p:cTn id="59" dur="500" fill="hold"/>
                                        <p:tgtEl>
                                          <p:spTgt spid="51"/>
                                        </p:tgtEl>
                                        <p:attrNameLst>
                                          <p:attrName>ppt_h</p:attrName>
                                        </p:attrNameLst>
                                      </p:cBhvr>
                                      <p:tavLst>
                                        <p:tav tm="0">
                                          <p:val>
                                            <p:fltVal val="0"/>
                                          </p:val>
                                        </p:tav>
                                        <p:tav tm="100000">
                                          <p:val>
                                            <p:strVal val="#ppt_h"/>
                                          </p:val>
                                        </p:tav>
                                      </p:tavLst>
                                    </p:anim>
                                    <p:animEffect transition="in" filter="fade">
                                      <p:cBhvr>
                                        <p:cTn id="60" dur="500"/>
                                        <p:tgtEl>
                                          <p:spTgt spid="51"/>
                                        </p:tgtEl>
                                      </p:cBhvr>
                                    </p:animEffect>
                                  </p:child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lef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新年工作计划</a:t>
            </a:r>
          </a:p>
        </p:txBody>
      </p:sp>
      <p:grpSp>
        <p:nvGrpSpPr>
          <p:cNvPr id="4" name="组合 3"/>
          <p:cNvGrpSpPr/>
          <p:nvPr/>
        </p:nvGrpSpPr>
        <p:grpSpPr>
          <a:xfrm>
            <a:off x="225688" y="292098"/>
            <a:ext cx="599329" cy="599329"/>
            <a:chOff x="225688" y="292098"/>
            <a:chExt cx="599329" cy="599329"/>
          </a:xfrm>
        </p:grpSpPr>
        <p:sp>
          <p:nvSpPr>
            <p:cNvPr id="5" name="椭圆 4"/>
            <p:cNvSpPr/>
            <p:nvPr/>
          </p:nvSpPr>
          <p:spPr>
            <a:xfrm>
              <a:off x="225688" y="292098"/>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Freeform 34"/>
            <p:cNvSpPr>
              <a:spLocks noEditPoints="1"/>
            </p:cNvSpPr>
            <p:nvPr/>
          </p:nvSpPr>
          <p:spPr bwMode="auto">
            <a:xfrm>
              <a:off x="361140" y="423228"/>
              <a:ext cx="328424" cy="337067"/>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rgbClr val="E94744"/>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7" name="组合 6"/>
          <p:cNvGrpSpPr/>
          <p:nvPr/>
        </p:nvGrpSpPr>
        <p:grpSpPr>
          <a:xfrm>
            <a:off x="1597840" y="2622833"/>
            <a:ext cx="1223538" cy="368530"/>
            <a:chOff x="3838575" y="2712368"/>
            <a:chExt cx="1604974" cy="368530"/>
          </a:xfrm>
        </p:grpSpPr>
        <p:cxnSp>
          <p:nvCxnSpPr>
            <p:cNvPr id="8" name="直接连接符 7"/>
            <p:cNvCxnSpPr/>
            <p:nvPr/>
          </p:nvCxnSpPr>
          <p:spPr>
            <a:xfrm>
              <a:off x="3838575" y="2892218"/>
              <a:ext cx="593181" cy="0"/>
            </a:xfrm>
            <a:prstGeom prst="line">
              <a:avLst/>
            </a:prstGeom>
            <a:ln w="76200">
              <a:solidFill>
                <a:srgbClr val="E9474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952634" y="2911353"/>
              <a:ext cx="490915" cy="0"/>
            </a:xfrm>
            <a:prstGeom prst="line">
              <a:avLst/>
            </a:prstGeom>
            <a:ln w="76200">
              <a:solidFill>
                <a:srgbClr val="E94744"/>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405565" y="2712368"/>
              <a:ext cx="186017" cy="189461"/>
            </a:xfrm>
            <a:prstGeom prst="line">
              <a:avLst/>
            </a:prstGeom>
            <a:ln w="76200">
              <a:solidFill>
                <a:srgbClr val="E94744"/>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807526" y="2899283"/>
              <a:ext cx="171299" cy="174470"/>
            </a:xfrm>
            <a:prstGeom prst="line">
              <a:avLst/>
            </a:prstGeom>
            <a:ln w="76200">
              <a:solidFill>
                <a:srgbClr val="E94744"/>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4543202" y="2717130"/>
              <a:ext cx="316707" cy="363768"/>
            </a:xfrm>
            <a:prstGeom prst="line">
              <a:avLst/>
            </a:prstGeom>
            <a:ln w="76200">
              <a:solidFill>
                <a:srgbClr val="E94744"/>
              </a:solidFill>
            </a:ln>
          </p:spPr>
          <p:style>
            <a:lnRef idx="1">
              <a:schemeClr val="accent1"/>
            </a:lnRef>
            <a:fillRef idx="0">
              <a:schemeClr val="accent1"/>
            </a:fillRef>
            <a:effectRef idx="0">
              <a:schemeClr val="accent1"/>
            </a:effectRef>
            <a:fontRef idx="minor">
              <a:schemeClr val="tx1"/>
            </a:fontRef>
          </p:style>
        </p:cxnSp>
      </p:grpSp>
      <p:sp>
        <p:nvSpPr>
          <p:cNvPr id="13" name="椭圆 12"/>
          <p:cNvSpPr/>
          <p:nvPr/>
        </p:nvSpPr>
        <p:spPr>
          <a:xfrm>
            <a:off x="475784" y="2088733"/>
            <a:ext cx="1423450" cy="1423450"/>
          </a:xfrm>
          <a:prstGeom prst="ellipse">
            <a:avLst/>
          </a:prstGeom>
          <a:gradFill flip="none" rotWithShape="1">
            <a:gsLst>
              <a:gs pos="0">
                <a:srgbClr val="009999"/>
              </a:gs>
              <a:gs pos="100000">
                <a:srgbClr val="008080"/>
              </a:gs>
            </a:gsLst>
            <a:lin ang="18900000" scaled="1"/>
            <a:tileRect/>
          </a:gradFill>
          <a:ln w="50800">
            <a:gradFill flip="none" rotWithShape="1">
              <a:gsLst>
                <a:gs pos="0">
                  <a:srgbClr val="008080"/>
                </a:gs>
                <a:gs pos="100000">
                  <a:srgbClr val="009999"/>
                </a:gs>
              </a:gsLst>
              <a:lin ang="18900000" scaled="1"/>
              <a:tileRect/>
            </a:grad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cs typeface="+mn-ea"/>
              <a:sym typeface="+mn-lt"/>
            </a:endParaRPr>
          </a:p>
        </p:txBody>
      </p:sp>
      <p:grpSp>
        <p:nvGrpSpPr>
          <p:cNvPr id="14" name="组合 13"/>
          <p:cNvGrpSpPr/>
          <p:nvPr/>
        </p:nvGrpSpPr>
        <p:grpSpPr>
          <a:xfrm>
            <a:off x="2622335" y="1419622"/>
            <a:ext cx="2846358" cy="2846358"/>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grpSp>
        <p:nvGrpSpPr>
          <p:cNvPr id="17" name="组合 16"/>
          <p:cNvGrpSpPr/>
          <p:nvPr/>
        </p:nvGrpSpPr>
        <p:grpSpPr>
          <a:xfrm>
            <a:off x="4549570" y="1448616"/>
            <a:ext cx="623903" cy="623903"/>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bg1">
                    <a:lumMod val="50000"/>
                  </a:schemeClr>
                </a:solidFill>
                <a:cs typeface="+mn-ea"/>
                <a:sym typeface="+mn-lt"/>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bg1">
                      <a:lumMod val="50000"/>
                    </a:schemeClr>
                  </a:solidFill>
                  <a:cs typeface="+mn-ea"/>
                  <a:sym typeface="+mn-lt"/>
                </a:rPr>
                <a:t>1</a:t>
              </a:r>
              <a:endParaRPr lang="zh-CN" altLang="en-US" sz="2500" b="1" dirty="0">
                <a:solidFill>
                  <a:schemeClr val="bg1">
                    <a:lumMod val="50000"/>
                  </a:schemeClr>
                </a:solidFill>
                <a:cs typeface="+mn-ea"/>
                <a:sym typeface="+mn-lt"/>
              </a:endParaRPr>
            </a:p>
          </p:txBody>
        </p:sp>
      </p:grpSp>
      <p:grpSp>
        <p:nvGrpSpPr>
          <p:cNvPr id="20" name="组合 19"/>
          <p:cNvGrpSpPr/>
          <p:nvPr/>
        </p:nvGrpSpPr>
        <p:grpSpPr>
          <a:xfrm>
            <a:off x="5094618" y="2488506"/>
            <a:ext cx="623903" cy="623903"/>
            <a:chOff x="304800" y="673100"/>
            <a:chExt cx="4000500" cy="4000500"/>
          </a:xfrm>
          <a:effectLst>
            <a:outerShdw blurRad="317500" dist="1905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bg1">
                    <a:lumMod val="50000"/>
                  </a:schemeClr>
                </a:solidFill>
                <a:cs typeface="+mn-ea"/>
                <a:sym typeface="+mn-lt"/>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bg1">
                      <a:lumMod val="50000"/>
                    </a:schemeClr>
                  </a:solidFill>
                  <a:cs typeface="+mn-ea"/>
                  <a:sym typeface="+mn-lt"/>
                </a:rPr>
                <a:t>2</a:t>
              </a:r>
              <a:endParaRPr lang="zh-CN" altLang="en-US" sz="2500" b="1" dirty="0">
                <a:solidFill>
                  <a:schemeClr val="bg1">
                    <a:lumMod val="50000"/>
                  </a:schemeClr>
                </a:solidFill>
                <a:cs typeface="+mn-ea"/>
                <a:sym typeface="+mn-lt"/>
              </a:endParaRPr>
            </a:p>
          </p:txBody>
        </p:sp>
      </p:grpSp>
      <p:grpSp>
        <p:nvGrpSpPr>
          <p:cNvPr id="23" name="组合 22"/>
          <p:cNvGrpSpPr/>
          <p:nvPr/>
        </p:nvGrpSpPr>
        <p:grpSpPr>
          <a:xfrm>
            <a:off x="4549570" y="3579954"/>
            <a:ext cx="623903" cy="623903"/>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bg1">
                    <a:lumMod val="50000"/>
                  </a:schemeClr>
                </a:solidFill>
                <a:cs typeface="+mn-ea"/>
                <a:sym typeface="+mn-lt"/>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bg1">
                      <a:lumMod val="50000"/>
                    </a:schemeClr>
                  </a:solidFill>
                  <a:cs typeface="+mn-ea"/>
                  <a:sym typeface="+mn-lt"/>
                </a:rPr>
                <a:t>3</a:t>
              </a:r>
              <a:endParaRPr lang="zh-CN" altLang="en-US" sz="2500" b="1" dirty="0">
                <a:solidFill>
                  <a:schemeClr val="bg1">
                    <a:lumMod val="50000"/>
                  </a:schemeClr>
                </a:solidFill>
                <a:cs typeface="+mn-ea"/>
                <a:sym typeface="+mn-lt"/>
              </a:endParaRPr>
            </a:p>
          </p:txBody>
        </p:sp>
      </p:grpSp>
      <p:sp>
        <p:nvSpPr>
          <p:cNvPr id="26" name="TextBox 20"/>
          <p:cNvSpPr txBox="1"/>
          <p:nvPr/>
        </p:nvSpPr>
        <p:spPr>
          <a:xfrm>
            <a:off x="697274" y="2411914"/>
            <a:ext cx="840445" cy="861774"/>
          </a:xfrm>
          <a:prstGeom prst="rect">
            <a:avLst/>
          </a:prstGeom>
          <a:noFill/>
        </p:spPr>
        <p:txBody>
          <a:bodyPr wrap="square" lIns="0" tIns="0" rIns="0" bIns="0" rtlCol="0">
            <a:spAutoFit/>
          </a:bodyPr>
          <a:lstStyle/>
          <a:p>
            <a:pPr algn="ctr"/>
            <a:r>
              <a:rPr lang="zh-CN" altLang="en-US" sz="2800" b="1" dirty="0">
                <a:solidFill>
                  <a:schemeClr val="bg1"/>
                </a:solidFill>
                <a:cs typeface="+mn-ea"/>
                <a:sym typeface="+mn-lt"/>
              </a:rPr>
              <a:t>标题内容</a:t>
            </a:r>
          </a:p>
        </p:txBody>
      </p:sp>
      <p:sp>
        <p:nvSpPr>
          <p:cNvPr id="27" name="TextBox 21"/>
          <p:cNvSpPr txBox="1"/>
          <p:nvPr/>
        </p:nvSpPr>
        <p:spPr>
          <a:xfrm>
            <a:off x="5391970" y="1341120"/>
            <a:ext cx="3084553" cy="923330"/>
          </a:xfrm>
          <a:prstGeom prst="rect">
            <a:avLst/>
          </a:prstGeom>
          <a:noFill/>
        </p:spPr>
        <p:txBody>
          <a:bodyPr wrap="square" lIns="0" tIns="0" rIns="0" bIns="0" rtlCol="0">
            <a:spAutoFit/>
          </a:bodyPr>
          <a:lstStyle/>
          <a:p>
            <a:pPr fontAlgn="base">
              <a:lnSpc>
                <a:spcPct val="150000"/>
              </a:lnSpc>
              <a:spcBef>
                <a:spcPct val="0"/>
              </a:spcBef>
              <a:spcAft>
                <a:spcPct val="0"/>
              </a:spcAft>
            </a:pPr>
            <a:r>
              <a:rPr lang="zh-CN" altLang="en-US" sz="1000" dirty="0">
                <a:solidFill>
                  <a:schemeClr val="tx1">
                    <a:lumMod val="50000"/>
                    <a:lumOff val="50000"/>
                  </a:schemeClr>
                </a:solidFill>
                <a:cs typeface="+mn-ea"/>
                <a:sym typeface="+mn-lt"/>
              </a:rPr>
              <a:t>此处添加详细文本描述，建议与标题相关并符合整体语言风格，语言描述尽量简洁生动。尽量将每页幻灯片的字数控制在  </a:t>
            </a:r>
            <a:r>
              <a:rPr lang="en-US" altLang="zh-CN" sz="1000" dirty="0">
                <a:solidFill>
                  <a:schemeClr val="tx1">
                    <a:lumMod val="50000"/>
                    <a:lumOff val="50000"/>
                  </a:schemeClr>
                </a:solidFill>
                <a:cs typeface="+mn-ea"/>
                <a:sym typeface="+mn-lt"/>
              </a:rPr>
              <a:t>200</a:t>
            </a:r>
            <a:r>
              <a:rPr lang="zh-CN" altLang="en-US" sz="1000" dirty="0">
                <a:solidFill>
                  <a:schemeClr val="tx1">
                    <a:lumMod val="50000"/>
                    <a:lumOff val="50000"/>
                  </a:schemeClr>
                </a:solidFill>
                <a:cs typeface="+mn-ea"/>
                <a:sym typeface="+mn-lt"/>
              </a:rPr>
              <a:t>字以内，据统计每页幻灯片的最好控制在</a:t>
            </a:r>
            <a:r>
              <a:rPr lang="en-US" altLang="zh-CN" sz="1000" dirty="0">
                <a:solidFill>
                  <a:schemeClr val="tx1">
                    <a:lumMod val="50000"/>
                    <a:lumOff val="50000"/>
                  </a:schemeClr>
                </a:solidFill>
                <a:cs typeface="+mn-ea"/>
                <a:sym typeface="+mn-lt"/>
              </a:rPr>
              <a:t>5</a:t>
            </a:r>
            <a:r>
              <a:rPr lang="zh-CN" altLang="en-US" sz="1000" dirty="0">
                <a:solidFill>
                  <a:schemeClr val="tx1">
                    <a:lumMod val="50000"/>
                    <a:lumOff val="50000"/>
                  </a:schemeClr>
                </a:solidFill>
                <a:cs typeface="+mn-ea"/>
                <a:sym typeface="+mn-lt"/>
              </a:rPr>
              <a:t>分钟之内。</a:t>
            </a:r>
            <a:endParaRPr lang="en-US" altLang="zh-CN" sz="1000" dirty="0">
              <a:solidFill>
                <a:schemeClr val="tx1">
                  <a:lumMod val="50000"/>
                  <a:lumOff val="50000"/>
                </a:schemeClr>
              </a:solidFill>
              <a:cs typeface="+mn-ea"/>
              <a:sym typeface="+mn-lt"/>
            </a:endParaRPr>
          </a:p>
        </p:txBody>
      </p:sp>
      <p:sp>
        <p:nvSpPr>
          <p:cNvPr id="28" name="TextBox 22"/>
          <p:cNvSpPr txBox="1"/>
          <p:nvPr/>
        </p:nvSpPr>
        <p:spPr>
          <a:xfrm>
            <a:off x="5756724" y="2411914"/>
            <a:ext cx="2852530" cy="923330"/>
          </a:xfrm>
          <a:prstGeom prst="rect">
            <a:avLst/>
          </a:prstGeom>
          <a:noFill/>
        </p:spPr>
        <p:txBody>
          <a:bodyPr wrap="square" lIns="0" tIns="0" rIns="0" bIns="0" rtlCol="0">
            <a:spAutoFit/>
          </a:bodyPr>
          <a:lstStyle/>
          <a:p>
            <a:pPr fontAlgn="base">
              <a:lnSpc>
                <a:spcPct val="150000"/>
              </a:lnSpc>
              <a:spcBef>
                <a:spcPct val="0"/>
              </a:spcBef>
              <a:spcAft>
                <a:spcPct val="0"/>
              </a:spcAft>
            </a:pPr>
            <a:r>
              <a:rPr lang="zh-CN" altLang="en-US" sz="1000" dirty="0">
                <a:solidFill>
                  <a:schemeClr val="tx1">
                    <a:lumMod val="50000"/>
                    <a:lumOff val="50000"/>
                  </a:schemeClr>
                </a:solidFill>
                <a:cs typeface="+mn-ea"/>
                <a:sym typeface="+mn-lt"/>
              </a:rPr>
              <a:t>此处添加详细文本描述，建议与标题相关并符合整体语言风格，语言描述尽量简洁生动。尽量将每页幻灯片的字数控制在  </a:t>
            </a:r>
            <a:r>
              <a:rPr lang="en-US" altLang="zh-CN" sz="1000" dirty="0">
                <a:solidFill>
                  <a:schemeClr val="tx1">
                    <a:lumMod val="50000"/>
                    <a:lumOff val="50000"/>
                  </a:schemeClr>
                </a:solidFill>
                <a:cs typeface="+mn-ea"/>
                <a:sym typeface="+mn-lt"/>
              </a:rPr>
              <a:t>200</a:t>
            </a:r>
            <a:r>
              <a:rPr lang="zh-CN" altLang="en-US" sz="1000" dirty="0">
                <a:solidFill>
                  <a:schemeClr val="tx1">
                    <a:lumMod val="50000"/>
                    <a:lumOff val="50000"/>
                  </a:schemeClr>
                </a:solidFill>
                <a:cs typeface="+mn-ea"/>
                <a:sym typeface="+mn-lt"/>
              </a:rPr>
              <a:t>字以内，据统计每页幻灯片的最好控制在</a:t>
            </a:r>
            <a:r>
              <a:rPr lang="en-US" altLang="zh-CN" sz="1000" dirty="0">
                <a:solidFill>
                  <a:schemeClr val="tx1">
                    <a:lumMod val="50000"/>
                    <a:lumOff val="50000"/>
                  </a:schemeClr>
                </a:solidFill>
                <a:cs typeface="+mn-ea"/>
                <a:sym typeface="+mn-lt"/>
              </a:rPr>
              <a:t>5</a:t>
            </a:r>
            <a:r>
              <a:rPr lang="zh-CN" altLang="en-US" sz="1000" dirty="0">
                <a:solidFill>
                  <a:schemeClr val="tx1">
                    <a:lumMod val="50000"/>
                    <a:lumOff val="50000"/>
                  </a:schemeClr>
                </a:solidFill>
                <a:cs typeface="+mn-ea"/>
                <a:sym typeface="+mn-lt"/>
              </a:rPr>
              <a:t>分钟之内。</a:t>
            </a:r>
            <a:endParaRPr lang="en-US" altLang="zh-CN" sz="1000" dirty="0">
              <a:solidFill>
                <a:schemeClr val="tx1">
                  <a:lumMod val="50000"/>
                  <a:lumOff val="50000"/>
                </a:schemeClr>
              </a:solidFill>
              <a:cs typeface="+mn-ea"/>
              <a:sym typeface="+mn-lt"/>
            </a:endParaRPr>
          </a:p>
        </p:txBody>
      </p:sp>
      <p:sp>
        <p:nvSpPr>
          <p:cNvPr id="29" name="TextBox 23"/>
          <p:cNvSpPr txBox="1"/>
          <p:nvPr/>
        </p:nvSpPr>
        <p:spPr>
          <a:xfrm>
            <a:off x="5391970" y="3631245"/>
            <a:ext cx="3137908" cy="923330"/>
          </a:xfrm>
          <a:prstGeom prst="rect">
            <a:avLst/>
          </a:prstGeom>
          <a:noFill/>
        </p:spPr>
        <p:txBody>
          <a:bodyPr wrap="square" lIns="0" tIns="0" rIns="0" bIns="0" rtlCol="0">
            <a:spAutoFit/>
          </a:bodyPr>
          <a:lstStyle/>
          <a:p>
            <a:pPr fontAlgn="base">
              <a:lnSpc>
                <a:spcPct val="150000"/>
              </a:lnSpc>
              <a:spcBef>
                <a:spcPct val="0"/>
              </a:spcBef>
              <a:spcAft>
                <a:spcPct val="0"/>
              </a:spcAft>
            </a:pPr>
            <a:r>
              <a:rPr lang="zh-CN" altLang="en-US" sz="1000" dirty="0">
                <a:solidFill>
                  <a:schemeClr val="tx1">
                    <a:lumMod val="50000"/>
                    <a:lumOff val="50000"/>
                  </a:schemeClr>
                </a:solidFill>
                <a:cs typeface="+mn-ea"/>
                <a:sym typeface="+mn-lt"/>
              </a:rPr>
              <a:t>此处添加详细文本描述，建议与标题相关并符合整体语言风格，语言描述尽量简洁生动。尽量将每页幻灯片的字数控制在  </a:t>
            </a:r>
            <a:r>
              <a:rPr lang="en-US" altLang="zh-CN" sz="1000" dirty="0">
                <a:solidFill>
                  <a:schemeClr val="tx1">
                    <a:lumMod val="50000"/>
                    <a:lumOff val="50000"/>
                  </a:schemeClr>
                </a:solidFill>
                <a:cs typeface="+mn-ea"/>
                <a:sym typeface="+mn-lt"/>
              </a:rPr>
              <a:t>200</a:t>
            </a:r>
            <a:r>
              <a:rPr lang="zh-CN" altLang="en-US" sz="1000" dirty="0">
                <a:solidFill>
                  <a:schemeClr val="tx1">
                    <a:lumMod val="50000"/>
                    <a:lumOff val="50000"/>
                  </a:schemeClr>
                </a:solidFill>
                <a:cs typeface="+mn-ea"/>
                <a:sym typeface="+mn-lt"/>
              </a:rPr>
              <a:t>字以内，据统计每页幻灯片的最好控制在</a:t>
            </a:r>
            <a:r>
              <a:rPr lang="en-US" altLang="zh-CN" sz="1000" dirty="0">
                <a:solidFill>
                  <a:schemeClr val="tx1">
                    <a:lumMod val="50000"/>
                    <a:lumOff val="50000"/>
                  </a:schemeClr>
                </a:solidFill>
                <a:cs typeface="+mn-ea"/>
                <a:sym typeface="+mn-lt"/>
              </a:rPr>
              <a:t>5</a:t>
            </a:r>
            <a:r>
              <a:rPr lang="zh-CN" altLang="en-US" sz="1000" dirty="0">
                <a:solidFill>
                  <a:schemeClr val="tx1">
                    <a:lumMod val="50000"/>
                    <a:lumOff val="50000"/>
                  </a:schemeClr>
                </a:solidFill>
                <a:cs typeface="+mn-ea"/>
                <a:sym typeface="+mn-lt"/>
              </a:rPr>
              <a:t>分钟之内。</a:t>
            </a:r>
            <a:endParaRPr lang="en-US" altLang="zh-CN" sz="1000" dirty="0">
              <a:solidFill>
                <a:schemeClr val="tx1">
                  <a:lumMod val="50000"/>
                  <a:lumOff val="50000"/>
                </a:schemeClr>
              </a:solidFill>
              <a:cs typeface="+mn-ea"/>
              <a:sym typeface="+mn-lt"/>
            </a:endParaRPr>
          </a:p>
        </p:txBody>
      </p:sp>
      <p:sp>
        <p:nvSpPr>
          <p:cNvPr id="30" name="TextBox 24"/>
          <p:cNvSpPr txBox="1"/>
          <p:nvPr/>
        </p:nvSpPr>
        <p:spPr>
          <a:xfrm>
            <a:off x="3109409" y="2107471"/>
            <a:ext cx="1752111" cy="1400383"/>
          </a:xfrm>
          <a:prstGeom prst="rect">
            <a:avLst/>
          </a:prstGeom>
          <a:noFill/>
        </p:spPr>
        <p:txBody>
          <a:bodyPr wrap="square" lIns="0" tIns="0" rIns="0" bIns="0" rtlCol="0">
            <a:spAutoFit/>
          </a:bodyPr>
          <a:lstStyle/>
          <a:p>
            <a:pPr algn="just">
              <a:lnSpc>
                <a:spcPct val="130000"/>
              </a:lnSpc>
            </a:pPr>
            <a:r>
              <a:rPr lang="zh-CN" altLang="en-US" sz="1400" dirty="0">
                <a:solidFill>
                  <a:schemeClr val="bg1">
                    <a:lumMod val="50000"/>
                  </a:schemeClr>
                </a:solidFill>
                <a:cs typeface="+mn-ea"/>
                <a:sym typeface="+mn-lt"/>
              </a:rPr>
              <a:t>点击输入简要文字内容，文字内容需概括精炼，不用多余的文字修饰，言简意赅的说明分项内容</a:t>
            </a:r>
            <a:r>
              <a:rPr lang="en-US" altLang="zh-CN" sz="1400" dirty="0">
                <a:solidFill>
                  <a:schemeClr val="bg1">
                    <a:lumMod val="50000"/>
                  </a:schemeClr>
                </a:solidFill>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14:presetBounceEnd="44000">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14:bounceEnd="44000">
                                          <p:cBhvr additive="base">
                                            <p:cTn id="21" dur="500" fill="hold"/>
                                            <p:tgtEl>
                                              <p:spTgt spid="13"/>
                                            </p:tgtEl>
                                            <p:attrNameLst>
                                              <p:attrName>ppt_x</p:attrName>
                                            </p:attrNameLst>
                                          </p:cBhvr>
                                          <p:tavLst>
                                            <p:tav tm="0">
                                              <p:val>
                                                <p:strVal val="#ppt_x"/>
                                              </p:val>
                                            </p:tav>
                                            <p:tav tm="100000">
                                              <p:val>
                                                <p:strVal val="#ppt_x"/>
                                              </p:val>
                                            </p:tav>
                                          </p:tavLst>
                                        </p:anim>
                                        <p:anim calcmode="lin" valueType="num" p14:bounceEnd="44000">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3000"/>
                                </p:stCondLst>
                                <p:childTnLst>
                                  <p:par>
                                    <p:cTn id="34" presetID="2" presetClass="entr" presetSubtype="1" fill="hold" nodeType="afterEffect" p14:presetBounceEnd="44000">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14:bounceEnd="44000">
                                          <p:cBhvr additive="base">
                                            <p:cTn id="36" dur="500" fill="hold"/>
                                            <p:tgtEl>
                                              <p:spTgt spid="14"/>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500"/>
                                            <p:tgtEl>
                                              <p:spTgt spid="30"/>
                                            </p:tgtEl>
                                          </p:cBhvr>
                                        </p:animEffect>
                                      </p:childTnLst>
                                    </p:cTn>
                                  </p:par>
                                </p:childTnLst>
                              </p:cTn>
                            </p:par>
                            <p:par>
                              <p:cTn id="42" fill="hold">
                                <p:stCondLst>
                                  <p:cond delay="4000"/>
                                </p:stCondLst>
                                <p:childTnLst>
                                  <p:par>
                                    <p:cTn id="43" presetID="52"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Scale>
                                          <p:cBhvr>
                                            <p:cTn id="45"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17"/>
                                            </p:tgtEl>
                                            <p:attrNameLst>
                                              <p:attrName>ppt_x</p:attrName>
                                              <p:attrName>ppt_y</p:attrName>
                                            </p:attrNameLst>
                                          </p:cBhvr>
                                        </p:animMotion>
                                        <p:animEffect transition="in" filter="fade">
                                          <p:cBhvr>
                                            <p:cTn id="47" dur="500"/>
                                            <p:tgtEl>
                                              <p:spTgt spid="17"/>
                                            </p:tgtEl>
                                          </p:cBhvr>
                                        </p:animEffect>
                                      </p:childTnLst>
                                    </p:cTn>
                                  </p:par>
                                </p:childTnLst>
                              </p:cTn>
                            </p:par>
                            <p:par>
                              <p:cTn id="48" fill="hold">
                                <p:stCondLst>
                                  <p:cond delay="4500"/>
                                </p:stCondLst>
                                <p:childTnLst>
                                  <p:par>
                                    <p:cTn id="49" presetID="52"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Scale>
                                          <p:cBhvr>
                                            <p:cTn id="51" dur="5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20"/>
                                            </p:tgtEl>
                                            <p:attrNameLst>
                                              <p:attrName>ppt_x</p:attrName>
                                              <p:attrName>ppt_y</p:attrName>
                                            </p:attrNameLst>
                                          </p:cBhvr>
                                        </p:animMotion>
                                        <p:animEffect transition="in" filter="fade">
                                          <p:cBhvr>
                                            <p:cTn id="53" dur="500"/>
                                            <p:tgtEl>
                                              <p:spTgt spid="20"/>
                                            </p:tgtEl>
                                          </p:cBhvr>
                                        </p:animEffect>
                                      </p:childTnLst>
                                    </p:cTn>
                                  </p:par>
                                </p:childTnLst>
                              </p:cTn>
                            </p:par>
                            <p:par>
                              <p:cTn id="54" fill="hold">
                                <p:stCondLst>
                                  <p:cond delay="5000"/>
                                </p:stCondLst>
                                <p:childTnLst>
                                  <p:par>
                                    <p:cTn id="55" presetID="52" presetClass="entr" presetSubtype="0"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Scale>
                                          <p:cBhvr>
                                            <p:cTn id="57" dur="5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23"/>
                                            </p:tgtEl>
                                            <p:attrNameLst>
                                              <p:attrName>ppt_x</p:attrName>
                                              <p:attrName>ppt_y</p:attrName>
                                            </p:attrNameLst>
                                          </p:cBhvr>
                                        </p:animMotion>
                                        <p:animEffect transition="in" filter="fade">
                                          <p:cBhvr>
                                            <p:cTn id="59" dur="500"/>
                                            <p:tgtEl>
                                              <p:spTgt spid="23"/>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500"/>
                                            <p:tgtEl>
                                              <p:spTgt spid="28"/>
                                            </p:tgtEl>
                                          </p:cBhvr>
                                        </p:animEffect>
                                      </p:childTnLst>
                                    </p:cTn>
                                  </p:par>
                                  <p:par>
                                    <p:cTn id="67" presetID="22" presetClass="entr" presetSubtype="8" fill="hold" grpId="0" nodeType="withEffect">
                                      <p:stCondLst>
                                        <p:cond delay="400"/>
                                      </p:stCondLst>
                                      <p:childTnLst>
                                        <p:set>
                                          <p:cBhvr>
                                            <p:cTn id="68" dur="1" fill="hold">
                                              <p:stCondLst>
                                                <p:cond delay="0"/>
                                              </p:stCondLst>
                                            </p:cTn>
                                            <p:tgtEl>
                                              <p:spTgt spid="29"/>
                                            </p:tgtEl>
                                            <p:attrNameLst>
                                              <p:attrName>style.visibility</p:attrName>
                                            </p:attrNameLst>
                                          </p:cBhvr>
                                          <p:to>
                                            <p:strVal val="visible"/>
                                          </p:to>
                                        </p:set>
                                        <p:animEffect transition="in" filter="wipe(left)">
                                          <p:cBhvr>
                                            <p:cTn id="69" dur="500"/>
                                            <p:tgtEl>
                                              <p:spTgt spid="29"/>
                                            </p:tgtEl>
                                          </p:cBhvr>
                                        </p:animEffect>
                                      </p:childTnLst>
                                    </p:cTn>
                                  </p:par>
                                </p:childTnLst>
                              </p:cTn>
                            </p:par>
                            <p:par>
                              <p:cTn id="70" fill="hold">
                                <p:stCondLst>
                                  <p:cond delay="6000"/>
                                </p:stCondLst>
                                <p:childTnLst>
                                  <p:par>
                                    <p:cTn id="71" presetID="26" presetClass="emph" presetSubtype="0" repeatCount="30000" fill="hold" nodeType="afterEffect">
                                      <p:stCondLst>
                                        <p:cond delay="0"/>
                                      </p:stCondLst>
                                      <p:childTnLst>
                                        <p:animEffect transition="out" filter="fade">
                                          <p:cBhvr>
                                            <p:cTn id="72" dur="100" tmFilter="0, 0; .2, .5; .8, .5; 1, 0"/>
                                            <p:tgtEl>
                                              <p:spTgt spid="7"/>
                                            </p:tgtEl>
                                          </p:cBhvr>
                                        </p:animEffect>
                                        <p:animScale>
                                          <p:cBhvr>
                                            <p:cTn id="73" dur="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animBg="1"/>
          <p:bldP spid="26" grpId="0"/>
          <p:bldP spid="27" grpId="0"/>
          <p:bldP spid="28" grpId="0"/>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30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500"/>
                                            <p:tgtEl>
                                              <p:spTgt spid="30"/>
                                            </p:tgtEl>
                                          </p:cBhvr>
                                        </p:animEffect>
                                      </p:childTnLst>
                                    </p:cTn>
                                  </p:par>
                                </p:childTnLst>
                              </p:cTn>
                            </p:par>
                            <p:par>
                              <p:cTn id="42" fill="hold">
                                <p:stCondLst>
                                  <p:cond delay="4000"/>
                                </p:stCondLst>
                                <p:childTnLst>
                                  <p:par>
                                    <p:cTn id="43" presetID="52"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Scale>
                                          <p:cBhvr>
                                            <p:cTn id="45"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17"/>
                                            </p:tgtEl>
                                            <p:attrNameLst>
                                              <p:attrName>ppt_x</p:attrName>
                                              <p:attrName>ppt_y</p:attrName>
                                            </p:attrNameLst>
                                          </p:cBhvr>
                                        </p:animMotion>
                                        <p:animEffect transition="in" filter="fade">
                                          <p:cBhvr>
                                            <p:cTn id="47" dur="500"/>
                                            <p:tgtEl>
                                              <p:spTgt spid="17"/>
                                            </p:tgtEl>
                                          </p:cBhvr>
                                        </p:animEffect>
                                      </p:childTnLst>
                                    </p:cTn>
                                  </p:par>
                                </p:childTnLst>
                              </p:cTn>
                            </p:par>
                            <p:par>
                              <p:cTn id="48" fill="hold">
                                <p:stCondLst>
                                  <p:cond delay="4500"/>
                                </p:stCondLst>
                                <p:childTnLst>
                                  <p:par>
                                    <p:cTn id="49" presetID="52"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Scale>
                                          <p:cBhvr>
                                            <p:cTn id="51" dur="5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20"/>
                                            </p:tgtEl>
                                            <p:attrNameLst>
                                              <p:attrName>ppt_x</p:attrName>
                                              <p:attrName>ppt_y</p:attrName>
                                            </p:attrNameLst>
                                          </p:cBhvr>
                                        </p:animMotion>
                                        <p:animEffect transition="in" filter="fade">
                                          <p:cBhvr>
                                            <p:cTn id="53" dur="500"/>
                                            <p:tgtEl>
                                              <p:spTgt spid="20"/>
                                            </p:tgtEl>
                                          </p:cBhvr>
                                        </p:animEffect>
                                      </p:childTnLst>
                                    </p:cTn>
                                  </p:par>
                                </p:childTnLst>
                              </p:cTn>
                            </p:par>
                            <p:par>
                              <p:cTn id="54" fill="hold">
                                <p:stCondLst>
                                  <p:cond delay="5000"/>
                                </p:stCondLst>
                                <p:childTnLst>
                                  <p:par>
                                    <p:cTn id="55" presetID="52" presetClass="entr" presetSubtype="0"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Scale>
                                          <p:cBhvr>
                                            <p:cTn id="57" dur="5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23"/>
                                            </p:tgtEl>
                                            <p:attrNameLst>
                                              <p:attrName>ppt_x</p:attrName>
                                              <p:attrName>ppt_y</p:attrName>
                                            </p:attrNameLst>
                                          </p:cBhvr>
                                        </p:animMotion>
                                        <p:animEffect transition="in" filter="fade">
                                          <p:cBhvr>
                                            <p:cTn id="59" dur="500"/>
                                            <p:tgtEl>
                                              <p:spTgt spid="23"/>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500"/>
                                            <p:tgtEl>
                                              <p:spTgt spid="28"/>
                                            </p:tgtEl>
                                          </p:cBhvr>
                                        </p:animEffect>
                                      </p:childTnLst>
                                    </p:cTn>
                                  </p:par>
                                  <p:par>
                                    <p:cTn id="67" presetID="22" presetClass="entr" presetSubtype="8" fill="hold" grpId="0" nodeType="withEffect">
                                      <p:stCondLst>
                                        <p:cond delay="400"/>
                                      </p:stCondLst>
                                      <p:childTnLst>
                                        <p:set>
                                          <p:cBhvr>
                                            <p:cTn id="68" dur="1" fill="hold">
                                              <p:stCondLst>
                                                <p:cond delay="0"/>
                                              </p:stCondLst>
                                            </p:cTn>
                                            <p:tgtEl>
                                              <p:spTgt spid="29"/>
                                            </p:tgtEl>
                                            <p:attrNameLst>
                                              <p:attrName>style.visibility</p:attrName>
                                            </p:attrNameLst>
                                          </p:cBhvr>
                                          <p:to>
                                            <p:strVal val="visible"/>
                                          </p:to>
                                        </p:set>
                                        <p:animEffect transition="in" filter="wipe(left)">
                                          <p:cBhvr>
                                            <p:cTn id="69" dur="500"/>
                                            <p:tgtEl>
                                              <p:spTgt spid="29"/>
                                            </p:tgtEl>
                                          </p:cBhvr>
                                        </p:animEffect>
                                      </p:childTnLst>
                                    </p:cTn>
                                  </p:par>
                                </p:childTnLst>
                              </p:cTn>
                            </p:par>
                            <p:par>
                              <p:cTn id="70" fill="hold">
                                <p:stCondLst>
                                  <p:cond delay="6000"/>
                                </p:stCondLst>
                                <p:childTnLst>
                                  <p:par>
                                    <p:cTn id="71" presetID="26" presetClass="emph" presetSubtype="0" repeatCount="30000" fill="hold" nodeType="afterEffect">
                                      <p:stCondLst>
                                        <p:cond delay="0"/>
                                      </p:stCondLst>
                                      <p:childTnLst>
                                        <p:animEffect transition="out" filter="fade">
                                          <p:cBhvr>
                                            <p:cTn id="72" dur="100" tmFilter="0, 0; .2, .5; .8, .5; 1, 0"/>
                                            <p:tgtEl>
                                              <p:spTgt spid="7"/>
                                            </p:tgtEl>
                                          </p:cBhvr>
                                        </p:animEffect>
                                        <p:animScale>
                                          <p:cBhvr>
                                            <p:cTn id="73" dur="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animBg="1"/>
          <p:bldP spid="26" grpId="0"/>
          <p:bldP spid="27" grpId="0"/>
          <p:bldP spid="28" grpId="0"/>
          <p:bldP spid="29" grpId="0"/>
          <p:bldP spid="30"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新年工作计划</a:t>
            </a:r>
          </a:p>
        </p:txBody>
      </p:sp>
      <p:grpSp>
        <p:nvGrpSpPr>
          <p:cNvPr id="4" name="组合 3"/>
          <p:cNvGrpSpPr/>
          <p:nvPr/>
        </p:nvGrpSpPr>
        <p:grpSpPr>
          <a:xfrm>
            <a:off x="225688" y="292098"/>
            <a:ext cx="599329" cy="599329"/>
            <a:chOff x="225688" y="292098"/>
            <a:chExt cx="599329" cy="599329"/>
          </a:xfrm>
        </p:grpSpPr>
        <p:sp>
          <p:nvSpPr>
            <p:cNvPr id="5" name="椭圆 4"/>
            <p:cNvSpPr/>
            <p:nvPr/>
          </p:nvSpPr>
          <p:spPr>
            <a:xfrm>
              <a:off x="225688" y="292098"/>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Freeform 34"/>
            <p:cNvSpPr>
              <a:spLocks noEditPoints="1"/>
            </p:cNvSpPr>
            <p:nvPr/>
          </p:nvSpPr>
          <p:spPr bwMode="auto">
            <a:xfrm>
              <a:off x="361140" y="423228"/>
              <a:ext cx="328424" cy="337067"/>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rgbClr val="E94744"/>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50" name="组合 49"/>
          <p:cNvGrpSpPr/>
          <p:nvPr/>
        </p:nvGrpSpPr>
        <p:grpSpPr>
          <a:xfrm>
            <a:off x="2628585" y="2217281"/>
            <a:ext cx="1100122" cy="990278"/>
            <a:chOff x="3905687" y="3111763"/>
            <a:chExt cx="1466829" cy="1320370"/>
          </a:xfrm>
        </p:grpSpPr>
        <p:grpSp>
          <p:nvGrpSpPr>
            <p:cNvPr id="51" name="组合 50"/>
            <p:cNvGrpSpPr/>
            <p:nvPr/>
          </p:nvGrpSpPr>
          <p:grpSpPr>
            <a:xfrm rot="1800000">
              <a:off x="3905687" y="3111763"/>
              <a:ext cx="1466829" cy="1320370"/>
              <a:chOff x="7568104" y="1986367"/>
              <a:chExt cx="2509488" cy="2258921"/>
            </a:xfrm>
          </p:grpSpPr>
          <p:sp>
            <p:nvSpPr>
              <p:cNvPr id="53"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54"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52" name="Freeform 17"/>
            <p:cNvSpPr>
              <a:spLocks noEditPoints="1"/>
            </p:cNvSpPr>
            <p:nvPr/>
          </p:nvSpPr>
          <p:spPr bwMode="auto">
            <a:xfrm>
              <a:off x="4332713" y="3466860"/>
              <a:ext cx="612775" cy="614363"/>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C34A3D"/>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grpSp>
        <p:nvGrpSpPr>
          <p:cNvPr id="55" name="组合 54"/>
          <p:cNvGrpSpPr/>
          <p:nvPr/>
        </p:nvGrpSpPr>
        <p:grpSpPr>
          <a:xfrm>
            <a:off x="3194046" y="3154977"/>
            <a:ext cx="1100122" cy="990278"/>
            <a:chOff x="4659635" y="4362024"/>
            <a:chExt cx="1466829" cy="1320370"/>
          </a:xfrm>
        </p:grpSpPr>
        <p:grpSp>
          <p:nvGrpSpPr>
            <p:cNvPr id="56" name="组合 55"/>
            <p:cNvGrpSpPr/>
            <p:nvPr/>
          </p:nvGrpSpPr>
          <p:grpSpPr>
            <a:xfrm rot="1800000">
              <a:off x="4659635" y="4362024"/>
              <a:ext cx="1466829" cy="1320370"/>
              <a:chOff x="7568104" y="1986367"/>
              <a:chExt cx="2509488" cy="2258921"/>
            </a:xfrm>
          </p:grpSpPr>
          <p:sp>
            <p:nvSpPr>
              <p:cNvPr id="58"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59"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57" name="Freeform 12"/>
            <p:cNvSpPr>
              <a:spLocks noEditPoints="1"/>
            </p:cNvSpPr>
            <p:nvPr/>
          </p:nvSpPr>
          <p:spPr bwMode="auto">
            <a:xfrm>
              <a:off x="5093805" y="4801701"/>
              <a:ext cx="598488" cy="446088"/>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grpSp>
        <p:nvGrpSpPr>
          <p:cNvPr id="60" name="组合 59"/>
          <p:cNvGrpSpPr/>
          <p:nvPr/>
        </p:nvGrpSpPr>
        <p:grpSpPr>
          <a:xfrm>
            <a:off x="3194046" y="1294717"/>
            <a:ext cx="1100122" cy="990278"/>
            <a:chOff x="4659635" y="1881677"/>
            <a:chExt cx="1466829" cy="1320370"/>
          </a:xfrm>
        </p:grpSpPr>
        <p:grpSp>
          <p:nvGrpSpPr>
            <p:cNvPr id="61" name="组合 60"/>
            <p:cNvGrpSpPr/>
            <p:nvPr/>
          </p:nvGrpSpPr>
          <p:grpSpPr>
            <a:xfrm rot="1800000">
              <a:off x="4659635" y="1881677"/>
              <a:ext cx="1466829" cy="1320370"/>
              <a:chOff x="7568104" y="1986367"/>
              <a:chExt cx="2509488" cy="2258921"/>
            </a:xfrm>
          </p:grpSpPr>
          <p:sp>
            <p:nvSpPr>
              <p:cNvPr id="63"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64" name="Freeform 5"/>
              <p:cNvSpPr/>
              <p:nvPr/>
            </p:nvSpPr>
            <p:spPr bwMode="auto">
              <a:xfrm>
                <a:off x="7599647" y="2014756"/>
                <a:ext cx="2446407" cy="2202137"/>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62" name="Freeform 14"/>
            <p:cNvSpPr>
              <a:spLocks noEditPoints="1"/>
            </p:cNvSpPr>
            <p:nvPr/>
          </p:nvSpPr>
          <p:spPr bwMode="auto">
            <a:xfrm>
              <a:off x="5149068" y="2177419"/>
              <a:ext cx="484039" cy="660529"/>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00999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grpSp>
        <p:nvGrpSpPr>
          <p:cNvPr id="65" name="组合 64"/>
          <p:cNvGrpSpPr/>
          <p:nvPr/>
        </p:nvGrpSpPr>
        <p:grpSpPr>
          <a:xfrm>
            <a:off x="4265971" y="1294717"/>
            <a:ext cx="1100122" cy="990278"/>
            <a:chOff x="6088869" y="1881677"/>
            <a:chExt cx="1466829" cy="1320370"/>
          </a:xfrm>
        </p:grpSpPr>
        <p:grpSp>
          <p:nvGrpSpPr>
            <p:cNvPr id="66" name="组合 65"/>
            <p:cNvGrpSpPr/>
            <p:nvPr/>
          </p:nvGrpSpPr>
          <p:grpSpPr>
            <a:xfrm rot="1800000">
              <a:off x="6088869" y="1881677"/>
              <a:ext cx="1466829" cy="1320370"/>
              <a:chOff x="7568104" y="1986367"/>
              <a:chExt cx="2509488" cy="2258921"/>
            </a:xfrm>
          </p:grpSpPr>
          <p:sp>
            <p:nvSpPr>
              <p:cNvPr id="68"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69"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67" name="Freeform 15"/>
            <p:cNvSpPr>
              <a:spLocks noEditPoints="1"/>
            </p:cNvSpPr>
            <p:nvPr/>
          </p:nvSpPr>
          <p:spPr bwMode="auto">
            <a:xfrm>
              <a:off x="6501367" y="2283570"/>
              <a:ext cx="641831" cy="549933"/>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grpSp>
        <p:nvGrpSpPr>
          <p:cNvPr id="70" name="组合 69"/>
          <p:cNvGrpSpPr/>
          <p:nvPr/>
        </p:nvGrpSpPr>
        <p:grpSpPr>
          <a:xfrm>
            <a:off x="4803642" y="2217281"/>
            <a:ext cx="1100122" cy="990278"/>
            <a:chOff x="6805763" y="3111763"/>
            <a:chExt cx="1466829" cy="1320370"/>
          </a:xfrm>
        </p:grpSpPr>
        <p:grpSp>
          <p:nvGrpSpPr>
            <p:cNvPr id="71" name="组合 70"/>
            <p:cNvGrpSpPr/>
            <p:nvPr/>
          </p:nvGrpSpPr>
          <p:grpSpPr>
            <a:xfrm rot="1800000">
              <a:off x="6805763" y="3111763"/>
              <a:ext cx="1466829" cy="1320370"/>
              <a:chOff x="7568104" y="1986367"/>
              <a:chExt cx="2509488" cy="2258921"/>
            </a:xfrm>
          </p:grpSpPr>
          <p:sp>
            <p:nvSpPr>
              <p:cNvPr id="73"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74"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72" name="Freeform 13"/>
            <p:cNvSpPr>
              <a:spLocks noEditPoints="1"/>
            </p:cNvSpPr>
            <p:nvPr/>
          </p:nvSpPr>
          <p:spPr bwMode="auto">
            <a:xfrm>
              <a:off x="7259252" y="3484907"/>
              <a:ext cx="586312" cy="578718"/>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015A7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grpSp>
        <p:nvGrpSpPr>
          <p:cNvPr id="75" name="组合 74"/>
          <p:cNvGrpSpPr/>
          <p:nvPr/>
        </p:nvGrpSpPr>
        <p:grpSpPr>
          <a:xfrm>
            <a:off x="4265971" y="3154977"/>
            <a:ext cx="1100122" cy="990278"/>
            <a:chOff x="6088869" y="4362024"/>
            <a:chExt cx="1466829" cy="1320370"/>
          </a:xfrm>
        </p:grpSpPr>
        <p:grpSp>
          <p:nvGrpSpPr>
            <p:cNvPr id="76" name="组合 75"/>
            <p:cNvGrpSpPr/>
            <p:nvPr/>
          </p:nvGrpSpPr>
          <p:grpSpPr>
            <a:xfrm rot="1800000">
              <a:off x="6088869" y="4362024"/>
              <a:ext cx="1466829" cy="1320370"/>
              <a:chOff x="7568104" y="1986367"/>
              <a:chExt cx="2509488" cy="2258921"/>
            </a:xfrm>
          </p:grpSpPr>
          <p:sp>
            <p:nvSpPr>
              <p:cNvPr id="78"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79"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77" name="Freeform 16"/>
            <p:cNvSpPr>
              <a:spLocks noEditPoints="1"/>
            </p:cNvSpPr>
            <p:nvPr/>
          </p:nvSpPr>
          <p:spPr bwMode="auto">
            <a:xfrm>
              <a:off x="6475143" y="4749849"/>
              <a:ext cx="700977" cy="559007"/>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00999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80" name="TextBox 45"/>
          <p:cNvSpPr txBox="1"/>
          <p:nvPr/>
        </p:nvSpPr>
        <p:spPr>
          <a:xfrm>
            <a:off x="1478519" y="1321931"/>
            <a:ext cx="1498010" cy="323165"/>
          </a:xfrm>
          <a:prstGeom prst="rect">
            <a:avLst/>
          </a:prstGeom>
          <a:noFill/>
        </p:spPr>
        <p:txBody>
          <a:bodyPr wrap="square" rtlCol="0">
            <a:spAutoFit/>
          </a:bodyPr>
          <a:lstStyle>
            <a:defPPr>
              <a:defRPr lang="zh-CN"/>
            </a:defPPr>
            <a:lvl1pPr algn="ctr">
              <a:defRPr sz="24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gn="r"/>
            <a:r>
              <a:rPr lang="zh-CN" altLang="en-US" sz="1500" dirty="0">
                <a:solidFill>
                  <a:schemeClr val="bg1">
                    <a:lumMod val="50000"/>
                  </a:schemeClr>
                </a:solidFill>
                <a:latin typeface="+mn-lt"/>
                <a:ea typeface="+mn-ea"/>
                <a:cs typeface="+mn-ea"/>
                <a:sym typeface="+mn-lt"/>
              </a:rPr>
              <a:t>标题内容</a:t>
            </a:r>
          </a:p>
        </p:txBody>
      </p:sp>
      <p:sp>
        <p:nvSpPr>
          <p:cNvPr id="81" name="TextBox 46"/>
          <p:cNvSpPr txBox="1"/>
          <p:nvPr/>
        </p:nvSpPr>
        <p:spPr>
          <a:xfrm>
            <a:off x="751336" y="1617001"/>
            <a:ext cx="2208014" cy="819455"/>
          </a:xfrm>
          <a:prstGeom prst="rect">
            <a:avLst/>
          </a:prstGeom>
          <a:noFill/>
        </p:spPr>
        <p:txBody>
          <a:bodyPr wrap="square" rtlCol="0">
            <a:spAutoFit/>
          </a:bodyPr>
          <a:lstStyle/>
          <a:p>
            <a:pPr>
              <a:lnSpc>
                <a:spcPct val="150000"/>
              </a:lnSpc>
              <a:buNone/>
            </a:pPr>
            <a:r>
              <a:rPr lang="zh-CN" altLang="en-US" sz="1050" dirty="0">
                <a:solidFill>
                  <a:schemeClr val="bg1">
                    <a:lumMod val="50000"/>
                  </a:schemeClr>
                </a:solidFill>
                <a:cs typeface="+mn-ea"/>
                <a:sym typeface="+mn-lt"/>
              </a:rPr>
              <a:t>点击输入简要文字内容，文字内容需概括精炼，不用多余的文字修饰，言简意赅的说明该项内容。</a:t>
            </a:r>
            <a:endParaRPr lang="en-US" altLang="zh-CN" sz="1050" dirty="0">
              <a:solidFill>
                <a:schemeClr val="bg1">
                  <a:lumMod val="50000"/>
                </a:schemeClr>
              </a:solidFill>
              <a:cs typeface="+mn-ea"/>
              <a:sym typeface="+mn-lt"/>
            </a:endParaRPr>
          </a:p>
        </p:txBody>
      </p:sp>
      <p:sp>
        <p:nvSpPr>
          <p:cNvPr id="82" name="TextBox 47"/>
          <p:cNvSpPr txBox="1"/>
          <p:nvPr/>
        </p:nvSpPr>
        <p:spPr>
          <a:xfrm>
            <a:off x="5310437" y="1321931"/>
            <a:ext cx="1498010" cy="323165"/>
          </a:xfrm>
          <a:prstGeom prst="rect">
            <a:avLst/>
          </a:prstGeom>
          <a:noFill/>
        </p:spPr>
        <p:txBody>
          <a:bodyPr wrap="square" rtlCol="0">
            <a:spAutoFit/>
          </a:bodyPr>
          <a:lstStyle>
            <a:defPPr>
              <a:defRPr lang="zh-CN"/>
            </a:defPPr>
            <a:lvl1pPr algn="r">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r>
              <a:rPr lang="zh-CN" altLang="en-US" sz="1500" dirty="0">
                <a:solidFill>
                  <a:schemeClr val="bg1">
                    <a:lumMod val="50000"/>
                  </a:schemeClr>
                </a:solidFill>
                <a:latin typeface="+mn-lt"/>
                <a:ea typeface="+mn-ea"/>
                <a:cs typeface="+mn-ea"/>
                <a:sym typeface="+mn-lt"/>
              </a:rPr>
              <a:t>标题内容</a:t>
            </a:r>
          </a:p>
        </p:txBody>
      </p:sp>
      <p:sp>
        <p:nvSpPr>
          <p:cNvPr id="83" name="TextBox 48"/>
          <p:cNvSpPr txBox="1"/>
          <p:nvPr/>
        </p:nvSpPr>
        <p:spPr>
          <a:xfrm>
            <a:off x="5830545" y="1608167"/>
            <a:ext cx="2377846" cy="819455"/>
          </a:xfrm>
          <a:prstGeom prst="rect">
            <a:avLst/>
          </a:prstGeom>
          <a:noFill/>
        </p:spPr>
        <p:txBody>
          <a:bodyPr wrap="square" rtlCol="0">
            <a:spAutoFit/>
          </a:bodyPr>
          <a:lstStyle/>
          <a:p>
            <a:pPr>
              <a:lnSpc>
                <a:spcPct val="150000"/>
              </a:lnSpc>
              <a:buNone/>
            </a:pPr>
            <a:r>
              <a:rPr lang="zh-CN" altLang="en-US" sz="1050" dirty="0">
                <a:solidFill>
                  <a:schemeClr val="bg1">
                    <a:lumMod val="50000"/>
                  </a:schemeClr>
                </a:solidFill>
                <a:cs typeface="+mn-ea"/>
                <a:sym typeface="+mn-lt"/>
              </a:rPr>
              <a:t>点击输入简要文字内容，文字内容需概括精炼，不用多余的文字修饰，言简意赅的说明该项内容。</a:t>
            </a:r>
            <a:endParaRPr lang="en-US" altLang="zh-CN" sz="1050" dirty="0">
              <a:solidFill>
                <a:schemeClr val="bg1">
                  <a:lumMod val="50000"/>
                </a:schemeClr>
              </a:solidFill>
              <a:cs typeface="+mn-ea"/>
              <a:sym typeface="+mn-lt"/>
            </a:endParaRPr>
          </a:p>
        </p:txBody>
      </p:sp>
      <p:sp>
        <p:nvSpPr>
          <p:cNvPr id="84" name="TextBox 49"/>
          <p:cNvSpPr txBox="1"/>
          <p:nvPr/>
        </p:nvSpPr>
        <p:spPr>
          <a:xfrm>
            <a:off x="5499949" y="2386523"/>
            <a:ext cx="1498010" cy="323165"/>
          </a:xfrm>
          <a:prstGeom prst="rect">
            <a:avLst/>
          </a:prstGeom>
          <a:noFill/>
        </p:spPr>
        <p:txBody>
          <a:bodyPr wrap="square" rtlCol="0">
            <a:spAutoFit/>
          </a:bodyPr>
          <a:lstStyle>
            <a:defPPr>
              <a:defRPr lang="zh-CN"/>
            </a:defPPr>
            <a:lvl1pPr>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gn="r"/>
            <a:r>
              <a:rPr lang="zh-CN" altLang="en-US" sz="1500" dirty="0">
                <a:solidFill>
                  <a:schemeClr val="bg1">
                    <a:lumMod val="50000"/>
                  </a:schemeClr>
                </a:solidFill>
                <a:latin typeface="+mn-lt"/>
                <a:ea typeface="+mn-ea"/>
                <a:cs typeface="+mn-ea"/>
                <a:sym typeface="+mn-lt"/>
              </a:rPr>
              <a:t>标题内容</a:t>
            </a:r>
          </a:p>
        </p:txBody>
      </p:sp>
      <p:sp>
        <p:nvSpPr>
          <p:cNvPr id="85" name="TextBox 50"/>
          <p:cNvSpPr txBox="1"/>
          <p:nvPr/>
        </p:nvSpPr>
        <p:spPr>
          <a:xfrm>
            <a:off x="6071334" y="2669349"/>
            <a:ext cx="2551425" cy="819455"/>
          </a:xfrm>
          <a:prstGeom prst="rect">
            <a:avLst/>
          </a:prstGeom>
          <a:noFill/>
        </p:spPr>
        <p:txBody>
          <a:bodyPr wrap="square" rtlCol="0">
            <a:spAutoFit/>
          </a:bodyPr>
          <a:lstStyle/>
          <a:p>
            <a:pPr>
              <a:lnSpc>
                <a:spcPct val="150000"/>
              </a:lnSpc>
              <a:buNone/>
            </a:pPr>
            <a:r>
              <a:rPr lang="zh-CN" altLang="en-US" sz="1050" dirty="0">
                <a:solidFill>
                  <a:schemeClr val="bg1">
                    <a:lumMod val="50000"/>
                  </a:schemeClr>
                </a:solidFill>
                <a:cs typeface="+mn-ea"/>
                <a:sym typeface="+mn-lt"/>
              </a:rPr>
              <a:t>点击输入简要文字内容，文字内容需概括精炼，不用多余的文字修饰，言简意赅的说明该项内容。</a:t>
            </a:r>
            <a:endParaRPr lang="en-US" altLang="zh-CN" sz="1050" dirty="0">
              <a:solidFill>
                <a:schemeClr val="bg1">
                  <a:lumMod val="50000"/>
                </a:schemeClr>
              </a:solidFill>
              <a:cs typeface="+mn-ea"/>
              <a:sym typeface="+mn-lt"/>
            </a:endParaRPr>
          </a:p>
        </p:txBody>
      </p:sp>
      <p:sp>
        <p:nvSpPr>
          <p:cNvPr id="86" name="TextBox 52"/>
          <p:cNvSpPr txBox="1"/>
          <p:nvPr/>
        </p:nvSpPr>
        <p:spPr>
          <a:xfrm>
            <a:off x="4989512" y="3417647"/>
            <a:ext cx="1498010" cy="323165"/>
          </a:xfrm>
          <a:prstGeom prst="rect">
            <a:avLst/>
          </a:prstGeom>
          <a:noFill/>
        </p:spPr>
        <p:txBody>
          <a:bodyPr wrap="square" rtlCol="0">
            <a:spAutoFit/>
          </a:bodyPr>
          <a:lstStyle>
            <a:defPPr>
              <a:defRPr lang="zh-CN"/>
            </a:defPPr>
            <a:lvl1pPr>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gn="r"/>
            <a:r>
              <a:rPr lang="zh-CN" altLang="en-US" sz="1500" dirty="0">
                <a:solidFill>
                  <a:schemeClr val="bg1">
                    <a:lumMod val="50000"/>
                  </a:schemeClr>
                </a:solidFill>
                <a:latin typeface="+mn-lt"/>
                <a:ea typeface="+mn-ea"/>
                <a:cs typeface="+mn-ea"/>
                <a:sym typeface="+mn-lt"/>
              </a:rPr>
              <a:t>标题内容</a:t>
            </a:r>
          </a:p>
        </p:txBody>
      </p:sp>
      <p:sp>
        <p:nvSpPr>
          <p:cNvPr id="87" name="TextBox 53"/>
          <p:cNvSpPr txBox="1"/>
          <p:nvPr/>
        </p:nvSpPr>
        <p:spPr>
          <a:xfrm>
            <a:off x="5527425" y="3674401"/>
            <a:ext cx="2035954" cy="1061829"/>
          </a:xfrm>
          <a:prstGeom prst="rect">
            <a:avLst/>
          </a:prstGeom>
          <a:noFill/>
        </p:spPr>
        <p:txBody>
          <a:bodyPr wrap="square" rtlCol="0">
            <a:spAutoFit/>
          </a:bodyPr>
          <a:lstStyle/>
          <a:p>
            <a:pPr>
              <a:lnSpc>
                <a:spcPct val="150000"/>
              </a:lnSpc>
              <a:buNone/>
            </a:pPr>
            <a:r>
              <a:rPr lang="zh-CN" altLang="en-US" sz="1050" dirty="0">
                <a:solidFill>
                  <a:schemeClr val="bg1">
                    <a:lumMod val="50000"/>
                  </a:schemeClr>
                </a:solidFill>
                <a:cs typeface="+mn-ea"/>
                <a:sym typeface="+mn-lt"/>
              </a:rPr>
              <a:t>点击输入简要文字内容，文字内容需概括精炼，不用多余的文字修饰，言简意赅的说明该项内容。</a:t>
            </a:r>
            <a:endParaRPr lang="en-US" altLang="zh-CN" sz="1050" dirty="0">
              <a:solidFill>
                <a:schemeClr val="bg1">
                  <a:lumMod val="50000"/>
                </a:schemeClr>
              </a:solidFill>
              <a:cs typeface="+mn-ea"/>
              <a:sym typeface="+mn-lt"/>
            </a:endParaRPr>
          </a:p>
        </p:txBody>
      </p:sp>
      <p:sp>
        <p:nvSpPr>
          <p:cNvPr id="88" name="TextBox 54"/>
          <p:cNvSpPr txBox="1"/>
          <p:nvPr/>
        </p:nvSpPr>
        <p:spPr>
          <a:xfrm>
            <a:off x="1573113" y="3391155"/>
            <a:ext cx="1498010" cy="323165"/>
          </a:xfrm>
          <a:prstGeom prst="rect">
            <a:avLst/>
          </a:prstGeom>
          <a:noFill/>
        </p:spPr>
        <p:txBody>
          <a:bodyPr wrap="square" rtlCol="0">
            <a:spAutoFit/>
          </a:bodyPr>
          <a:lstStyle>
            <a:defPPr>
              <a:defRPr lang="zh-CN"/>
            </a:defPPr>
            <a:lvl1pPr algn="r">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r>
              <a:rPr lang="zh-CN" altLang="en-US" sz="1500" dirty="0">
                <a:solidFill>
                  <a:schemeClr val="bg1">
                    <a:lumMod val="50000"/>
                  </a:schemeClr>
                </a:solidFill>
                <a:latin typeface="+mn-lt"/>
                <a:ea typeface="+mn-ea"/>
                <a:cs typeface="+mn-ea"/>
                <a:sym typeface="+mn-lt"/>
              </a:rPr>
              <a:t>标题内容</a:t>
            </a:r>
          </a:p>
        </p:txBody>
      </p:sp>
      <p:sp>
        <p:nvSpPr>
          <p:cNvPr id="89" name="TextBox 56"/>
          <p:cNvSpPr txBox="1"/>
          <p:nvPr/>
        </p:nvSpPr>
        <p:spPr>
          <a:xfrm>
            <a:off x="827079" y="3686225"/>
            <a:ext cx="2226865" cy="819455"/>
          </a:xfrm>
          <a:prstGeom prst="rect">
            <a:avLst/>
          </a:prstGeom>
          <a:noFill/>
        </p:spPr>
        <p:txBody>
          <a:bodyPr wrap="square" rtlCol="0">
            <a:spAutoFit/>
          </a:bodyPr>
          <a:lstStyle/>
          <a:p>
            <a:pPr>
              <a:lnSpc>
                <a:spcPct val="150000"/>
              </a:lnSpc>
              <a:buNone/>
            </a:pPr>
            <a:r>
              <a:rPr lang="zh-CN" altLang="en-US" sz="1050" dirty="0">
                <a:solidFill>
                  <a:schemeClr val="bg1">
                    <a:lumMod val="50000"/>
                  </a:schemeClr>
                </a:solidFill>
                <a:cs typeface="+mn-ea"/>
                <a:sym typeface="+mn-lt"/>
              </a:rPr>
              <a:t>点击输入简要文字内容，文字内容需概括精炼，不用多余的文字修饰，言简意赅的说明该项内容。</a:t>
            </a:r>
            <a:endParaRPr lang="en-US" altLang="zh-CN" sz="1050" dirty="0">
              <a:solidFill>
                <a:schemeClr val="bg1">
                  <a:lumMod val="50000"/>
                </a:schemeClr>
              </a:solidFill>
              <a:cs typeface="+mn-ea"/>
              <a:sym typeface="+mn-lt"/>
            </a:endParaRPr>
          </a:p>
        </p:txBody>
      </p:sp>
      <p:sp>
        <p:nvSpPr>
          <p:cNvPr id="90" name="TextBox 57"/>
          <p:cNvSpPr txBox="1"/>
          <p:nvPr/>
        </p:nvSpPr>
        <p:spPr>
          <a:xfrm>
            <a:off x="1088323" y="2374280"/>
            <a:ext cx="1498010" cy="323165"/>
          </a:xfrm>
          <a:prstGeom prst="rect">
            <a:avLst/>
          </a:prstGeom>
          <a:noFill/>
        </p:spPr>
        <p:txBody>
          <a:bodyPr wrap="square" rtlCol="0">
            <a:spAutoFit/>
          </a:bodyPr>
          <a:lstStyle>
            <a:defPPr>
              <a:defRPr lang="zh-CN"/>
            </a:defPPr>
            <a:lvl1pPr algn="r">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r>
              <a:rPr lang="zh-CN" altLang="en-US" sz="1500" dirty="0">
                <a:solidFill>
                  <a:schemeClr val="bg1">
                    <a:lumMod val="50000"/>
                  </a:schemeClr>
                </a:solidFill>
                <a:latin typeface="+mn-lt"/>
                <a:ea typeface="+mn-ea"/>
                <a:cs typeface="+mn-ea"/>
                <a:sym typeface="+mn-lt"/>
              </a:rPr>
              <a:t>标题内容</a:t>
            </a:r>
          </a:p>
        </p:txBody>
      </p:sp>
      <p:sp>
        <p:nvSpPr>
          <p:cNvPr id="91" name="TextBox 58"/>
          <p:cNvSpPr txBox="1"/>
          <p:nvPr/>
        </p:nvSpPr>
        <p:spPr>
          <a:xfrm>
            <a:off x="361140" y="2669350"/>
            <a:ext cx="2208014" cy="819455"/>
          </a:xfrm>
          <a:prstGeom prst="rect">
            <a:avLst/>
          </a:prstGeom>
          <a:noFill/>
        </p:spPr>
        <p:txBody>
          <a:bodyPr wrap="square" rtlCol="0">
            <a:spAutoFit/>
          </a:bodyPr>
          <a:lstStyle/>
          <a:p>
            <a:pPr>
              <a:lnSpc>
                <a:spcPct val="150000"/>
              </a:lnSpc>
              <a:buNone/>
            </a:pPr>
            <a:r>
              <a:rPr lang="zh-CN" altLang="en-US" sz="1050" dirty="0">
                <a:solidFill>
                  <a:schemeClr val="bg1">
                    <a:lumMod val="50000"/>
                  </a:schemeClr>
                </a:solidFill>
                <a:cs typeface="+mn-ea"/>
                <a:sym typeface="+mn-lt"/>
              </a:rPr>
              <a:t>点击输入简要文字内容，文字内容需概括精炼，不用多余的文字修饰，言简意赅的说明该项内容。</a:t>
            </a:r>
            <a:endParaRPr lang="en-US" altLang="zh-CN" sz="1050" dirty="0">
              <a:solidFill>
                <a:schemeClr val="bg1">
                  <a:lumMod val="50000"/>
                </a:schemeClr>
              </a:solidFill>
              <a:cs typeface="+mn-ea"/>
              <a:sym typeface="+mn-lt"/>
            </a:endParaRPr>
          </a:p>
        </p:txBody>
      </p:sp>
      <p:sp>
        <p:nvSpPr>
          <p:cNvPr id="92" name="Freeform 39"/>
          <p:cNvSpPr>
            <a:spLocks noEditPoints="1"/>
          </p:cNvSpPr>
          <p:nvPr/>
        </p:nvSpPr>
        <p:spPr bwMode="auto">
          <a:xfrm flipH="1">
            <a:off x="7676201" y="3314165"/>
            <a:ext cx="469917" cy="1393532"/>
          </a:xfrm>
          <a:custGeom>
            <a:avLst/>
            <a:gdLst>
              <a:gd name="T0" fmla="*/ 150 w 175"/>
              <a:gd name="T1" fmla="*/ 476 h 519"/>
              <a:gd name="T2" fmla="*/ 138 w 175"/>
              <a:gd name="T3" fmla="*/ 459 h 519"/>
              <a:gd name="T4" fmla="*/ 144 w 175"/>
              <a:gd name="T5" fmla="*/ 444 h 519"/>
              <a:gd name="T6" fmla="*/ 132 w 175"/>
              <a:gd name="T7" fmla="*/ 286 h 519"/>
              <a:gd name="T8" fmla="*/ 121 w 175"/>
              <a:gd name="T9" fmla="*/ 216 h 519"/>
              <a:gd name="T10" fmla="*/ 126 w 175"/>
              <a:gd name="T11" fmla="*/ 205 h 519"/>
              <a:gd name="T12" fmla="*/ 136 w 175"/>
              <a:gd name="T13" fmla="*/ 214 h 519"/>
              <a:gd name="T14" fmla="*/ 150 w 175"/>
              <a:gd name="T15" fmla="*/ 200 h 519"/>
              <a:gd name="T16" fmla="*/ 148 w 175"/>
              <a:gd name="T17" fmla="*/ 183 h 519"/>
              <a:gd name="T18" fmla="*/ 147 w 175"/>
              <a:gd name="T19" fmla="*/ 175 h 519"/>
              <a:gd name="T20" fmla="*/ 172 w 175"/>
              <a:gd name="T21" fmla="*/ 142 h 519"/>
              <a:gd name="T22" fmla="*/ 130 w 175"/>
              <a:gd name="T23" fmla="*/ 119 h 519"/>
              <a:gd name="T24" fmla="*/ 117 w 175"/>
              <a:gd name="T25" fmla="*/ 99 h 519"/>
              <a:gd name="T26" fmla="*/ 92 w 175"/>
              <a:gd name="T27" fmla="*/ 87 h 519"/>
              <a:gd name="T28" fmla="*/ 94 w 175"/>
              <a:gd name="T29" fmla="*/ 113 h 519"/>
              <a:gd name="T30" fmla="*/ 89 w 175"/>
              <a:gd name="T31" fmla="*/ 92 h 519"/>
              <a:gd name="T32" fmla="*/ 87 w 175"/>
              <a:gd name="T33" fmla="*/ 82 h 519"/>
              <a:gd name="T34" fmla="*/ 95 w 175"/>
              <a:gd name="T35" fmla="*/ 78 h 519"/>
              <a:gd name="T36" fmla="*/ 109 w 175"/>
              <a:gd name="T37" fmla="*/ 54 h 519"/>
              <a:gd name="T38" fmla="*/ 116 w 175"/>
              <a:gd name="T39" fmla="*/ 31 h 519"/>
              <a:gd name="T40" fmla="*/ 117 w 175"/>
              <a:gd name="T41" fmla="*/ 16 h 519"/>
              <a:gd name="T42" fmla="*/ 110 w 175"/>
              <a:gd name="T43" fmla="*/ 11 h 519"/>
              <a:gd name="T44" fmla="*/ 99 w 175"/>
              <a:gd name="T45" fmla="*/ 4 h 519"/>
              <a:gd name="T46" fmla="*/ 89 w 175"/>
              <a:gd name="T47" fmla="*/ 0 h 519"/>
              <a:gd name="T48" fmla="*/ 72 w 175"/>
              <a:gd name="T49" fmla="*/ 10 h 519"/>
              <a:gd name="T50" fmla="*/ 63 w 175"/>
              <a:gd name="T51" fmla="*/ 31 h 519"/>
              <a:gd name="T52" fmla="*/ 63 w 175"/>
              <a:gd name="T53" fmla="*/ 55 h 519"/>
              <a:gd name="T54" fmla="*/ 78 w 175"/>
              <a:gd name="T55" fmla="*/ 81 h 519"/>
              <a:gd name="T56" fmla="*/ 83 w 175"/>
              <a:gd name="T57" fmla="*/ 97 h 519"/>
              <a:gd name="T58" fmla="*/ 62 w 175"/>
              <a:gd name="T59" fmla="*/ 80 h 519"/>
              <a:gd name="T60" fmla="*/ 53 w 175"/>
              <a:gd name="T61" fmla="*/ 69 h 519"/>
              <a:gd name="T62" fmla="*/ 39 w 175"/>
              <a:gd name="T63" fmla="*/ 79 h 519"/>
              <a:gd name="T64" fmla="*/ 2 w 175"/>
              <a:gd name="T65" fmla="*/ 100 h 519"/>
              <a:gd name="T66" fmla="*/ 4 w 175"/>
              <a:gd name="T67" fmla="*/ 157 h 519"/>
              <a:gd name="T68" fmla="*/ 23 w 175"/>
              <a:gd name="T69" fmla="*/ 194 h 519"/>
              <a:gd name="T70" fmla="*/ 21 w 175"/>
              <a:gd name="T71" fmla="*/ 234 h 519"/>
              <a:gd name="T72" fmla="*/ 20 w 175"/>
              <a:gd name="T73" fmla="*/ 298 h 519"/>
              <a:gd name="T74" fmla="*/ 21 w 175"/>
              <a:gd name="T75" fmla="*/ 430 h 519"/>
              <a:gd name="T76" fmla="*/ 28 w 175"/>
              <a:gd name="T77" fmla="*/ 468 h 519"/>
              <a:gd name="T78" fmla="*/ 32 w 175"/>
              <a:gd name="T79" fmla="*/ 490 h 519"/>
              <a:gd name="T80" fmla="*/ 38 w 175"/>
              <a:gd name="T81" fmla="*/ 506 h 519"/>
              <a:gd name="T82" fmla="*/ 71 w 175"/>
              <a:gd name="T83" fmla="*/ 517 h 519"/>
              <a:gd name="T84" fmla="*/ 71 w 175"/>
              <a:gd name="T85" fmla="*/ 503 h 519"/>
              <a:gd name="T86" fmla="*/ 61 w 175"/>
              <a:gd name="T87" fmla="*/ 482 h 519"/>
              <a:gd name="T88" fmla="*/ 66 w 175"/>
              <a:gd name="T89" fmla="*/ 469 h 519"/>
              <a:gd name="T90" fmla="*/ 61 w 175"/>
              <a:gd name="T91" fmla="*/ 434 h 519"/>
              <a:gd name="T92" fmla="*/ 56 w 175"/>
              <a:gd name="T93" fmla="*/ 408 h 519"/>
              <a:gd name="T94" fmla="*/ 86 w 175"/>
              <a:gd name="T95" fmla="*/ 378 h 519"/>
              <a:gd name="T96" fmla="*/ 104 w 175"/>
              <a:gd name="T97" fmla="*/ 468 h 519"/>
              <a:gd name="T98" fmla="*/ 105 w 175"/>
              <a:gd name="T99" fmla="*/ 485 h 519"/>
              <a:gd name="T100" fmla="*/ 131 w 175"/>
              <a:gd name="T101" fmla="*/ 489 h 519"/>
              <a:gd name="T102" fmla="*/ 170 w 175"/>
              <a:gd name="T103" fmla="*/ 499 h 519"/>
              <a:gd name="T104" fmla="*/ 170 w 175"/>
              <a:gd name="T105" fmla="*/ 146 h 519"/>
              <a:gd name="T106" fmla="*/ 140 w 175"/>
              <a:gd name="T107" fmla="*/ 169 h 519"/>
              <a:gd name="T108" fmla="*/ 135 w 175"/>
              <a:gd name="T109" fmla="*/ 176 h 519"/>
              <a:gd name="T110" fmla="*/ 130 w 175"/>
              <a:gd name="T111" fmla="*/ 175 h 519"/>
              <a:gd name="T112" fmla="*/ 115 w 175"/>
              <a:gd name="T113" fmla="*/ 178 h 519"/>
              <a:gd name="T114" fmla="*/ 115 w 175"/>
              <a:gd name="T115" fmla="*/ 187 h 519"/>
              <a:gd name="T116" fmla="*/ 120 w 175"/>
              <a:gd name="T117" fmla="*/ 194 h 519"/>
              <a:gd name="T118" fmla="*/ 113 w 175"/>
              <a:gd name="T119" fmla="*/ 203 h 519"/>
              <a:gd name="T120" fmla="*/ 66 w 175"/>
              <a:gd name="T121" fmla="*/ 201 h 519"/>
              <a:gd name="T122" fmla="*/ 122 w 175"/>
              <a:gd name="T123" fmla="*/ 138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 h="519">
                <a:moveTo>
                  <a:pt x="173" y="491"/>
                </a:moveTo>
                <a:lnTo>
                  <a:pt x="173" y="491"/>
                </a:lnTo>
                <a:lnTo>
                  <a:pt x="172" y="489"/>
                </a:lnTo>
                <a:lnTo>
                  <a:pt x="172" y="489"/>
                </a:lnTo>
                <a:lnTo>
                  <a:pt x="164" y="484"/>
                </a:lnTo>
                <a:lnTo>
                  <a:pt x="164" y="484"/>
                </a:lnTo>
                <a:lnTo>
                  <a:pt x="157" y="480"/>
                </a:lnTo>
                <a:lnTo>
                  <a:pt x="157" y="480"/>
                </a:lnTo>
                <a:lnTo>
                  <a:pt x="150" y="476"/>
                </a:lnTo>
                <a:lnTo>
                  <a:pt x="150" y="476"/>
                </a:lnTo>
                <a:lnTo>
                  <a:pt x="148" y="473"/>
                </a:lnTo>
                <a:lnTo>
                  <a:pt x="148" y="473"/>
                </a:lnTo>
                <a:lnTo>
                  <a:pt x="144" y="470"/>
                </a:lnTo>
                <a:lnTo>
                  <a:pt x="145" y="469"/>
                </a:lnTo>
                <a:lnTo>
                  <a:pt x="145" y="469"/>
                </a:lnTo>
                <a:lnTo>
                  <a:pt x="141" y="466"/>
                </a:lnTo>
                <a:lnTo>
                  <a:pt x="141" y="466"/>
                </a:lnTo>
                <a:lnTo>
                  <a:pt x="140" y="462"/>
                </a:lnTo>
                <a:lnTo>
                  <a:pt x="140" y="462"/>
                </a:lnTo>
                <a:lnTo>
                  <a:pt x="138" y="459"/>
                </a:lnTo>
                <a:lnTo>
                  <a:pt x="138" y="459"/>
                </a:lnTo>
                <a:lnTo>
                  <a:pt x="139" y="457"/>
                </a:lnTo>
                <a:lnTo>
                  <a:pt x="139" y="457"/>
                </a:lnTo>
                <a:lnTo>
                  <a:pt x="141" y="456"/>
                </a:lnTo>
                <a:lnTo>
                  <a:pt x="143" y="454"/>
                </a:lnTo>
                <a:lnTo>
                  <a:pt x="143" y="454"/>
                </a:lnTo>
                <a:lnTo>
                  <a:pt x="144" y="447"/>
                </a:lnTo>
                <a:lnTo>
                  <a:pt x="144" y="447"/>
                </a:lnTo>
                <a:lnTo>
                  <a:pt x="144" y="444"/>
                </a:lnTo>
                <a:lnTo>
                  <a:pt x="144" y="444"/>
                </a:lnTo>
                <a:lnTo>
                  <a:pt x="133" y="402"/>
                </a:lnTo>
                <a:lnTo>
                  <a:pt x="133" y="402"/>
                </a:lnTo>
                <a:lnTo>
                  <a:pt x="131" y="384"/>
                </a:lnTo>
                <a:lnTo>
                  <a:pt x="131" y="384"/>
                </a:lnTo>
                <a:lnTo>
                  <a:pt x="131" y="332"/>
                </a:lnTo>
                <a:lnTo>
                  <a:pt x="131" y="332"/>
                </a:lnTo>
                <a:lnTo>
                  <a:pt x="131" y="308"/>
                </a:lnTo>
                <a:lnTo>
                  <a:pt x="131" y="296"/>
                </a:lnTo>
                <a:lnTo>
                  <a:pt x="130" y="288"/>
                </a:lnTo>
                <a:lnTo>
                  <a:pt x="132" y="286"/>
                </a:lnTo>
                <a:lnTo>
                  <a:pt x="132" y="286"/>
                </a:lnTo>
                <a:lnTo>
                  <a:pt x="131" y="277"/>
                </a:lnTo>
                <a:lnTo>
                  <a:pt x="131" y="277"/>
                </a:lnTo>
                <a:lnTo>
                  <a:pt x="126" y="256"/>
                </a:lnTo>
                <a:lnTo>
                  <a:pt x="126" y="256"/>
                </a:lnTo>
                <a:lnTo>
                  <a:pt x="124" y="246"/>
                </a:lnTo>
                <a:lnTo>
                  <a:pt x="124" y="246"/>
                </a:lnTo>
                <a:lnTo>
                  <a:pt x="122" y="224"/>
                </a:lnTo>
                <a:lnTo>
                  <a:pt x="122" y="224"/>
                </a:lnTo>
                <a:lnTo>
                  <a:pt x="121" y="216"/>
                </a:lnTo>
                <a:lnTo>
                  <a:pt x="121" y="216"/>
                </a:lnTo>
                <a:lnTo>
                  <a:pt x="120" y="212"/>
                </a:lnTo>
                <a:lnTo>
                  <a:pt x="120" y="212"/>
                </a:lnTo>
                <a:lnTo>
                  <a:pt x="120" y="203"/>
                </a:lnTo>
                <a:lnTo>
                  <a:pt x="120" y="203"/>
                </a:lnTo>
                <a:lnTo>
                  <a:pt x="121" y="205"/>
                </a:lnTo>
                <a:lnTo>
                  <a:pt x="123" y="202"/>
                </a:lnTo>
                <a:lnTo>
                  <a:pt x="123" y="202"/>
                </a:lnTo>
                <a:lnTo>
                  <a:pt x="126" y="205"/>
                </a:lnTo>
                <a:lnTo>
                  <a:pt x="126" y="205"/>
                </a:lnTo>
                <a:lnTo>
                  <a:pt x="128" y="205"/>
                </a:lnTo>
                <a:lnTo>
                  <a:pt x="129" y="205"/>
                </a:lnTo>
                <a:lnTo>
                  <a:pt x="129" y="205"/>
                </a:lnTo>
                <a:lnTo>
                  <a:pt x="130" y="205"/>
                </a:lnTo>
                <a:lnTo>
                  <a:pt x="130" y="205"/>
                </a:lnTo>
                <a:lnTo>
                  <a:pt x="131" y="206"/>
                </a:lnTo>
                <a:lnTo>
                  <a:pt x="132" y="209"/>
                </a:lnTo>
                <a:lnTo>
                  <a:pt x="132" y="209"/>
                </a:lnTo>
                <a:lnTo>
                  <a:pt x="136" y="214"/>
                </a:lnTo>
                <a:lnTo>
                  <a:pt x="136" y="214"/>
                </a:lnTo>
                <a:lnTo>
                  <a:pt x="138" y="214"/>
                </a:lnTo>
                <a:lnTo>
                  <a:pt x="138" y="214"/>
                </a:lnTo>
                <a:lnTo>
                  <a:pt x="140" y="216"/>
                </a:lnTo>
                <a:lnTo>
                  <a:pt x="140" y="216"/>
                </a:lnTo>
                <a:lnTo>
                  <a:pt x="143" y="214"/>
                </a:lnTo>
                <a:lnTo>
                  <a:pt x="143" y="214"/>
                </a:lnTo>
                <a:lnTo>
                  <a:pt x="147" y="206"/>
                </a:lnTo>
                <a:lnTo>
                  <a:pt x="147" y="206"/>
                </a:lnTo>
                <a:lnTo>
                  <a:pt x="150" y="200"/>
                </a:lnTo>
                <a:lnTo>
                  <a:pt x="150" y="200"/>
                </a:lnTo>
                <a:lnTo>
                  <a:pt x="151" y="193"/>
                </a:lnTo>
                <a:lnTo>
                  <a:pt x="151" y="193"/>
                </a:lnTo>
                <a:lnTo>
                  <a:pt x="151" y="189"/>
                </a:lnTo>
                <a:lnTo>
                  <a:pt x="151" y="189"/>
                </a:lnTo>
                <a:lnTo>
                  <a:pt x="149" y="185"/>
                </a:lnTo>
                <a:lnTo>
                  <a:pt x="149" y="185"/>
                </a:lnTo>
                <a:lnTo>
                  <a:pt x="148" y="183"/>
                </a:lnTo>
                <a:lnTo>
                  <a:pt x="148" y="183"/>
                </a:lnTo>
                <a:lnTo>
                  <a:pt x="148" y="183"/>
                </a:lnTo>
                <a:lnTo>
                  <a:pt x="148" y="183"/>
                </a:lnTo>
                <a:lnTo>
                  <a:pt x="148" y="180"/>
                </a:lnTo>
                <a:lnTo>
                  <a:pt x="148" y="180"/>
                </a:lnTo>
                <a:lnTo>
                  <a:pt x="147" y="178"/>
                </a:lnTo>
                <a:lnTo>
                  <a:pt x="147" y="178"/>
                </a:lnTo>
                <a:lnTo>
                  <a:pt x="147" y="178"/>
                </a:lnTo>
                <a:lnTo>
                  <a:pt x="147" y="178"/>
                </a:lnTo>
                <a:lnTo>
                  <a:pt x="147" y="175"/>
                </a:lnTo>
                <a:lnTo>
                  <a:pt x="147" y="175"/>
                </a:lnTo>
                <a:lnTo>
                  <a:pt x="147" y="175"/>
                </a:lnTo>
                <a:lnTo>
                  <a:pt x="147" y="175"/>
                </a:lnTo>
                <a:lnTo>
                  <a:pt x="163" y="161"/>
                </a:lnTo>
                <a:lnTo>
                  <a:pt x="163" y="161"/>
                </a:lnTo>
                <a:lnTo>
                  <a:pt x="170" y="155"/>
                </a:lnTo>
                <a:lnTo>
                  <a:pt x="174" y="149"/>
                </a:lnTo>
                <a:lnTo>
                  <a:pt x="174" y="149"/>
                </a:lnTo>
                <a:lnTo>
                  <a:pt x="175" y="147"/>
                </a:lnTo>
                <a:lnTo>
                  <a:pt x="175" y="145"/>
                </a:lnTo>
                <a:lnTo>
                  <a:pt x="175" y="145"/>
                </a:lnTo>
                <a:lnTo>
                  <a:pt x="174" y="143"/>
                </a:lnTo>
                <a:lnTo>
                  <a:pt x="172" y="142"/>
                </a:lnTo>
                <a:lnTo>
                  <a:pt x="172" y="142"/>
                </a:lnTo>
                <a:lnTo>
                  <a:pt x="133" y="135"/>
                </a:lnTo>
                <a:lnTo>
                  <a:pt x="133" y="135"/>
                </a:lnTo>
                <a:lnTo>
                  <a:pt x="133" y="135"/>
                </a:lnTo>
                <a:lnTo>
                  <a:pt x="133" y="135"/>
                </a:lnTo>
                <a:lnTo>
                  <a:pt x="132" y="130"/>
                </a:lnTo>
                <a:lnTo>
                  <a:pt x="132" y="130"/>
                </a:lnTo>
                <a:lnTo>
                  <a:pt x="131" y="126"/>
                </a:lnTo>
                <a:lnTo>
                  <a:pt x="131" y="126"/>
                </a:lnTo>
                <a:lnTo>
                  <a:pt x="130" y="119"/>
                </a:lnTo>
                <a:lnTo>
                  <a:pt x="130" y="119"/>
                </a:lnTo>
                <a:lnTo>
                  <a:pt x="130" y="113"/>
                </a:lnTo>
                <a:lnTo>
                  <a:pt x="130" y="113"/>
                </a:lnTo>
                <a:lnTo>
                  <a:pt x="129" y="110"/>
                </a:lnTo>
                <a:lnTo>
                  <a:pt x="126" y="108"/>
                </a:lnTo>
                <a:lnTo>
                  <a:pt x="126" y="108"/>
                </a:lnTo>
                <a:lnTo>
                  <a:pt x="123" y="104"/>
                </a:lnTo>
                <a:lnTo>
                  <a:pt x="123" y="104"/>
                </a:lnTo>
                <a:lnTo>
                  <a:pt x="117" y="99"/>
                </a:lnTo>
                <a:lnTo>
                  <a:pt x="117" y="99"/>
                </a:lnTo>
                <a:lnTo>
                  <a:pt x="104" y="93"/>
                </a:lnTo>
                <a:lnTo>
                  <a:pt x="104" y="93"/>
                </a:lnTo>
                <a:lnTo>
                  <a:pt x="98" y="88"/>
                </a:lnTo>
                <a:lnTo>
                  <a:pt x="98" y="88"/>
                </a:lnTo>
                <a:lnTo>
                  <a:pt x="96" y="87"/>
                </a:lnTo>
                <a:lnTo>
                  <a:pt x="93" y="82"/>
                </a:lnTo>
                <a:lnTo>
                  <a:pt x="92" y="81"/>
                </a:lnTo>
                <a:lnTo>
                  <a:pt x="92" y="81"/>
                </a:lnTo>
                <a:lnTo>
                  <a:pt x="92" y="87"/>
                </a:lnTo>
                <a:lnTo>
                  <a:pt x="92" y="87"/>
                </a:lnTo>
                <a:lnTo>
                  <a:pt x="93" y="93"/>
                </a:lnTo>
                <a:lnTo>
                  <a:pt x="93" y="93"/>
                </a:lnTo>
                <a:lnTo>
                  <a:pt x="98" y="111"/>
                </a:lnTo>
                <a:lnTo>
                  <a:pt x="98" y="111"/>
                </a:lnTo>
                <a:lnTo>
                  <a:pt x="99" y="117"/>
                </a:lnTo>
                <a:lnTo>
                  <a:pt x="99" y="122"/>
                </a:lnTo>
                <a:lnTo>
                  <a:pt x="99" y="122"/>
                </a:lnTo>
                <a:lnTo>
                  <a:pt x="98" y="118"/>
                </a:lnTo>
                <a:lnTo>
                  <a:pt x="94" y="113"/>
                </a:lnTo>
                <a:lnTo>
                  <a:pt x="94" y="113"/>
                </a:lnTo>
                <a:lnTo>
                  <a:pt x="91" y="108"/>
                </a:lnTo>
                <a:lnTo>
                  <a:pt x="91" y="108"/>
                </a:lnTo>
                <a:lnTo>
                  <a:pt x="90" y="101"/>
                </a:lnTo>
                <a:lnTo>
                  <a:pt x="90" y="101"/>
                </a:lnTo>
                <a:lnTo>
                  <a:pt x="89" y="96"/>
                </a:lnTo>
                <a:lnTo>
                  <a:pt x="89" y="96"/>
                </a:lnTo>
                <a:lnTo>
                  <a:pt x="88" y="95"/>
                </a:lnTo>
                <a:lnTo>
                  <a:pt x="88" y="95"/>
                </a:lnTo>
                <a:lnTo>
                  <a:pt x="89" y="92"/>
                </a:lnTo>
                <a:lnTo>
                  <a:pt x="89" y="92"/>
                </a:lnTo>
                <a:lnTo>
                  <a:pt x="89" y="90"/>
                </a:lnTo>
                <a:lnTo>
                  <a:pt x="89" y="90"/>
                </a:lnTo>
                <a:lnTo>
                  <a:pt x="88" y="88"/>
                </a:lnTo>
                <a:lnTo>
                  <a:pt x="88" y="88"/>
                </a:lnTo>
                <a:lnTo>
                  <a:pt x="87" y="87"/>
                </a:lnTo>
                <a:lnTo>
                  <a:pt x="85" y="86"/>
                </a:lnTo>
                <a:lnTo>
                  <a:pt x="85" y="86"/>
                </a:lnTo>
                <a:lnTo>
                  <a:pt x="84" y="85"/>
                </a:lnTo>
                <a:lnTo>
                  <a:pt x="84" y="85"/>
                </a:lnTo>
                <a:lnTo>
                  <a:pt x="87" y="82"/>
                </a:lnTo>
                <a:lnTo>
                  <a:pt x="87" y="82"/>
                </a:lnTo>
                <a:lnTo>
                  <a:pt x="89" y="81"/>
                </a:lnTo>
                <a:lnTo>
                  <a:pt x="89" y="81"/>
                </a:lnTo>
                <a:lnTo>
                  <a:pt x="91" y="81"/>
                </a:lnTo>
                <a:lnTo>
                  <a:pt x="91" y="81"/>
                </a:lnTo>
                <a:lnTo>
                  <a:pt x="92" y="80"/>
                </a:lnTo>
                <a:lnTo>
                  <a:pt x="92" y="80"/>
                </a:lnTo>
                <a:lnTo>
                  <a:pt x="93" y="80"/>
                </a:lnTo>
                <a:lnTo>
                  <a:pt x="93" y="80"/>
                </a:lnTo>
                <a:lnTo>
                  <a:pt x="95" y="78"/>
                </a:lnTo>
                <a:lnTo>
                  <a:pt x="95" y="78"/>
                </a:lnTo>
                <a:lnTo>
                  <a:pt x="98" y="74"/>
                </a:lnTo>
                <a:lnTo>
                  <a:pt x="98" y="74"/>
                </a:lnTo>
                <a:lnTo>
                  <a:pt x="101" y="71"/>
                </a:lnTo>
                <a:lnTo>
                  <a:pt x="101" y="71"/>
                </a:lnTo>
                <a:lnTo>
                  <a:pt x="105" y="65"/>
                </a:lnTo>
                <a:lnTo>
                  <a:pt x="105" y="65"/>
                </a:lnTo>
                <a:lnTo>
                  <a:pt x="108" y="59"/>
                </a:lnTo>
                <a:lnTo>
                  <a:pt x="108" y="59"/>
                </a:lnTo>
                <a:lnTo>
                  <a:pt x="109" y="54"/>
                </a:lnTo>
                <a:lnTo>
                  <a:pt x="109" y="54"/>
                </a:lnTo>
                <a:lnTo>
                  <a:pt x="110" y="51"/>
                </a:lnTo>
                <a:lnTo>
                  <a:pt x="110" y="51"/>
                </a:lnTo>
                <a:lnTo>
                  <a:pt x="113" y="49"/>
                </a:lnTo>
                <a:lnTo>
                  <a:pt x="113" y="49"/>
                </a:lnTo>
                <a:lnTo>
                  <a:pt x="114" y="48"/>
                </a:lnTo>
                <a:lnTo>
                  <a:pt x="114" y="48"/>
                </a:lnTo>
                <a:lnTo>
                  <a:pt x="115" y="41"/>
                </a:lnTo>
                <a:lnTo>
                  <a:pt x="115" y="41"/>
                </a:lnTo>
                <a:lnTo>
                  <a:pt x="116" y="31"/>
                </a:lnTo>
                <a:lnTo>
                  <a:pt x="116" y="31"/>
                </a:lnTo>
                <a:lnTo>
                  <a:pt x="118" y="26"/>
                </a:lnTo>
                <a:lnTo>
                  <a:pt x="118" y="26"/>
                </a:lnTo>
                <a:lnTo>
                  <a:pt x="119" y="23"/>
                </a:lnTo>
                <a:lnTo>
                  <a:pt x="119" y="23"/>
                </a:lnTo>
                <a:lnTo>
                  <a:pt x="118" y="20"/>
                </a:lnTo>
                <a:lnTo>
                  <a:pt x="118" y="20"/>
                </a:lnTo>
                <a:lnTo>
                  <a:pt x="117" y="18"/>
                </a:lnTo>
                <a:lnTo>
                  <a:pt x="117" y="18"/>
                </a:lnTo>
                <a:lnTo>
                  <a:pt x="117" y="16"/>
                </a:lnTo>
                <a:lnTo>
                  <a:pt x="117" y="16"/>
                </a:lnTo>
                <a:lnTo>
                  <a:pt x="115" y="14"/>
                </a:lnTo>
                <a:lnTo>
                  <a:pt x="115" y="13"/>
                </a:lnTo>
                <a:lnTo>
                  <a:pt x="115" y="13"/>
                </a:lnTo>
                <a:lnTo>
                  <a:pt x="114" y="13"/>
                </a:lnTo>
                <a:lnTo>
                  <a:pt x="113" y="13"/>
                </a:lnTo>
                <a:lnTo>
                  <a:pt x="111" y="11"/>
                </a:lnTo>
                <a:lnTo>
                  <a:pt x="111" y="11"/>
                </a:lnTo>
                <a:lnTo>
                  <a:pt x="110" y="11"/>
                </a:lnTo>
                <a:lnTo>
                  <a:pt x="110" y="11"/>
                </a:lnTo>
                <a:lnTo>
                  <a:pt x="106" y="7"/>
                </a:lnTo>
                <a:lnTo>
                  <a:pt x="106" y="7"/>
                </a:lnTo>
                <a:lnTo>
                  <a:pt x="105" y="6"/>
                </a:lnTo>
                <a:lnTo>
                  <a:pt x="104" y="5"/>
                </a:lnTo>
                <a:lnTo>
                  <a:pt x="104" y="5"/>
                </a:lnTo>
                <a:lnTo>
                  <a:pt x="103" y="5"/>
                </a:lnTo>
                <a:lnTo>
                  <a:pt x="102" y="5"/>
                </a:lnTo>
                <a:lnTo>
                  <a:pt x="102" y="5"/>
                </a:lnTo>
                <a:lnTo>
                  <a:pt x="99" y="4"/>
                </a:lnTo>
                <a:lnTo>
                  <a:pt x="99" y="4"/>
                </a:lnTo>
                <a:lnTo>
                  <a:pt x="96" y="3"/>
                </a:lnTo>
                <a:lnTo>
                  <a:pt x="96" y="3"/>
                </a:lnTo>
                <a:lnTo>
                  <a:pt x="95" y="3"/>
                </a:lnTo>
                <a:lnTo>
                  <a:pt x="95" y="3"/>
                </a:lnTo>
                <a:lnTo>
                  <a:pt x="93" y="1"/>
                </a:lnTo>
                <a:lnTo>
                  <a:pt x="93" y="1"/>
                </a:lnTo>
                <a:lnTo>
                  <a:pt x="92" y="0"/>
                </a:lnTo>
                <a:lnTo>
                  <a:pt x="92" y="0"/>
                </a:lnTo>
                <a:lnTo>
                  <a:pt x="89" y="0"/>
                </a:lnTo>
                <a:lnTo>
                  <a:pt x="89" y="0"/>
                </a:lnTo>
                <a:lnTo>
                  <a:pt x="87" y="0"/>
                </a:lnTo>
                <a:lnTo>
                  <a:pt x="87" y="0"/>
                </a:lnTo>
                <a:lnTo>
                  <a:pt x="84" y="0"/>
                </a:lnTo>
                <a:lnTo>
                  <a:pt x="84" y="0"/>
                </a:lnTo>
                <a:lnTo>
                  <a:pt x="83" y="1"/>
                </a:lnTo>
                <a:lnTo>
                  <a:pt x="83" y="1"/>
                </a:lnTo>
                <a:lnTo>
                  <a:pt x="77" y="4"/>
                </a:lnTo>
                <a:lnTo>
                  <a:pt x="77" y="4"/>
                </a:lnTo>
                <a:lnTo>
                  <a:pt x="72" y="10"/>
                </a:lnTo>
                <a:lnTo>
                  <a:pt x="72" y="10"/>
                </a:lnTo>
                <a:lnTo>
                  <a:pt x="69" y="16"/>
                </a:lnTo>
                <a:lnTo>
                  <a:pt x="69" y="16"/>
                </a:lnTo>
                <a:lnTo>
                  <a:pt x="66" y="23"/>
                </a:lnTo>
                <a:lnTo>
                  <a:pt x="66" y="23"/>
                </a:lnTo>
                <a:lnTo>
                  <a:pt x="64" y="28"/>
                </a:lnTo>
                <a:lnTo>
                  <a:pt x="64" y="28"/>
                </a:lnTo>
                <a:lnTo>
                  <a:pt x="64" y="30"/>
                </a:lnTo>
                <a:lnTo>
                  <a:pt x="64" y="30"/>
                </a:lnTo>
                <a:lnTo>
                  <a:pt x="63" y="31"/>
                </a:lnTo>
                <a:lnTo>
                  <a:pt x="63" y="31"/>
                </a:lnTo>
                <a:lnTo>
                  <a:pt x="62" y="37"/>
                </a:lnTo>
                <a:lnTo>
                  <a:pt x="62" y="37"/>
                </a:lnTo>
                <a:lnTo>
                  <a:pt x="62" y="39"/>
                </a:lnTo>
                <a:lnTo>
                  <a:pt x="62" y="41"/>
                </a:lnTo>
                <a:lnTo>
                  <a:pt x="62" y="41"/>
                </a:lnTo>
                <a:lnTo>
                  <a:pt x="63" y="45"/>
                </a:lnTo>
                <a:lnTo>
                  <a:pt x="63" y="45"/>
                </a:lnTo>
                <a:lnTo>
                  <a:pt x="63" y="50"/>
                </a:lnTo>
                <a:lnTo>
                  <a:pt x="63" y="50"/>
                </a:lnTo>
                <a:lnTo>
                  <a:pt x="63" y="55"/>
                </a:lnTo>
                <a:lnTo>
                  <a:pt x="63" y="55"/>
                </a:lnTo>
                <a:lnTo>
                  <a:pt x="62" y="60"/>
                </a:lnTo>
                <a:lnTo>
                  <a:pt x="61" y="65"/>
                </a:lnTo>
                <a:lnTo>
                  <a:pt x="61" y="65"/>
                </a:lnTo>
                <a:lnTo>
                  <a:pt x="61" y="66"/>
                </a:lnTo>
                <a:lnTo>
                  <a:pt x="62" y="67"/>
                </a:lnTo>
                <a:lnTo>
                  <a:pt x="62" y="67"/>
                </a:lnTo>
                <a:lnTo>
                  <a:pt x="72" y="74"/>
                </a:lnTo>
                <a:lnTo>
                  <a:pt x="72" y="74"/>
                </a:lnTo>
                <a:lnTo>
                  <a:pt x="78" y="81"/>
                </a:lnTo>
                <a:lnTo>
                  <a:pt x="78" y="81"/>
                </a:lnTo>
                <a:lnTo>
                  <a:pt x="83" y="85"/>
                </a:lnTo>
                <a:lnTo>
                  <a:pt x="81" y="86"/>
                </a:lnTo>
                <a:lnTo>
                  <a:pt x="81" y="86"/>
                </a:lnTo>
                <a:lnTo>
                  <a:pt x="77" y="92"/>
                </a:lnTo>
                <a:lnTo>
                  <a:pt x="77" y="92"/>
                </a:lnTo>
                <a:lnTo>
                  <a:pt x="78" y="93"/>
                </a:lnTo>
                <a:lnTo>
                  <a:pt x="80" y="94"/>
                </a:lnTo>
                <a:lnTo>
                  <a:pt x="80" y="94"/>
                </a:lnTo>
                <a:lnTo>
                  <a:pt x="83" y="97"/>
                </a:lnTo>
                <a:lnTo>
                  <a:pt x="83" y="97"/>
                </a:lnTo>
                <a:lnTo>
                  <a:pt x="83" y="98"/>
                </a:lnTo>
                <a:lnTo>
                  <a:pt x="83" y="98"/>
                </a:lnTo>
                <a:lnTo>
                  <a:pt x="81" y="102"/>
                </a:lnTo>
                <a:lnTo>
                  <a:pt x="81" y="102"/>
                </a:lnTo>
                <a:lnTo>
                  <a:pt x="80" y="105"/>
                </a:lnTo>
                <a:lnTo>
                  <a:pt x="80" y="105"/>
                </a:lnTo>
                <a:lnTo>
                  <a:pt x="74" y="96"/>
                </a:lnTo>
                <a:lnTo>
                  <a:pt x="74" y="96"/>
                </a:lnTo>
                <a:lnTo>
                  <a:pt x="62" y="80"/>
                </a:lnTo>
                <a:lnTo>
                  <a:pt x="62" y="80"/>
                </a:lnTo>
                <a:lnTo>
                  <a:pt x="57" y="72"/>
                </a:lnTo>
                <a:lnTo>
                  <a:pt x="57" y="72"/>
                </a:lnTo>
                <a:lnTo>
                  <a:pt x="56" y="70"/>
                </a:lnTo>
                <a:lnTo>
                  <a:pt x="56" y="70"/>
                </a:lnTo>
                <a:lnTo>
                  <a:pt x="56" y="68"/>
                </a:lnTo>
                <a:lnTo>
                  <a:pt x="56" y="68"/>
                </a:lnTo>
                <a:lnTo>
                  <a:pt x="54" y="68"/>
                </a:lnTo>
                <a:lnTo>
                  <a:pt x="54" y="68"/>
                </a:lnTo>
                <a:lnTo>
                  <a:pt x="53" y="69"/>
                </a:lnTo>
                <a:lnTo>
                  <a:pt x="51" y="70"/>
                </a:lnTo>
                <a:lnTo>
                  <a:pt x="51" y="70"/>
                </a:lnTo>
                <a:lnTo>
                  <a:pt x="49" y="73"/>
                </a:lnTo>
                <a:lnTo>
                  <a:pt x="49" y="73"/>
                </a:lnTo>
                <a:lnTo>
                  <a:pt x="46" y="75"/>
                </a:lnTo>
                <a:lnTo>
                  <a:pt x="46" y="75"/>
                </a:lnTo>
                <a:lnTo>
                  <a:pt x="46" y="76"/>
                </a:lnTo>
                <a:lnTo>
                  <a:pt x="46" y="76"/>
                </a:lnTo>
                <a:lnTo>
                  <a:pt x="39" y="79"/>
                </a:lnTo>
                <a:lnTo>
                  <a:pt x="39" y="79"/>
                </a:lnTo>
                <a:lnTo>
                  <a:pt x="27" y="80"/>
                </a:lnTo>
                <a:lnTo>
                  <a:pt x="27" y="80"/>
                </a:lnTo>
                <a:lnTo>
                  <a:pt x="14" y="83"/>
                </a:lnTo>
                <a:lnTo>
                  <a:pt x="14" y="83"/>
                </a:lnTo>
                <a:lnTo>
                  <a:pt x="9" y="87"/>
                </a:lnTo>
                <a:lnTo>
                  <a:pt x="9" y="87"/>
                </a:lnTo>
                <a:lnTo>
                  <a:pt x="3" y="92"/>
                </a:lnTo>
                <a:lnTo>
                  <a:pt x="3" y="92"/>
                </a:lnTo>
                <a:lnTo>
                  <a:pt x="2" y="100"/>
                </a:lnTo>
                <a:lnTo>
                  <a:pt x="2" y="100"/>
                </a:lnTo>
                <a:lnTo>
                  <a:pt x="1" y="108"/>
                </a:lnTo>
                <a:lnTo>
                  <a:pt x="1" y="108"/>
                </a:lnTo>
                <a:lnTo>
                  <a:pt x="1" y="113"/>
                </a:lnTo>
                <a:lnTo>
                  <a:pt x="1" y="113"/>
                </a:lnTo>
                <a:lnTo>
                  <a:pt x="1" y="126"/>
                </a:lnTo>
                <a:lnTo>
                  <a:pt x="1" y="126"/>
                </a:lnTo>
                <a:lnTo>
                  <a:pt x="0" y="135"/>
                </a:lnTo>
                <a:lnTo>
                  <a:pt x="1" y="146"/>
                </a:lnTo>
                <a:lnTo>
                  <a:pt x="1" y="146"/>
                </a:lnTo>
                <a:lnTo>
                  <a:pt x="4" y="157"/>
                </a:lnTo>
                <a:lnTo>
                  <a:pt x="8" y="168"/>
                </a:lnTo>
                <a:lnTo>
                  <a:pt x="8" y="168"/>
                </a:lnTo>
                <a:lnTo>
                  <a:pt x="15" y="182"/>
                </a:lnTo>
                <a:lnTo>
                  <a:pt x="15" y="182"/>
                </a:lnTo>
                <a:lnTo>
                  <a:pt x="16" y="183"/>
                </a:lnTo>
                <a:lnTo>
                  <a:pt x="19" y="184"/>
                </a:lnTo>
                <a:lnTo>
                  <a:pt x="24" y="186"/>
                </a:lnTo>
                <a:lnTo>
                  <a:pt x="24" y="186"/>
                </a:lnTo>
                <a:lnTo>
                  <a:pt x="24" y="189"/>
                </a:lnTo>
                <a:lnTo>
                  <a:pt x="23" y="194"/>
                </a:lnTo>
                <a:lnTo>
                  <a:pt x="23" y="194"/>
                </a:lnTo>
                <a:lnTo>
                  <a:pt x="24" y="214"/>
                </a:lnTo>
                <a:lnTo>
                  <a:pt x="24" y="214"/>
                </a:lnTo>
                <a:lnTo>
                  <a:pt x="24" y="215"/>
                </a:lnTo>
                <a:lnTo>
                  <a:pt x="24" y="215"/>
                </a:lnTo>
                <a:lnTo>
                  <a:pt x="24" y="216"/>
                </a:lnTo>
                <a:lnTo>
                  <a:pt x="24" y="216"/>
                </a:lnTo>
                <a:lnTo>
                  <a:pt x="23" y="221"/>
                </a:lnTo>
                <a:lnTo>
                  <a:pt x="21" y="234"/>
                </a:lnTo>
                <a:lnTo>
                  <a:pt x="21" y="234"/>
                </a:lnTo>
                <a:lnTo>
                  <a:pt x="17" y="272"/>
                </a:lnTo>
                <a:lnTo>
                  <a:pt x="17" y="272"/>
                </a:lnTo>
                <a:lnTo>
                  <a:pt x="15" y="280"/>
                </a:lnTo>
                <a:lnTo>
                  <a:pt x="15" y="288"/>
                </a:lnTo>
                <a:lnTo>
                  <a:pt x="15" y="288"/>
                </a:lnTo>
                <a:lnTo>
                  <a:pt x="16" y="289"/>
                </a:lnTo>
                <a:lnTo>
                  <a:pt x="17" y="289"/>
                </a:lnTo>
                <a:lnTo>
                  <a:pt x="19" y="290"/>
                </a:lnTo>
                <a:lnTo>
                  <a:pt x="19" y="290"/>
                </a:lnTo>
                <a:lnTo>
                  <a:pt x="20" y="298"/>
                </a:lnTo>
                <a:lnTo>
                  <a:pt x="20" y="311"/>
                </a:lnTo>
                <a:lnTo>
                  <a:pt x="20" y="311"/>
                </a:lnTo>
                <a:lnTo>
                  <a:pt x="20" y="354"/>
                </a:lnTo>
                <a:lnTo>
                  <a:pt x="20" y="354"/>
                </a:lnTo>
                <a:lnTo>
                  <a:pt x="19" y="393"/>
                </a:lnTo>
                <a:lnTo>
                  <a:pt x="19" y="393"/>
                </a:lnTo>
                <a:lnTo>
                  <a:pt x="18" y="405"/>
                </a:lnTo>
                <a:lnTo>
                  <a:pt x="19" y="416"/>
                </a:lnTo>
                <a:lnTo>
                  <a:pt x="19" y="416"/>
                </a:lnTo>
                <a:lnTo>
                  <a:pt x="21" y="430"/>
                </a:lnTo>
                <a:lnTo>
                  <a:pt x="23" y="444"/>
                </a:lnTo>
                <a:lnTo>
                  <a:pt x="23" y="444"/>
                </a:lnTo>
                <a:lnTo>
                  <a:pt x="25" y="449"/>
                </a:lnTo>
                <a:lnTo>
                  <a:pt x="27" y="454"/>
                </a:lnTo>
                <a:lnTo>
                  <a:pt x="31" y="460"/>
                </a:lnTo>
                <a:lnTo>
                  <a:pt x="31" y="460"/>
                </a:lnTo>
                <a:lnTo>
                  <a:pt x="31" y="462"/>
                </a:lnTo>
                <a:lnTo>
                  <a:pt x="31" y="465"/>
                </a:lnTo>
                <a:lnTo>
                  <a:pt x="31" y="465"/>
                </a:lnTo>
                <a:lnTo>
                  <a:pt x="28" y="468"/>
                </a:lnTo>
                <a:lnTo>
                  <a:pt x="26" y="470"/>
                </a:lnTo>
                <a:lnTo>
                  <a:pt x="25" y="472"/>
                </a:lnTo>
                <a:lnTo>
                  <a:pt x="25" y="472"/>
                </a:lnTo>
                <a:lnTo>
                  <a:pt x="25" y="474"/>
                </a:lnTo>
                <a:lnTo>
                  <a:pt x="26" y="475"/>
                </a:lnTo>
                <a:lnTo>
                  <a:pt x="26" y="475"/>
                </a:lnTo>
                <a:lnTo>
                  <a:pt x="29" y="480"/>
                </a:lnTo>
                <a:lnTo>
                  <a:pt x="29" y="480"/>
                </a:lnTo>
                <a:lnTo>
                  <a:pt x="32" y="485"/>
                </a:lnTo>
                <a:lnTo>
                  <a:pt x="32" y="490"/>
                </a:lnTo>
                <a:lnTo>
                  <a:pt x="32" y="490"/>
                </a:lnTo>
                <a:lnTo>
                  <a:pt x="32" y="491"/>
                </a:lnTo>
                <a:lnTo>
                  <a:pt x="34" y="497"/>
                </a:lnTo>
                <a:lnTo>
                  <a:pt x="34" y="497"/>
                </a:lnTo>
                <a:lnTo>
                  <a:pt x="36" y="497"/>
                </a:lnTo>
                <a:lnTo>
                  <a:pt x="36" y="497"/>
                </a:lnTo>
                <a:lnTo>
                  <a:pt x="36" y="501"/>
                </a:lnTo>
                <a:lnTo>
                  <a:pt x="36" y="501"/>
                </a:lnTo>
                <a:lnTo>
                  <a:pt x="38" y="506"/>
                </a:lnTo>
                <a:lnTo>
                  <a:pt x="38" y="506"/>
                </a:lnTo>
                <a:lnTo>
                  <a:pt x="41" y="511"/>
                </a:lnTo>
                <a:lnTo>
                  <a:pt x="44" y="513"/>
                </a:lnTo>
                <a:lnTo>
                  <a:pt x="48" y="515"/>
                </a:lnTo>
                <a:lnTo>
                  <a:pt x="48" y="515"/>
                </a:lnTo>
                <a:lnTo>
                  <a:pt x="53" y="517"/>
                </a:lnTo>
                <a:lnTo>
                  <a:pt x="56" y="518"/>
                </a:lnTo>
                <a:lnTo>
                  <a:pt x="61" y="519"/>
                </a:lnTo>
                <a:lnTo>
                  <a:pt x="61" y="519"/>
                </a:lnTo>
                <a:lnTo>
                  <a:pt x="66" y="518"/>
                </a:lnTo>
                <a:lnTo>
                  <a:pt x="71" y="517"/>
                </a:lnTo>
                <a:lnTo>
                  <a:pt x="71" y="517"/>
                </a:lnTo>
                <a:lnTo>
                  <a:pt x="74" y="515"/>
                </a:lnTo>
                <a:lnTo>
                  <a:pt x="75" y="514"/>
                </a:lnTo>
                <a:lnTo>
                  <a:pt x="75" y="514"/>
                </a:lnTo>
                <a:lnTo>
                  <a:pt x="74" y="512"/>
                </a:lnTo>
                <a:lnTo>
                  <a:pt x="73" y="509"/>
                </a:lnTo>
                <a:lnTo>
                  <a:pt x="73" y="509"/>
                </a:lnTo>
                <a:lnTo>
                  <a:pt x="73" y="509"/>
                </a:lnTo>
                <a:lnTo>
                  <a:pt x="71" y="503"/>
                </a:lnTo>
                <a:lnTo>
                  <a:pt x="71" y="503"/>
                </a:lnTo>
                <a:lnTo>
                  <a:pt x="68" y="496"/>
                </a:lnTo>
                <a:lnTo>
                  <a:pt x="68" y="496"/>
                </a:lnTo>
                <a:lnTo>
                  <a:pt x="64" y="491"/>
                </a:lnTo>
                <a:lnTo>
                  <a:pt x="64" y="491"/>
                </a:lnTo>
                <a:lnTo>
                  <a:pt x="64" y="488"/>
                </a:lnTo>
                <a:lnTo>
                  <a:pt x="64" y="488"/>
                </a:lnTo>
                <a:lnTo>
                  <a:pt x="62" y="484"/>
                </a:lnTo>
                <a:lnTo>
                  <a:pt x="62" y="484"/>
                </a:lnTo>
                <a:lnTo>
                  <a:pt x="61" y="482"/>
                </a:lnTo>
                <a:lnTo>
                  <a:pt x="61" y="482"/>
                </a:lnTo>
                <a:lnTo>
                  <a:pt x="61" y="481"/>
                </a:lnTo>
                <a:lnTo>
                  <a:pt x="61" y="481"/>
                </a:lnTo>
                <a:lnTo>
                  <a:pt x="61" y="480"/>
                </a:lnTo>
                <a:lnTo>
                  <a:pt x="62" y="479"/>
                </a:lnTo>
                <a:lnTo>
                  <a:pt x="62" y="479"/>
                </a:lnTo>
                <a:lnTo>
                  <a:pt x="63" y="476"/>
                </a:lnTo>
                <a:lnTo>
                  <a:pt x="64" y="473"/>
                </a:lnTo>
                <a:lnTo>
                  <a:pt x="64" y="473"/>
                </a:lnTo>
                <a:lnTo>
                  <a:pt x="66" y="469"/>
                </a:lnTo>
                <a:lnTo>
                  <a:pt x="66" y="469"/>
                </a:lnTo>
                <a:lnTo>
                  <a:pt x="65" y="462"/>
                </a:lnTo>
                <a:lnTo>
                  <a:pt x="65" y="462"/>
                </a:lnTo>
                <a:lnTo>
                  <a:pt x="62" y="455"/>
                </a:lnTo>
                <a:lnTo>
                  <a:pt x="62" y="455"/>
                </a:lnTo>
                <a:lnTo>
                  <a:pt x="60" y="449"/>
                </a:lnTo>
                <a:lnTo>
                  <a:pt x="60" y="449"/>
                </a:lnTo>
                <a:lnTo>
                  <a:pt x="60" y="444"/>
                </a:lnTo>
                <a:lnTo>
                  <a:pt x="60" y="444"/>
                </a:lnTo>
                <a:lnTo>
                  <a:pt x="61" y="434"/>
                </a:lnTo>
                <a:lnTo>
                  <a:pt x="61" y="434"/>
                </a:lnTo>
                <a:lnTo>
                  <a:pt x="58" y="424"/>
                </a:lnTo>
                <a:lnTo>
                  <a:pt x="58" y="424"/>
                </a:lnTo>
                <a:lnTo>
                  <a:pt x="56" y="418"/>
                </a:lnTo>
                <a:lnTo>
                  <a:pt x="56" y="418"/>
                </a:lnTo>
                <a:lnTo>
                  <a:pt x="55" y="416"/>
                </a:lnTo>
                <a:lnTo>
                  <a:pt x="55" y="414"/>
                </a:lnTo>
                <a:lnTo>
                  <a:pt x="55" y="414"/>
                </a:lnTo>
                <a:lnTo>
                  <a:pt x="56" y="409"/>
                </a:lnTo>
                <a:lnTo>
                  <a:pt x="56" y="409"/>
                </a:lnTo>
                <a:lnTo>
                  <a:pt x="56" y="408"/>
                </a:lnTo>
                <a:lnTo>
                  <a:pt x="57" y="406"/>
                </a:lnTo>
                <a:lnTo>
                  <a:pt x="57" y="406"/>
                </a:lnTo>
                <a:lnTo>
                  <a:pt x="59" y="399"/>
                </a:lnTo>
                <a:lnTo>
                  <a:pt x="61" y="391"/>
                </a:lnTo>
                <a:lnTo>
                  <a:pt x="61" y="391"/>
                </a:lnTo>
                <a:lnTo>
                  <a:pt x="64" y="369"/>
                </a:lnTo>
                <a:lnTo>
                  <a:pt x="64" y="369"/>
                </a:lnTo>
                <a:lnTo>
                  <a:pt x="76" y="321"/>
                </a:lnTo>
                <a:lnTo>
                  <a:pt x="76" y="321"/>
                </a:lnTo>
                <a:lnTo>
                  <a:pt x="86" y="378"/>
                </a:lnTo>
                <a:lnTo>
                  <a:pt x="86" y="378"/>
                </a:lnTo>
                <a:lnTo>
                  <a:pt x="94" y="446"/>
                </a:lnTo>
                <a:lnTo>
                  <a:pt x="94" y="446"/>
                </a:lnTo>
                <a:lnTo>
                  <a:pt x="95" y="452"/>
                </a:lnTo>
                <a:lnTo>
                  <a:pt x="99" y="456"/>
                </a:lnTo>
                <a:lnTo>
                  <a:pt x="99" y="456"/>
                </a:lnTo>
                <a:lnTo>
                  <a:pt x="104" y="460"/>
                </a:lnTo>
                <a:lnTo>
                  <a:pt x="105" y="461"/>
                </a:lnTo>
                <a:lnTo>
                  <a:pt x="105" y="461"/>
                </a:lnTo>
                <a:lnTo>
                  <a:pt x="104" y="468"/>
                </a:lnTo>
                <a:lnTo>
                  <a:pt x="104" y="468"/>
                </a:lnTo>
                <a:lnTo>
                  <a:pt x="104" y="473"/>
                </a:lnTo>
                <a:lnTo>
                  <a:pt x="104" y="473"/>
                </a:lnTo>
                <a:lnTo>
                  <a:pt x="105" y="477"/>
                </a:lnTo>
                <a:lnTo>
                  <a:pt x="105" y="477"/>
                </a:lnTo>
                <a:lnTo>
                  <a:pt x="104" y="479"/>
                </a:lnTo>
                <a:lnTo>
                  <a:pt x="104" y="479"/>
                </a:lnTo>
                <a:lnTo>
                  <a:pt x="104" y="484"/>
                </a:lnTo>
                <a:lnTo>
                  <a:pt x="104" y="484"/>
                </a:lnTo>
                <a:lnTo>
                  <a:pt x="105" y="485"/>
                </a:lnTo>
                <a:lnTo>
                  <a:pt x="108" y="486"/>
                </a:lnTo>
                <a:lnTo>
                  <a:pt x="108" y="486"/>
                </a:lnTo>
                <a:lnTo>
                  <a:pt x="121" y="489"/>
                </a:lnTo>
                <a:lnTo>
                  <a:pt x="121" y="489"/>
                </a:lnTo>
                <a:lnTo>
                  <a:pt x="122" y="489"/>
                </a:lnTo>
                <a:lnTo>
                  <a:pt x="124" y="487"/>
                </a:lnTo>
                <a:lnTo>
                  <a:pt x="124" y="487"/>
                </a:lnTo>
                <a:lnTo>
                  <a:pt x="128" y="488"/>
                </a:lnTo>
                <a:lnTo>
                  <a:pt x="131" y="489"/>
                </a:lnTo>
                <a:lnTo>
                  <a:pt x="131" y="489"/>
                </a:lnTo>
                <a:lnTo>
                  <a:pt x="134" y="492"/>
                </a:lnTo>
                <a:lnTo>
                  <a:pt x="139" y="496"/>
                </a:lnTo>
                <a:lnTo>
                  <a:pt x="139" y="496"/>
                </a:lnTo>
                <a:lnTo>
                  <a:pt x="145" y="498"/>
                </a:lnTo>
                <a:lnTo>
                  <a:pt x="151" y="499"/>
                </a:lnTo>
                <a:lnTo>
                  <a:pt x="162" y="501"/>
                </a:lnTo>
                <a:lnTo>
                  <a:pt x="162" y="501"/>
                </a:lnTo>
                <a:lnTo>
                  <a:pt x="166" y="500"/>
                </a:lnTo>
                <a:lnTo>
                  <a:pt x="170" y="499"/>
                </a:lnTo>
                <a:lnTo>
                  <a:pt x="170" y="499"/>
                </a:lnTo>
                <a:lnTo>
                  <a:pt x="173" y="497"/>
                </a:lnTo>
                <a:lnTo>
                  <a:pt x="175" y="496"/>
                </a:lnTo>
                <a:lnTo>
                  <a:pt x="175" y="496"/>
                </a:lnTo>
                <a:lnTo>
                  <a:pt x="174" y="492"/>
                </a:lnTo>
                <a:lnTo>
                  <a:pt x="174" y="492"/>
                </a:lnTo>
                <a:lnTo>
                  <a:pt x="173" y="491"/>
                </a:lnTo>
                <a:lnTo>
                  <a:pt x="173" y="491"/>
                </a:lnTo>
                <a:close/>
                <a:moveTo>
                  <a:pt x="169" y="146"/>
                </a:moveTo>
                <a:lnTo>
                  <a:pt x="169" y="146"/>
                </a:lnTo>
                <a:lnTo>
                  <a:pt x="170" y="146"/>
                </a:lnTo>
                <a:lnTo>
                  <a:pt x="170" y="146"/>
                </a:lnTo>
                <a:lnTo>
                  <a:pt x="170" y="147"/>
                </a:lnTo>
                <a:lnTo>
                  <a:pt x="170" y="147"/>
                </a:lnTo>
                <a:lnTo>
                  <a:pt x="166" y="152"/>
                </a:lnTo>
                <a:lnTo>
                  <a:pt x="160" y="158"/>
                </a:lnTo>
                <a:lnTo>
                  <a:pt x="160" y="158"/>
                </a:lnTo>
                <a:lnTo>
                  <a:pt x="145" y="172"/>
                </a:lnTo>
                <a:lnTo>
                  <a:pt x="145" y="172"/>
                </a:lnTo>
                <a:lnTo>
                  <a:pt x="140" y="169"/>
                </a:lnTo>
                <a:lnTo>
                  <a:pt x="140" y="169"/>
                </a:lnTo>
                <a:lnTo>
                  <a:pt x="136" y="167"/>
                </a:lnTo>
                <a:lnTo>
                  <a:pt x="136" y="167"/>
                </a:lnTo>
                <a:lnTo>
                  <a:pt x="134" y="167"/>
                </a:lnTo>
                <a:lnTo>
                  <a:pt x="131" y="168"/>
                </a:lnTo>
                <a:lnTo>
                  <a:pt x="131" y="168"/>
                </a:lnTo>
                <a:lnTo>
                  <a:pt x="130" y="171"/>
                </a:lnTo>
                <a:lnTo>
                  <a:pt x="131" y="174"/>
                </a:lnTo>
                <a:lnTo>
                  <a:pt x="131" y="174"/>
                </a:lnTo>
                <a:lnTo>
                  <a:pt x="133" y="176"/>
                </a:lnTo>
                <a:lnTo>
                  <a:pt x="135" y="176"/>
                </a:lnTo>
                <a:lnTo>
                  <a:pt x="135" y="176"/>
                </a:lnTo>
                <a:lnTo>
                  <a:pt x="136" y="177"/>
                </a:lnTo>
                <a:lnTo>
                  <a:pt x="136" y="177"/>
                </a:lnTo>
                <a:lnTo>
                  <a:pt x="136" y="178"/>
                </a:lnTo>
                <a:lnTo>
                  <a:pt x="136" y="178"/>
                </a:lnTo>
                <a:lnTo>
                  <a:pt x="134" y="177"/>
                </a:lnTo>
                <a:lnTo>
                  <a:pt x="134" y="177"/>
                </a:lnTo>
                <a:lnTo>
                  <a:pt x="131" y="176"/>
                </a:lnTo>
                <a:lnTo>
                  <a:pt x="131" y="176"/>
                </a:lnTo>
                <a:lnTo>
                  <a:pt x="130" y="175"/>
                </a:lnTo>
                <a:lnTo>
                  <a:pt x="130" y="175"/>
                </a:lnTo>
                <a:lnTo>
                  <a:pt x="126" y="175"/>
                </a:lnTo>
                <a:lnTo>
                  <a:pt x="126" y="175"/>
                </a:lnTo>
                <a:lnTo>
                  <a:pt x="124" y="174"/>
                </a:lnTo>
                <a:lnTo>
                  <a:pt x="124" y="174"/>
                </a:lnTo>
                <a:lnTo>
                  <a:pt x="122" y="174"/>
                </a:lnTo>
                <a:lnTo>
                  <a:pt x="119" y="174"/>
                </a:lnTo>
                <a:lnTo>
                  <a:pt x="119" y="174"/>
                </a:lnTo>
                <a:lnTo>
                  <a:pt x="116" y="175"/>
                </a:lnTo>
                <a:lnTo>
                  <a:pt x="115" y="178"/>
                </a:lnTo>
                <a:lnTo>
                  <a:pt x="115" y="178"/>
                </a:lnTo>
                <a:lnTo>
                  <a:pt x="116" y="179"/>
                </a:lnTo>
                <a:lnTo>
                  <a:pt x="116" y="179"/>
                </a:lnTo>
                <a:lnTo>
                  <a:pt x="115" y="180"/>
                </a:lnTo>
                <a:lnTo>
                  <a:pt x="115" y="180"/>
                </a:lnTo>
                <a:lnTo>
                  <a:pt x="114" y="182"/>
                </a:lnTo>
                <a:lnTo>
                  <a:pt x="114" y="184"/>
                </a:lnTo>
                <a:lnTo>
                  <a:pt x="114" y="184"/>
                </a:lnTo>
                <a:lnTo>
                  <a:pt x="115" y="187"/>
                </a:lnTo>
                <a:lnTo>
                  <a:pt x="115" y="187"/>
                </a:lnTo>
                <a:lnTo>
                  <a:pt x="115" y="189"/>
                </a:lnTo>
                <a:lnTo>
                  <a:pt x="115" y="189"/>
                </a:lnTo>
                <a:lnTo>
                  <a:pt x="116" y="191"/>
                </a:lnTo>
                <a:lnTo>
                  <a:pt x="118" y="192"/>
                </a:lnTo>
                <a:lnTo>
                  <a:pt x="118" y="192"/>
                </a:lnTo>
                <a:lnTo>
                  <a:pt x="119" y="193"/>
                </a:lnTo>
                <a:lnTo>
                  <a:pt x="119" y="193"/>
                </a:lnTo>
                <a:lnTo>
                  <a:pt x="120" y="194"/>
                </a:lnTo>
                <a:lnTo>
                  <a:pt x="120" y="194"/>
                </a:lnTo>
                <a:lnTo>
                  <a:pt x="120" y="194"/>
                </a:lnTo>
                <a:lnTo>
                  <a:pt x="121" y="196"/>
                </a:lnTo>
                <a:lnTo>
                  <a:pt x="121" y="196"/>
                </a:lnTo>
                <a:lnTo>
                  <a:pt x="122" y="197"/>
                </a:lnTo>
                <a:lnTo>
                  <a:pt x="121" y="198"/>
                </a:lnTo>
                <a:lnTo>
                  <a:pt x="120" y="197"/>
                </a:lnTo>
                <a:lnTo>
                  <a:pt x="117" y="201"/>
                </a:lnTo>
                <a:lnTo>
                  <a:pt x="116" y="200"/>
                </a:lnTo>
                <a:lnTo>
                  <a:pt x="113" y="203"/>
                </a:lnTo>
                <a:lnTo>
                  <a:pt x="113" y="203"/>
                </a:lnTo>
                <a:lnTo>
                  <a:pt x="113" y="203"/>
                </a:lnTo>
                <a:lnTo>
                  <a:pt x="104" y="201"/>
                </a:lnTo>
                <a:lnTo>
                  <a:pt x="89" y="200"/>
                </a:lnTo>
                <a:lnTo>
                  <a:pt x="89" y="200"/>
                </a:lnTo>
                <a:lnTo>
                  <a:pt x="85" y="200"/>
                </a:lnTo>
                <a:lnTo>
                  <a:pt x="85" y="200"/>
                </a:lnTo>
                <a:lnTo>
                  <a:pt x="74" y="201"/>
                </a:lnTo>
                <a:lnTo>
                  <a:pt x="75" y="200"/>
                </a:lnTo>
                <a:lnTo>
                  <a:pt x="69" y="201"/>
                </a:lnTo>
                <a:lnTo>
                  <a:pt x="66" y="201"/>
                </a:lnTo>
                <a:lnTo>
                  <a:pt x="66" y="201"/>
                </a:lnTo>
                <a:lnTo>
                  <a:pt x="103" y="160"/>
                </a:lnTo>
                <a:lnTo>
                  <a:pt x="103" y="160"/>
                </a:lnTo>
                <a:lnTo>
                  <a:pt x="121" y="141"/>
                </a:lnTo>
                <a:lnTo>
                  <a:pt x="121" y="140"/>
                </a:lnTo>
                <a:lnTo>
                  <a:pt x="121" y="139"/>
                </a:lnTo>
                <a:lnTo>
                  <a:pt x="121" y="139"/>
                </a:lnTo>
                <a:lnTo>
                  <a:pt x="122" y="138"/>
                </a:lnTo>
                <a:lnTo>
                  <a:pt x="122" y="138"/>
                </a:lnTo>
                <a:lnTo>
                  <a:pt x="122" y="138"/>
                </a:lnTo>
                <a:lnTo>
                  <a:pt x="122" y="138"/>
                </a:lnTo>
                <a:lnTo>
                  <a:pt x="133" y="140"/>
                </a:lnTo>
                <a:lnTo>
                  <a:pt x="133" y="140"/>
                </a:lnTo>
                <a:lnTo>
                  <a:pt x="169" y="146"/>
                </a:lnTo>
                <a:lnTo>
                  <a:pt x="169" y="146"/>
                </a:lnTo>
                <a:close/>
              </a:path>
            </a:pathLst>
          </a:custGeom>
          <a:solidFill>
            <a:srgbClr val="015A75"/>
          </a:solidFill>
          <a:ln>
            <a:noFill/>
          </a:ln>
          <a:effectLst>
            <a:outerShdw blurRad="444500" dist="190500" dir="8100000" algn="tr" rotWithShape="0">
              <a:prstClr val="black">
                <a:alpha val="40000"/>
              </a:prstClr>
            </a:outerShdw>
          </a:effectLst>
        </p:spPr>
        <p:txBody>
          <a:bodyPr vert="horz" wrap="square" lIns="68580" tIns="34290" rIns="68580" bIns="34290" numCol="1" anchor="t" anchorCtr="0" compatLnSpc="1"/>
          <a:lstStyle/>
          <a:p>
            <a:endParaRPr lang="zh-CN" altLang="en-US" sz="1015">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3" presetClass="entr" presetSubtype="528"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p:cTn id="21" dur="500" fill="hold"/>
                                        <p:tgtEl>
                                          <p:spTgt spid="60"/>
                                        </p:tgtEl>
                                        <p:attrNameLst>
                                          <p:attrName>ppt_w</p:attrName>
                                        </p:attrNameLst>
                                      </p:cBhvr>
                                      <p:tavLst>
                                        <p:tav tm="0">
                                          <p:val>
                                            <p:fltVal val="0"/>
                                          </p:val>
                                        </p:tav>
                                        <p:tav tm="100000">
                                          <p:val>
                                            <p:strVal val="#ppt_w"/>
                                          </p:val>
                                        </p:tav>
                                      </p:tavLst>
                                    </p:anim>
                                    <p:anim calcmode="lin" valueType="num">
                                      <p:cBhvr>
                                        <p:cTn id="22" dur="500" fill="hold"/>
                                        <p:tgtEl>
                                          <p:spTgt spid="60"/>
                                        </p:tgtEl>
                                        <p:attrNameLst>
                                          <p:attrName>ppt_h</p:attrName>
                                        </p:attrNameLst>
                                      </p:cBhvr>
                                      <p:tavLst>
                                        <p:tav tm="0">
                                          <p:val>
                                            <p:fltVal val="0"/>
                                          </p:val>
                                        </p:tav>
                                        <p:tav tm="100000">
                                          <p:val>
                                            <p:strVal val="#ppt_h"/>
                                          </p:val>
                                        </p:tav>
                                      </p:tavLst>
                                    </p:anim>
                                    <p:anim calcmode="lin" valueType="num">
                                      <p:cBhvr>
                                        <p:cTn id="23" dur="500" fill="hold"/>
                                        <p:tgtEl>
                                          <p:spTgt spid="60"/>
                                        </p:tgtEl>
                                        <p:attrNameLst>
                                          <p:attrName>ppt_x</p:attrName>
                                        </p:attrNameLst>
                                      </p:cBhvr>
                                      <p:tavLst>
                                        <p:tav tm="0">
                                          <p:val>
                                            <p:fltVal val="0.5"/>
                                          </p:val>
                                        </p:tav>
                                        <p:tav tm="100000">
                                          <p:val>
                                            <p:strVal val="#ppt_x"/>
                                          </p:val>
                                        </p:tav>
                                      </p:tavLst>
                                    </p:anim>
                                    <p:anim calcmode="lin" valueType="num">
                                      <p:cBhvr>
                                        <p:cTn id="24" dur="500" fill="hold"/>
                                        <p:tgtEl>
                                          <p:spTgt spid="60"/>
                                        </p:tgtEl>
                                        <p:attrNameLst>
                                          <p:attrName>ppt_y</p:attrName>
                                        </p:attrNameLst>
                                      </p:cBhvr>
                                      <p:tavLst>
                                        <p:tav tm="0">
                                          <p:val>
                                            <p:fltVal val="0.5"/>
                                          </p:val>
                                        </p:tav>
                                        <p:tav tm="100000">
                                          <p:val>
                                            <p:strVal val="#ppt_y"/>
                                          </p:val>
                                        </p:tav>
                                      </p:tavLst>
                                    </p:anim>
                                  </p:childTnLst>
                                </p:cTn>
                              </p:par>
                            </p:childTnLst>
                          </p:cTn>
                        </p:par>
                        <p:par>
                          <p:cTn id="25" fill="hold">
                            <p:stCondLst>
                              <p:cond delay="2000"/>
                            </p:stCondLst>
                            <p:childTnLst>
                              <p:par>
                                <p:cTn id="26" presetID="23" presetClass="entr" presetSubtype="528" fill="hold" nodeType="after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p:cTn id="28" dur="500" fill="hold"/>
                                        <p:tgtEl>
                                          <p:spTgt spid="65"/>
                                        </p:tgtEl>
                                        <p:attrNameLst>
                                          <p:attrName>ppt_w</p:attrName>
                                        </p:attrNameLst>
                                      </p:cBhvr>
                                      <p:tavLst>
                                        <p:tav tm="0">
                                          <p:val>
                                            <p:fltVal val="0"/>
                                          </p:val>
                                        </p:tav>
                                        <p:tav tm="100000">
                                          <p:val>
                                            <p:strVal val="#ppt_w"/>
                                          </p:val>
                                        </p:tav>
                                      </p:tavLst>
                                    </p:anim>
                                    <p:anim calcmode="lin" valueType="num">
                                      <p:cBhvr>
                                        <p:cTn id="29" dur="500" fill="hold"/>
                                        <p:tgtEl>
                                          <p:spTgt spid="65"/>
                                        </p:tgtEl>
                                        <p:attrNameLst>
                                          <p:attrName>ppt_h</p:attrName>
                                        </p:attrNameLst>
                                      </p:cBhvr>
                                      <p:tavLst>
                                        <p:tav tm="0">
                                          <p:val>
                                            <p:fltVal val="0"/>
                                          </p:val>
                                        </p:tav>
                                        <p:tav tm="100000">
                                          <p:val>
                                            <p:strVal val="#ppt_h"/>
                                          </p:val>
                                        </p:tav>
                                      </p:tavLst>
                                    </p:anim>
                                    <p:anim calcmode="lin" valueType="num">
                                      <p:cBhvr>
                                        <p:cTn id="30" dur="500" fill="hold"/>
                                        <p:tgtEl>
                                          <p:spTgt spid="65"/>
                                        </p:tgtEl>
                                        <p:attrNameLst>
                                          <p:attrName>ppt_x</p:attrName>
                                        </p:attrNameLst>
                                      </p:cBhvr>
                                      <p:tavLst>
                                        <p:tav tm="0">
                                          <p:val>
                                            <p:fltVal val="0.5"/>
                                          </p:val>
                                        </p:tav>
                                        <p:tav tm="100000">
                                          <p:val>
                                            <p:strVal val="#ppt_x"/>
                                          </p:val>
                                        </p:tav>
                                      </p:tavLst>
                                    </p:anim>
                                    <p:anim calcmode="lin" valueType="num">
                                      <p:cBhvr>
                                        <p:cTn id="31" dur="500" fill="hold"/>
                                        <p:tgtEl>
                                          <p:spTgt spid="65"/>
                                        </p:tgtEl>
                                        <p:attrNameLst>
                                          <p:attrName>ppt_y</p:attrName>
                                        </p:attrNameLst>
                                      </p:cBhvr>
                                      <p:tavLst>
                                        <p:tav tm="0">
                                          <p:val>
                                            <p:fltVal val="0.5"/>
                                          </p:val>
                                        </p:tav>
                                        <p:tav tm="100000">
                                          <p:val>
                                            <p:strVal val="#ppt_y"/>
                                          </p:val>
                                        </p:tav>
                                      </p:tavLst>
                                    </p:anim>
                                  </p:childTnLst>
                                </p:cTn>
                              </p:par>
                            </p:childTnLst>
                          </p:cTn>
                        </p:par>
                        <p:par>
                          <p:cTn id="32" fill="hold">
                            <p:stCondLst>
                              <p:cond delay="2500"/>
                            </p:stCondLst>
                            <p:childTnLst>
                              <p:par>
                                <p:cTn id="33" presetID="23" presetClass="entr" presetSubtype="528" fill="hold"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 calcmode="lin" valueType="num">
                                      <p:cBhvr>
                                        <p:cTn id="37" dur="500" fill="hold"/>
                                        <p:tgtEl>
                                          <p:spTgt spid="70"/>
                                        </p:tgtEl>
                                        <p:attrNameLst>
                                          <p:attrName>ppt_x</p:attrName>
                                        </p:attrNameLst>
                                      </p:cBhvr>
                                      <p:tavLst>
                                        <p:tav tm="0">
                                          <p:val>
                                            <p:fltVal val="0.5"/>
                                          </p:val>
                                        </p:tav>
                                        <p:tav tm="100000">
                                          <p:val>
                                            <p:strVal val="#ppt_x"/>
                                          </p:val>
                                        </p:tav>
                                      </p:tavLst>
                                    </p:anim>
                                    <p:anim calcmode="lin" valueType="num">
                                      <p:cBhvr>
                                        <p:cTn id="38" dur="500" fill="hold"/>
                                        <p:tgtEl>
                                          <p:spTgt spid="70"/>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528" fill="hold" nodeType="afterEffect">
                                  <p:stCondLst>
                                    <p:cond delay="0"/>
                                  </p:stCondLst>
                                  <p:childTnLst>
                                    <p:set>
                                      <p:cBhvr>
                                        <p:cTn id="41" dur="1" fill="hold">
                                          <p:stCondLst>
                                            <p:cond delay="0"/>
                                          </p:stCondLst>
                                        </p:cTn>
                                        <p:tgtEl>
                                          <p:spTgt spid="75"/>
                                        </p:tgtEl>
                                        <p:attrNameLst>
                                          <p:attrName>style.visibility</p:attrName>
                                        </p:attrNameLst>
                                      </p:cBhvr>
                                      <p:to>
                                        <p:strVal val="visible"/>
                                      </p:to>
                                    </p:set>
                                    <p:anim calcmode="lin" valueType="num">
                                      <p:cBhvr>
                                        <p:cTn id="42" dur="500" fill="hold"/>
                                        <p:tgtEl>
                                          <p:spTgt spid="75"/>
                                        </p:tgtEl>
                                        <p:attrNameLst>
                                          <p:attrName>ppt_w</p:attrName>
                                        </p:attrNameLst>
                                      </p:cBhvr>
                                      <p:tavLst>
                                        <p:tav tm="0">
                                          <p:val>
                                            <p:fltVal val="0"/>
                                          </p:val>
                                        </p:tav>
                                        <p:tav tm="100000">
                                          <p:val>
                                            <p:strVal val="#ppt_w"/>
                                          </p:val>
                                        </p:tav>
                                      </p:tavLst>
                                    </p:anim>
                                    <p:anim calcmode="lin" valueType="num">
                                      <p:cBhvr>
                                        <p:cTn id="43" dur="500" fill="hold"/>
                                        <p:tgtEl>
                                          <p:spTgt spid="75"/>
                                        </p:tgtEl>
                                        <p:attrNameLst>
                                          <p:attrName>ppt_h</p:attrName>
                                        </p:attrNameLst>
                                      </p:cBhvr>
                                      <p:tavLst>
                                        <p:tav tm="0">
                                          <p:val>
                                            <p:fltVal val="0"/>
                                          </p:val>
                                        </p:tav>
                                        <p:tav tm="100000">
                                          <p:val>
                                            <p:strVal val="#ppt_h"/>
                                          </p:val>
                                        </p:tav>
                                      </p:tavLst>
                                    </p:anim>
                                    <p:anim calcmode="lin" valueType="num">
                                      <p:cBhvr>
                                        <p:cTn id="44" dur="500" fill="hold"/>
                                        <p:tgtEl>
                                          <p:spTgt spid="75"/>
                                        </p:tgtEl>
                                        <p:attrNameLst>
                                          <p:attrName>ppt_x</p:attrName>
                                        </p:attrNameLst>
                                      </p:cBhvr>
                                      <p:tavLst>
                                        <p:tav tm="0">
                                          <p:val>
                                            <p:fltVal val="0.5"/>
                                          </p:val>
                                        </p:tav>
                                        <p:tav tm="100000">
                                          <p:val>
                                            <p:strVal val="#ppt_x"/>
                                          </p:val>
                                        </p:tav>
                                      </p:tavLst>
                                    </p:anim>
                                    <p:anim calcmode="lin" valueType="num">
                                      <p:cBhvr>
                                        <p:cTn id="45" dur="500" fill="hold"/>
                                        <p:tgtEl>
                                          <p:spTgt spid="75"/>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23" presetClass="entr" presetSubtype="528" fill="hold"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ppt_x</p:attrName>
                                        </p:attrNameLst>
                                      </p:cBhvr>
                                      <p:tavLst>
                                        <p:tav tm="0">
                                          <p:val>
                                            <p:fltVal val="0.5"/>
                                          </p:val>
                                        </p:tav>
                                        <p:tav tm="100000">
                                          <p:val>
                                            <p:strVal val="#ppt_x"/>
                                          </p:val>
                                        </p:tav>
                                      </p:tavLst>
                                    </p:anim>
                                    <p:anim calcmode="lin" valueType="num">
                                      <p:cBhvr>
                                        <p:cTn id="52" dur="500" fill="hold"/>
                                        <p:tgtEl>
                                          <p:spTgt spid="55"/>
                                        </p:tgtEl>
                                        <p:attrNameLst>
                                          <p:attrName>ppt_y</p:attrName>
                                        </p:attrNameLst>
                                      </p:cBhvr>
                                      <p:tavLst>
                                        <p:tav tm="0">
                                          <p:val>
                                            <p:fltVal val="0.5"/>
                                          </p:val>
                                        </p:tav>
                                        <p:tav tm="100000">
                                          <p:val>
                                            <p:strVal val="#ppt_y"/>
                                          </p:val>
                                        </p:tav>
                                      </p:tavLst>
                                    </p:anim>
                                  </p:childTnLst>
                                </p:cTn>
                              </p:par>
                            </p:childTnLst>
                          </p:cTn>
                        </p:par>
                        <p:par>
                          <p:cTn id="53" fill="hold">
                            <p:stCondLst>
                              <p:cond delay="4000"/>
                            </p:stCondLst>
                            <p:childTnLst>
                              <p:par>
                                <p:cTn id="54" presetID="23" presetClass="entr" presetSubtype="52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500" fill="hold"/>
                                        <p:tgtEl>
                                          <p:spTgt spid="50"/>
                                        </p:tgtEl>
                                        <p:attrNameLst>
                                          <p:attrName>ppt_w</p:attrName>
                                        </p:attrNameLst>
                                      </p:cBhvr>
                                      <p:tavLst>
                                        <p:tav tm="0">
                                          <p:val>
                                            <p:fltVal val="0"/>
                                          </p:val>
                                        </p:tav>
                                        <p:tav tm="100000">
                                          <p:val>
                                            <p:strVal val="#ppt_w"/>
                                          </p:val>
                                        </p:tav>
                                      </p:tavLst>
                                    </p:anim>
                                    <p:anim calcmode="lin" valueType="num">
                                      <p:cBhvr>
                                        <p:cTn id="57" dur="500" fill="hold"/>
                                        <p:tgtEl>
                                          <p:spTgt spid="50"/>
                                        </p:tgtEl>
                                        <p:attrNameLst>
                                          <p:attrName>ppt_h</p:attrName>
                                        </p:attrNameLst>
                                      </p:cBhvr>
                                      <p:tavLst>
                                        <p:tav tm="0">
                                          <p:val>
                                            <p:fltVal val="0"/>
                                          </p:val>
                                        </p:tav>
                                        <p:tav tm="100000">
                                          <p:val>
                                            <p:strVal val="#ppt_h"/>
                                          </p:val>
                                        </p:tav>
                                      </p:tavLst>
                                    </p:anim>
                                    <p:anim calcmode="lin" valueType="num">
                                      <p:cBhvr>
                                        <p:cTn id="58" dur="500" fill="hold"/>
                                        <p:tgtEl>
                                          <p:spTgt spid="50"/>
                                        </p:tgtEl>
                                        <p:attrNameLst>
                                          <p:attrName>ppt_x</p:attrName>
                                        </p:attrNameLst>
                                      </p:cBhvr>
                                      <p:tavLst>
                                        <p:tav tm="0">
                                          <p:val>
                                            <p:fltVal val="0.5"/>
                                          </p:val>
                                        </p:tav>
                                        <p:tav tm="100000">
                                          <p:val>
                                            <p:strVal val="#ppt_x"/>
                                          </p:val>
                                        </p:tav>
                                      </p:tavLst>
                                    </p:anim>
                                    <p:anim calcmode="lin" valueType="num">
                                      <p:cBhvr>
                                        <p:cTn id="59" dur="500" fill="hold"/>
                                        <p:tgtEl>
                                          <p:spTgt spid="50"/>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16" fill="hold" grpId="0" nodeType="afterEffect">
                                  <p:stCondLst>
                                    <p:cond delay="0"/>
                                  </p:stCondLst>
                                  <p:iterate type="lt">
                                    <p:tmPct val="10000"/>
                                  </p:iterate>
                                  <p:childTnLst>
                                    <p:set>
                                      <p:cBhvr>
                                        <p:cTn id="62" dur="1" fill="hold">
                                          <p:stCondLst>
                                            <p:cond delay="0"/>
                                          </p:stCondLst>
                                        </p:cTn>
                                        <p:tgtEl>
                                          <p:spTgt spid="80"/>
                                        </p:tgtEl>
                                        <p:attrNameLst>
                                          <p:attrName>style.visibility</p:attrName>
                                        </p:attrNameLst>
                                      </p:cBhvr>
                                      <p:to>
                                        <p:strVal val="visible"/>
                                      </p:to>
                                    </p:set>
                                    <p:anim calcmode="lin" valueType="num">
                                      <p:cBhvr>
                                        <p:cTn id="63" dur="400" fill="hold"/>
                                        <p:tgtEl>
                                          <p:spTgt spid="80"/>
                                        </p:tgtEl>
                                        <p:attrNameLst>
                                          <p:attrName>ppt_w</p:attrName>
                                        </p:attrNameLst>
                                      </p:cBhvr>
                                      <p:tavLst>
                                        <p:tav tm="0">
                                          <p:val>
                                            <p:fltVal val="0"/>
                                          </p:val>
                                        </p:tav>
                                        <p:tav tm="100000">
                                          <p:val>
                                            <p:strVal val="#ppt_w"/>
                                          </p:val>
                                        </p:tav>
                                      </p:tavLst>
                                    </p:anim>
                                    <p:anim calcmode="lin" valueType="num">
                                      <p:cBhvr>
                                        <p:cTn id="64" dur="400" fill="hold"/>
                                        <p:tgtEl>
                                          <p:spTgt spid="80"/>
                                        </p:tgtEl>
                                        <p:attrNameLst>
                                          <p:attrName>ppt_h</p:attrName>
                                        </p:attrNameLst>
                                      </p:cBhvr>
                                      <p:tavLst>
                                        <p:tav tm="0">
                                          <p:val>
                                            <p:fltVal val="0"/>
                                          </p:val>
                                        </p:tav>
                                        <p:tav tm="100000">
                                          <p:val>
                                            <p:strVal val="#ppt_h"/>
                                          </p:val>
                                        </p:tav>
                                      </p:tavLst>
                                    </p:anim>
                                    <p:animEffect transition="in" filter="fade">
                                      <p:cBhvr>
                                        <p:cTn id="65" dur="400"/>
                                        <p:tgtEl>
                                          <p:spTgt spid="80"/>
                                        </p:tgtEl>
                                      </p:cBhvr>
                                    </p:animEffect>
                                  </p:childTnLst>
                                </p:cTn>
                              </p:par>
                            </p:childTnLst>
                          </p:cTn>
                        </p:par>
                        <p:par>
                          <p:cTn id="66" fill="hold">
                            <p:stCondLst>
                              <p:cond delay="4519"/>
                            </p:stCondLst>
                            <p:childTnLst>
                              <p:par>
                                <p:cTn id="67" presetID="53" presetClass="entr" presetSubtype="16" fill="hold" grpId="0" nodeType="afterEffect">
                                  <p:stCondLst>
                                    <p:cond delay="0"/>
                                  </p:stCondLst>
                                  <p:iterate type="lt">
                                    <p:tmPct val="10000"/>
                                  </p:iterate>
                                  <p:childTnLst>
                                    <p:set>
                                      <p:cBhvr>
                                        <p:cTn id="68" dur="1" fill="hold">
                                          <p:stCondLst>
                                            <p:cond delay="0"/>
                                          </p:stCondLst>
                                        </p:cTn>
                                        <p:tgtEl>
                                          <p:spTgt spid="81"/>
                                        </p:tgtEl>
                                        <p:attrNameLst>
                                          <p:attrName>style.visibility</p:attrName>
                                        </p:attrNameLst>
                                      </p:cBhvr>
                                      <p:to>
                                        <p:strVal val="visible"/>
                                      </p:to>
                                    </p:set>
                                    <p:anim calcmode="lin" valueType="num">
                                      <p:cBhvr>
                                        <p:cTn id="69" dur="250" fill="hold"/>
                                        <p:tgtEl>
                                          <p:spTgt spid="81"/>
                                        </p:tgtEl>
                                        <p:attrNameLst>
                                          <p:attrName>ppt_w</p:attrName>
                                        </p:attrNameLst>
                                      </p:cBhvr>
                                      <p:tavLst>
                                        <p:tav tm="0">
                                          <p:val>
                                            <p:fltVal val="0"/>
                                          </p:val>
                                        </p:tav>
                                        <p:tav tm="100000">
                                          <p:val>
                                            <p:strVal val="#ppt_w"/>
                                          </p:val>
                                        </p:tav>
                                      </p:tavLst>
                                    </p:anim>
                                    <p:anim calcmode="lin" valueType="num">
                                      <p:cBhvr>
                                        <p:cTn id="70" dur="250" fill="hold"/>
                                        <p:tgtEl>
                                          <p:spTgt spid="81"/>
                                        </p:tgtEl>
                                        <p:attrNameLst>
                                          <p:attrName>ppt_h</p:attrName>
                                        </p:attrNameLst>
                                      </p:cBhvr>
                                      <p:tavLst>
                                        <p:tav tm="0">
                                          <p:val>
                                            <p:fltVal val="0"/>
                                          </p:val>
                                        </p:tav>
                                        <p:tav tm="100000">
                                          <p:val>
                                            <p:strVal val="#ppt_h"/>
                                          </p:val>
                                        </p:tav>
                                      </p:tavLst>
                                    </p:anim>
                                    <p:animEffect transition="in" filter="fade">
                                      <p:cBhvr>
                                        <p:cTn id="71" dur="250"/>
                                        <p:tgtEl>
                                          <p:spTgt spid="81"/>
                                        </p:tgtEl>
                                      </p:cBhvr>
                                    </p:animEffect>
                                  </p:childTnLst>
                                </p:cTn>
                              </p:par>
                            </p:childTnLst>
                          </p:cTn>
                        </p:par>
                        <p:par>
                          <p:cTn id="72" fill="hold">
                            <p:stCondLst>
                              <p:cond delay="5819"/>
                            </p:stCondLst>
                            <p:childTnLst>
                              <p:par>
                                <p:cTn id="73" presetID="53" presetClass="entr" presetSubtype="16" fill="hold" grpId="0" nodeType="afterEffect">
                                  <p:stCondLst>
                                    <p:cond delay="0"/>
                                  </p:stCondLst>
                                  <p:iterate type="lt">
                                    <p:tmPct val="10000"/>
                                  </p:iterate>
                                  <p:childTnLst>
                                    <p:set>
                                      <p:cBhvr>
                                        <p:cTn id="74" dur="1" fill="hold">
                                          <p:stCondLst>
                                            <p:cond delay="0"/>
                                          </p:stCondLst>
                                        </p:cTn>
                                        <p:tgtEl>
                                          <p:spTgt spid="90"/>
                                        </p:tgtEl>
                                        <p:attrNameLst>
                                          <p:attrName>style.visibility</p:attrName>
                                        </p:attrNameLst>
                                      </p:cBhvr>
                                      <p:to>
                                        <p:strVal val="visible"/>
                                      </p:to>
                                    </p:set>
                                    <p:anim calcmode="lin" valueType="num">
                                      <p:cBhvr>
                                        <p:cTn id="75" dur="400" fill="hold"/>
                                        <p:tgtEl>
                                          <p:spTgt spid="90"/>
                                        </p:tgtEl>
                                        <p:attrNameLst>
                                          <p:attrName>ppt_w</p:attrName>
                                        </p:attrNameLst>
                                      </p:cBhvr>
                                      <p:tavLst>
                                        <p:tav tm="0">
                                          <p:val>
                                            <p:fltVal val="0"/>
                                          </p:val>
                                        </p:tav>
                                        <p:tav tm="100000">
                                          <p:val>
                                            <p:strVal val="#ppt_w"/>
                                          </p:val>
                                        </p:tav>
                                      </p:tavLst>
                                    </p:anim>
                                    <p:anim calcmode="lin" valueType="num">
                                      <p:cBhvr>
                                        <p:cTn id="76" dur="400" fill="hold"/>
                                        <p:tgtEl>
                                          <p:spTgt spid="90"/>
                                        </p:tgtEl>
                                        <p:attrNameLst>
                                          <p:attrName>ppt_h</p:attrName>
                                        </p:attrNameLst>
                                      </p:cBhvr>
                                      <p:tavLst>
                                        <p:tav tm="0">
                                          <p:val>
                                            <p:fltVal val="0"/>
                                          </p:val>
                                        </p:tav>
                                        <p:tav tm="100000">
                                          <p:val>
                                            <p:strVal val="#ppt_h"/>
                                          </p:val>
                                        </p:tav>
                                      </p:tavLst>
                                    </p:anim>
                                    <p:animEffect transition="in" filter="fade">
                                      <p:cBhvr>
                                        <p:cTn id="77" dur="400"/>
                                        <p:tgtEl>
                                          <p:spTgt spid="90"/>
                                        </p:tgtEl>
                                      </p:cBhvr>
                                    </p:animEffect>
                                  </p:childTnLst>
                                </p:cTn>
                              </p:par>
                            </p:childTnLst>
                          </p:cTn>
                        </p:par>
                        <p:par>
                          <p:cTn id="78" fill="hold">
                            <p:stCondLst>
                              <p:cond delay="6340"/>
                            </p:stCondLst>
                            <p:childTnLst>
                              <p:par>
                                <p:cTn id="79" presetID="53" presetClass="entr" presetSubtype="16" fill="hold" grpId="0" nodeType="afterEffect">
                                  <p:stCondLst>
                                    <p:cond delay="0"/>
                                  </p:stCondLst>
                                  <p:iterate type="lt">
                                    <p:tmPct val="10000"/>
                                  </p:iterate>
                                  <p:childTnLst>
                                    <p:set>
                                      <p:cBhvr>
                                        <p:cTn id="80" dur="1" fill="hold">
                                          <p:stCondLst>
                                            <p:cond delay="0"/>
                                          </p:stCondLst>
                                        </p:cTn>
                                        <p:tgtEl>
                                          <p:spTgt spid="91"/>
                                        </p:tgtEl>
                                        <p:attrNameLst>
                                          <p:attrName>style.visibility</p:attrName>
                                        </p:attrNameLst>
                                      </p:cBhvr>
                                      <p:to>
                                        <p:strVal val="visible"/>
                                      </p:to>
                                    </p:set>
                                    <p:anim calcmode="lin" valueType="num">
                                      <p:cBhvr>
                                        <p:cTn id="81" dur="250" fill="hold"/>
                                        <p:tgtEl>
                                          <p:spTgt spid="91"/>
                                        </p:tgtEl>
                                        <p:attrNameLst>
                                          <p:attrName>ppt_w</p:attrName>
                                        </p:attrNameLst>
                                      </p:cBhvr>
                                      <p:tavLst>
                                        <p:tav tm="0">
                                          <p:val>
                                            <p:fltVal val="0"/>
                                          </p:val>
                                        </p:tav>
                                        <p:tav tm="100000">
                                          <p:val>
                                            <p:strVal val="#ppt_w"/>
                                          </p:val>
                                        </p:tav>
                                      </p:tavLst>
                                    </p:anim>
                                    <p:anim calcmode="lin" valueType="num">
                                      <p:cBhvr>
                                        <p:cTn id="82" dur="250" fill="hold"/>
                                        <p:tgtEl>
                                          <p:spTgt spid="91"/>
                                        </p:tgtEl>
                                        <p:attrNameLst>
                                          <p:attrName>ppt_h</p:attrName>
                                        </p:attrNameLst>
                                      </p:cBhvr>
                                      <p:tavLst>
                                        <p:tav tm="0">
                                          <p:val>
                                            <p:fltVal val="0"/>
                                          </p:val>
                                        </p:tav>
                                        <p:tav tm="100000">
                                          <p:val>
                                            <p:strVal val="#ppt_h"/>
                                          </p:val>
                                        </p:tav>
                                      </p:tavLst>
                                    </p:anim>
                                    <p:animEffect transition="in" filter="fade">
                                      <p:cBhvr>
                                        <p:cTn id="83" dur="250"/>
                                        <p:tgtEl>
                                          <p:spTgt spid="91"/>
                                        </p:tgtEl>
                                      </p:cBhvr>
                                    </p:animEffect>
                                  </p:childTnLst>
                                </p:cTn>
                              </p:par>
                            </p:childTnLst>
                          </p:cTn>
                        </p:par>
                        <p:par>
                          <p:cTn id="84" fill="hold">
                            <p:stCondLst>
                              <p:cond delay="7639"/>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88"/>
                                        </p:tgtEl>
                                        <p:attrNameLst>
                                          <p:attrName>style.visibility</p:attrName>
                                        </p:attrNameLst>
                                      </p:cBhvr>
                                      <p:to>
                                        <p:strVal val="visible"/>
                                      </p:to>
                                    </p:set>
                                    <p:anim calcmode="lin" valueType="num">
                                      <p:cBhvr>
                                        <p:cTn id="87" dur="400" fill="hold"/>
                                        <p:tgtEl>
                                          <p:spTgt spid="88"/>
                                        </p:tgtEl>
                                        <p:attrNameLst>
                                          <p:attrName>ppt_w</p:attrName>
                                        </p:attrNameLst>
                                      </p:cBhvr>
                                      <p:tavLst>
                                        <p:tav tm="0">
                                          <p:val>
                                            <p:fltVal val="0"/>
                                          </p:val>
                                        </p:tav>
                                        <p:tav tm="100000">
                                          <p:val>
                                            <p:strVal val="#ppt_w"/>
                                          </p:val>
                                        </p:tav>
                                      </p:tavLst>
                                    </p:anim>
                                    <p:anim calcmode="lin" valueType="num">
                                      <p:cBhvr>
                                        <p:cTn id="88" dur="400" fill="hold"/>
                                        <p:tgtEl>
                                          <p:spTgt spid="88"/>
                                        </p:tgtEl>
                                        <p:attrNameLst>
                                          <p:attrName>ppt_h</p:attrName>
                                        </p:attrNameLst>
                                      </p:cBhvr>
                                      <p:tavLst>
                                        <p:tav tm="0">
                                          <p:val>
                                            <p:fltVal val="0"/>
                                          </p:val>
                                        </p:tav>
                                        <p:tav tm="100000">
                                          <p:val>
                                            <p:strVal val="#ppt_h"/>
                                          </p:val>
                                        </p:tav>
                                      </p:tavLst>
                                    </p:anim>
                                    <p:animEffect transition="in" filter="fade">
                                      <p:cBhvr>
                                        <p:cTn id="89" dur="400"/>
                                        <p:tgtEl>
                                          <p:spTgt spid="88"/>
                                        </p:tgtEl>
                                      </p:cBhvr>
                                    </p:animEffect>
                                  </p:childTnLst>
                                </p:cTn>
                              </p:par>
                            </p:childTnLst>
                          </p:cTn>
                        </p:par>
                        <p:par>
                          <p:cTn id="90" fill="hold">
                            <p:stCondLst>
                              <p:cond delay="8159"/>
                            </p:stCondLst>
                            <p:childTnLst>
                              <p:par>
                                <p:cTn id="91" presetID="53" presetClass="entr" presetSubtype="16" fill="hold" grpId="0" nodeType="afterEffect">
                                  <p:stCondLst>
                                    <p:cond delay="0"/>
                                  </p:stCondLst>
                                  <p:iterate type="lt">
                                    <p:tmPct val="10000"/>
                                  </p:iterate>
                                  <p:childTnLst>
                                    <p:set>
                                      <p:cBhvr>
                                        <p:cTn id="92" dur="1" fill="hold">
                                          <p:stCondLst>
                                            <p:cond delay="0"/>
                                          </p:stCondLst>
                                        </p:cTn>
                                        <p:tgtEl>
                                          <p:spTgt spid="89"/>
                                        </p:tgtEl>
                                        <p:attrNameLst>
                                          <p:attrName>style.visibility</p:attrName>
                                        </p:attrNameLst>
                                      </p:cBhvr>
                                      <p:to>
                                        <p:strVal val="visible"/>
                                      </p:to>
                                    </p:set>
                                    <p:anim calcmode="lin" valueType="num">
                                      <p:cBhvr>
                                        <p:cTn id="93" dur="250" fill="hold"/>
                                        <p:tgtEl>
                                          <p:spTgt spid="89"/>
                                        </p:tgtEl>
                                        <p:attrNameLst>
                                          <p:attrName>ppt_w</p:attrName>
                                        </p:attrNameLst>
                                      </p:cBhvr>
                                      <p:tavLst>
                                        <p:tav tm="0">
                                          <p:val>
                                            <p:fltVal val="0"/>
                                          </p:val>
                                        </p:tav>
                                        <p:tav tm="100000">
                                          <p:val>
                                            <p:strVal val="#ppt_w"/>
                                          </p:val>
                                        </p:tav>
                                      </p:tavLst>
                                    </p:anim>
                                    <p:anim calcmode="lin" valueType="num">
                                      <p:cBhvr>
                                        <p:cTn id="94" dur="250" fill="hold"/>
                                        <p:tgtEl>
                                          <p:spTgt spid="89"/>
                                        </p:tgtEl>
                                        <p:attrNameLst>
                                          <p:attrName>ppt_h</p:attrName>
                                        </p:attrNameLst>
                                      </p:cBhvr>
                                      <p:tavLst>
                                        <p:tav tm="0">
                                          <p:val>
                                            <p:fltVal val="0"/>
                                          </p:val>
                                        </p:tav>
                                        <p:tav tm="100000">
                                          <p:val>
                                            <p:strVal val="#ppt_h"/>
                                          </p:val>
                                        </p:tav>
                                      </p:tavLst>
                                    </p:anim>
                                    <p:animEffect transition="in" filter="fade">
                                      <p:cBhvr>
                                        <p:cTn id="95" dur="250"/>
                                        <p:tgtEl>
                                          <p:spTgt spid="89"/>
                                        </p:tgtEl>
                                      </p:cBhvr>
                                    </p:animEffect>
                                  </p:childTnLst>
                                </p:cTn>
                              </p:par>
                            </p:childTnLst>
                          </p:cTn>
                        </p:par>
                        <p:par>
                          <p:cTn id="96" fill="hold">
                            <p:stCondLst>
                              <p:cond delay="9459"/>
                            </p:stCondLst>
                            <p:childTnLst>
                              <p:par>
                                <p:cTn id="97" presetID="53" presetClass="entr" presetSubtype="16" fill="hold" grpId="0" nodeType="afterEffect">
                                  <p:stCondLst>
                                    <p:cond delay="0"/>
                                  </p:stCondLst>
                                  <p:iterate type="lt">
                                    <p:tmPct val="10000"/>
                                  </p:iterate>
                                  <p:childTnLst>
                                    <p:set>
                                      <p:cBhvr>
                                        <p:cTn id="98" dur="1" fill="hold">
                                          <p:stCondLst>
                                            <p:cond delay="0"/>
                                          </p:stCondLst>
                                        </p:cTn>
                                        <p:tgtEl>
                                          <p:spTgt spid="82"/>
                                        </p:tgtEl>
                                        <p:attrNameLst>
                                          <p:attrName>style.visibility</p:attrName>
                                        </p:attrNameLst>
                                      </p:cBhvr>
                                      <p:to>
                                        <p:strVal val="visible"/>
                                      </p:to>
                                    </p:set>
                                    <p:anim calcmode="lin" valueType="num">
                                      <p:cBhvr>
                                        <p:cTn id="99" dur="400" fill="hold"/>
                                        <p:tgtEl>
                                          <p:spTgt spid="82"/>
                                        </p:tgtEl>
                                        <p:attrNameLst>
                                          <p:attrName>ppt_w</p:attrName>
                                        </p:attrNameLst>
                                      </p:cBhvr>
                                      <p:tavLst>
                                        <p:tav tm="0">
                                          <p:val>
                                            <p:fltVal val="0"/>
                                          </p:val>
                                        </p:tav>
                                        <p:tav tm="100000">
                                          <p:val>
                                            <p:strVal val="#ppt_w"/>
                                          </p:val>
                                        </p:tav>
                                      </p:tavLst>
                                    </p:anim>
                                    <p:anim calcmode="lin" valueType="num">
                                      <p:cBhvr>
                                        <p:cTn id="100" dur="400" fill="hold"/>
                                        <p:tgtEl>
                                          <p:spTgt spid="82"/>
                                        </p:tgtEl>
                                        <p:attrNameLst>
                                          <p:attrName>ppt_h</p:attrName>
                                        </p:attrNameLst>
                                      </p:cBhvr>
                                      <p:tavLst>
                                        <p:tav tm="0">
                                          <p:val>
                                            <p:fltVal val="0"/>
                                          </p:val>
                                        </p:tav>
                                        <p:tav tm="100000">
                                          <p:val>
                                            <p:strVal val="#ppt_h"/>
                                          </p:val>
                                        </p:tav>
                                      </p:tavLst>
                                    </p:anim>
                                    <p:animEffect transition="in" filter="fade">
                                      <p:cBhvr>
                                        <p:cTn id="101" dur="400"/>
                                        <p:tgtEl>
                                          <p:spTgt spid="82"/>
                                        </p:tgtEl>
                                      </p:cBhvr>
                                    </p:animEffect>
                                  </p:childTnLst>
                                </p:cTn>
                              </p:par>
                            </p:childTnLst>
                          </p:cTn>
                        </p:par>
                        <p:par>
                          <p:cTn id="102" fill="hold">
                            <p:stCondLst>
                              <p:cond delay="9979"/>
                            </p:stCondLst>
                            <p:childTnLst>
                              <p:par>
                                <p:cTn id="103" presetID="53" presetClass="entr" presetSubtype="16" fill="hold" grpId="0" nodeType="afterEffect">
                                  <p:stCondLst>
                                    <p:cond delay="0"/>
                                  </p:stCondLst>
                                  <p:iterate type="lt">
                                    <p:tmPct val="10000"/>
                                  </p:iterate>
                                  <p:childTnLst>
                                    <p:set>
                                      <p:cBhvr>
                                        <p:cTn id="104" dur="1" fill="hold">
                                          <p:stCondLst>
                                            <p:cond delay="0"/>
                                          </p:stCondLst>
                                        </p:cTn>
                                        <p:tgtEl>
                                          <p:spTgt spid="83"/>
                                        </p:tgtEl>
                                        <p:attrNameLst>
                                          <p:attrName>style.visibility</p:attrName>
                                        </p:attrNameLst>
                                      </p:cBhvr>
                                      <p:to>
                                        <p:strVal val="visible"/>
                                      </p:to>
                                    </p:set>
                                    <p:anim calcmode="lin" valueType="num">
                                      <p:cBhvr>
                                        <p:cTn id="105" dur="250" fill="hold"/>
                                        <p:tgtEl>
                                          <p:spTgt spid="83"/>
                                        </p:tgtEl>
                                        <p:attrNameLst>
                                          <p:attrName>ppt_w</p:attrName>
                                        </p:attrNameLst>
                                      </p:cBhvr>
                                      <p:tavLst>
                                        <p:tav tm="0">
                                          <p:val>
                                            <p:fltVal val="0"/>
                                          </p:val>
                                        </p:tav>
                                        <p:tav tm="100000">
                                          <p:val>
                                            <p:strVal val="#ppt_w"/>
                                          </p:val>
                                        </p:tav>
                                      </p:tavLst>
                                    </p:anim>
                                    <p:anim calcmode="lin" valueType="num">
                                      <p:cBhvr>
                                        <p:cTn id="106" dur="250" fill="hold"/>
                                        <p:tgtEl>
                                          <p:spTgt spid="83"/>
                                        </p:tgtEl>
                                        <p:attrNameLst>
                                          <p:attrName>ppt_h</p:attrName>
                                        </p:attrNameLst>
                                      </p:cBhvr>
                                      <p:tavLst>
                                        <p:tav tm="0">
                                          <p:val>
                                            <p:fltVal val="0"/>
                                          </p:val>
                                        </p:tav>
                                        <p:tav tm="100000">
                                          <p:val>
                                            <p:strVal val="#ppt_h"/>
                                          </p:val>
                                        </p:tav>
                                      </p:tavLst>
                                    </p:anim>
                                    <p:animEffect transition="in" filter="fade">
                                      <p:cBhvr>
                                        <p:cTn id="107" dur="250"/>
                                        <p:tgtEl>
                                          <p:spTgt spid="83"/>
                                        </p:tgtEl>
                                      </p:cBhvr>
                                    </p:animEffect>
                                  </p:childTnLst>
                                </p:cTn>
                              </p:par>
                            </p:childTnLst>
                          </p:cTn>
                        </p:par>
                        <p:par>
                          <p:cTn id="108" fill="hold">
                            <p:stCondLst>
                              <p:cond delay="11279"/>
                            </p:stCondLst>
                            <p:childTnLst>
                              <p:par>
                                <p:cTn id="109" presetID="53" presetClass="entr" presetSubtype="16" fill="hold" grpId="0" nodeType="afterEffect">
                                  <p:stCondLst>
                                    <p:cond delay="0"/>
                                  </p:stCondLst>
                                  <p:iterate type="lt">
                                    <p:tmPct val="10000"/>
                                  </p:iterate>
                                  <p:childTnLst>
                                    <p:set>
                                      <p:cBhvr>
                                        <p:cTn id="110" dur="1" fill="hold">
                                          <p:stCondLst>
                                            <p:cond delay="0"/>
                                          </p:stCondLst>
                                        </p:cTn>
                                        <p:tgtEl>
                                          <p:spTgt spid="84"/>
                                        </p:tgtEl>
                                        <p:attrNameLst>
                                          <p:attrName>style.visibility</p:attrName>
                                        </p:attrNameLst>
                                      </p:cBhvr>
                                      <p:to>
                                        <p:strVal val="visible"/>
                                      </p:to>
                                    </p:set>
                                    <p:anim calcmode="lin" valueType="num">
                                      <p:cBhvr>
                                        <p:cTn id="111" dur="400" fill="hold"/>
                                        <p:tgtEl>
                                          <p:spTgt spid="84"/>
                                        </p:tgtEl>
                                        <p:attrNameLst>
                                          <p:attrName>ppt_w</p:attrName>
                                        </p:attrNameLst>
                                      </p:cBhvr>
                                      <p:tavLst>
                                        <p:tav tm="0">
                                          <p:val>
                                            <p:fltVal val="0"/>
                                          </p:val>
                                        </p:tav>
                                        <p:tav tm="100000">
                                          <p:val>
                                            <p:strVal val="#ppt_w"/>
                                          </p:val>
                                        </p:tav>
                                      </p:tavLst>
                                    </p:anim>
                                    <p:anim calcmode="lin" valueType="num">
                                      <p:cBhvr>
                                        <p:cTn id="112" dur="400" fill="hold"/>
                                        <p:tgtEl>
                                          <p:spTgt spid="84"/>
                                        </p:tgtEl>
                                        <p:attrNameLst>
                                          <p:attrName>ppt_h</p:attrName>
                                        </p:attrNameLst>
                                      </p:cBhvr>
                                      <p:tavLst>
                                        <p:tav tm="0">
                                          <p:val>
                                            <p:fltVal val="0"/>
                                          </p:val>
                                        </p:tav>
                                        <p:tav tm="100000">
                                          <p:val>
                                            <p:strVal val="#ppt_h"/>
                                          </p:val>
                                        </p:tav>
                                      </p:tavLst>
                                    </p:anim>
                                    <p:animEffect transition="in" filter="fade">
                                      <p:cBhvr>
                                        <p:cTn id="113" dur="400"/>
                                        <p:tgtEl>
                                          <p:spTgt spid="84"/>
                                        </p:tgtEl>
                                      </p:cBhvr>
                                    </p:animEffect>
                                  </p:childTnLst>
                                </p:cTn>
                              </p:par>
                            </p:childTnLst>
                          </p:cTn>
                        </p:par>
                        <p:par>
                          <p:cTn id="114" fill="hold">
                            <p:stCondLst>
                              <p:cond delay="11799"/>
                            </p:stCondLst>
                            <p:childTnLst>
                              <p:par>
                                <p:cTn id="115" presetID="53" presetClass="entr" presetSubtype="16" fill="hold" grpId="0" nodeType="afterEffect">
                                  <p:stCondLst>
                                    <p:cond delay="0"/>
                                  </p:stCondLst>
                                  <p:iterate type="lt">
                                    <p:tmPct val="10000"/>
                                  </p:iterate>
                                  <p:childTnLst>
                                    <p:set>
                                      <p:cBhvr>
                                        <p:cTn id="116" dur="1" fill="hold">
                                          <p:stCondLst>
                                            <p:cond delay="0"/>
                                          </p:stCondLst>
                                        </p:cTn>
                                        <p:tgtEl>
                                          <p:spTgt spid="85"/>
                                        </p:tgtEl>
                                        <p:attrNameLst>
                                          <p:attrName>style.visibility</p:attrName>
                                        </p:attrNameLst>
                                      </p:cBhvr>
                                      <p:to>
                                        <p:strVal val="visible"/>
                                      </p:to>
                                    </p:set>
                                    <p:anim calcmode="lin" valueType="num">
                                      <p:cBhvr>
                                        <p:cTn id="117" dur="250" fill="hold"/>
                                        <p:tgtEl>
                                          <p:spTgt spid="85"/>
                                        </p:tgtEl>
                                        <p:attrNameLst>
                                          <p:attrName>ppt_w</p:attrName>
                                        </p:attrNameLst>
                                      </p:cBhvr>
                                      <p:tavLst>
                                        <p:tav tm="0">
                                          <p:val>
                                            <p:fltVal val="0"/>
                                          </p:val>
                                        </p:tav>
                                        <p:tav tm="100000">
                                          <p:val>
                                            <p:strVal val="#ppt_w"/>
                                          </p:val>
                                        </p:tav>
                                      </p:tavLst>
                                    </p:anim>
                                    <p:anim calcmode="lin" valueType="num">
                                      <p:cBhvr>
                                        <p:cTn id="118" dur="250" fill="hold"/>
                                        <p:tgtEl>
                                          <p:spTgt spid="85"/>
                                        </p:tgtEl>
                                        <p:attrNameLst>
                                          <p:attrName>ppt_h</p:attrName>
                                        </p:attrNameLst>
                                      </p:cBhvr>
                                      <p:tavLst>
                                        <p:tav tm="0">
                                          <p:val>
                                            <p:fltVal val="0"/>
                                          </p:val>
                                        </p:tav>
                                        <p:tav tm="100000">
                                          <p:val>
                                            <p:strVal val="#ppt_h"/>
                                          </p:val>
                                        </p:tav>
                                      </p:tavLst>
                                    </p:anim>
                                    <p:animEffect transition="in" filter="fade">
                                      <p:cBhvr>
                                        <p:cTn id="119" dur="250"/>
                                        <p:tgtEl>
                                          <p:spTgt spid="85"/>
                                        </p:tgtEl>
                                      </p:cBhvr>
                                    </p:animEffect>
                                  </p:childTnLst>
                                </p:cTn>
                              </p:par>
                            </p:childTnLst>
                          </p:cTn>
                        </p:par>
                        <p:par>
                          <p:cTn id="120" fill="hold">
                            <p:stCondLst>
                              <p:cond delay="13099"/>
                            </p:stCondLst>
                            <p:childTnLst>
                              <p:par>
                                <p:cTn id="121" presetID="53" presetClass="entr" presetSubtype="16" fill="hold" grpId="0" nodeType="afterEffect">
                                  <p:stCondLst>
                                    <p:cond delay="0"/>
                                  </p:stCondLst>
                                  <p:iterate type="lt">
                                    <p:tmPct val="10000"/>
                                  </p:iterate>
                                  <p:childTnLst>
                                    <p:set>
                                      <p:cBhvr>
                                        <p:cTn id="122" dur="1" fill="hold">
                                          <p:stCondLst>
                                            <p:cond delay="0"/>
                                          </p:stCondLst>
                                        </p:cTn>
                                        <p:tgtEl>
                                          <p:spTgt spid="86"/>
                                        </p:tgtEl>
                                        <p:attrNameLst>
                                          <p:attrName>style.visibility</p:attrName>
                                        </p:attrNameLst>
                                      </p:cBhvr>
                                      <p:to>
                                        <p:strVal val="visible"/>
                                      </p:to>
                                    </p:set>
                                    <p:anim calcmode="lin" valueType="num">
                                      <p:cBhvr>
                                        <p:cTn id="123" dur="400" fill="hold"/>
                                        <p:tgtEl>
                                          <p:spTgt spid="86"/>
                                        </p:tgtEl>
                                        <p:attrNameLst>
                                          <p:attrName>ppt_w</p:attrName>
                                        </p:attrNameLst>
                                      </p:cBhvr>
                                      <p:tavLst>
                                        <p:tav tm="0">
                                          <p:val>
                                            <p:fltVal val="0"/>
                                          </p:val>
                                        </p:tav>
                                        <p:tav tm="100000">
                                          <p:val>
                                            <p:strVal val="#ppt_w"/>
                                          </p:val>
                                        </p:tav>
                                      </p:tavLst>
                                    </p:anim>
                                    <p:anim calcmode="lin" valueType="num">
                                      <p:cBhvr>
                                        <p:cTn id="124" dur="400" fill="hold"/>
                                        <p:tgtEl>
                                          <p:spTgt spid="86"/>
                                        </p:tgtEl>
                                        <p:attrNameLst>
                                          <p:attrName>ppt_h</p:attrName>
                                        </p:attrNameLst>
                                      </p:cBhvr>
                                      <p:tavLst>
                                        <p:tav tm="0">
                                          <p:val>
                                            <p:fltVal val="0"/>
                                          </p:val>
                                        </p:tav>
                                        <p:tav tm="100000">
                                          <p:val>
                                            <p:strVal val="#ppt_h"/>
                                          </p:val>
                                        </p:tav>
                                      </p:tavLst>
                                    </p:anim>
                                    <p:animEffect transition="in" filter="fade">
                                      <p:cBhvr>
                                        <p:cTn id="125" dur="400"/>
                                        <p:tgtEl>
                                          <p:spTgt spid="86"/>
                                        </p:tgtEl>
                                      </p:cBhvr>
                                    </p:animEffect>
                                  </p:childTnLst>
                                </p:cTn>
                              </p:par>
                            </p:childTnLst>
                          </p:cTn>
                        </p:par>
                        <p:par>
                          <p:cTn id="126" fill="hold">
                            <p:stCondLst>
                              <p:cond delay="13619"/>
                            </p:stCondLst>
                            <p:childTnLst>
                              <p:par>
                                <p:cTn id="127" presetID="53" presetClass="entr" presetSubtype="16" fill="hold" grpId="0" nodeType="afterEffect">
                                  <p:stCondLst>
                                    <p:cond delay="0"/>
                                  </p:stCondLst>
                                  <p:iterate type="lt">
                                    <p:tmPct val="10000"/>
                                  </p:iterate>
                                  <p:childTnLst>
                                    <p:set>
                                      <p:cBhvr>
                                        <p:cTn id="128" dur="1" fill="hold">
                                          <p:stCondLst>
                                            <p:cond delay="0"/>
                                          </p:stCondLst>
                                        </p:cTn>
                                        <p:tgtEl>
                                          <p:spTgt spid="87"/>
                                        </p:tgtEl>
                                        <p:attrNameLst>
                                          <p:attrName>style.visibility</p:attrName>
                                        </p:attrNameLst>
                                      </p:cBhvr>
                                      <p:to>
                                        <p:strVal val="visible"/>
                                      </p:to>
                                    </p:set>
                                    <p:anim calcmode="lin" valueType="num">
                                      <p:cBhvr>
                                        <p:cTn id="129" dur="250" fill="hold"/>
                                        <p:tgtEl>
                                          <p:spTgt spid="87"/>
                                        </p:tgtEl>
                                        <p:attrNameLst>
                                          <p:attrName>ppt_w</p:attrName>
                                        </p:attrNameLst>
                                      </p:cBhvr>
                                      <p:tavLst>
                                        <p:tav tm="0">
                                          <p:val>
                                            <p:fltVal val="0"/>
                                          </p:val>
                                        </p:tav>
                                        <p:tav tm="100000">
                                          <p:val>
                                            <p:strVal val="#ppt_w"/>
                                          </p:val>
                                        </p:tav>
                                      </p:tavLst>
                                    </p:anim>
                                    <p:anim calcmode="lin" valueType="num">
                                      <p:cBhvr>
                                        <p:cTn id="130" dur="250" fill="hold"/>
                                        <p:tgtEl>
                                          <p:spTgt spid="87"/>
                                        </p:tgtEl>
                                        <p:attrNameLst>
                                          <p:attrName>ppt_h</p:attrName>
                                        </p:attrNameLst>
                                      </p:cBhvr>
                                      <p:tavLst>
                                        <p:tav tm="0">
                                          <p:val>
                                            <p:fltVal val="0"/>
                                          </p:val>
                                        </p:tav>
                                        <p:tav tm="100000">
                                          <p:val>
                                            <p:strVal val="#ppt_h"/>
                                          </p:val>
                                        </p:tav>
                                      </p:tavLst>
                                    </p:anim>
                                    <p:animEffect transition="in" filter="fade">
                                      <p:cBhvr>
                                        <p:cTn id="131" dur="2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0" grpId="0"/>
      <p:bldP spid="81" grpId="0"/>
      <p:bldP spid="82" grpId="0"/>
      <p:bldP spid="83" grpId="0"/>
      <p:bldP spid="84" grpId="0"/>
      <p:bldP spid="85" grpId="0"/>
      <p:bldP spid="86" grpId="0"/>
      <p:bldP spid="87" grpId="0"/>
      <p:bldP spid="88" grpId="0"/>
      <p:bldP spid="89" grpId="0"/>
      <p:bldP spid="90" grpId="0"/>
      <p:bldP spid="9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新年工作计划</a:t>
            </a:r>
          </a:p>
        </p:txBody>
      </p:sp>
      <p:grpSp>
        <p:nvGrpSpPr>
          <p:cNvPr id="4" name="组合 3"/>
          <p:cNvGrpSpPr/>
          <p:nvPr/>
        </p:nvGrpSpPr>
        <p:grpSpPr>
          <a:xfrm>
            <a:off x="225688" y="292098"/>
            <a:ext cx="599329" cy="599329"/>
            <a:chOff x="225688" y="292098"/>
            <a:chExt cx="599329" cy="599329"/>
          </a:xfrm>
        </p:grpSpPr>
        <p:sp>
          <p:nvSpPr>
            <p:cNvPr id="5" name="椭圆 4"/>
            <p:cNvSpPr/>
            <p:nvPr/>
          </p:nvSpPr>
          <p:spPr>
            <a:xfrm>
              <a:off x="225688" y="292098"/>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Freeform 34"/>
            <p:cNvSpPr>
              <a:spLocks noEditPoints="1"/>
            </p:cNvSpPr>
            <p:nvPr/>
          </p:nvSpPr>
          <p:spPr bwMode="auto">
            <a:xfrm>
              <a:off x="361140" y="423228"/>
              <a:ext cx="328424" cy="337067"/>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rgbClr val="E94744"/>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7" name="TextBox 21"/>
          <p:cNvSpPr txBox="1"/>
          <p:nvPr/>
        </p:nvSpPr>
        <p:spPr>
          <a:xfrm>
            <a:off x="904733" y="3579862"/>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bg1">
                    <a:lumMod val="50000"/>
                  </a:schemeClr>
                </a:solidFill>
                <a:latin typeface="+mn-lt"/>
                <a:ea typeface="+mn-ea"/>
                <a:cs typeface="+mn-ea"/>
                <a:sym typeface="+mn-lt"/>
              </a:rPr>
              <a:t>点击输入简要文字内容，文字内容需概括精炼，不用多余的文字修饰，言简意赅的说明分项内容</a:t>
            </a:r>
            <a:r>
              <a:rPr lang="en-US" altLang="zh-CN" dirty="0">
                <a:solidFill>
                  <a:schemeClr val="bg1">
                    <a:lumMod val="50000"/>
                  </a:schemeClr>
                </a:solidFill>
                <a:latin typeface="+mn-lt"/>
                <a:ea typeface="+mn-ea"/>
                <a:cs typeface="+mn-ea"/>
                <a:sym typeface="+mn-lt"/>
              </a:rPr>
              <a:t>……</a:t>
            </a:r>
          </a:p>
        </p:txBody>
      </p:sp>
      <p:sp>
        <p:nvSpPr>
          <p:cNvPr id="8" name="TextBox 22"/>
          <p:cNvSpPr txBox="1"/>
          <p:nvPr/>
        </p:nvSpPr>
        <p:spPr>
          <a:xfrm>
            <a:off x="2912509" y="3579862"/>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bg1">
                    <a:lumMod val="50000"/>
                  </a:schemeClr>
                </a:solidFill>
                <a:latin typeface="+mn-lt"/>
                <a:ea typeface="+mn-ea"/>
                <a:cs typeface="+mn-ea"/>
                <a:sym typeface="+mn-lt"/>
              </a:rPr>
              <a:t>点击输入简要文字内容，文字内容需概括精炼，不用多余的文字修饰，言简意赅的说明分项内容</a:t>
            </a:r>
            <a:r>
              <a:rPr lang="en-US" altLang="zh-CN" dirty="0">
                <a:solidFill>
                  <a:schemeClr val="bg1">
                    <a:lumMod val="50000"/>
                  </a:schemeClr>
                </a:solidFill>
                <a:latin typeface="+mn-lt"/>
                <a:ea typeface="+mn-ea"/>
                <a:cs typeface="+mn-ea"/>
                <a:sym typeface="+mn-lt"/>
              </a:rPr>
              <a:t>……</a:t>
            </a:r>
          </a:p>
        </p:txBody>
      </p:sp>
      <p:sp>
        <p:nvSpPr>
          <p:cNvPr id="9" name="TextBox 28"/>
          <p:cNvSpPr txBox="1"/>
          <p:nvPr/>
        </p:nvSpPr>
        <p:spPr>
          <a:xfrm>
            <a:off x="4907111" y="3587827"/>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bg1">
                    <a:lumMod val="50000"/>
                  </a:schemeClr>
                </a:solidFill>
                <a:latin typeface="+mn-lt"/>
                <a:ea typeface="+mn-ea"/>
                <a:cs typeface="+mn-ea"/>
                <a:sym typeface="+mn-lt"/>
              </a:rPr>
              <a:t>点击输入简要文字内容，文字内容需概括精炼，不用多余的文字修饰，言简意赅的说明分项内容</a:t>
            </a:r>
            <a:r>
              <a:rPr lang="en-US" altLang="zh-CN" dirty="0">
                <a:solidFill>
                  <a:schemeClr val="bg1">
                    <a:lumMod val="50000"/>
                  </a:schemeClr>
                </a:solidFill>
                <a:latin typeface="+mn-lt"/>
                <a:ea typeface="+mn-ea"/>
                <a:cs typeface="+mn-ea"/>
                <a:sym typeface="+mn-lt"/>
              </a:rPr>
              <a:t>……</a:t>
            </a:r>
          </a:p>
        </p:txBody>
      </p:sp>
      <p:sp>
        <p:nvSpPr>
          <p:cNvPr id="10" name="TextBox 29"/>
          <p:cNvSpPr txBox="1"/>
          <p:nvPr/>
        </p:nvSpPr>
        <p:spPr>
          <a:xfrm>
            <a:off x="6870379" y="3587827"/>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bg1">
                    <a:lumMod val="50000"/>
                  </a:schemeClr>
                </a:solidFill>
                <a:latin typeface="+mn-lt"/>
                <a:ea typeface="+mn-ea"/>
                <a:cs typeface="+mn-ea"/>
                <a:sym typeface="+mn-lt"/>
              </a:rPr>
              <a:t>点击输入简要文字内容，文字内容需概括精炼，不用多余的文字修饰，言简意赅的说明分项内容</a:t>
            </a:r>
            <a:r>
              <a:rPr lang="en-US" altLang="zh-CN" dirty="0">
                <a:solidFill>
                  <a:schemeClr val="bg1">
                    <a:lumMod val="50000"/>
                  </a:schemeClr>
                </a:solidFill>
                <a:latin typeface="+mn-lt"/>
                <a:ea typeface="+mn-ea"/>
                <a:cs typeface="+mn-ea"/>
                <a:sym typeface="+mn-lt"/>
              </a:rPr>
              <a:t>……</a:t>
            </a:r>
          </a:p>
        </p:txBody>
      </p:sp>
      <p:sp>
        <p:nvSpPr>
          <p:cNvPr id="11" name="燕尾形箭头 10"/>
          <p:cNvSpPr/>
          <p:nvPr/>
        </p:nvSpPr>
        <p:spPr>
          <a:xfrm>
            <a:off x="467544" y="2427734"/>
            <a:ext cx="8208912" cy="228600"/>
          </a:xfrm>
          <a:prstGeom prst="notchedRightArrow">
            <a:avLst/>
          </a:prstGeom>
          <a:solidFill>
            <a:srgbClr val="E9474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cs typeface="+mn-ea"/>
              <a:sym typeface="+mn-lt"/>
            </a:endParaRPr>
          </a:p>
        </p:txBody>
      </p:sp>
      <p:grpSp>
        <p:nvGrpSpPr>
          <p:cNvPr id="12" name="组合 11"/>
          <p:cNvGrpSpPr/>
          <p:nvPr/>
        </p:nvGrpSpPr>
        <p:grpSpPr>
          <a:xfrm>
            <a:off x="783076" y="1635646"/>
            <a:ext cx="1697385" cy="1697385"/>
            <a:chOff x="1278794" y="3334906"/>
            <a:chExt cx="914014" cy="914014"/>
          </a:xfrm>
        </p:grpSpPr>
        <p:grpSp>
          <p:nvGrpSpPr>
            <p:cNvPr id="13" name="组合 1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grpSp>
        <p:sp>
          <p:nvSpPr>
            <p:cNvPr id="14" name="TextBox 33"/>
            <p:cNvSpPr txBox="1"/>
            <p:nvPr/>
          </p:nvSpPr>
          <p:spPr>
            <a:xfrm>
              <a:off x="1464127" y="3742514"/>
              <a:ext cx="541394" cy="182306"/>
            </a:xfrm>
            <a:prstGeom prst="rect">
              <a:avLst/>
            </a:prstGeom>
            <a:noFill/>
          </p:spPr>
          <p:txBody>
            <a:bodyPr wrap="none" rtlCol="0">
              <a:spAutoFit/>
            </a:bodyPr>
            <a:lstStyle/>
            <a:p>
              <a:pPr algn="ctr"/>
              <a:r>
                <a:rPr lang="zh-CN" altLang="en-US" sz="1600" b="1" dirty="0">
                  <a:solidFill>
                    <a:schemeClr val="bg1">
                      <a:lumMod val="50000"/>
                    </a:schemeClr>
                  </a:solidFill>
                  <a:cs typeface="+mn-ea"/>
                  <a:sym typeface="+mn-lt"/>
                </a:rPr>
                <a:t>标题内容</a:t>
              </a:r>
            </a:p>
          </p:txBody>
        </p:sp>
      </p:grpSp>
      <p:grpSp>
        <p:nvGrpSpPr>
          <p:cNvPr id="17" name="组合 16"/>
          <p:cNvGrpSpPr/>
          <p:nvPr/>
        </p:nvGrpSpPr>
        <p:grpSpPr>
          <a:xfrm>
            <a:off x="2746134" y="1639356"/>
            <a:ext cx="1697385" cy="1697385"/>
            <a:chOff x="1278794" y="3334906"/>
            <a:chExt cx="914014" cy="914014"/>
          </a:xfrm>
        </p:grpSpPr>
        <p:grpSp>
          <p:nvGrpSpPr>
            <p:cNvPr id="18" name="组合 1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grpSp>
        <p:sp>
          <p:nvSpPr>
            <p:cNvPr id="19" name="TextBox 38"/>
            <p:cNvSpPr txBox="1"/>
            <p:nvPr/>
          </p:nvSpPr>
          <p:spPr>
            <a:xfrm>
              <a:off x="1464129" y="3740516"/>
              <a:ext cx="541394" cy="182306"/>
            </a:xfrm>
            <a:prstGeom prst="rect">
              <a:avLst/>
            </a:prstGeom>
            <a:noFill/>
          </p:spPr>
          <p:txBody>
            <a:bodyPr wrap="none" rtlCol="0">
              <a:spAutoFit/>
            </a:bodyPr>
            <a:lstStyle/>
            <a:p>
              <a:pPr algn="ctr"/>
              <a:r>
                <a:rPr lang="zh-CN" altLang="en-US" sz="1600" b="1" dirty="0">
                  <a:solidFill>
                    <a:schemeClr val="bg1">
                      <a:lumMod val="50000"/>
                    </a:schemeClr>
                  </a:solidFill>
                  <a:cs typeface="+mn-ea"/>
                  <a:sym typeface="+mn-lt"/>
                </a:rPr>
                <a:t>标题内容</a:t>
              </a:r>
            </a:p>
          </p:txBody>
        </p:sp>
      </p:grpSp>
      <p:grpSp>
        <p:nvGrpSpPr>
          <p:cNvPr id="22" name="组合 21"/>
          <p:cNvGrpSpPr/>
          <p:nvPr/>
        </p:nvGrpSpPr>
        <p:grpSpPr>
          <a:xfrm>
            <a:off x="4688516" y="1635646"/>
            <a:ext cx="1697385" cy="1697385"/>
            <a:chOff x="1278794" y="3334906"/>
            <a:chExt cx="914014" cy="914014"/>
          </a:xfrm>
        </p:grpSpPr>
        <p:grpSp>
          <p:nvGrpSpPr>
            <p:cNvPr id="23" name="组合 2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grpSp>
        <p:sp>
          <p:nvSpPr>
            <p:cNvPr id="24" name="TextBox 48"/>
            <p:cNvSpPr txBox="1"/>
            <p:nvPr/>
          </p:nvSpPr>
          <p:spPr>
            <a:xfrm>
              <a:off x="1464129" y="3742514"/>
              <a:ext cx="541394" cy="182306"/>
            </a:xfrm>
            <a:prstGeom prst="rect">
              <a:avLst/>
            </a:prstGeom>
            <a:noFill/>
          </p:spPr>
          <p:txBody>
            <a:bodyPr wrap="none" rtlCol="0">
              <a:spAutoFit/>
            </a:bodyPr>
            <a:lstStyle/>
            <a:p>
              <a:pPr algn="ctr"/>
              <a:r>
                <a:rPr lang="zh-CN" altLang="en-US" sz="1600" b="1" dirty="0">
                  <a:solidFill>
                    <a:schemeClr val="bg1">
                      <a:lumMod val="50000"/>
                    </a:schemeClr>
                  </a:solidFill>
                  <a:cs typeface="+mn-ea"/>
                  <a:sym typeface="+mn-lt"/>
                </a:rPr>
                <a:t>标题内容</a:t>
              </a:r>
            </a:p>
          </p:txBody>
        </p:sp>
      </p:grpSp>
      <p:grpSp>
        <p:nvGrpSpPr>
          <p:cNvPr id="27" name="组合 26"/>
          <p:cNvGrpSpPr/>
          <p:nvPr/>
        </p:nvGrpSpPr>
        <p:grpSpPr>
          <a:xfrm>
            <a:off x="6619031" y="1642521"/>
            <a:ext cx="1697385" cy="1697385"/>
            <a:chOff x="1278794" y="3334906"/>
            <a:chExt cx="914014" cy="914014"/>
          </a:xfrm>
        </p:grpSpPr>
        <p:grpSp>
          <p:nvGrpSpPr>
            <p:cNvPr id="28" name="组合 2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grpSp>
        <p:sp>
          <p:nvSpPr>
            <p:cNvPr id="29" name="TextBox 53"/>
            <p:cNvSpPr txBox="1"/>
            <p:nvPr/>
          </p:nvSpPr>
          <p:spPr>
            <a:xfrm>
              <a:off x="1464129" y="3738812"/>
              <a:ext cx="541394" cy="182306"/>
            </a:xfrm>
            <a:prstGeom prst="rect">
              <a:avLst/>
            </a:prstGeom>
            <a:noFill/>
          </p:spPr>
          <p:txBody>
            <a:bodyPr wrap="none" rtlCol="0">
              <a:spAutoFit/>
            </a:bodyPr>
            <a:lstStyle/>
            <a:p>
              <a:pPr algn="ctr"/>
              <a:r>
                <a:rPr lang="zh-CN" altLang="en-US" sz="1600" b="1" dirty="0">
                  <a:solidFill>
                    <a:schemeClr val="bg1">
                      <a:lumMod val="50000"/>
                    </a:schemeClr>
                  </a:solidFill>
                  <a:cs typeface="+mn-ea"/>
                  <a:sym typeface="+mn-lt"/>
                </a:rPr>
                <a:t>标题内容</a:t>
              </a:r>
            </a:p>
          </p:txBody>
        </p:sp>
      </p:grpSp>
      <p:sp>
        <p:nvSpPr>
          <p:cNvPr id="32" name="椭圆 31"/>
          <p:cNvSpPr/>
          <p:nvPr/>
        </p:nvSpPr>
        <p:spPr>
          <a:xfrm>
            <a:off x="824277" y="1491630"/>
            <a:ext cx="645364" cy="645364"/>
          </a:xfrm>
          <a:prstGeom prst="ellipse">
            <a:avLst/>
          </a:prstGeom>
          <a:solidFill>
            <a:srgbClr val="E9474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33" name="椭圆 32"/>
          <p:cNvSpPr/>
          <p:nvPr/>
        </p:nvSpPr>
        <p:spPr>
          <a:xfrm>
            <a:off x="2783180" y="1491630"/>
            <a:ext cx="645364" cy="645364"/>
          </a:xfrm>
          <a:prstGeom prst="ellipse">
            <a:avLst/>
          </a:prstGeom>
          <a:solidFill>
            <a:srgbClr val="015A75"/>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34" name="椭圆 33"/>
          <p:cNvSpPr/>
          <p:nvPr/>
        </p:nvSpPr>
        <p:spPr>
          <a:xfrm>
            <a:off x="4760524" y="1498175"/>
            <a:ext cx="645364" cy="645364"/>
          </a:xfrm>
          <a:prstGeom prst="ellipse">
            <a:avLst/>
          </a:prstGeom>
          <a:solidFill>
            <a:srgbClr val="F17445"/>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35" name="椭圆 34"/>
          <p:cNvSpPr/>
          <p:nvPr/>
        </p:nvSpPr>
        <p:spPr>
          <a:xfrm>
            <a:off x="6707078" y="1498175"/>
            <a:ext cx="645364" cy="645364"/>
          </a:xfrm>
          <a:prstGeom prst="ellipse">
            <a:avLst/>
          </a:prstGeom>
          <a:solidFill>
            <a:srgbClr val="009999"/>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36" name="Freeform 34"/>
          <p:cNvSpPr>
            <a:spLocks noEditPoints="1"/>
          </p:cNvSpPr>
          <p:nvPr/>
        </p:nvSpPr>
        <p:spPr bwMode="auto">
          <a:xfrm>
            <a:off x="1000830" y="1642521"/>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91440" tIns="45720" rIns="91440" bIns="45720" numCol="1" anchor="t" anchorCtr="0" compatLnSpc="1"/>
          <a:lstStyle/>
          <a:p>
            <a:endParaRPr lang="zh-CN" altLang="en-US" sz="1500">
              <a:cs typeface="+mn-ea"/>
              <a:sym typeface="+mn-lt"/>
            </a:endParaRPr>
          </a:p>
        </p:txBody>
      </p:sp>
      <p:sp>
        <p:nvSpPr>
          <p:cNvPr id="37" name="Freeform 26"/>
          <p:cNvSpPr>
            <a:spLocks noEditPoints="1"/>
          </p:cNvSpPr>
          <p:nvPr/>
        </p:nvSpPr>
        <p:spPr bwMode="auto">
          <a:xfrm>
            <a:off x="2952968" y="1663271"/>
            <a:ext cx="305788" cy="30208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91440" tIns="45720" rIns="91440" bIns="45720" numCol="1" anchor="t" anchorCtr="0" compatLnSpc="1"/>
          <a:lstStyle/>
          <a:p>
            <a:endParaRPr lang="zh-CN" altLang="en-US" sz="1500">
              <a:cs typeface="+mn-ea"/>
              <a:sym typeface="+mn-lt"/>
            </a:endParaRPr>
          </a:p>
        </p:txBody>
      </p:sp>
      <p:sp>
        <p:nvSpPr>
          <p:cNvPr id="38" name="Freeform 35"/>
          <p:cNvSpPr>
            <a:spLocks noEditPoints="1"/>
          </p:cNvSpPr>
          <p:nvPr/>
        </p:nvSpPr>
        <p:spPr bwMode="auto">
          <a:xfrm>
            <a:off x="6895784" y="1679567"/>
            <a:ext cx="294065" cy="318039"/>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91440" tIns="45720" rIns="91440" bIns="45720" numCol="1" anchor="t" anchorCtr="0" compatLnSpc="1"/>
          <a:lstStyle/>
          <a:p>
            <a:endParaRPr lang="zh-CN" altLang="en-US" sz="1500">
              <a:cs typeface="+mn-ea"/>
              <a:sym typeface="+mn-lt"/>
            </a:endParaRPr>
          </a:p>
        </p:txBody>
      </p:sp>
      <p:sp>
        <p:nvSpPr>
          <p:cNvPr id="39" name="Freeform 20"/>
          <p:cNvSpPr>
            <a:spLocks noEditPoints="1"/>
          </p:cNvSpPr>
          <p:nvPr/>
        </p:nvSpPr>
        <p:spPr bwMode="auto">
          <a:xfrm>
            <a:off x="4949998" y="1635646"/>
            <a:ext cx="287664" cy="36196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91440" tIns="45720" rIns="91440" bIns="45720" numCol="1" anchor="t" anchorCtr="0" compatLnSpc="1"/>
          <a:lstStyle/>
          <a:p>
            <a:endParaRPr lang="zh-CN" altLang="en-US" sz="15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nodeType="afterEffect" p14:presetBounceEnd="44000">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14:bounceEnd="44000">
                                          <p:cBhvr additive="base">
                                            <p:cTn id="21"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44000">
                                      <p:stCondLst>
                                        <p:cond delay="100"/>
                                      </p:stCondLst>
                                      <p:childTnLst>
                                        <p:set>
                                          <p:cBhvr>
                                            <p:cTn id="24" dur="1" fill="hold">
                                              <p:stCondLst>
                                                <p:cond delay="0"/>
                                              </p:stCondLst>
                                            </p:cTn>
                                            <p:tgtEl>
                                              <p:spTgt spid="17"/>
                                            </p:tgtEl>
                                            <p:attrNameLst>
                                              <p:attrName>style.visibility</p:attrName>
                                            </p:attrNameLst>
                                          </p:cBhvr>
                                          <p:to>
                                            <p:strVal val="visible"/>
                                          </p:to>
                                        </p:set>
                                        <p:anim calcmode="lin" valueType="num" p14:bounceEnd="44000">
                                          <p:cBhvr additive="base">
                                            <p:cTn id="25" dur="500" fill="hold"/>
                                            <p:tgtEl>
                                              <p:spTgt spid="17"/>
                                            </p:tgtEl>
                                            <p:attrNameLst>
                                              <p:attrName>ppt_x</p:attrName>
                                            </p:attrNameLst>
                                          </p:cBhvr>
                                          <p:tavLst>
                                            <p:tav tm="0">
                                              <p:val>
                                                <p:strVal val="#ppt_x"/>
                                              </p:val>
                                            </p:tav>
                                            <p:tav tm="100000">
                                              <p:val>
                                                <p:strVal val="#ppt_x"/>
                                              </p:val>
                                            </p:tav>
                                          </p:tavLst>
                                        </p:anim>
                                        <p:anim calcmode="lin" valueType="num" p14:bounceEnd="44000">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14:presetBounceEnd="44000">
                                      <p:stCondLst>
                                        <p:cond delay="200"/>
                                      </p:stCondLst>
                                      <p:childTnLst>
                                        <p:set>
                                          <p:cBhvr>
                                            <p:cTn id="28" dur="1" fill="hold">
                                              <p:stCondLst>
                                                <p:cond delay="0"/>
                                              </p:stCondLst>
                                            </p:cTn>
                                            <p:tgtEl>
                                              <p:spTgt spid="22"/>
                                            </p:tgtEl>
                                            <p:attrNameLst>
                                              <p:attrName>style.visibility</p:attrName>
                                            </p:attrNameLst>
                                          </p:cBhvr>
                                          <p:to>
                                            <p:strVal val="visible"/>
                                          </p:to>
                                        </p:set>
                                        <p:anim calcmode="lin" valueType="num" p14:bounceEnd="44000">
                                          <p:cBhvr additive="base">
                                            <p:cTn id="29" dur="500" fill="hold"/>
                                            <p:tgtEl>
                                              <p:spTgt spid="22"/>
                                            </p:tgtEl>
                                            <p:attrNameLst>
                                              <p:attrName>ppt_x</p:attrName>
                                            </p:attrNameLst>
                                          </p:cBhvr>
                                          <p:tavLst>
                                            <p:tav tm="0">
                                              <p:val>
                                                <p:strVal val="#ppt_x"/>
                                              </p:val>
                                            </p:tav>
                                            <p:tav tm="100000">
                                              <p:val>
                                                <p:strVal val="#ppt_x"/>
                                              </p:val>
                                            </p:tav>
                                          </p:tavLst>
                                        </p:anim>
                                        <p:anim calcmode="lin" valueType="num" p14:bounceEnd="44000">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14:presetBounceEnd="44000">
                                      <p:stCondLst>
                                        <p:cond delay="300"/>
                                      </p:stCondLst>
                                      <p:childTnLst>
                                        <p:set>
                                          <p:cBhvr>
                                            <p:cTn id="32" dur="1" fill="hold">
                                              <p:stCondLst>
                                                <p:cond delay="0"/>
                                              </p:stCondLst>
                                            </p:cTn>
                                            <p:tgtEl>
                                              <p:spTgt spid="27"/>
                                            </p:tgtEl>
                                            <p:attrNameLst>
                                              <p:attrName>style.visibility</p:attrName>
                                            </p:attrNameLst>
                                          </p:cBhvr>
                                          <p:to>
                                            <p:strVal val="visible"/>
                                          </p:to>
                                        </p:set>
                                        <p:anim calcmode="lin" valueType="num" p14:bounceEnd="44000">
                                          <p:cBhvr additive="base">
                                            <p:cTn id="33" dur="500" fill="hold"/>
                                            <p:tgtEl>
                                              <p:spTgt spid="27"/>
                                            </p:tgtEl>
                                            <p:attrNameLst>
                                              <p:attrName>ppt_x</p:attrName>
                                            </p:attrNameLst>
                                          </p:cBhvr>
                                          <p:tavLst>
                                            <p:tav tm="0">
                                              <p:val>
                                                <p:strVal val="#ppt_x"/>
                                              </p:val>
                                            </p:tav>
                                            <p:tav tm="100000">
                                              <p:val>
                                                <p:strVal val="#ppt_x"/>
                                              </p:val>
                                            </p:tav>
                                          </p:tavLst>
                                        </p:anim>
                                        <p:anim calcmode="lin" valueType="num" p14:bounceEnd="44000">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14:presetBounceEnd="44000">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14:bounceEnd="44000">
                                          <p:cBhvr additive="base">
                                            <p:cTn id="38" dur="500" fill="hold"/>
                                            <p:tgtEl>
                                              <p:spTgt spid="32"/>
                                            </p:tgtEl>
                                            <p:attrNameLst>
                                              <p:attrName>ppt_x</p:attrName>
                                            </p:attrNameLst>
                                          </p:cBhvr>
                                          <p:tavLst>
                                            <p:tav tm="0">
                                              <p:val>
                                                <p:strVal val="#ppt_x"/>
                                              </p:val>
                                            </p:tav>
                                            <p:tav tm="100000">
                                              <p:val>
                                                <p:strVal val="#ppt_x"/>
                                              </p:val>
                                            </p:tav>
                                          </p:tavLst>
                                        </p:anim>
                                        <p:anim calcmode="lin" valueType="num" p14:bounceEnd="44000">
                                          <p:cBhvr additive="base">
                                            <p:cTn id="39" dur="500" fill="hold"/>
                                            <p:tgtEl>
                                              <p:spTgt spid="3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14:presetBounceEnd="44000">
                                      <p:stCondLst>
                                        <p:cond delay="100"/>
                                      </p:stCondLst>
                                      <p:childTnLst>
                                        <p:set>
                                          <p:cBhvr>
                                            <p:cTn id="41" dur="1" fill="hold">
                                              <p:stCondLst>
                                                <p:cond delay="0"/>
                                              </p:stCondLst>
                                            </p:cTn>
                                            <p:tgtEl>
                                              <p:spTgt spid="33"/>
                                            </p:tgtEl>
                                            <p:attrNameLst>
                                              <p:attrName>style.visibility</p:attrName>
                                            </p:attrNameLst>
                                          </p:cBhvr>
                                          <p:to>
                                            <p:strVal val="visible"/>
                                          </p:to>
                                        </p:set>
                                        <p:anim calcmode="lin" valueType="num" p14:bounceEnd="44000">
                                          <p:cBhvr additive="base">
                                            <p:cTn id="42" dur="500" fill="hold"/>
                                            <p:tgtEl>
                                              <p:spTgt spid="33"/>
                                            </p:tgtEl>
                                            <p:attrNameLst>
                                              <p:attrName>ppt_x</p:attrName>
                                            </p:attrNameLst>
                                          </p:cBhvr>
                                          <p:tavLst>
                                            <p:tav tm="0">
                                              <p:val>
                                                <p:strVal val="#ppt_x"/>
                                              </p:val>
                                            </p:tav>
                                            <p:tav tm="100000">
                                              <p:val>
                                                <p:strVal val="#ppt_x"/>
                                              </p:val>
                                            </p:tav>
                                          </p:tavLst>
                                        </p:anim>
                                        <p:anim calcmode="lin" valueType="num" p14:bounceEnd="44000">
                                          <p:cBhvr additive="base">
                                            <p:cTn id="43" dur="500" fill="hold"/>
                                            <p:tgtEl>
                                              <p:spTgt spid="3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14:presetBounceEnd="44000">
                                      <p:stCondLst>
                                        <p:cond delay="200"/>
                                      </p:stCondLst>
                                      <p:childTnLst>
                                        <p:set>
                                          <p:cBhvr>
                                            <p:cTn id="45" dur="1" fill="hold">
                                              <p:stCondLst>
                                                <p:cond delay="0"/>
                                              </p:stCondLst>
                                            </p:cTn>
                                            <p:tgtEl>
                                              <p:spTgt spid="34"/>
                                            </p:tgtEl>
                                            <p:attrNameLst>
                                              <p:attrName>style.visibility</p:attrName>
                                            </p:attrNameLst>
                                          </p:cBhvr>
                                          <p:to>
                                            <p:strVal val="visible"/>
                                          </p:to>
                                        </p:set>
                                        <p:anim calcmode="lin" valueType="num" p14:bounceEnd="44000">
                                          <p:cBhvr additive="base">
                                            <p:cTn id="46" dur="500" fill="hold"/>
                                            <p:tgtEl>
                                              <p:spTgt spid="34"/>
                                            </p:tgtEl>
                                            <p:attrNameLst>
                                              <p:attrName>ppt_x</p:attrName>
                                            </p:attrNameLst>
                                          </p:cBhvr>
                                          <p:tavLst>
                                            <p:tav tm="0">
                                              <p:val>
                                                <p:strVal val="#ppt_x"/>
                                              </p:val>
                                            </p:tav>
                                            <p:tav tm="100000">
                                              <p:val>
                                                <p:strVal val="#ppt_x"/>
                                              </p:val>
                                            </p:tav>
                                          </p:tavLst>
                                        </p:anim>
                                        <p:anim calcmode="lin" valueType="num" p14:bounceEnd="44000">
                                          <p:cBhvr additive="base">
                                            <p:cTn id="47" dur="500" fill="hold"/>
                                            <p:tgtEl>
                                              <p:spTgt spid="3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14:presetBounceEnd="44000">
                                      <p:stCondLst>
                                        <p:cond delay="300"/>
                                      </p:stCondLst>
                                      <p:childTnLst>
                                        <p:set>
                                          <p:cBhvr>
                                            <p:cTn id="49" dur="1" fill="hold">
                                              <p:stCondLst>
                                                <p:cond delay="0"/>
                                              </p:stCondLst>
                                            </p:cTn>
                                            <p:tgtEl>
                                              <p:spTgt spid="35"/>
                                            </p:tgtEl>
                                            <p:attrNameLst>
                                              <p:attrName>style.visibility</p:attrName>
                                            </p:attrNameLst>
                                          </p:cBhvr>
                                          <p:to>
                                            <p:strVal val="visible"/>
                                          </p:to>
                                        </p:set>
                                        <p:anim calcmode="lin" valueType="num" p14:bounceEnd="44000">
                                          <p:cBhvr additive="base">
                                            <p:cTn id="50" dur="500" fill="hold"/>
                                            <p:tgtEl>
                                              <p:spTgt spid="35"/>
                                            </p:tgtEl>
                                            <p:attrNameLst>
                                              <p:attrName>ppt_x</p:attrName>
                                            </p:attrNameLst>
                                          </p:cBhvr>
                                          <p:tavLst>
                                            <p:tav tm="0">
                                              <p:val>
                                                <p:strVal val="#ppt_x"/>
                                              </p:val>
                                            </p:tav>
                                            <p:tav tm="100000">
                                              <p:val>
                                                <p:strVal val="#ppt_x"/>
                                              </p:val>
                                            </p:tav>
                                          </p:tavLst>
                                        </p:anim>
                                        <p:anim calcmode="lin" valueType="num" p14:bounceEnd="44000">
                                          <p:cBhvr additive="base">
                                            <p:cTn id="51" dur="500" fill="hold"/>
                                            <p:tgtEl>
                                              <p:spTgt spid="35"/>
                                            </p:tgtEl>
                                            <p:attrNameLst>
                                              <p:attrName>ppt_y</p:attrName>
                                            </p:attrNameLst>
                                          </p:cBhvr>
                                          <p:tavLst>
                                            <p:tav tm="0">
                                              <p:val>
                                                <p:strVal val="1+#ppt_h/2"/>
                                              </p:val>
                                            </p:tav>
                                            <p:tav tm="100000">
                                              <p:val>
                                                <p:strVal val="#ppt_y"/>
                                              </p:val>
                                            </p:tav>
                                          </p:tavLst>
                                        </p:anim>
                                      </p:childTnLst>
                                    </p:cTn>
                                  </p:par>
                                  <p:par>
                                    <p:cTn id="52" presetID="31" presetClass="entr" presetSubtype="0" fill="hold" grpId="0" nodeType="withEffect">
                                      <p:stCondLst>
                                        <p:cond delay="40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ppt_w</p:attrName>
                                            </p:attrNameLst>
                                          </p:cBhvr>
                                          <p:tavLst>
                                            <p:tav tm="0">
                                              <p:val>
                                                <p:fltVal val="0"/>
                                              </p:val>
                                            </p:tav>
                                            <p:tav tm="100000">
                                              <p:val>
                                                <p:strVal val="#ppt_w"/>
                                              </p:val>
                                            </p:tav>
                                          </p:tavLst>
                                        </p:anim>
                                        <p:anim calcmode="lin" valueType="num">
                                          <p:cBhvr>
                                            <p:cTn id="55" dur="500" fill="hold"/>
                                            <p:tgtEl>
                                              <p:spTgt spid="36"/>
                                            </p:tgtEl>
                                            <p:attrNameLst>
                                              <p:attrName>ppt_h</p:attrName>
                                            </p:attrNameLst>
                                          </p:cBhvr>
                                          <p:tavLst>
                                            <p:tav tm="0">
                                              <p:val>
                                                <p:fltVal val="0"/>
                                              </p:val>
                                            </p:tav>
                                            <p:tav tm="100000">
                                              <p:val>
                                                <p:strVal val="#ppt_h"/>
                                              </p:val>
                                            </p:tav>
                                          </p:tavLst>
                                        </p:anim>
                                        <p:anim calcmode="lin" valueType="num">
                                          <p:cBhvr>
                                            <p:cTn id="56" dur="500" fill="hold"/>
                                            <p:tgtEl>
                                              <p:spTgt spid="36"/>
                                            </p:tgtEl>
                                            <p:attrNameLst>
                                              <p:attrName>style.rotation</p:attrName>
                                            </p:attrNameLst>
                                          </p:cBhvr>
                                          <p:tavLst>
                                            <p:tav tm="0">
                                              <p:val>
                                                <p:fltVal val="90"/>
                                              </p:val>
                                            </p:tav>
                                            <p:tav tm="100000">
                                              <p:val>
                                                <p:fltVal val="0"/>
                                              </p:val>
                                            </p:tav>
                                          </p:tavLst>
                                        </p:anim>
                                        <p:animEffect transition="in" filter="fade">
                                          <p:cBhvr>
                                            <p:cTn id="57" dur="500"/>
                                            <p:tgtEl>
                                              <p:spTgt spid="36"/>
                                            </p:tgtEl>
                                          </p:cBhvr>
                                        </p:animEffect>
                                      </p:childTnLst>
                                    </p:cTn>
                                  </p:par>
                                  <p:par>
                                    <p:cTn id="58" presetID="31" presetClass="entr" presetSubtype="0" fill="hold" grpId="0" nodeType="withEffect">
                                      <p:stCondLst>
                                        <p:cond delay="50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90"/>
                                              </p:val>
                                            </p:tav>
                                            <p:tav tm="100000">
                                              <p:val>
                                                <p:fltVal val="0"/>
                                              </p:val>
                                            </p:tav>
                                          </p:tavLst>
                                        </p:anim>
                                        <p:animEffect transition="in" filter="fade">
                                          <p:cBhvr>
                                            <p:cTn id="63" dur="500"/>
                                            <p:tgtEl>
                                              <p:spTgt spid="37"/>
                                            </p:tgtEl>
                                          </p:cBhvr>
                                        </p:animEffect>
                                      </p:childTnLst>
                                    </p:cTn>
                                  </p:par>
                                  <p:par>
                                    <p:cTn id="64" presetID="31" presetClass="entr" presetSubtype="0" fill="hold" grpId="0" nodeType="withEffect">
                                      <p:stCondLst>
                                        <p:cond delay="60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 calcmode="lin" valueType="num">
                                          <p:cBhvr>
                                            <p:cTn id="68" dur="500" fill="hold"/>
                                            <p:tgtEl>
                                              <p:spTgt spid="39"/>
                                            </p:tgtEl>
                                            <p:attrNameLst>
                                              <p:attrName>style.rotation</p:attrName>
                                            </p:attrNameLst>
                                          </p:cBhvr>
                                          <p:tavLst>
                                            <p:tav tm="0">
                                              <p:val>
                                                <p:fltVal val="90"/>
                                              </p:val>
                                            </p:tav>
                                            <p:tav tm="100000">
                                              <p:val>
                                                <p:fltVal val="0"/>
                                              </p:val>
                                            </p:tav>
                                          </p:tavLst>
                                        </p:anim>
                                        <p:animEffect transition="in" filter="fade">
                                          <p:cBhvr>
                                            <p:cTn id="69" dur="500"/>
                                            <p:tgtEl>
                                              <p:spTgt spid="39"/>
                                            </p:tgtEl>
                                          </p:cBhvr>
                                        </p:animEffect>
                                      </p:childTnLst>
                                    </p:cTn>
                                  </p:par>
                                  <p:par>
                                    <p:cTn id="70" presetID="31" presetClass="entr" presetSubtype="0" fill="hold" grpId="0" nodeType="withEffect">
                                      <p:stCondLst>
                                        <p:cond delay="70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 calcmode="lin" valueType="num">
                                          <p:cBhvr>
                                            <p:cTn id="74" dur="500" fill="hold"/>
                                            <p:tgtEl>
                                              <p:spTgt spid="38"/>
                                            </p:tgtEl>
                                            <p:attrNameLst>
                                              <p:attrName>style.rotation</p:attrName>
                                            </p:attrNameLst>
                                          </p:cBhvr>
                                          <p:tavLst>
                                            <p:tav tm="0">
                                              <p:val>
                                                <p:fltVal val="90"/>
                                              </p:val>
                                            </p:tav>
                                            <p:tav tm="100000">
                                              <p:val>
                                                <p:fltVal val="0"/>
                                              </p:val>
                                            </p:tav>
                                          </p:tavLst>
                                        </p:anim>
                                        <p:animEffect transition="in" filter="fade">
                                          <p:cBhvr>
                                            <p:cTn id="75" dur="500"/>
                                            <p:tgtEl>
                                              <p:spTgt spid="38"/>
                                            </p:tgtEl>
                                          </p:cBhvr>
                                        </p:animEffect>
                                      </p:childTnLst>
                                    </p:cTn>
                                  </p:par>
                                </p:childTnLst>
                              </p:cTn>
                            </p:par>
                            <p:par>
                              <p:cTn id="76" fill="hold">
                                <p:stCondLst>
                                  <p:cond delay="2500"/>
                                </p:stCondLst>
                                <p:childTnLst>
                                  <p:par>
                                    <p:cTn id="77" presetID="22" presetClass="entr" presetSubtype="8"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1000"/>
                                            <p:tgtEl>
                                              <p:spTgt spid="11"/>
                                            </p:tgtEl>
                                          </p:cBhvr>
                                        </p:animEffect>
                                      </p:childTnLst>
                                    </p:cTn>
                                  </p:par>
                                </p:childTnLst>
                              </p:cTn>
                            </p:par>
                            <p:par>
                              <p:cTn id="80" fill="hold">
                                <p:stCondLst>
                                  <p:cond delay="3500"/>
                                </p:stCondLst>
                                <p:childTnLst>
                                  <p:par>
                                    <p:cTn id="81" presetID="22" presetClass="entr" presetSubtype="2" fill="hold" grpId="0"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right)">
                                          <p:cBhvr>
                                            <p:cTn id="83" dur="500"/>
                                            <p:tgtEl>
                                              <p:spTgt spid="7"/>
                                            </p:tgtEl>
                                          </p:cBhvr>
                                        </p:animEffect>
                                      </p:childTnLst>
                                    </p:cTn>
                                  </p:par>
                                  <p:par>
                                    <p:cTn id="84" presetID="22" presetClass="entr" presetSubtype="2" fill="hold" grpId="0" nodeType="withEffect">
                                      <p:stCondLst>
                                        <p:cond delay="200"/>
                                      </p:stCondLst>
                                      <p:childTnLst>
                                        <p:set>
                                          <p:cBhvr>
                                            <p:cTn id="85" dur="1" fill="hold">
                                              <p:stCondLst>
                                                <p:cond delay="0"/>
                                              </p:stCondLst>
                                            </p:cTn>
                                            <p:tgtEl>
                                              <p:spTgt spid="8"/>
                                            </p:tgtEl>
                                            <p:attrNameLst>
                                              <p:attrName>style.visibility</p:attrName>
                                            </p:attrNameLst>
                                          </p:cBhvr>
                                          <p:to>
                                            <p:strVal val="visible"/>
                                          </p:to>
                                        </p:set>
                                        <p:animEffect transition="in" filter="wipe(right)">
                                          <p:cBhvr>
                                            <p:cTn id="86" dur="500"/>
                                            <p:tgtEl>
                                              <p:spTgt spid="8"/>
                                            </p:tgtEl>
                                          </p:cBhvr>
                                        </p:animEffect>
                                      </p:childTnLst>
                                    </p:cTn>
                                  </p:par>
                                  <p:par>
                                    <p:cTn id="87" presetID="22" presetClass="entr" presetSubtype="2" fill="hold" grpId="0" nodeType="withEffect">
                                      <p:stCondLst>
                                        <p:cond delay="400"/>
                                      </p:stCondLst>
                                      <p:childTnLst>
                                        <p:set>
                                          <p:cBhvr>
                                            <p:cTn id="88" dur="1" fill="hold">
                                              <p:stCondLst>
                                                <p:cond delay="0"/>
                                              </p:stCondLst>
                                            </p:cTn>
                                            <p:tgtEl>
                                              <p:spTgt spid="9"/>
                                            </p:tgtEl>
                                            <p:attrNameLst>
                                              <p:attrName>style.visibility</p:attrName>
                                            </p:attrNameLst>
                                          </p:cBhvr>
                                          <p:to>
                                            <p:strVal val="visible"/>
                                          </p:to>
                                        </p:set>
                                        <p:animEffect transition="in" filter="wipe(right)">
                                          <p:cBhvr>
                                            <p:cTn id="89" dur="500"/>
                                            <p:tgtEl>
                                              <p:spTgt spid="9"/>
                                            </p:tgtEl>
                                          </p:cBhvr>
                                        </p:animEffect>
                                      </p:childTnLst>
                                    </p:cTn>
                                  </p:par>
                                  <p:par>
                                    <p:cTn id="90" presetID="22" presetClass="entr" presetSubtype="2" fill="hold" grpId="0" nodeType="withEffect">
                                      <p:stCondLst>
                                        <p:cond delay="600"/>
                                      </p:stCondLst>
                                      <p:childTnLst>
                                        <p:set>
                                          <p:cBhvr>
                                            <p:cTn id="91" dur="1" fill="hold">
                                              <p:stCondLst>
                                                <p:cond delay="0"/>
                                              </p:stCondLst>
                                            </p:cTn>
                                            <p:tgtEl>
                                              <p:spTgt spid="10"/>
                                            </p:tgtEl>
                                            <p:attrNameLst>
                                              <p:attrName>style.visibility</p:attrName>
                                            </p:attrNameLst>
                                          </p:cBhvr>
                                          <p:to>
                                            <p:strVal val="visible"/>
                                          </p:to>
                                        </p:set>
                                        <p:animEffect transition="in" filter="wipe(right)">
                                          <p:cBhvr>
                                            <p:cTn id="9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P spid="11" grpId="0" animBg="1"/>
          <p:bldP spid="32" grpId="0" animBg="1"/>
          <p:bldP spid="33" grpId="0" animBg="1"/>
          <p:bldP spid="34" grpId="0" animBg="1"/>
          <p:bldP spid="35" grpId="0" animBg="1"/>
          <p:bldP spid="36" grpId="0" animBg="1"/>
          <p:bldP spid="37" grpId="0" animBg="1"/>
          <p:bldP spid="38" grpId="0" animBg="1"/>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10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20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30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ppt_x"/>
                                              </p:val>
                                            </p:tav>
                                            <p:tav tm="100000">
                                              <p:val>
                                                <p:strVal val="#ppt_x"/>
                                              </p:val>
                                            </p:tav>
                                          </p:tavLst>
                                        </p:anim>
                                        <p:anim calcmode="lin" valueType="num">
                                          <p:cBhvr additive="base">
                                            <p:cTn id="39" dur="500" fill="hold"/>
                                            <p:tgtEl>
                                              <p:spTgt spid="3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0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ppt_x"/>
                                              </p:val>
                                            </p:tav>
                                            <p:tav tm="100000">
                                              <p:val>
                                                <p:strVal val="#ppt_x"/>
                                              </p:val>
                                            </p:tav>
                                          </p:tavLst>
                                        </p:anim>
                                        <p:anim calcmode="lin" valueType="num">
                                          <p:cBhvr additive="base">
                                            <p:cTn id="43" dur="500" fill="hold"/>
                                            <p:tgtEl>
                                              <p:spTgt spid="3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00"/>
                                      </p:stCondLst>
                                      <p:childTnLst>
                                        <p:set>
                                          <p:cBhvr>
                                            <p:cTn id="45" dur="1" fill="hold">
                                              <p:stCondLst>
                                                <p:cond delay="0"/>
                                              </p:stCondLst>
                                            </p:cTn>
                                            <p:tgtEl>
                                              <p:spTgt spid="34"/>
                                            </p:tgtEl>
                                            <p:attrNameLst>
                                              <p:attrName>style.visibility</p:attrName>
                                            </p:attrNameLst>
                                          </p:cBhvr>
                                          <p:to>
                                            <p:strVal val="visible"/>
                                          </p:to>
                                        </p:set>
                                        <p:anim calcmode="lin" valueType="num">
                                          <p:cBhvr additive="base">
                                            <p:cTn id="46" dur="500" fill="hold"/>
                                            <p:tgtEl>
                                              <p:spTgt spid="34"/>
                                            </p:tgtEl>
                                            <p:attrNameLst>
                                              <p:attrName>ppt_x</p:attrName>
                                            </p:attrNameLst>
                                          </p:cBhvr>
                                          <p:tavLst>
                                            <p:tav tm="0">
                                              <p:val>
                                                <p:strVal val="#ppt_x"/>
                                              </p:val>
                                            </p:tav>
                                            <p:tav tm="100000">
                                              <p:val>
                                                <p:strVal val="#ppt_x"/>
                                              </p:val>
                                            </p:tav>
                                          </p:tavLst>
                                        </p:anim>
                                        <p:anim calcmode="lin" valueType="num">
                                          <p:cBhvr additive="base">
                                            <p:cTn id="47" dur="500" fill="hold"/>
                                            <p:tgtEl>
                                              <p:spTgt spid="3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30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ppt_x"/>
                                              </p:val>
                                            </p:tav>
                                            <p:tav tm="100000">
                                              <p:val>
                                                <p:strVal val="#ppt_x"/>
                                              </p:val>
                                            </p:tav>
                                          </p:tavLst>
                                        </p:anim>
                                        <p:anim calcmode="lin" valueType="num">
                                          <p:cBhvr additive="base">
                                            <p:cTn id="51" dur="500" fill="hold"/>
                                            <p:tgtEl>
                                              <p:spTgt spid="35"/>
                                            </p:tgtEl>
                                            <p:attrNameLst>
                                              <p:attrName>ppt_y</p:attrName>
                                            </p:attrNameLst>
                                          </p:cBhvr>
                                          <p:tavLst>
                                            <p:tav tm="0">
                                              <p:val>
                                                <p:strVal val="1+#ppt_h/2"/>
                                              </p:val>
                                            </p:tav>
                                            <p:tav tm="100000">
                                              <p:val>
                                                <p:strVal val="#ppt_y"/>
                                              </p:val>
                                            </p:tav>
                                          </p:tavLst>
                                        </p:anim>
                                      </p:childTnLst>
                                    </p:cTn>
                                  </p:par>
                                  <p:par>
                                    <p:cTn id="52" presetID="31" presetClass="entr" presetSubtype="0" fill="hold" grpId="0" nodeType="withEffect">
                                      <p:stCondLst>
                                        <p:cond delay="40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ppt_w</p:attrName>
                                            </p:attrNameLst>
                                          </p:cBhvr>
                                          <p:tavLst>
                                            <p:tav tm="0">
                                              <p:val>
                                                <p:fltVal val="0"/>
                                              </p:val>
                                            </p:tav>
                                            <p:tav tm="100000">
                                              <p:val>
                                                <p:strVal val="#ppt_w"/>
                                              </p:val>
                                            </p:tav>
                                          </p:tavLst>
                                        </p:anim>
                                        <p:anim calcmode="lin" valueType="num">
                                          <p:cBhvr>
                                            <p:cTn id="55" dur="500" fill="hold"/>
                                            <p:tgtEl>
                                              <p:spTgt spid="36"/>
                                            </p:tgtEl>
                                            <p:attrNameLst>
                                              <p:attrName>ppt_h</p:attrName>
                                            </p:attrNameLst>
                                          </p:cBhvr>
                                          <p:tavLst>
                                            <p:tav tm="0">
                                              <p:val>
                                                <p:fltVal val="0"/>
                                              </p:val>
                                            </p:tav>
                                            <p:tav tm="100000">
                                              <p:val>
                                                <p:strVal val="#ppt_h"/>
                                              </p:val>
                                            </p:tav>
                                          </p:tavLst>
                                        </p:anim>
                                        <p:anim calcmode="lin" valueType="num">
                                          <p:cBhvr>
                                            <p:cTn id="56" dur="500" fill="hold"/>
                                            <p:tgtEl>
                                              <p:spTgt spid="36"/>
                                            </p:tgtEl>
                                            <p:attrNameLst>
                                              <p:attrName>style.rotation</p:attrName>
                                            </p:attrNameLst>
                                          </p:cBhvr>
                                          <p:tavLst>
                                            <p:tav tm="0">
                                              <p:val>
                                                <p:fltVal val="90"/>
                                              </p:val>
                                            </p:tav>
                                            <p:tav tm="100000">
                                              <p:val>
                                                <p:fltVal val="0"/>
                                              </p:val>
                                            </p:tav>
                                          </p:tavLst>
                                        </p:anim>
                                        <p:animEffect transition="in" filter="fade">
                                          <p:cBhvr>
                                            <p:cTn id="57" dur="500"/>
                                            <p:tgtEl>
                                              <p:spTgt spid="36"/>
                                            </p:tgtEl>
                                          </p:cBhvr>
                                        </p:animEffect>
                                      </p:childTnLst>
                                    </p:cTn>
                                  </p:par>
                                  <p:par>
                                    <p:cTn id="58" presetID="31" presetClass="entr" presetSubtype="0" fill="hold" grpId="0" nodeType="withEffect">
                                      <p:stCondLst>
                                        <p:cond delay="50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90"/>
                                              </p:val>
                                            </p:tav>
                                            <p:tav tm="100000">
                                              <p:val>
                                                <p:fltVal val="0"/>
                                              </p:val>
                                            </p:tav>
                                          </p:tavLst>
                                        </p:anim>
                                        <p:animEffect transition="in" filter="fade">
                                          <p:cBhvr>
                                            <p:cTn id="63" dur="500"/>
                                            <p:tgtEl>
                                              <p:spTgt spid="37"/>
                                            </p:tgtEl>
                                          </p:cBhvr>
                                        </p:animEffect>
                                      </p:childTnLst>
                                    </p:cTn>
                                  </p:par>
                                  <p:par>
                                    <p:cTn id="64" presetID="31" presetClass="entr" presetSubtype="0" fill="hold" grpId="0" nodeType="withEffect">
                                      <p:stCondLst>
                                        <p:cond delay="60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 calcmode="lin" valueType="num">
                                          <p:cBhvr>
                                            <p:cTn id="68" dur="500" fill="hold"/>
                                            <p:tgtEl>
                                              <p:spTgt spid="39"/>
                                            </p:tgtEl>
                                            <p:attrNameLst>
                                              <p:attrName>style.rotation</p:attrName>
                                            </p:attrNameLst>
                                          </p:cBhvr>
                                          <p:tavLst>
                                            <p:tav tm="0">
                                              <p:val>
                                                <p:fltVal val="90"/>
                                              </p:val>
                                            </p:tav>
                                            <p:tav tm="100000">
                                              <p:val>
                                                <p:fltVal val="0"/>
                                              </p:val>
                                            </p:tav>
                                          </p:tavLst>
                                        </p:anim>
                                        <p:animEffect transition="in" filter="fade">
                                          <p:cBhvr>
                                            <p:cTn id="69" dur="500"/>
                                            <p:tgtEl>
                                              <p:spTgt spid="39"/>
                                            </p:tgtEl>
                                          </p:cBhvr>
                                        </p:animEffect>
                                      </p:childTnLst>
                                    </p:cTn>
                                  </p:par>
                                  <p:par>
                                    <p:cTn id="70" presetID="31" presetClass="entr" presetSubtype="0" fill="hold" grpId="0" nodeType="withEffect">
                                      <p:stCondLst>
                                        <p:cond delay="70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 calcmode="lin" valueType="num">
                                          <p:cBhvr>
                                            <p:cTn id="74" dur="500" fill="hold"/>
                                            <p:tgtEl>
                                              <p:spTgt spid="38"/>
                                            </p:tgtEl>
                                            <p:attrNameLst>
                                              <p:attrName>style.rotation</p:attrName>
                                            </p:attrNameLst>
                                          </p:cBhvr>
                                          <p:tavLst>
                                            <p:tav tm="0">
                                              <p:val>
                                                <p:fltVal val="90"/>
                                              </p:val>
                                            </p:tav>
                                            <p:tav tm="100000">
                                              <p:val>
                                                <p:fltVal val="0"/>
                                              </p:val>
                                            </p:tav>
                                          </p:tavLst>
                                        </p:anim>
                                        <p:animEffect transition="in" filter="fade">
                                          <p:cBhvr>
                                            <p:cTn id="75" dur="500"/>
                                            <p:tgtEl>
                                              <p:spTgt spid="38"/>
                                            </p:tgtEl>
                                          </p:cBhvr>
                                        </p:animEffect>
                                      </p:childTnLst>
                                    </p:cTn>
                                  </p:par>
                                </p:childTnLst>
                              </p:cTn>
                            </p:par>
                            <p:par>
                              <p:cTn id="76" fill="hold">
                                <p:stCondLst>
                                  <p:cond delay="2500"/>
                                </p:stCondLst>
                                <p:childTnLst>
                                  <p:par>
                                    <p:cTn id="77" presetID="22" presetClass="entr" presetSubtype="8"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1000"/>
                                            <p:tgtEl>
                                              <p:spTgt spid="11"/>
                                            </p:tgtEl>
                                          </p:cBhvr>
                                        </p:animEffect>
                                      </p:childTnLst>
                                    </p:cTn>
                                  </p:par>
                                </p:childTnLst>
                              </p:cTn>
                            </p:par>
                            <p:par>
                              <p:cTn id="80" fill="hold">
                                <p:stCondLst>
                                  <p:cond delay="3500"/>
                                </p:stCondLst>
                                <p:childTnLst>
                                  <p:par>
                                    <p:cTn id="81" presetID="22" presetClass="entr" presetSubtype="2" fill="hold" grpId="0"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right)">
                                          <p:cBhvr>
                                            <p:cTn id="83" dur="500"/>
                                            <p:tgtEl>
                                              <p:spTgt spid="7"/>
                                            </p:tgtEl>
                                          </p:cBhvr>
                                        </p:animEffect>
                                      </p:childTnLst>
                                    </p:cTn>
                                  </p:par>
                                  <p:par>
                                    <p:cTn id="84" presetID="22" presetClass="entr" presetSubtype="2" fill="hold" grpId="0" nodeType="withEffect">
                                      <p:stCondLst>
                                        <p:cond delay="200"/>
                                      </p:stCondLst>
                                      <p:childTnLst>
                                        <p:set>
                                          <p:cBhvr>
                                            <p:cTn id="85" dur="1" fill="hold">
                                              <p:stCondLst>
                                                <p:cond delay="0"/>
                                              </p:stCondLst>
                                            </p:cTn>
                                            <p:tgtEl>
                                              <p:spTgt spid="8"/>
                                            </p:tgtEl>
                                            <p:attrNameLst>
                                              <p:attrName>style.visibility</p:attrName>
                                            </p:attrNameLst>
                                          </p:cBhvr>
                                          <p:to>
                                            <p:strVal val="visible"/>
                                          </p:to>
                                        </p:set>
                                        <p:animEffect transition="in" filter="wipe(right)">
                                          <p:cBhvr>
                                            <p:cTn id="86" dur="500"/>
                                            <p:tgtEl>
                                              <p:spTgt spid="8"/>
                                            </p:tgtEl>
                                          </p:cBhvr>
                                        </p:animEffect>
                                      </p:childTnLst>
                                    </p:cTn>
                                  </p:par>
                                  <p:par>
                                    <p:cTn id="87" presetID="22" presetClass="entr" presetSubtype="2" fill="hold" grpId="0" nodeType="withEffect">
                                      <p:stCondLst>
                                        <p:cond delay="400"/>
                                      </p:stCondLst>
                                      <p:childTnLst>
                                        <p:set>
                                          <p:cBhvr>
                                            <p:cTn id="88" dur="1" fill="hold">
                                              <p:stCondLst>
                                                <p:cond delay="0"/>
                                              </p:stCondLst>
                                            </p:cTn>
                                            <p:tgtEl>
                                              <p:spTgt spid="9"/>
                                            </p:tgtEl>
                                            <p:attrNameLst>
                                              <p:attrName>style.visibility</p:attrName>
                                            </p:attrNameLst>
                                          </p:cBhvr>
                                          <p:to>
                                            <p:strVal val="visible"/>
                                          </p:to>
                                        </p:set>
                                        <p:animEffect transition="in" filter="wipe(right)">
                                          <p:cBhvr>
                                            <p:cTn id="89" dur="500"/>
                                            <p:tgtEl>
                                              <p:spTgt spid="9"/>
                                            </p:tgtEl>
                                          </p:cBhvr>
                                        </p:animEffect>
                                      </p:childTnLst>
                                    </p:cTn>
                                  </p:par>
                                  <p:par>
                                    <p:cTn id="90" presetID="22" presetClass="entr" presetSubtype="2" fill="hold" grpId="0" nodeType="withEffect">
                                      <p:stCondLst>
                                        <p:cond delay="600"/>
                                      </p:stCondLst>
                                      <p:childTnLst>
                                        <p:set>
                                          <p:cBhvr>
                                            <p:cTn id="91" dur="1" fill="hold">
                                              <p:stCondLst>
                                                <p:cond delay="0"/>
                                              </p:stCondLst>
                                            </p:cTn>
                                            <p:tgtEl>
                                              <p:spTgt spid="10"/>
                                            </p:tgtEl>
                                            <p:attrNameLst>
                                              <p:attrName>style.visibility</p:attrName>
                                            </p:attrNameLst>
                                          </p:cBhvr>
                                          <p:to>
                                            <p:strVal val="visible"/>
                                          </p:to>
                                        </p:set>
                                        <p:animEffect transition="in" filter="wipe(right)">
                                          <p:cBhvr>
                                            <p:cTn id="9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P spid="11" grpId="0" animBg="1"/>
          <p:bldP spid="32" grpId="0" animBg="1"/>
          <p:bldP spid="33" grpId="0" animBg="1"/>
          <p:bldP spid="34" grpId="0" animBg="1"/>
          <p:bldP spid="35" grpId="0" animBg="1"/>
          <p:bldP spid="36" grpId="0" animBg="1"/>
          <p:bldP spid="37" grpId="0" animBg="1"/>
          <p:bldP spid="38" grpId="0" animBg="1"/>
          <p:bldP spid="39" grpId="0" animBg="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新年工作计划</a:t>
            </a:r>
          </a:p>
        </p:txBody>
      </p:sp>
      <p:grpSp>
        <p:nvGrpSpPr>
          <p:cNvPr id="4" name="组合 3"/>
          <p:cNvGrpSpPr/>
          <p:nvPr/>
        </p:nvGrpSpPr>
        <p:grpSpPr>
          <a:xfrm>
            <a:off x="225688" y="292098"/>
            <a:ext cx="599329" cy="599329"/>
            <a:chOff x="225688" y="292098"/>
            <a:chExt cx="599329" cy="599329"/>
          </a:xfrm>
        </p:grpSpPr>
        <p:sp>
          <p:nvSpPr>
            <p:cNvPr id="5" name="椭圆 4"/>
            <p:cNvSpPr/>
            <p:nvPr/>
          </p:nvSpPr>
          <p:spPr>
            <a:xfrm>
              <a:off x="225688" y="292098"/>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Freeform 34"/>
            <p:cNvSpPr>
              <a:spLocks noEditPoints="1"/>
            </p:cNvSpPr>
            <p:nvPr/>
          </p:nvSpPr>
          <p:spPr bwMode="auto">
            <a:xfrm>
              <a:off x="361140" y="423228"/>
              <a:ext cx="328424" cy="337067"/>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rgbClr val="E94744"/>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1" name="TextBox 115"/>
          <p:cNvSpPr txBox="1"/>
          <p:nvPr/>
        </p:nvSpPr>
        <p:spPr>
          <a:xfrm>
            <a:off x="1484031" y="1486229"/>
            <a:ext cx="754053" cy="253916"/>
          </a:xfrm>
          <a:prstGeom prst="rect">
            <a:avLst/>
          </a:prstGeom>
          <a:noFill/>
        </p:spPr>
        <p:txBody>
          <a:bodyPr wrap="none" lIns="68580" tIns="34290" rIns="68580" bIns="34290" rtlCol="0">
            <a:spAutoFit/>
          </a:bodyPr>
          <a:lstStyle/>
          <a:p>
            <a:pPr algn="r"/>
            <a:r>
              <a:rPr lang="zh-CN" altLang="en-US" sz="1200" dirty="0">
                <a:solidFill>
                  <a:schemeClr val="bg1">
                    <a:lumMod val="50000"/>
                  </a:schemeClr>
                </a:solidFill>
                <a:cs typeface="+mn-ea"/>
                <a:sym typeface="+mn-lt"/>
              </a:rPr>
              <a:t>标题内容</a:t>
            </a:r>
            <a:endParaRPr lang="id-ID" sz="1200" dirty="0">
              <a:solidFill>
                <a:schemeClr val="bg1">
                  <a:lumMod val="50000"/>
                </a:schemeClr>
              </a:solidFill>
              <a:cs typeface="+mn-ea"/>
              <a:sym typeface="+mn-lt"/>
            </a:endParaRPr>
          </a:p>
        </p:txBody>
      </p:sp>
      <p:sp>
        <p:nvSpPr>
          <p:cNvPr id="12" name="TextBox 116"/>
          <p:cNvSpPr txBox="1"/>
          <p:nvPr/>
        </p:nvSpPr>
        <p:spPr>
          <a:xfrm>
            <a:off x="556705" y="1688121"/>
            <a:ext cx="1679765" cy="623248"/>
          </a:xfrm>
          <a:prstGeom prst="rect">
            <a:avLst/>
          </a:prstGeom>
          <a:noFill/>
        </p:spPr>
        <p:txBody>
          <a:bodyPr wrap="square" lIns="68580" tIns="34290" rIns="68580" bIns="34290" rtlCol="0">
            <a:spAutoFit/>
          </a:bodyPr>
          <a:lstStyle/>
          <a:p>
            <a:r>
              <a:rPr lang="zh-CN" altLang="en-US" sz="900" dirty="0">
                <a:solidFill>
                  <a:schemeClr val="bg1">
                    <a:lumMod val="50000"/>
                  </a:schemeClr>
                </a:solidFill>
                <a:cs typeface="+mn-ea"/>
                <a:sym typeface="+mn-lt"/>
              </a:rPr>
              <a:t>点击输入简要文字内容，文字内容需概括精炼，不用多余的文字修饰，言简意赅的说明分项内容</a:t>
            </a:r>
            <a:r>
              <a:rPr lang="en-US" altLang="zh-CN" sz="900" dirty="0">
                <a:solidFill>
                  <a:schemeClr val="bg1">
                    <a:lumMod val="50000"/>
                  </a:schemeClr>
                </a:solidFill>
                <a:cs typeface="+mn-ea"/>
                <a:sym typeface="+mn-lt"/>
              </a:rPr>
              <a:t>……</a:t>
            </a:r>
          </a:p>
        </p:txBody>
      </p:sp>
      <p:sp>
        <p:nvSpPr>
          <p:cNvPr id="13" name="TextBox 117"/>
          <p:cNvSpPr txBox="1"/>
          <p:nvPr/>
        </p:nvSpPr>
        <p:spPr>
          <a:xfrm>
            <a:off x="7006029" y="1517460"/>
            <a:ext cx="754053" cy="253916"/>
          </a:xfrm>
          <a:prstGeom prst="rect">
            <a:avLst/>
          </a:prstGeom>
          <a:noFill/>
        </p:spPr>
        <p:txBody>
          <a:bodyPr wrap="none" lIns="68580" tIns="34290" rIns="68580" bIns="34290" rtlCol="0">
            <a:spAutoFit/>
          </a:bodyPr>
          <a:lstStyle/>
          <a:p>
            <a:pPr algn="r"/>
            <a:r>
              <a:rPr lang="zh-CN" altLang="en-US" sz="1200" dirty="0">
                <a:solidFill>
                  <a:schemeClr val="bg1">
                    <a:lumMod val="50000"/>
                  </a:schemeClr>
                </a:solidFill>
                <a:cs typeface="+mn-ea"/>
                <a:sym typeface="+mn-lt"/>
              </a:rPr>
              <a:t>标题内容</a:t>
            </a:r>
            <a:endParaRPr lang="id-ID" altLang="zh-CN" sz="1200" dirty="0">
              <a:solidFill>
                <a:schemeClr val="bg1">
                  <a:lumMod val="50000"/>
                </a:schemeClr>
              </a:solidFill>
              <a:cs typeface="+mn-ea"/>
              <a:sym typeface="+mn-lt"/>
            </a:endParaRPr>
          </a:p>
        </p:txBody>
      </p:sp>
      <p:sp>
        <p:nvSpPr>
          <p:cNvPr id="14" name="TextBox 118"/>
          <p:cNvSpPr txBox="1"/>
          <p:nvPr/>
        </p:nvSpPr>
        <p:spPr>
          <a:xfrm>
            <a:off x="6942310" y="1719352"/>
            <a:ext cx="1679765" cy="623248"/>
          </a:xfrm>
          <a:prstGeom prst="rect">
            <a:avLst/>
          </a:prstGeom>
          <a:noFill/>
        </p:spPr>
        <p:txBody>
          <a:bodyPr wrap="square" lIns="68580" tIns="34290" rIns="68580" bIns="34290" rtlCol="0">
            <a:spAutoFit/>
          </a:bodyPr>
          <a:lstStyle/>
          <a:p>
            <a:r>
              <a:rPr lang="zh-CN" altLang="en-US" sz="900" dirty="0">
                <a:solidFill>
                  <a:schemeClr val="bg1">
                    <a:lumMod val="50000"/>
                  </a:schemeClr>
                </a:solidFill>
                <a:cs typeface="+mn-ea"/>
                <a:sym typeface="+mn-lt"/>
              </a:rPr>
              <a:t>点击输入简要文字内容，文字内容需概括精炼，不用多余的文字修饰，言简意赅的说明分项内容</a:t>
            </a:r>
            <a:r>
              <a:rPr lang="en-US" altLang="zh-CN" sz="900" dirty="0">
                <a:solidFill>
                  <a:schemeClr val="bg1">
                    <a:lumMod val="50000"/>
                  </a:schemeClr>
                </a:solidFill>
                <a:cs typeface="+mn-ea"/>
                <a:sym typeface="+mn-lt"/>
              </a:rPr>
              <a:t>……</a:t>
            </a:r>
          </a:p>
        </p:txBody>
      </p:sp>
      <p:sp>
        <p:nvSpPr>
          <p:cNvPr id="15" name="TextBox 119"/>
          <p:cNvSpPr txBox="1"/>
          <p:nvPr/>
        </p:nvSpPr>
        <p:spPr>
          <a:xfrm>
            <a:off x="1484029" y="2525374"/>
            <a:ext cx="754054" cy="253916"/>
          </a:xfrm>
          <a:prstGeom prst="rect">
            <a:avLst/>
          </a:prstGeom>
          <a:noFill/>
        </p:spPr>
        <p:txBody>
          <a:bodyPr wrap="none" lIns="68580" tIns="34290" rIns="68580" bIns="34290" rtlCol="0">
            <a:spAutoFit/>
          </a:bodyPr>
          <a:lstStyle/>
          <a:p>
            <a:pPr algn="r"/>
            <a:r>
              <a:rPr lang="zh-CN" altLang="en-US" sz="1200" dirty="0">
                <a:solidFill>
                  <a:schemeClr val="bg1">
                    <a:lumMod val="50000"/>
                  </a:schemeClr>
                </a:solidFill>
                <a:cs typeface="+mn-ea"/>
                <a:sym typeface="+mn-lt"/>
              </a:rPr>
              <a:t>标题内容</a:t>
            </a:r>
            <a:endParaRPr lang="id-ID" altLang="zh-CN" sz="1200" dirty="0">
              <a:solidFill>
                <a:schemeClr val="bg1">
                  <a:lumMod val="50000"/>
                </a:schemeClr>
              </a:solidFill>
              <a:cs typeface="+mn-ea"/>
              <a:sym typeface="+mn-lt"/>
            </a:endParaRPr>
          </a:p>
        </p:txBody>
      </p:sp>
      <p:sp>
        <p:nvSpPr>
          <p:cNvPr id="16" name="TextBox 120"/>
          <p:cNvSpPr txBox="1"/>
          <p:nvPr/>
        </p:nvSpPr>
        <p:spPr>
          <a:xfrm>
            <a:off x="556704" y="2727266"/>
            <a:ext cx="1679765" cy="623248"/>
          </a:xfrm>
          <a:prstGeom prst="rect">
            <a:avLst/>
          </a:prstGeom>
          <a:noFill/>
        </p:spPr>
        <p:txBody>
          <a:bodyPr wrap="square" lIns="68580" tIns="34290" rIns="68580" bIns="34290" rtlCol="0">
            <a:spAutoFit/>
          </a:bodyPr>
          <a:lstStyle/>
          <a:p>
            <a:r>
              <a:rPr lang="zh-CN" altLang="en-US" sz="900" dirty="0">
                <a:solidFill>
                  <a:schemeClr val="bg1">
                    <a:lumMod val="50000"/>
                  </a:schemeClr>
                </a:solidFill>
                <a:cs typeface="+mn-ea"/>
                <a:sym typeface="+mn-lt"/>
              </a:rPr>
              <a:t>点击输入简要文字内容，文字内容需概括精炼，不用多余的文字修饰，言简意赅的说明分项内容</a:t>
            </a:r>
            <a:r>
              <a:rPr lang="en-US" altLang="zh-CN" sz="900" dirty="0">
                <a:solidFill>
                  <a:schemeClr val="bg1">
                    <a:lumMod val="50000"/>
                  </a:schemeClr>
                </a:solidFill>
                <a:cs typeface="+mn-ea"/>
                <a:sym typeface="+mn-lt"/>
              </a:rPr>
              <a:t>……</a:t>
            </a:r>
          </a:p>
        </p:txBody>
      </p:sp>
      <p:sp>
        <p:nvSpPr>
          <p:cNvPr id="17" name="TextBox 121"/>
          <p:cNvSpPr txBox="1"/>
          <p:nvPr/>
        </p:nvSpPr>
        <p:spPr>
          <a:xfrm>
            <a:off x="6955323" y="2539844"/>
            <a:ext cx="754054" cy="253916"/>
          </a:xfrm>
          <a:prstGeom prst="rect">
            <a:avLst/>
          </a:prstGeom>
          <a:noFill/>
        </p:spPr>
        <p:txBody>
          <a:bodyPr wrap="none" lIns="68580" tIns="34290" rIns="68580" bIns="34290" rtlCol="0">
            <a:spAutoFit/>
          </a:bodyPr>
          <a:lstStyle/>
          <a:p>
            <a:pPr algn="r"/>
            <a:r>
              <a:rPr lang="zh-CN" altLang="en-US" sz="1200" dirty="0">
                <a:solidFill>
                  <a:schemeClr val="bg1">
                    <a:lumMod val="50000"/>
                  </a:schemeClr>
                </a:solidFill>
                <a:cs typeface="+mn-ea"/>
                <a:sym typeface="+mn-lt"/>
              </a:rPr>
              <a:t>标题内容</a:t>
            </a:r>
            <a:endParaRPr lang="id-ID" altLang="zh-CN" sz="1200" dirty="0">
              <a:solidFill>
                <a:schemeClr val="bg1">
                  <a:lumMod val="50000"/>
                </a:schemeClr>
              </a:solidFill>
              <a:cs typeface="+mn-ea"/>
              <a:sym typeface="+mn-lt"/>
            </a:endParaRPr>
          </a:p>
        </p:txBody>
      </p:sp>
      <p:sp>
        <p:nvSpPr>
          <p:cNvPr id="18" name="TextBox 122"/>
          <p:cNvSpPr txBox="1"/>
          <p:nvPr/>
        </p:nvSpPr>
        <p:spPr>
          <a:xfrm>
            <a:off x="6948721" y="2730069"/>
            <a:ext cx="1679765" cy="623248"/>
          </a:xfrm>
          <a:prstGeom prst="rect">
            <a:avLst/>
          </a:prstGeom>
          <a:noFill/>
        </p:spPr>
        <p:txBody>
          <a:bodyPr wrap="square" lIns="68580" tIns="34290" rIns="68580" bIns="34290" rtlCol="0">
            <a:spAutoFit/>
          </a:bodyPr>
          <a:lstStyle/>
          <a:p>
            <a:r>
              <a:rPr lang="zh-CN" altLang="en-US" sz="900" dirty="0">
                <a:solidFill>
                  <a:schemeClr val="bg1">
                    <a:lumMod val="50000"/>
                  </a:schemeClr>
                </a:solidFill>
                <a:cs typeface="+mn-ea"/>
                <a:sym typeface="+mn-lt"/>
              </a:rPr>
              <a:t>点击输入简要文字内容，文字内容需概括精炼，不用多余的文字修饰，言简意赅的说明分项内容</a:t>
            </a:r>
            <a:r>
              <a:rPr lang="en-US" altLang="zh-CN" sz="900" dirty="0">
                <a:solidFill>
                  <a:schemeClr val="bg1">
                    <a:lumMod val="50000"/>
                  </a:schemeClr>
                </a:solidFill>
                <a:cs typeface="+mn-ea"/>
                <a:sym typeface="+mn-lt"/>
              </a:rPr>
              <a:t>……</a:t>
            </a:r>
          </a:p>
        </p:txBody>
      </p:sp>
      <p:sp>
        <p:nvSpPr>
          <p:cNvPr id="19" name="TextBox 123"/>
          <p:cNvSpPr txBox="1"/>
          <p:nvPr/>
        </p:nvSpPr>
        <p:spPr>
          <a:xfrm>
            <a:off x="1484030" y="3557158"/>
            <a:ext cx="754053" cy="253916"/>
          </a:xfrm>
          <a:prstGeom prst="rect">
            <a:avLst/>
          </a:prstGeom>
          <a:noFill/>
        </p:spPr>
        <p:txBody>
          <a:bodyPr wrap="none" lIns="68580" tIns="34290" rIns="68580" bIns="34290" rtlCol="0">
            <a:spAutoFit/>
          </a:bodyPr>
          <a:lstStyle/>
          <a:p>
            <a:pPr algn="r"/>
            <a:r>
              <a:rPr lang="zh-CN" altLang="en-US" sz="1200" dirty="0">
                <a:solidFill>
                  <a:schemeClr val="bg1">
                    <a:lumMod val="50000"/>
                  </a:schemeClr>
                </a:solidFill>
                <a:cs typeface="+mn-ea"/>
                <a:sym typeface="+mn-lt"/>
              </a:rPr>
              <a:t>标题内容</a:t>
            </a:r>
            <a:endParaRPr lang="id-ID" altLang="zh-CN" sz="1200" dirty="0">
              <a:solidFill>
                <a:schemeClr val="bg1">
                  <a:lumMod val="50000"/>
                </a:schemeClr>
              </a:solidFill>
              <a:cs typeface="+mn-ea"/>
              <a:sym typeface="+mn-lt"/>
            </a:endParaRPr>
          </a:p>
        </p:txBody>
      </p:sp>
      <p:sp>
        <p:nvSpPr>
          <p:cNvPr id="20" name="TextBox 124"/>
          <p:cNvSpPr txBox="1"/>
          <p:nvPr/>
        </p:nvSpPr>
        <p:spPr>
          <a:xfrm>
            <a:off x="556704" y="3759049"/>
            <a:ext cx="1679765" cy="623248"/>
          </a:xfrm>
          <a:prstGeom prst="rect">
            <a:avLst/>
          </a:prstGeom>
          <a:noFill/>
        </p:spPr>
        <p:txBody>
          <a:bodyPr wrap="square" lIns="68580" tIns="34290" rIns="68580" bIns="34290" rtlCol="0">
            <a:spAutoFit/>
          </a:bodyPr>
          <a:lstStyle/>
          <a:p>
            <a:r>
              <a:rPr lang="zh-CN" altLang="en-US" sz="900" dirty="0">
                <a:solidFill>
                  <a:schemeClr val="bg1">
                    <a:lumMod val="50000"/>
                  </a:schemeClr>
                </a:solidFill>
                <a:cs typeface="+mn-ea"/>
                <a:sym typeface="+mn-lt"/>
              </a:rPr>
              <a:t>点击输入简要文字内容，文字内容需概括精炼，不用多余的文字修饰，言简意赅的说明分项内容</a:t>
            </a:r>
            <a:r>
              <a:rPr lang="en-US" altLang="zh-CN" sz="900" dirty="0">
                <a:solidFill>
                  <a:schemeClr val="bg1">
                    <a:lumMod val="50000"/>
                  </a:schemeClr>
                </a:solidFill>
                <a:cs typeface="+mn-ea"/>
                <a:sym typeface="+mn-lt"/>
              </a:rPr>
              <a:t>……</a:t>
            </a:r>
          </a:p>
        </p:txBody>
      </p:sp>
      <p:sp>
        <p:nvSpPr>
          <p:cNvPr id="21" name="TextBox 125"/>
          <p:cNvSpPr txBox="1"/>
          <p:nvPr/>
        </p:nvSpPr>
        <p:spPr>
          <a:xfrm>
            <a:off x="6978354" y="3553435"/>
            <a:ext cx="754053" cy="253916"/>
          </a:xfrm>
          <a:prstGeom prst="rect">
            <a:avLst/>
          </a:prstGeom>
          <a:noFill/>
        </p:spPr>
        <p:txBody>
          <a:bodyPr wrap="none" lIns="68580" tIns="34290" rIns="68580" bIns="34290" rtlCol="0">
            <a:spAutoFit/>
          </a:bodyPr>
          <a:lstStyle/>
          <a:p>
            <a:pPr algn="r"/>
            <a:r>
              <a:rPr lang="zh-CN" altLang="en-US" sz="1200" dirty="0">
                <a:solidFill>
                  <a:schemeClr val="bg1">
                    <a:lumMod val="50000"/>
                  </a:schemeClr>
                </a:solidFill>
                <a:cs typeface="+mn-ea"/>
                <a:sym typeface="+mn-lt"/>
              </a:rPr>
              <a:t>标题内容</a:t>
            </a:r>
            <a:endParaRPr lang="id-ID" altLang="zh-CN" sz="1200" dirty="0">
              <a:solidFill>
                <a:schemeClr val="bg1">
                  <a:lumMod val="50000"/>
                </a:schemeClr>
              </a:solidFill>
              <a:cs typeface="+mn-ea"/>
              <a:sym typeface="+mn-lt"/>
            </a:endParaRPr>
          </a:p>
        </p:txBody>
      </p:sp>
      <p:sp>
        <p:nvSpPr>
          <p:cNvPr id="22" name="TextBox 126"/>
          <p:cNvSpPr txBox="1"/>
          <p:nvPr/>
        </p:nvSpPr>
        <p:spPr>
          <a:xfrm>
            <a:off x="6948721" y="3756280"/>
            <a:ext cx="1679765" cy="623248"/>
          </a:xfrm>
          <a:prstGeom prst="rect">
            <a:avLst/>
          </a:prstGeom>
          <a:noFill/>
        </p:spPr>
        <p:txBody>
          <a:bodyPr wrap="square" lIns="68580" tIns="34290" rIns="68580" bIns="34290" rtlCol="0">
            <a:spAutoFit/>
          </a:bodyPr>
          <a:lstStyle/>
          <a:p>
            <a:r>
              <a:rPr lang="zh-CN" altLang="en-US" sz="900" dirty="0">
                <a:solidFill>
                  <a:schemeClr val="bg1">
                    <a:lumMod val="50000"/>
                  </a:schemeClr>
                </a:solidFill>
                <a:cs typeface="+mn-ea"/>
                <a:sym typeface="+mn-lt"/>
              </a:rPr>
              <a:t>点击输入简要文字内容，文字内容需概括精炼，不用多余的文字修饰，言简意赅的说明分项内容</a:t>
            </a:r>
            <a:r>
              <a:rPr lang="en-US" altLang="zh-CN" sz="900" dirty="0">
                <a:solidFill>
                  <a:schemeClr val="bg1">
                    <a:lumMod val="50000"/>
                  </a:schemeClr>
                </a:solidFill>
                <a:cs typeface="+mn-ea"/>
                <a:sym typeface="+mn-lt"/>
              </a:rPr>
              <a:t>……</a:t>
            </a:r>
          </a:p>
        </p:txBody>
      </p:sp>
      <p:grpSp>
        <p:nvGrpSpPr>
          <p:cNvPr id="23" name="Group 1"/>
          <p:cNvGrpSpPr/>
          <p:nvPr/>
        </p:nvGrpSpPr>
        <p:grpSpPr>
          <a:xfrm>
            <a:off x="3628507" y="3541662"/>
            <a:ext cx="1822955" cy="1601839"/>
            <a:chOff x="4838008" y="4722215"/>
            <a:chExt cx="2430607" cy="2135785"/>
          </a:xfrm>
        </p:grpSpPr>
        <p:sp>
          <p:nvSpPr>
            <p:cNvPr id="24" name="Freeform 5"/>
            <p:cNvSpPr/>
            <p:nvPr/>
          </p:nvSpPr>
          <p:spPr bwMode="auto">
            <a:xfrm>
              <a:off x="5727808" y="5501290"/>
              <a:ext cx="541617" cy="675020"/>
            </a:xfrm>
            <a:custGeom>
              <a:avLst/>
              <a:gdLst>
                <a:gd name="T0" fmla="*/ 0 w 268"/>
                <a:gd name="T1" fmla="*/ 334 h 334"/>
                <a:gd name="T2" fmla="*/ 234 w 268"/>
                <a:gd name="T3" fmla="*/ 230 h 334"/>
                <a:gd name="T4" fmla="*/ 213 w 268"/>
                <a:gd name="T5" fmla="*/ 0 h 334"/>
                <a:gd name="T6" fmla="*/ 7 w 268"/>
                <a:gd name="T7" fmla="*/ 32 h 334"/>
                <a:gd name="T8" fmla="*/ 0 w 268"/>
                <a:gd name="T9" fmla="*/ 334 h 334"/>
              </a:gdLst>
              <a:ahLst/>
              <a:cxnLst>
                <a:cxn ang="0">
                  <a:pos x="T0" y="T1"/>
                </a:cxn>
                <a:cxn ang="0">
                  <a:pos x="T2" y="T3"/>
                </a:cxn>
                <a:cxn ang="0">
                  <a:pos x="T4" y="T5"/>
                </a:cxn>
                <a:cxn ang="0">
                  <a:pos x="T6" y="T7"/>
                </a:cxn>
                <a:cxn ang="0">
                  <a:pos x="T8" y="T9"/>
                </a:cxn>
              </a:cxnLst>
              <a:rect l="0" t="0" r="r" b="b"/>
              <a:pathLst>
                <a:path w="268" h="334">
                  <a:moveTo>
                    <a:pt x="0" y="334"/>
                  </a:moveTo>
                  <a:cubicBezTo>
                    <a:pt x="0" y="334"/>
                    <a:pt x="201" y="323"/>
                    <a:pt x="234" y="230"/>
                  </a:cubicBezTo>
                  <a:cubicBezTo>
                    <a:pt x="268" y="136"/>
                    <a:pt x="213" y="0"/>
                    <a:pt x="213" y="0"/>
                  </a:cubicBezTo>
                  <a:cubicBezTo>
                    <a:pt x="7" y="32"/>
                    <a:pt x="7" y="32"/>
                    <a:pt x="7" y="32"/>
                  </a:cubicBezTo>
                  <a:cubicBezTo>
                    <a:pt x="0" y="334"/>
                    <a:pt x="0" y="334"/>
                    <a:pt x="0" y="334"/>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5" name="Freeform 6"/>
            <p:cNvSpPr/>
            <p:nvPr/>
          </p:nvSpPr>
          <p:spPr bwMode="auto">
            <a:xfrm>
              <a:off x="5825192" y="4722215"/>
              <a:ext cx="660346" cy="1286007"/>
            </a:xfrm>
            <a:custGeom>
              <a:avLst/>
              <a:gdLst>
                <a:gd name="T0" fmla="*/ 296 w 327"/>
                <a:gd name="T1" fmla="*/ 637 h 637"/>
                <a:gd name="T2" fmla="*/ 31 w 327"/>
                <a:gd name="T3" fmla="*/ 637 h 637"/>
                <a:gd name="T4" fmla="*/ 0 w 327"/>
                <a:gd name="T5" fmla="*/ 606 h 637"/>
                <a:gd name="T6" fmla="*/ 0 w 327"/>
                <a:gd name="T7" fmla="*/ 32 h 637"/>
                <a:gd name="T8" fmla="*/ 31 w 327"/>
                <a:gd name="T9" fmla="*/ 0 h 637"/>
                <a:gd name="T10" fmla="*/ 296 w 327"/>
                <a:gd name="T11" fmla="*/ 0 h 637"/>
                <a:gd name="T12" fmla="*/ 327 w 327"/>
                <a:gd name="T13" fmla="*/ 32 h 637"/>
                <a:gd name="T14" fmla="*/ 327 w 327"/>
                <a:gd name="T15" fmla="*/ 606 h 637"/>
                <a:gd name="T16" fmla="*/ 296 w 327"/>
                <a:gd name="T17" fmla="*/ 63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637">
                  <a:moveTo>
                    <a:pt x="296" y="637"/>
                  </a:moveTo>
                  <a:cubicBezTo>
                    <a:pt x="31" y="637"/>
                    <a:pt x="31" y="637"/>
                    <a:pt x="31" y="637"/>
                  </a:cubicBezTo>
                  <a:cubicBezTo>
                    <a:pt x="14" y="637"/>
                    <a:pt x="0" y="623"/>
                    <a:pt x="0" y="606"/>
                  </a:cubicBezTo>
                  <a:cubicBezTo>
                    <a:pt x="0" y="32"/>
                    <a:pt x="0" y="32"/>
                    <a:pt x="0" y="32"/>
                  </a:cubicBezTo>
                  <a:cubicBezTo>
                    <a:pt x="0" y="14"/>
                    <a:pt x="14" y="0"/>
                    <a:pt x="31" y="0"/>
                  </a:cubicBezTo>
                  <a:cubicBezTo>
                    <a:pt x="296" y="0"/>
                    <a:pt x="296" y="0"/>
                    <a:pt x="296" y="0"/>
                  </a:cubicBezTo>
                  <a:cubicBezTo>
                    <a:pt x="313" y="0"/>
                    <a:pt x="327" y="14"/>
                    <a:pt x="327" y="32"/>
                  </a:cubicBezTo>
                  <a:cubicBezTo>
                    <a:pt x="327" y="606"/>
                    <a:pt x="327" y="606"/>
                    <a:pt x="327" y="606"/>
                  </a:cubicBezTo>
                  <a:cubicBezTo>
                    <a:pt x="327" y="623"/>
                    <a:pt x="313" y="637"/>
                    <a:pt x="296" y="637"/>
                  </a:cubicBezTo>
                </a:path>
              </a:pathLst>
            </a:custGeom>
            <a:solidFill>
              <a:srgbClr val="8081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6" name="Freeform 7"/>
            <p:cNvSpPr/>
            <p:nvPr/>
          </p:nvSpPr>
          <p:spPr bwMode="auto">
            <a:xfrm>
              <a:off x="5834530" y="4732888"/>
              <a:ext cx="640335" cy="1265996"/>
            </a:xfrm>
            <a:custGeom>
              <a:avLst/>
              <a:gdLst>
                <a:gd name="T0" fmla="*/ 317 w 317"/>
                <a:gd name="T1" fmla="*/ 601 h 627"/>
                <a:gd name="T2" fmla="*/ 291 w 317"/>
                <a:gd name="T3" fmla="*/ 627 h 627"/>
                <a:gd name="T4" fmla="*/ 26 w 317"/>
                <a:gd name="T5" fmla="*/ 627 h 627"/>
                <a:gd name="T6" fmla="*/ 0 w 317"/>
                <a:gd name="T7" fmla="*/ 601 h 627"/>
                <a:gd name="T8" fmla="*/ 0 w 317"/>
                <a:gd name="T9" fmla="*/ 27 h 627"/>
                <a:gd name="T10" fmla="*/ 26 w 317"/>
                <a:gd name="T11" fmla="*/ 0 h 627"/>
                <a:gd name="T12" fmla="*/ 291 w 317"/>
                <a:gd name="T13" fmla="*/ 0 h 627"/>
                <a:gd name="T14" fmla="*/ 317 w 317"/>
                <a:gd name="T15" fmla="*/ 27 h 627"/>
                <a:gd name="T16" fmla="*/ 317 w 317"/>
                <a:gd name="T17" fmla="*/ 60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627">
                  <a:moveTo>
                    <a:pt x="317" y="601"/>
                  </a:moveTo>
                  <a:cubicBezTo>
                    <a:pt x="317" y="615"/>
                    <a:pt x="305" y="627"/>
                    <a:pt x="291" y="627"/>
                  </a:cubicBezTo>
                  <a:cubicBezTo>
                    <a:pt x="26" y="627"/>
                    <a:pt x="26" y="627"/>
                    <a:pt x="26" y="627"/>
                  </a:cubicBezTo>
                  <a:cubicBezTo>
                    <a:pt x="12" y="627"/>
                    <a:pt x="0" y="615"/>
                    <a:pt x="0" y="601"/>
                  </a:cubicBezTo>
                  <a:cubicBezTo>
                    <a:pt x="0" y="27"/>
                    <a:pt x="0" y="27"/>
                    <a:pt x="0" y="27"/>
                  </a:cubicBezTo>
                  <a:cubicBezTo>
                    <a:pt x="0" y="12"/>
                    <a:pt x="12" y="0"/>
                    <a:pt x="26" y="0"/>
                  </a:cubicBezTo>
                  <a:cubicBezTo>
                    <a:pt x="291" y="0"/>
                    <a:pt x="291" y="0"/>
                    <a:pt x="291" y="0"/>
                  </a:cubicBezTo>
                  <a:cubicBezTo>
                    <a:pt x="305" y="0"/>
                    <a:pt x="317" y="12"/>
                    <a:pt x="317" y="27"/>
                  </a:cubicBezTo>
                  <a:cubicBezTo>
                    <a:pt x="317" y="601"/>
                    <a:pt x="317" y="601"/>
                    <a:pt x="317" y="60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7" name="Freeform 9"/>
            <p:cNvSpPr/>
            <p:nvPr/>
          </p:nvSpPr>
          <p:spPr bwMode="auto">
            <a:xfrm>
              <a:off x="6057313" y="4778245"/>
              <a:ext cx="196103" cy="34685"/>
            </a:xfrm>
            <a:custGeom>
              <a:avLst/>
              <a:gdLst>
                <a:gd name="T0" fmla="*/ 8 w 97"/>
                <a:gd name="T1" fmla="*/ 17 h 17"/>
                <a:gd name="T2" fmla="*/ 0 w 97"/>
                <a:gd name="T3" fmla="*/ 8 h 17"/>
                <a:gd name="T4" fmla="*/ 8 w 97"/>
                <a:gd name="T5" fmla="*/ 0 h 17"/>
                <a:gd name="T6" fmla="*/ 89 w 97"/>
                <a:gd name="T7" fmla="*/ 0 h 17"/>
                <a:gd name="T8" fmla="*/ 97 w 97"/>
                <a:gd name="T9" fmla="*/ 8 h 17"/>
                <a:gd name="T10" fmla="*/ 89 w 97"/>
                <a:gd name="T11" fmla="*/ 17 h 17"/>
                <a:gd name="T12" fmla="*/ 8 w 9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97" h="17">
                  <a:moveTo>
                    <a:pt x="8" y="17"/>
                  </a:moveTo>
                  <a:cubicBezTo>
                    <a:pt x="4" y="17"/>
                    <a:pt x="0" y="13"/>
                    <a:pt x="0" y="8"/>
                  </a:cubicBezTo>
                  <a:cubicBezTo>
                    <a:pt x="0" y="4"/>
                    <a:pt x="4" y="0"/>
                    <a:pt x="8" y="0"/>
                  </a:cubicBezTo>
                  <a:cubicBezTo>
                    <a:pt x="89" y="0"/>
                    <a:pt x="89" y="0"/>
                    <a:pt x="89" y="0"/>
                  </a:cubicBezTo>
                  <a:cubicBezTo>
                    <a:pt x="93" y="0"/>
                    <a:pt x="97" y="4"/>
                    <a:pt x="97" y="8"/>
                  </a:cubicBezTo>
                  <a:cubicBezTo>
                    <a:pt x="97" y="13"/>
                    <a:pt x="93" y="17"/>
                    <a:pt x="89" y="17"/>
                  </a:cubicBezTo>
                  <a:cubicBezTo>
                    <a:pt x="8" y="17"/>
                    <a:pt x="8" y="17"/>
                    <a:pt x="8" y="17"/>
                  </a:cubicBezTo>
                </a:path>
              </a:pathLst>
            </a:custGeom>
            <a:solidFill>
              <a:srgbClr val="5458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8" name="Freeform 29"/>
            <p:cNvSpPr/>
            <p:nvPr/>
          </p:nvSpPr>
          <p:spPr bwMode="auto">
            <a:xfrm>
              <a:off x="5287577" y="5234484"/>
              <a:ext cx="676354" cy="1145933"/>
            </a:xfrm>
            <a:custGeom>
              <a:avLst/>
              <a:gdLst>
                <a:gd name="T0" fmla="*/ 327 w 335"/>
                <a:gd name="T1" fmla="*/ 0 h 567"/>
                <a:gd name="T2" fmla="*/ 323 w 335"/>
                <a:gd name="T3" fmla="*/ 1 h 567"/>
                <a:gd name="T4" fmla="*/ 191 w 335"/>
                <a:gd name="T5" fmla="*/ 62 h 567"/>
                <a:gd name="T6" fmla="*/ 159 w 335"/>
                <a:gd name="T7" fmla="*/ 106 h 567"/>
                <a:gd name="T8" fmla="*/ 159 w 335"/>
                <a:gd name="T9" fmla="*/ 106 h 567"/>
                <a:gd name="T10" fmla="*/ 149 w 335"/>
                <a:gd name="T11" fmla="*/ 173 h 567"/>
                <a:gd name="T12" fmla="*/ 112 w 335"/>
                <a:gd name="T13" fmla="*/ 337 h 567"/>
                <a:gd name="T14" fmla="*/ 0 w 335"/>
                <a:gd name="T15" fmla="*/ 518 h 567"/>
                <a:gd name="T16" fmla="*/ 15 w 335"/>
                <a:gd name="T17" fmla="*/ 567 h 567"/>
                <a:gd name="T18" fmla="*/ 29 w 335"/>
                <a:gd name="T19" fmla="*/ 567 h 567"/>
                <a:gd name="T20" fmla="*/ 16 w 335"/>
                <a:gd name="T21" fmla="*/ 526 h 567"/>
                <a:gd name="T22" fmla="*/ 128 w 335"/>
                <a:gd name="T23" fmla="*/ 345 h 567"/>
                <a:gd name="T24" fmla="*/ 165 w 335"/>
                <a:gd name="T25" fmla="*/ 181 h 567"/>
                <a:gd name="T26" fmla="*/ 175 w 335"/>
                <a:gd name="T27" fmla="*/ 114 h 567"/>
                <a:gd name="T28" fmla="*/ 175 w 335"/>
                <a:gd name="T29" fmla="*/ 114 h 567"/>
                <a:gd name="T30" fmla="*/ 207 w 335"/>
                <a:gd name="T31" fmla="*/ 70 h 567"/>
                <a:gd name="T32" fmla="*/ 335 w 335"/>
                <a:gd name="T33" fmla="*/ 11 h 567"/>
                <a:gd name="T34" fmla="*/ 333 w 335"/>
                <a:gd name="T35" fmla="*/ 6 h 567"/>
                <a:gd name="T36" fmla="*/ 333 w 335"/>
                <a:gd name="T37" fmla="*/ 6 h 567"/>
                <a:gd name="T38" fmla="*/ 327 w 335"/>
                <a:gd name="T39"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5" h="567">
                  <a:moveTo>
                    <a:pt x="327" y="0"/>
                  </a:moveTo>
                  <a:cubicBezTo>
                    <a:pt x="326" y="0"/>
                    <a:pt x="325" y="1"/>
                    <a:pt x="323" y="1"/>
                  </a:cubicBezTo>
                  <a:cubicBezTo>
                    <a:pt x="191" y="62"/>
                    <a:pt x="191" y="62"/>
                    <a:pt x="191" y="62"/>
                  </a:cubicBezTo>
                  <a:cubicBezTo>
                    <a:pt x="173" y="70"/>
                    <a:pt x="161" y="88"/>
                    <a:pt x="159" y="106"/>
                  </a:cubicBezTo>
                  <a:cubicBezTo>
                    <a:pt x="159" y="106"/>
                    <a:pt x="159" y="106"/>
                    <a:pt x="159" y="106"/>
                  </a:cubicBezTo>
                  <a:cubicBezTo>
                    <a:pt x="149" y="173"/>
                    <a:pt x="149" y="173"/>
                    <a:pt x="149" y="173"/>
                  </a:cubicBezTo>
                  <a:cubicBezTo>
                    <a:pt x="140" y="225"/>
                    <a:pt x="126" y="300"/>
                    <a:pt x="112" y="337"/>
                  </a:cubicBezTo>
                  <a:cubicBezTo>
                    <a:pt x="93" y="387"/>
                    <a:pt x="52" y="443"/>
                    <a:pt x="0" y="518"/>
                  </a:cubicBezTo>
                  <a:cubicBezTo>
                    <a:pt x="15" y="567"/>
                    <a:pt x="15" y="567"/>
                    <a:pt x="15" y="567"/>
                  </a:cubicBezTo>
                  <a:cubicBezTo>
                    <a:pt x="29" y="567"/>
                    <a:pt x="29" y="567"/>
                    <a:pt x="29" y="567"/>
                  </a:cubicBezTo>
                  <a:cubicBezTo>
                    <a:pt x="16" y="526"/>
                    <a:pt x="16" y="526"/>
                    <a:pt x="16" y="526"/>
                  </a:cubicBezTo>
                  <a:cubicBezTo>
                    <a:pt x="68" y="451"/>
                    <a:pt x="109" y="395"/>
                    <a:pt x="128" y="345"/>
                  </a:cubicBezTo>
                  <a:cubicBezTo>
                    <a:pt x="142" y="308"/>
                    <a:pt x="156" y="233"/>
                    <a:pt x="165" y="181"/>
                  </a:cubicBezTo>
                  <a:cubicBezTo>
                    <a:pt x="175" y="114"/>
                    <a:pt x="175" y="114"/>
                    <a:pt x="175" y="114"/>
                  </a:cubicBezTo>
                  <a:cubicBezTo>
                    <a:pt x="175" y="114"/>
                    <a:pt x="175" y="114"/>
                    <a:pt x="175" y="114"/>
                  </a:cubicBezTo>
                  <a:cubicBezTo>
                    <a:pt x="177" y="96"/>
                    <a:pt x="189" y="78"/>
                    <a:pt x="207" y="70"/>
                  </a:cubicBezTo>
                  <a:cubicBezTo>
                    <a:pt x="335" y="11"/>
                    <a:pt x="335" y="11"/>
                    <a:pt x="335" y="11"/>
                  </a:cubicBezTo>
                  <a:cubicBezTo>
                    <a:pt x="334" y="9"/>
                    <a:pt x="334" y="7"/>
                    <a:pt x="333" y="6"/>
                  </a:cubicBezTo>
                  <a:cubicBezTo>
                    <a:pt x="333" y="6"/>
                    <a:pt x="333" y="6"/>
                    <a:pt x="333" y="6"/>
                  </a:cubicBezTo>
                  <a:cubicBezTo>
                    <a:pt x="332" y="2"/>
                    <a:pt x="330" y="0"/>
                    <a:pt x="327" y="0"/>
                  </a:cubicBezTo>
                </a:path>
              </a:pathLst>
            </a:custGeom>
            <a:solidFill>
              <a:srgbClr val="F0C4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9" name="Freeform 42"/>
            <p:cNvSpPr>
              <a:spLocks noEditPoints="1"/>
            </p:cNvSpPr>
            <p:nvPr/>
          </p:nvSpPr>
          <p:spPr bwMode="auto">
            <a:xfrm>
              <a:off x="6232072" y="6052245"/>
              <a:ext cx="58697" cy="133403"/>
            </a:xfrm>
            <a:custGeom>
              <a:avLst/>
              <a:gdLst>
                <a:gd name="T0" fmla="*/ 21 w 29"/>
                <a:gd name="T1" fmla="*/ 44 h 66"/>
                <a:gd name="T2" fmla="*/ 29 w 29"/>
                <a:gd name="T3" fmla="*/ 66 h 66"/>
                <a:gd name="T4" fmla="*/ 21 w 29"/>
                <a:gd name="T5" fmla="*/ 44 h 66"/>
                <a:gd name="T6" fmla="*/ 21 w 29"/>
                <a:gd name="T7" fmla="*/ 43 h 66"/>
                <a:gd name="T8" fmla="*/ 21 w 29"/>
                <a:gd name="T9" fmla="*/ 43 h 66"/>
                <a:gd name="T10" fmla="*/ 21 w 29"/>
                <a:gd name="T11" fmla="*/ 43 h 66"/>
                <a:gd name="T12" fmla="*/ 21 w 29"/>
                <a:gd name="T13" fmla="*/ 43 h 66"/>
                <a:gd name="T14" fmla="*/ 21 w 29"/>
                <a:gd name="T15" fmla="*/ 43 h 66"/>
                <a:gd name="T16" fmla="*/ 21 w 29"/>
                <a:gd name="T17" fmla="*/ 43 h 66"/>
                <a:gd name="T18" fmla="*/ 0 w 29"/>
                <a:gd name="T19" fmla="*/ 0 h 66"/>
                <a:gd name="T20" fmla="*/ 0 w 29"/>
                <a:gd name="T21" fmla="*/ 0 h 66"/>
                <a:gd name="T22" fmla="*/ 7 w 29"/>
                <a:gd name="T23" fmla="*/ 14 h 66"/>
                <a:gd name="T24" fmla="*/ 0 w 29"/>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66">
                  <a:moveTo>
                    <a:pt x="21" y="44"/>
                  </a:moveTo>
                  <a:cubicBezTo>
                    <a:pt x="24" y="52"/>
                    <a:pt x="27" y="60"/>
                    <a:pt x="29" y="66"/>
                  </a:cubicBezTo>
                  <a:cubicBezTo>
                    <a:pt x="27" y="60"/>
                    <a:pt x="24" y="52"/>
                    <a:pt x="21" y="44"/>
                  </a:cubicBezTo>
                  <a:moveTo>
                    <a:pt x="21" y="43"/>
                  </a:moveTo>
                  <a:cubicBezTo>
                    <a:pt x="21" y="43"/>
                    <a:pt x="21" y="43"/>
                    <a:pt x="21" y="43"/>
                  </a:cubicBezTo>
                  <a:cubicBezTo>
                    <a:pt x="21" y="43"/>
                    <a:pt x="21" y="43"/>
                    <a:pt x="21" y="43"/>
                  </a:cubicBezTo>
                  <a:moveTo>
                    <a:pt x="21" y="43"/>
                  </a:moveTo>
                  <a:cubicBezTo>
                    <a:pt x="21" y="43"/>
                    <a:pt x="21" y="43"/>
                    <a:pt x="21" y="43"/>
                  </a:cubicBezTo>
                  <a:cubicBezTo>
                    <a:pt x="21" y="43"/>
                    <a:pt x="21" y="43"/>
                    <a:pt x="21" y="43"/>
                  </a:cubicBezTo>
                  <a:moveTo>
                    <a:pt x="0" y="0"/>
                  </a:moveTo>
                  <a:cubicBezTo>
                    <a:pt x="0" y="0"/>
                    <a:pt x="0" y="0"/>
                    <a:pt x="0" y="0"/>
                  </a:cubicBezTo>
                  <a:cubicBezTo>
                    <a:pt x="2" y="5"/>
                    <a:pt x="5" y="9"/>
                    <a:pt x="7" y="14"/>
                  </a:cubicBezTo>
                  <a:cubicBezTo>
                    <a:pt x="5" y="9"/>
                    <a:pt x="2" y="5"/>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0" name="Freeform 43"/>
            <p:cNvSpPr/>
            <p:nvPr/>
          </p:nvSpPr>
          <p:spPr bwMode="auto">
            <a:xfrm>
              <a:off x="6041305" y="5649367"/>
              <a:ext cx="270809" cy="554957"/>
            </a:xfrm>
            <a:custGeom>
              <a:avLst/>
              <a:gdLst>
                <a:gd name="T0" fmla="*/ 1 w 134"/>
                <a:gd name="T1" fmla="*/ 0 h 275"/>
                <a:gd name="T2" fmla="*/ 0 w 134"/>
                <a:gd name="T3" fmla="*/ 10 h 275"/>
                <a:gd name="T4" fmla="*/ 0 w 134"/>
                <a:gd name="T5" fmla="*/ 10 h 275"/>
                <a:gd name="T6" fmla="*/ 0 w 134"/>
                <a:gd name="T7" fmla="*/ 10 h 275"/>
                <a:gd name="T8" fmla="*/ 0 w 134"/>
                <a:gd name="T9" fmla="*/ 10 h 275"/>
                <a:gd name="T10" fmla="*/ 0 w 134"/>
                <a:gd name="T11" fmla="*/ 10 h 275"/>
                <a:gd name="T12" fmla="*/ 0 w 134"/>
                <a:gd name="T13" fmla="*/ 11 h 275"/>
                <a:gd name="T14" fmla="*/ 0 w 134"/>
                <a:gd name="T15" fmla="*/ 11 h 275"/>
                <a:gd name="T16" fmla="*/ 0 w 134"/>
                <a:gd name="T17" fmla="*/ 11 h 275"/>
                <a:gd name="T18" fmla="*/ 0 w 134"/>
                <a:gd name="T19" fmla="*/ 11 h 275"/>
                <a:gd name="T20" fmla="*/ 11 w 134"/>
                <a:gd name="T21" fmla="*/ 39 h 275"/>
                <a:gd name="T22" fmla="*/ 11 w 134"/>
                <a:gd name="T23" fmla="*/ 39 h 275"/>
                <a:gd name="T24" fmla="*/ 70 w 134"/>
                <a:gd name="T25" fmla="*/ 156 h 275"/>
                <a:gd name="T26" fmla="*/ 71 w 134"/>
                <a:gd name="T27" fmla="*/ 158 h 275"/>
                <a:gd name="T28" fmla="*/ 71 w 134"/>
                <a:gd name="T29" fmla="*/ 158 h 275"/>
                <a:gd name="T30" fmla="*/ 80 w 134"/>
                <a:gd name="T31" fmla="*/ 173 h 275"/>
                <a:gd name="T32" fmla="*/ 83 w 134"/>
                <a:gd name="T33" fmla="*/ 178 h 275"/>
                <a:gd name="T34" fmla="*/ 83 w 134"/>
                <a:gd name="T35" fmla="*/ 179 h 275"/>
                <a:gd name="T36" fmla="*/ 95 w 134"/>
                <a:gd name="T37" fmla="*/ 200 h 275"/>
                <a:gd name="T38" fmla="*/ 102 w 134"/>
                <a:gd name="T39" fmla="*/ 214 h 275"/>
                <a:gd name="T40" fmla="*/ 116 w 134"/>
                <a:gd name="T41" fmla="*/ 243 h 275"/>
                <a:gd name="T42" fmla="*/ 116 w 134"/>
                <a:gd name="T43" fmla="*/ 243 h 275"/>
                <a:gd name="T44" fmla="*/ 116 w 134"/>
                <a:gd name="T45" fmla="*/ 243 h 275"/>
                <a:gd name="T46" fmla="*/ 116 w 134"/>
                <a:gd name="T47" fmla="*/ 243 h 275"/>
                <a:gd name="T48" fmla="*/ 116 w 134"/>
                <a:gd name="T49" fmla="*/ 244 h 275"/>
                <a:gd name="T50" fmla="*/ 124 w 134"/>
                <a:gd name="T51" fmla="*/ 266 h 275"/>
                <a:gd name="T52" fmla="*/ 124 w 134"/>
                <a:gd name="T53" fmla="*/ 266 h 275"/>
                <a:gd name="T54" fmla="*/ 127 w 134"/>
                <a:gd name="T55" fmla="*/ 274 h 275"/>
                <a:gd name="T56" fmla="*/ 131 w 134"/>
                <a:gd name="T57" fmla="*/ 275 h 275"/>
                <a:gd name="T58" fmla="*/ 123 w 134"/>
                <a:gd name="T59" fmla="*/ 245 h 275"/>
                <a:gd name="T60" fmla="*/ 69 w 134"/>
                <a:gd name="T61" fmla="*/ 135 h 275"/>
                <a:gd name="T62" fmla="*/ 9 w 134"/>
                <a:gd name="T63" fmla="*/ 18 h 275"/>
                <a:gd name="T64" fmla="*/ 1 w 134"/>
                <a:gd name="T65"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4" h="275">
                  <a:moveTo>
                    <a:pt x="1" y="0"/>
                  </a:moveTo>
                  <a:cubicBezTo>
                    <a:pt x="0" y="3"/>
                    <a:pt x="0" y="6"/>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1"/>
                    <a:pt x="0" y="11"/>
                  </a:cubicBezTo>
                  <a:cubicBezTo>
                    <a:pt x="0" y="11"/>
                    <a:pt x="0" y="11"/>
                    <a:pt x="0" y="11"/>
                  </a:cubicBezTo>
                  <a:cubicBezTo>
                    <a:pt x="0" y="11"/>
                    <a:pt x="0" y="11"/>
                    <a:pt x="0" y="11"/>
                  </a:cubicBezTo>
                  <a:cubicBezTo>
                    <a:pt x="0" y="11"/>
                    <a:pt x="0" y="11"/>
                    <a:pt x="0" y="11"/>
                  </a:cubicBezTo>
                  <a:cubicBezTo>
                    <a:pt x="1" y="18"/>
                    <a:pt x="4" y="28"/>
                    <a:pt x="11" y="39"/>
                  </a:cubicBezTo>
                  <a:cubicBezTo>
                    <a:pt x="11" y="39"/>
                    <a:pt x="11" y="39"/>
                    <a:pt x="11" y="39"/>
                  </a:cubicBezTo>
                  <a:cubicBezTo>
                    <a:pt x="31" y="74"/>
                    <a:pt x="56" y="131"/>
                    <a:pt x="70" y="156"/>
                  </a:cubicBezTo>
                  <a:cubicBezTo>
                    <a:pt x="71" y="157"/>
                    <a:pt x="71" y="157"/>
                    <a:pt x="71" y="158"/>
                  </a:cubicBezTo>
                  <a:cubicBezTo>
                    <a:pt x="71" y="158"/>
                    <a:pt x="71" y="158"/>
                    <a:pt x="71" y="158"/>
                  </a:cubicBezTo>
                  <a:cubicBezTo>
                    <a:pt x="74" y="162"/>
                    <a:pt x="77" y="167"/>
                    <a:pt x="80" y="173"/>
                  </a:cubicBezTo>
                  <a:cubicBezTo>
                    <a:pt x="81" y="175"/>
                    <a:pt x="82" y="176"/>
                    <a:pt x="83" y="178"/>
                  </a:cubicBezTo>
                  <a:cubicBezTo>
                    <a:pt x="83" y="178"/>
                    <a:pt x="83" y="179"/>
                    <a:pt x="83" y="179"/>
                  </a:cubicBezTo>
                  <a:cubicBezTo>
                    <a:pt x="90" y="191"/>
                    <a:pt x="95" y="199"/>
                    <a:pt x="95" y="200"/>
                  </a:cubicBezTo>
                  <a:cubicBezTo>
                    <a:pt x="97" y="205"/>
                    <a:pt x="100" y="209"/>
                    <a:pt x="102" y="214"/>
                  </a:cubicBezTo>
                  <a:cubicBezTo>
                    <a:pt x="107" y="224"/>
                    <a:pt x="112" y="234"/>
                    <a:pt x="116" y="243"/>
                  </a:cubicBezTo>
                  <a:cubicBezTo>
                    <a:pt x="116" y="243"/>
                    <a:pt x="116" y="243"/>
                    <a:pt x="116" y="243"/>
                  </a:cubicBezTo>
                  <a:cubicBezTo>
                    <a:pt x="116" y="243"/>
                    <a:pt x="116" y="243"/>
                    <a:pt x="116" y="243"/>
                  </a:cubicBezTo>
                  <a:cubicBezTo>
                    <a:pt x="116" y="243"/>
                    <a:pt x="116" y="243"/>
                    <a:pt x="116" y="243"/>
                  </a:cubicBezTo>
                  <a:cubicBezTo>
                    <a:pt x="116" y="243"/>
                    <a:pt x="116" y="243"/>
                    <a:pt x="116" y="244"/>
                  </a:cubicBezTo>
                  <a:cubicBezTo>
                    <a:pt x="119" y="252"/>
                    <a:pt x="122" y="260"/>
                    <a:pt x="124" y="266"/>
                  </a:cubicBezTo>
                  <a:cubicBezTo>
                    <a:pt x="124" y="266"/>
                    <a:pt x="124" y="266"/>
                    <a:pt x="124" y="266"/>
                  </a:cubicBezTo>
                  <a:cubicBezTo>
                    <a:pt x="125" y="269"/>
                    <a:pt x="126" y="272"/>
                    <a:pt x="127" y="274"/>
                  </a:cubicBezTo>
                  <a:cubicBezTo>
                    <a:pt x="129" y="275"/>
                    <a:pt x="130" y="275"/>
                    <a:pt x="131" y="275"/>
                  </a:cubicBezTo>
                  <a:cubicBezTo>
                    <a:pt x="134" y="275"/>
                    <a:pt x="130" y="269"/>
                    <a:pt x="123" y="245"/>
                  </a:cubicBezTo>
                  <a:cubicBezTo>
                    <a:pt x="113" y="213"/>
                    <a:pt x="84" y="160"/>
                    <a:pt x="69" y="135"/>
                  </a:cubicBezTo>
                  <a:cubicBezTo>
                    <a:pt x="54" y="110"/>
                    <a:pt x="30" y="53"/>
                    <a:pt x="9" y="18"/>
                  </a:cubicBezTo>
                  <a:cubicBezTo>
                    <a:pt x="5" y="12"/>
                    <a:pt x="2" y="5"/>
                    <a:pt x="1" y="0"/>
                  </a:cubicBezTo>
                </a:path>
              </a:pathLst>
            </a:custGeom>
            <a:solidFill>
              <a:srgbClr val="F0C4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 name="Freeform 44"/>
            <p:cNvSpPr/>
            <p:nvPr/>
          </p:nvSpPr>
          <p:spPr bwMode="auto">
            <a:xfrm>
              <a:off x="6129351" y="62069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 name="Freeform 45"/>
            <p:cNvSpPr/>
            <p:nvPr/>
          </p:nvSpPr>
          <p:spPr bwMode="auto">
            <a:xfrm>
              <a:off x="6121347" y="6161635"/>
              <a:ext cx="811091" cy="525609"/>
            </a:xfrm>
            <a:custGeom>
              <a:avLst/>
              <a:gdLst>
                <a:gd name="T0" fmla="*/ 3 w 401"/>
                <a:gd name="T1" fmla="*/ 0 h 260"/>
                <a:gd name="T2" fmla="*/ 4 w 401"/>
                <a:gd name="T3" fmla="*/ 22 h 260"/>
                <a:gd name="T4" fmla="*/ 4 w 401"/>
                <a:gd name="T5" fmla="*/ 22 h 260"/>
                <a:gd name="T6" fmla="*/ 5 w 401"/>
                <a:gd name="T7" fmla="*/ 22 h 260"/>
                <a:gd name="T8" fmla="*/ 44 w 401"/>
                <a:gd name="T9" fmla="*/ 91 h 260"/>
                <a:gd name="T10" fmla="*/ 117 w 401"/>
                <a:gd name="T11" fmla="*/ 140 h 260"/>
                <a:gd name="T12" fmla="*/ 231 w 401"/>
                <a:gd name="T13" fmla="*/ 201 h 260"/>
                <a:gd name="T14" fmla="*/ 274 w 401"/>
                <a:gd name="T15" fmla="*/ 260 h 260"/>
                <a:gd name="T16" fmla="*/ 324 w 401"/>
                <a:gd name="T17" fmla="*/ 257 h 260"/>
                <a:gd name="T18" fmla="*/ 401 w 401"/>
                <a:gd name="T19" fmla="*/ 198 h 260"/>
                <a:gd name="T20" fmla="*/ 396 w 401"/>
                <a:gd name="T21" fmla="*/ 192 h 260"/>
                <a:gd name="T22" fmla="*/ 340 w 401"/>
                <a:gd name="T23" fmla="*/ 235 h 260"/>
                <a:gd name="T24" fmla="*/ 273 w 401"/>
                <a:gd name="T25" fmla="*/ 239 h 260"/>
                <a:gd name="T26" fmla="*/ 230 w 401"/>
                <a:gd name="T27" fmla="*/ 180 h 260"/>
                <a:gd name="T28" fmla="*/ 115 w 401"/>
                <a:gd name="T29" fmla="*/ 119 h 260"/>
                <a:gd name="T30" fmla="*/ 43 w 401"/>
                <a:gd name="T31" fmla="*/ 70 h 260"/>
                <a:gd name="T32" fmla="*/ 3 w 401"/>
                <a:gd name="T33" fmla="*/ 1 h 260"/>
                <a:gd name="T34" fmla="*/ 3 w 401"/>
                <a:gd name="T3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 h="260">
                  <a:moveTo>
                    <a:pt x="3" y="0"/>
                  </a:moveTo>
                  <a:cubicBezTo>
                    <a:pt x="0" y="7"/>
                    <a:pt x="0" y="14"/>
                    <a:pt x="4" y="22"/>
                  </a:cubicBezTo>
                  <a:cubicBezTo>
                    <a:pt x="4" y="22"/>
                    <a:pt x="4" y="22"/>
                    <a:pt x="4" y="22"/>
                  </a:cubicBezTo>
                  <a:cubicBezTo>
                    <a:pt x="4" y="22"/>
                    <a:pt x="4" y="22"/>
                    <a:pt x="5" y="22"/>
                  </a:cubicBezTo>
                  <a:cubicBezTo>
                    <a:pt x="17" y="43"/>
                    <a:pt x="37" y="78"/>
                    <a:pt x="44" y="91"/>
                  </a:cubicBezTo>
                  <a:cubicBezTo>
                    <a:pt x="51" y="104"/>
                    <a:pt x="84" y="129"/>
                    <a:pt x="117" y="140"/>
                  </a:cubicBezTo>
                  <a:cubicBezTo>
                    <a:pt x="149" y="151"/>
                    <a:pt x="208" y="174"/>
                    <a:pt x="231" y="201"/>
                  </a:cubicBezTo>
                  <a:cubicBezTo>
                    <a:pt x="239" y="211"/>
                    <a:pt x="256" y="234"/>
                    <a:pt x="274" y="260"/>
                  </a:cubicBezTo>
                  <a:cubicBezTo>
                    <a:pt x="324" y="257"/>
                    <a:pt x="324" y="257"/>
                    <a:pt x="324" y="257"/>
                  </a:cubicBezTo>
                  <a:cubicBezTo>
                    <a:pt x="401" y="198"/>
                    <a:pt x="401" y="198"/>
                    <a:pt x="401" y="198"/>
                  </a:cubicBezTo>
                  <a:cubicBezTo>
                    <a:pt x="399" y="196"/>
                    <a:pt x="397" y="194"/>
                    <a:pt x="396" y="192"/>
                  </a:cubicBezTo>
                  <a:cubicBezTo>
                    <a:pt x="340" y="235"/>
                    <a:pt x="340" y="235"/>
                    <a:pt x="340" y="235"/>
                  </a:cubicBezTo>
                  <a:cubicBezTo>
                    <a:pt x="273" y="239"/>
                    <a:pt x="273" y="239"/>
                    <a:pt x="273" y="239"/>
                  </a:cubicBezTo>
                  <a:cubicBezTo>
                    <a:pt x="254" y="213"/>
                    <a:pt x="238" y="190"/>
                    <a:pt x="230" y="180"/>
                  </a:cubicBezTo>
                  <a:cubicBezTo>
                    <a:pt x="207" y="153"/>
                    <a:pt x="148" y="131"/>
                    <a:pt x="115" y="119"/>
                  </a:cubicBezTo>
                  <a:cubicBezTo>
                    <a:pt x="83" y="108"/>
                    <a:pt x="50" y="83"/>
                    <a:pt x="43" y="70"/>
                  </a:cubicBezTo>
                  <a:cubicBezTo>
                    <a:pt x="36" y="57"/>
                    <a:pt x="15" y="23"/>
                    <a:pt x="3" y="1"/>
                  </a:cubicBezTo>
                  <a:cubicBezTo>
                    <a:pt x="3" y="1"/>
                    <a:pt x="3" y="0"/>
                    <a:pt x="3" y="0"/>
                  </a:cubicBezTo>
                </a:path>
              </a:pathLst>
            </a:custGeom>
            <a:solidFill>
              <a:srgbClr val="F0C4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3" name="Freeform 46"/>
            <p:cNvSpPr/>
            <p:nvPr/>
          </p:nvSpPr>
          <p:spPr bwMode="auto">
            <a:xfrm>
              <a:off x="6964455" y="6515154"/>
              <a:ext cx="20011" cy="30682"/>
            </a:xfrm>
            <a:custGeom>
              <a:avLst/>
              <a:gdLst>
                <a:gd name="T0" fmla="*/ 0 w 10"/>
                <a:gd name="T1" fmla="*/ 0 h 15"/>
                <a:gd name="T2" fmla="*/ 0 w 10"/>
                <a:gd name="T3" fmla="*/ 0 h 15"/>
                <a:gd name="T4" fmla="*/ 10 w 10"/>
                <a:gd name="T5" fmla="*/ 15 h 15"/>
                <a:gd name="T6" fmla="*/ 0 w 10"/>
                <a:gd name="T7" fmla="*/ 0 h 15"/>
              </a:gdLst>
              <a:ahLst/>
              <a:cxnLst>
                <a:cxn ang="0">
                  <a:pos x="T0" y="T1"/>
                </a:cxn>
                <a:cxn ang="0">
                  <a:pos x="T2" y="T3"/>
                </a:cxn>
                <a:cxn ang="0">
                  <a:pos x="T4" y="T5"/>
                </a:cxn>
                <a:cxn ang="0">
                  <a:pos x="T6" y="T7"/>
                </a:cxn>
              </a:cxnLst>
              <a:rect l="0" t="0" r="r" b="b"/>
              <a:pathLst>
                <a:path w="10" h="15">
                  <a:moveTo>
                    <a:pt x="0" y="0"/>
                  </a:moveTo>
                  <a:cubicBezTo>
                    <a:pt x="0" y="0"/>
                    <a:pt x="0" y="0"/>
                    <a:pt x="0" y="0"/>
                  </a:cubicBezTo>
                  <a:cubicBezTo>
                    <a:pt x="3" y="4"/>
                    <a:pt x="6" y="9"/>
                    <a:pt x="10" y="15"/>
                  </a:cubicBezTo>
                  <a:cubicBezTo>
                    <a:pt x="6" y="9"/>
                    <a:pt x="3" y="4"/>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4" name="Freeform 49"/>
            <p:cNvSpPr>
              <a:spLocks noEditPoints="1"/>
            </p:cNvSpPr>
            <p:nvPr/>
          </p:nvSpPr>
          <p:spPr bwMode="auto">
            <a:xfrm>
              <a:off x="6309445" y="5820123"/>
              <a:ext cx="30683" cy="2668"/>
            </a:xfrm>
            <a:custGeom>
              <a:avLst/>
              <a:gdLst>
                <a:gd name="T0" fmla="*/ 0 w 15"/>
                <a:gd name="T1" fmla="*/ 1 h 1"/>
                <a:gd name="T2" fmla="*/ 0 w 15"/>
                <a:gd name="T3" fmla="*/ 1 h 1"/>
                <a:gd name="T4" fmla="*/ 0 w 15"/>
                <a:gd name="T5" fmla="*/ 1 h 1"/>
                <a:gd name="T6" fmla="*/ 0 w 15"/>
                <a:gd name="T7" fmla="*/ 1 h 1"/>
                <a:gd name="T8" fmla="*/ 0 w 15"/>
                <a:gd name="T9" fmla="*/ 1 h 1"/>
                <a:gd name="T10" fmla="*/ 15 w 15"/>
                <a:gd name="T11" fmla="*/ 1 h 1"/>
                <a:gd name="T12" fmla="*/ 15 w 15"/>
                <a:gd name="T13" fmla="*/ 1 h 1"/>
                <a:gd name="T14" fmla="*/ 15 w 15"/>
                <a:gd name="T15" fmla="*/ 1 h 1"/>
                <a:gd name="T16" fmla="*/ 15 w 15"/>
                <a:gd name="T17" fmla="*/ 1 h 1"/>
                <a:gd name="T18" fmla="*/ 15 w 15"/>
                <a:gd name="T19" fmla="*/ 1 h 1"/>
                <a:gd name="T20" fmla="*/ 15 w 15"/>
                <a:gd name="T21" fmla="*/ 1 h 1"/>
                <a:gd name="T22" fmla="*/ 8 w 15"/>
                <a:gd name="T23" fmla="*/ 0 h 1"/>
                <a:gd name="T24" fmla="*/ 4 w 15"/>
                <a:gd name="T25" fmla="*/ 0 h 1"/>
                <a:gd name="T26" fmla="*/ 8 w 15"/>
                <a:gd name="T27" fmla="*/ 0 h 1"/>
                <a:gd name="T28" fmla="*/ 15 w 15"/>
                <a:gd name="T29" fmla="*/ 1 h 1"/>
                <a:gd name="T30" fmla="*/ 8 w 15"/>
                <a:gd name="T3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
                  <a:moveTo>
                    <a:pt x="0" y="1"/>
                  </a:moveTo>
                  <a:cubicBezTo>
                    <a:pt x="0" y="1"/>
                    <a:pt x="0" y="1"/>
                    <a:pt x="0" y="1"/>
                  </a:cubicBezTo>
                  <a:cubicBezTo>
                    <a:pt x="0" y="1"/>
                    <a:pt x="0" y="1"/>
                    <a:pt x="0" y="1"/>
                  </a:cubicBezTo>
                  <a:cubicBezTo>
                    <a:pt x="0" y="1"/>
                    <a:pt x="0" y="1"/>
                    <a:pt x="0" y="1"/>
                  </a:cubicBezTo>
                  <a:cubicBezTo>
                    <a:pt x="0" y="1"/>
                    <a:pt x="0" y="1"/>
                    <a:pt x="0" y="1"/>
                  </a:cubicBezTo>
                  <a:moveTo>
                    <a:pt x="15" y="1"/>
                  </a:moveTo>
                  <a:cubicBezTo>
                    <a:pt x="15" y="1"/>
                    <a:pt x="15" y="1"/>
                    <a:pt x="15" y="1"/>
                  </a:cubicBezTo>
                  <a:cubicBezTo>
                    <a:pt x="15" y="1"/>
                    <a:pt x="15" y="1"/>
                    <a:pt x="15" y="1"/>
                  </a:cubicBezTo>
                  <a:moveTo>
                    <a:pt x="15" y="1"/>
                  </a:moveTo>
                  <a:cubicBezTo>
                    <a:pt x="15" y="1"/>
                    <a:pt x="15" y="1"/>
                    <a:pt x="15" y="1"/>
                  </a:cubicBezTo>
                  <a:cubicBezTo>
                    <a:pt x="15" y="1"/>
                    <a:pt x="15" y="1"/>
                    <a:pt x="15" y="1"/>
                  </a:cubicBezTo>
                  <a:moveTo>
                    <a:pt x="8" y="0"/>
                  </a:moveTo>
                  <a:cubicBezTo>
                    <a:pt x="6" y="0"/>
                    <a:pt x="5" y="0"/>
                    <a:pt x="4" y="0"/>
                  </a:cubicBezTo>
                  <a:cubicBezTo>
                    <a:pt x="5" y="0"/>
                    <a:pt x="6" y="0"/>
                    <a:pt x="8" y="0"/>
                  </a:cubicBezTo>
                  <a:cubicBezTo>
                    <a:pt x="10" y="0"/>
                    <a:pt x="12" y="0"/>
                    <a:pt x="15" y="1"/>
                  </a:cubicBezTo>
                  <a:cubicBezTo>
                    <a:pt x="12" y="0"/>
                    <a:pt x="10" y="0"/>
                    <a:pt x="8" y="0"/>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5" name="Freeform 50"/>
            <p:cNvSpPr/>
            <p:nvPr/>
          </p:nvSpPr>
          <p:spPr bwMode="auto">
            <a:xfrm>
              <a:off x="6278762" y="5820123"/>
              <a:ext cx="86712" cy="58697"/>
            </a:xfrm>
            <a:custGeom>
              <a:avLst/>
              <a:gdLst>
                <a:gd name="T0" fmla="*/ 23 w 43"/>
                <a:gd name="T1" fmla="*/ 0 h 29"/>
                <a:gd name="T2" fmla="*/ 19 w 43"/>
                <a:gd name="T3" fmla="*/ 0 h 29"/>
                <a:gd name="T4" fmla="*/ 15 w 43"/>
                <a:gd name="T5" fmla="*/ 1 h 29"/>
                <a:gd name="T6" fmla="*/ 15 w 43"/>
                <a:gd name="T7" fmla="*/ 1 h 29"/>
                <a:gd name="T8" fmla="*/ 15 w 43"/>
                <a:gd name="T9" fmla="*/ 1 h 29"/>
                <a:gd name="T10" fmla="*/ 0 w 43"/>
                <a:gd name="T11" fmla="*/ 8 h 29"/>
                <a:gd name="T12" fmla="*/ 26 w 43"/>
                <a:gd name="T13" fmla="*/ 29 h 29"/>
                <a:gd name="T14" fmla="*/ 43 w 43"/>
                <a:gd name="T15" fmla="*/ 9 h 29"/>
                <a:gd name="T16" fmla="*/ 30 w 43"/>
                <a:gd name="T17" fmla="*/ 1 h 29"/>
                <a:gd name="T18" fmla="*/ 30 w 43"/>
                <a:gd name="T19" fmla="*/ 1 h 29"/>
                <a:gd name="T20" fmla="*/ 30 w 43"/>
                <a:gd name="T21" fmla="*/ 1 h 29"/>
                <a:gd name="T22" fmla="*/ 30 w 43"/>
                <a:gd name="T23" fmla="*/ 1 h 29"/>
                <a:gd name="T24" fmla="*/ 30 w 43"/>
                <a:gd name="T25" fmla="*/ 1 h 29"/>
                <a:gd name="T26" fmla="*/ 23 w 43"/>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9">
                  <a:moveTo>
                    <a:pt x="23" y="0"/>
                  </a:moveTo>
                  <a:cubicBezTo>
                    <a:pt x="21" y="0"/>
                    <a:pt x="20" y="0"/>
                    <a:pt x="19" y="0"/>
                  </a:cubicBezTo>
                  <a:cubicBezTo>
                    <a:pt x="17" y="0"/>
                    <a:pt x="16" y="1"/>
                    <a:pt x="15" y="1"/>
                  </a:cubicBezTo>
                  <a:cubicBezTo>
                    <a:pt x="15" y="1"/>
                    <a:pt x="15" y="1"/>
                    <a:pt x="15" y="1"/>
                  </a:cubicBezTo>
                  <a:cubicBezTo>
                    <a:pt x="15" y="1"/>
                    <a:pt x="15" y="1"/>
                    <a:pt x="15" y="1"/>
                  </a:cubicBezTo>
                  <a:cubicBezTo>
                    <a:pt x="8" y="3"/>
                    <a:pt x="3" y="6"/>
                    <a:pt x="0" y="8"/>
                  </a:cubicBezTo>
                  <a:cubicBezTo>
                    <a:pt x="16" y="11"/>
                    <a:pt x="26" y="29"/>
                    <a:pt x="26" y="29"/>
                  </a:cubicBezTo>
                  <a:cubicBezTo>
                    <a:pt x="26" y="29"/>
                    <a:pt x="26" y="17"/>
                    <a:pt x="43" y="9"/>
                  </a:cubicBezTo>
                  <a:cubicBezTo>
                    <a:pt x="39" y="5"/>
                    <a:pt x="35" y="2"/>
                    <a:pt x="30" y="1"/>
                  </a:cubicBezTo>
                  <a:cubicBezTo>
                    <a:pt x="30" y="1"/>
                    <a:pt x="30" y="1"/>
                    <a:pt x="30" y="1"/>
                  </a:cubicBezTo>
                  <a:cubicBezTo>
                    <a:pt x="30" y="1"/>
                    <a:pt x="30" y="1"/>
                    <a:pt x="30" y="1"/>
                  </a:cubicBezTo>
                  <a:cubicBezTo>
                    <a:pt x="30" y="1"/>
                    <a:pt x="30" y="1"/>
                    <a:pt x="30" y="1"/>
                  </a:cubicBezTo>
                  <a:cubicBezTo>
                    <a:pt x="30" y="1"/>
                    <a:pt x="30" y="1"/>
                    <a:pt x="30" y="1"/>
                  </a:cubicBezTo>
                  <a:cubicBezTo>
                    <a:pt x="27" y="0"/>
                    <a:pt x="25" y="0"/>
                    <a:pt x="23"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6" name="Freeform 51"/>
            <p:cNvSpPr/>
            <p:nvPr/>
          </p:nvSpPr>
          <p:spPr bwMode="auto">
            <a:xfrm>
              <a:off x="6474865" y="5826794"/>
              <a:ext cx="6671" cy="4002"/>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0"/>
                    <a:pt x="2" y="1"/>
                    <a:pt x="3" y="2"/>
                  </a:cubicBezTo>
                  <a:cubicBezTo>
                    <a:pt x="2" y="1"/>
                    <a:pt x="1" y="0"/>
                    <a:pt x="0" y="0"/>
                  </a:cubicBezTo>
                </a:path>
              </a:pathLst>
            </a:custGeom>
            <a:solidFill>
              <a:srgbClr val="A6A7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7" name="Freeform 52"/>
            <p:cNvSpPr/>
            <p:nvPr/>
          </p:nvSpPr>
          <p:spPr bwMode="auto">
            <a:xfrm>
              <a:off x="6426840" y="5814787"/>
              <a:ext cx="48025" cy="12006"/>
            </a:xfrm>
            <a:custGeom>
              <a:avLst/>
              <a:gdLst>
                <a:gd name="T0" fmla="*/ 7 w 24"/>
                <a:gd name="T1" fmla="*/ 0 h 6"/>
                <a:gd name="T2" fmla="*/ 0 w 24"/>
                <a:gd name="T3" fmla="*/ 2 h 6"/>
                <a:gd name="T4" fmla="*/ 0 w 24"/>
                <a:gd name="T5" fmla="*/ 2 h 6"/>
                <a:gd name="T6" fmla="*/ 0 w 24"/>
                <a:gd name="T7" fmla="*/ 2 h 6"/>
                <a:gd name="T8" fmla="*/ 7 w 24"/>
                <a:gd name="T9" fmla="*/ 0 h 6"/>
                <a:gd name="T10" fmla="*/ 24 w 24"/>
                <a:gd name="T11" fmla="*/ 6 h 6"/>
                <a:gd name="T12" fmla="*/ 24 w 24"/>
                <a:gd name="T13" fmla="*/ 6 h 6"/>
                <a:gd name="T14" fmla="*/ 7 w 2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
                  <a:moveTo>
                    <a:pt x="7" y="0"/>
                  </a:moveTo>
                  <a:cubicBezTo>
                    <a:pt x="4" y="0"/>
                    <a:pt x="2" y="1"/>
                    <a:pt x="0" y="2"/>
                  </a:cubicBezTo>
                  <a:cubicBezTo>
                    <a:pt x="0" y="2"/>
                    <a:pt x="0" y="2"/>
                    <a:pt x="0" y="2"/>
                  </a:cubicBezTo>
                  <a:cubicBezTo>
                    <a:pt x="0" y="2"/>
                    <a:pt x="0" y="2"/>
                    <a:pt x="0" y="2"/>
                  </a:cubicBezTo>
                  <a:cubicBezTo>
                    <a:pt x="2" y="1"/>
                    <a:pt x="4" y="0"/>
                    <a:pt x="7" y="0"/>
                  </a:cubicBezTo>
                  <a:cubicBezTo>
                    <a:pt x="12" y="0"/>
                    <a:pt x="18" y="3"/>
                    <a:pt x="24" y="6"/>
                  </a:cubicBezTo>
                  <a:cubicBezTo>
                    <a:pt x="24" y="6"/>
                    <a:pt x="24" y="6"/>
                    <a:pt x="24" y="6"/>
                  </a:cubicBezTo>
                  <a:cubicBezTo>
                    <a:pt x="18" y="3"/>
                    <a:pt x="12" y="0"/>
                    <a:pt x="7" y="0"/>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8" name="Freeform 53"/>
            <p:cNvSpPr/>
            <p:nvPr/>
          </p:nvSpPr>
          <p:spPr bwMode="auto">
            <a:xfrm>
              <a:off x="6485538" y="5833464"/>
              <a:ext cx="20011" cy="13340"/>
            </a:xfrm>
            <a:custGeom>
              <a:avLst/>
              <a:gdLst>
                <a:gd name="T0" fmla="*/ 0 w 10"/>
                <a:gd name="T1" fmla="*/ 0 h 7"/>
                <a:gd name="T2" fmla="*/ 0 w 10"/>
                <a:gd name="T3" fmla="*/ 0 h 7"/>
                <a:gd name="T4" fmla="*/ 10 w 10"/>
                <a:gd name="T5" fmla="*/ 7 h 7"/>
                <a:gd name="T6" fmla="*/ 10 w 10"/>
                <a:gd name="T7" fmla="*/ 7 h 7"/>
                <a:gd name="T8" fmla="*/ 0 w 10"/>
                <a:gd name="T9" fmla="*/ 0 h 7"/>
              </a:gdLst>
              <a:ahLst/>
              <a:cxnLst>
                <a:cxn ang="0">
                  <a:pos x="T0" y="T1"/>
                </a:cxn>
                <a:cxn ang="0">
                  <a:pos x="T2" y="T3"/>
                </a:cxn>
                <a:cxn ang="0">
                  <a:pos x="T4" y="T5"/>
                </a:cxn>
                <a:cxn ang="0">
                  <a:pos x="T6" y="T7"/>
                </a:cxn>
                <a:cxn ang="0">
                  <a:pos x="T8" y="T9"/>
                </a:cxn>
              </a:cxnLst>
              <a:rect l="0" t="0" r="r" b="b"/>
              <a:pathLst>
                <a:path w="10" h="7">
                  <a:moveTo>
                    <a:pt x="0" y="0"/>
                  </a:moveTo>
                  <a:cubicBezTo>
                    <a:pt x="0" y="0"/>
                    <a:pt x="0" y="0"/>
                    <a:pt x="0" y="0"/>
                  </a:cubicBezTo>
                  <a:cubicBezTo>
                    <a:pt x="4" y="2"/>
                    <a:pt x="7" y="5"/>
                    <a:pt x="10" y="7"/>
                  </a:cubicBezTo>
                  <a:cubicBezTo>
                    <a:pt x="10" y="7"/>
                    <a:pt x="10" y="7"/>
                    <a:pt x="10" y="7"/>
                  </a:cubicBezTo>
                  <a:cubicBezTo>
                    <a:pt x="7" y="5"/>
                    <a:pt x="4"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9" name="Freeform 54"/>
            <p:cNvSpPr/>
            <p:nvPr/>
          </p:nvSpPr>
          <p:spPr bwMode="auto">
            <a:xfrm>
              <a:off x="6481535" y="5830795"/>
              <a:ext cx="4003" cy="2668"/>
            </a:xfrm>
            <a:custGeom>
              <a:avLst/>
              <a:gdLst>
                <a:gd name="T0" fmla="*/ 0 w 2"/>
                <a:gd name="T1" fmla="*/ 0 h 1"/>
                <a:gd name="T2" fmla="*/ 2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2" y="1"/>
                    <a:pt x="2" y="1"/>
                  </a:cubicBezTo>
                  <a:cubicBezTo>
                    <a:pt x="2" y="1"/>
                    <a:pt x="2" y="1"/>
                    <a:pt x="2" y="1"/>
                  </a:cubicBezTo>
                  <a:cubicBezTo>
                    <a:pt x="2" y="1"/>
                    <a:pt x="1" y="0"/>
                    <a:pt x="0" y="0"/>
                  </a:cubicBezTo>
                </a:path>
              </a:pathLst>
            </a:custGeom>
            <a:solidFill>
              <a:srgbClr val="A6A7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0" name="Freeform 55"/>
            <p:cNvSpPr>
              <a:spLocks noEditPoints="1"/>
            </p:cNvSpPr>
            <p:nvPr/>
          </p:nvSpPr>
          <p:spPr bwMode="auto">
            <a:xfrm>
              <a:off x="6400160" y="5814787"/>
              <a:ext cx="125399" cy="70703"/>
            </a:xfrm>
            <a:custGeom>
              <a:avLst/>
              <a:gdLst>
                <a:gd name="T0" fmla="*/ 62 w 62"/>
                <a:gd name="T1" fmla="*/ 26 h 35"/>
                <a:gd name="T2" fmla="*/ 62 w 62"/>
                <a:gd name="T3" fmla="*/ 26 h 35"/>
                <a:gd name="T4" fmla="*/ 62 w 62"/>
                <a:gd name="T5" fmla="*/ 26 h 35"/>
                <a:gd name="T6" fmla="*/ 20 w 62"/>
                <a:gd name="T7" fmla="*/ 0 h 35"/>
                <a:gd name="T8" fmla="*/ 13 w 62"/>
                <a:gd name="T9" fmla="*/ 2 h 35"/>
                <a:gd name="T10" fmla="*/ 13 w 62"/>
                <a:gd name="T11" fmla="*/ 2 h 35"/>
                <a:gd name="T12" fmla="*/ 0 w 62"/>
                <a:gd name="T13" fmla="*/ 10 h 35"/>
                <a:gd name="T14" fmla="*/ 35 w 62"/>
                <a:gd name="T15" fmla="*/ 35 h 35"/>
                <a:gd name="T16" fmla="*/ 38 w 62"/>
                <a:gd name="T17" fmla="*/ 35 h 35"/>
                <a:gd name="T18" fmla="*/ 62 w 62"/>
                <a:gd name="T19" fmla="*/ 26 h 35"/>
                <a:gd name="T20" fmla="*/ 62 w 62"/>
                <a:gd name="T21" fmla="*/ 26 h 35"/>
                <a:gd name="T22" fmla="*/ 52 w 62"/>
                <a:gd name="T23" fmla="*/ 16 h 35"/>
                <a:gd name="T24" fmla="*/ 42 w 62"/>
                <a:gd name="T25" fmla="*/ 9 h 35"/>
                <a:gd name="T26" fmla="*/ 40 w 62"/>
                <a:gd name="T27" fmla="*/ 8 h 35"/>
                <a:gd name="T28" fmla="*/ 40 w 62"/>
                <a:gd name="T29" fmla="*/ 8 h 35"/>
                <a:gd name="T30" fmla="*/ 40 w 62"/>
                <a:gd name="T31" fmla="*/ 8 h 35"/>
                <a:gd name="T32" fmla="*/ 40 w 62"/>
                <a:gd name="T33" fmla="*/ 8 h 35"/>
                <a:gd name="T34" fmla="*/ 37 w 62"/>
                <a:gd name="T35" fmla="*/ 6 h 35"/>
                <a:gd name="T36" fmla="*/ 20 w 62"/>
                <a:gd name="T3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35">
                  <a:moveTo>
                    <a:pt x="62" y="26"/>
                  </a:moveTo>
                  <a:cubicBezTo>
                    <a:pt x="62" y="26"/>
                    <a:pt x="62" y="26"/>
                    <a:pt x="62" y="26"/>
                  </a:cubicBezTo>
                  <a:cubicBezTo>
                    <a:pt x="62" y="26"/>
                    <a:pt x="62" y="26"/>
                    <a:pt x="62" y="26"/>
                  </a:cubicBezTo>
                  <a:moveTo>
                    <a:pt x="20" y="0"/>
                  </a:moveTo>
                  <a:cubicBezTo>
                    <a:pt x="17" y="0"/>
                    <a:pt x="15" y="1"/>
                    <a:pt x="13" y="2"/>
                  </a:cubicBezTo>
                  <a:cubicBezTo>
                    <a:pt x="13" y="2"/>
                    <a:pt x="13" y="2"/>
                    <a:pt x="13" y="2"/>
                  </a:cubicBezTo>
                  <a:cubicBezTo>
                    <a:pt x="7" y="4"/>
                    <a:pt x="3" y="7"/>
                    <a:pt x="0" y="10"/>
                  </a:cubicBezTo>
                  <a:cubicBezTo>
                    <a:pt x="17" y="14"/>
                    <a:pt x="35" y="35"/>
                    <a:pt x="35" y="35"/>
                  </a:cubicBezTo>
                  <a:cubicBezTo>
                    <a:pt x="35" y="35"/>
                    <a:pt x="36" y="35"/>
                    <a:pt x="38" y="35"/>
                  </a:cubicBezTo>
                  <a:cubicBezTo>
                    <a:pt x="42" y="35"/>
                    <a:pt x="50" y="34"/>
                    <a:pt x="62" y="26"/>
                  </a:cubicBezTo>
                  <a:cubicBezTo>
                    <a:pt x="62" y="26"/>
                    <a:pt x="62" y="26"/>
                    <a:pt x="62" y="26"/>
                  </a:cubicBezTo>
                  <a:cubicBezTo>
                    <a:pt x="52" y="16"/>
                    <a:pt x="52" y="16"/>
                    <a:pt x="52" y="16"/>
                  </a:cubicBezTo>
                  <a:cubicBezTo>
                    <a:pt x="49" y="14"/>
                    <a:pt x="46" y="11"/>
                    <a:pt x="42" y="9"/>
                  </a:cubicBezTo>
                  <a:cubicBezTo>
                    <a:pt x="42" y="9"/>
                    <a:pt x="41" y="8"/>
                    <a:pt x="40" y="8"/>
                  </a:cubicBezTo>
                  <a:cubicBezTo>
                    <a:pt x="40" y="8"/>
                    <a:pt x="40" y="8"/>
                    <a:pt x="40" y="8"/>
                  </a:cubicBezTo>
                  <a:cubicBezTo>
                    <a:pt x="40" y="8"/>
                    <a:pt x="40" y="8"/>
                    <a:pt x="40" y="8"/>
                  </a:cubicBezTo>
                  <a:cubicBezTo>
                    <a:pt x="40" y="8"/>
                    <a:pt x="40" y="8"/>
                    <a:pt x="40" y="8"/>
                  </a:cubicBezTo>
                  <a:cubicBezTo>
                    <a:pt x="39" y="7"/>
                    <a:pt x="38" y="6"/>
                    <a:pt x="37" y="6"/>
                  </a:cubicBezTo>
                  <a:cubicBezTo>
                    <a:pt x="31" y="3"/>
                    <a:pt x="25" y="0"/>
                    <a:pt x="20"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1" name="Freeform 56"/>
            <p:cNvSpPr/>
            <p:nvPr/>
          </p:nvSpPr>
          <p:spPr bwMode="auto">
            <a:xfrm>
              <a:off x="6537564" y="5824126"/>
              <a:ext cx="426890" cy="725713"/>
            </a:xfrm>
            <a:custGeom>
              <a:avLst/>
              <a:gdLst>
                <a:gd name="T0" fmla="*/ 18 w 211"/>
                <a:gd name="T1" fmla="*/ 0 h 359"/>
                <a:gd name="T2" fmla="*/ 10 w 211"/>
                <a:gd name="T3" fmla="*/ 3 h 359"/>
                <a:gd name="T4" fmla="*/ 10 w 211"/>
                <a:gd name="T5" fmla="*/ 3 h 359"/>
                <a:gd name="T6" fmla="*/ 0 w 211"/>
                <a:gd name="T7" fmla="*/ 11 h 359"/>
                <a:gd name="T8" fmla="*/ 42 w 211"/>
                <a:gd name="T9" fmla="*/ 47 h 359"/>
                <a:gd name="T10" fmla="*/ 88 w 211"/>
                <a:gd name="T11" fmla="*/ 134 h 359"/>
                <a:gd name="T12" fmla="*/ 133 w 211"/>
                <a:gd name="T13" fmla="*/ 271 h 359"/>
                <a:gd name="T14" fmla="*/ 181 w 211"/>
                <a:gd name="T15" fmla="*/ 344 h 359"/>
                <a:gd name="T16" fmla="*/ 190 w 211"/>
                <a:gd name="T17" fmla="*/ 359 h 359"/>
                <a:gd name="T18" fmla="*/ 211 w 211"/>
                <a:gd name="T19" fmla="*/ 342 h 359"/>
                <a:gd name="T20" fmla="*/ 207 w 211"/>
                <a:gd name="T21" fmla="*/ 336 h 359"/>
                <a:gd name="T22" fmla="*/ 160 w 211"/>
                <a:gd name="T23" fmla="*/ 263 h 359"/>
                <a:gd name="T24" fmla="*/ 115 w 211"/>
                <a:gd name="T25" fmla="*/ 126 h 359"/>
                <a:gd name="T26" fmla="*/ 69 w 211"/>
                <a:gd name="T27" fmla="*/ 39 h 359"/>
                <a:gd name="T28" fmla="*/ 18 w 211"/>
                <a:gd name="T29"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1" h="359">
                  <a:moveTo>
                    <a:pt x="18" y="0"/>
                  </a:moveTo>
                  <a:cubicBezTo>
                    <a:pt x="15" y="0"/>
                    <a:pt x="13" y="1"/>
                    <a:pt x="10" y="3"/>
                  </a:cubicBezTo>
                  <a:cubicBezTo>
                    <a:pt x="10" y="3"/>
                    <a:pt x="10" y="3"/>
                    <a:pt x="10" y="3"/>
                  </a:cubicBezTo>
                  <a:cubicBezTo>
                    <a:pt x="6" y="6"/>
                    <a:pt x="2" y="8"/>
                    <a:pt x="0" y="11"/>
                  </a:cubicBezTo>
                  <a:cubicBezTo>
                    <a:pt x="14" y="16"/>
                    <a:pt x="28" y="34"/>
                    <a:pt x="42" y="47"/>
                  </a:cubicBezTo>
                  <a:cubicBezTo>
                    <a:pt x="62" y="65"/>
                    <a:pt x="78" y="96"/>
                    <a:pt x="88" y="134"/>
                  </a:cubicBezTo>
                  <a:cubicBezTo>
                    <a:pt x="98" y="173"/>
                    <a:pt x="114" y="244"/>
                    <a:pt x="133" y="271"/>
                  </a:cubicBezTo>
                  <a:cubicBezTo>
                    <a:pt x="152" y="299"/>
                    <a:pt x="173" y="327"/>
                    <a:pt x="181" y="344"/>
                  </a:cubicBezTo>
                  <a:cubicBezTo>
                    <a:pt x="182" y="347"/>
                    <a:pt x="186" y="352"/>
                    <a:pt x="190" y="359"/>
                  </a:cubicBezTo>
                  <a:cubicBezTo>
                    <a:pt x="211" y="342"/>
                    <a:pt x="211" y="342"/>
                    <a:pt x="211" y="342"/>
                  </a:cubicBezTo>
                  <a:cubicBezTo>
                    <a:pt x="209" y="340"/>
                    <a:pt x="208" y="338"/>
                    <a:pt x="207" y="336"/>
                  </a:cubicBezTo>
                  <a:cubicBezTo>
                    <a:pt x="199" y="319"/>
                    <a:pt x="179" y="291"/>
                    <a:pt x="160" y="263"/>
                  </a:cubicBezTo>
                  <a:cubicBezTo>
                    <a:pt x="141" y="235"/>
                    <a:pt x="125" y="165"/>
                    <a:pt x="115" y="126"/>
                  </a:cubicBezTo>
                  <a:cubicBezTo>
                    <a:pt x="105" y="87"/>
                    <a:pt x="88" y="57"/>
                    <a:pt x="69" y="39"/>
                  </a:cubicBezTo>
                  <a:cubicBezTo>
                    <a:pt x="52" y="23"/>
                    <a:pt x="34" y="0"/>
                    <a:pt x="18"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2" name="Freeform 57"/>
            <p:cNvSpPr/>
            <p:nvPr/>
          </p:nvSpPr>
          <p:spPr bwMode="auto">
            <a:xfrm>
              <a:off x="6776357" y="6679240"/>
              <a:ext cx="34685" cy="1334"/>
            </a:xfrm>
            <a:custGeom>
              <a:avLst/>
              <a:gdLst>
                <a:gd name="T0" fmla="*/ 26 w 26"/>
                <a:gd name="T1" fmla="*/ 0 h 1"/>
                <a:gd name="T2" fmla="*/ 0 w 26"/>
                <a:gd name="T3" fmla="*/ 1 h 1"/>
                <a:gd name="T4" fmla="*/ 0 w 26"/>
                <a:gd name="T5" fmla="*/ 1 h 1"/>
                <a:gd name="T6" fmla="*/ 26 w 26"/>
                <a:gd name="T7" fmla="*/ 0 h 1"/>
              </a:gdLst>
              <a:ahLst/>
              <a:cxnLst>
                <a:cxn ang="0">
                  <a:pos x="T0" y="T1"/>
                </a:cxn>
                <a:cxn ang="0">
                  <a:pos x="T2" y="T3"/>
                </a:cxn>
                <a:cxn ang="0">
                  <a:pos x="T4" y="T5"/>
                </a:cxn>
                <a:cxn ang="0">
                  <a:pos x="T6" y="T7"/>
                </a:cxn>
              </a:cxnLst>
              <a:rect l="0" t="0" r="r" b="b"/>
              <a:pathLst>
                <a:path w="26" h="1">
                  <a:moveTo>
                    <a:pt x="26" y="0"/>
                  </a:moveTo>
                  <a:lnTo>
                    <a:pt x="0" y="1"/>
                  </a:lnTo>
                  <a:lnTo>
                    <a:pt x="0" y="1"/>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3" name="Freeform 58"/>
            <p:cNvSpPr/>
            <p:nvPr/>
          </p:nvSpPr>
          <p:spPr bwMode="auto">
            <a:xfrm>
              <a:off x="6776357" y="6679240"/>
              <a:ext cx="34685" cy="1334"/>
            </a:xfrm>
            <a:custGeom>
              <a:avLst/>
              <a:gdLst>
                <a:gd name="T0" fmla="*/ 26 w 26"/>
                <a:gd name="T1" fmla="*/ 0 h 1"/>
                <a:gd name="T2" fmla="*/ 0 w 26"/>
                <a:gd name="T3" fmla="*/ 1 h 1"/>
                <a:gd name="T4" fmla="*/ 0 w 26"/>
                <a:gd name="T5" fmla="*/ 1 h 1"/>
                <a:gd name="T6" fmla="*/ 26 w 26"/>
                <a:gd name="T7" fmla="*/ 0 h 1"/>
              </a:gdLst>
              <a:ahLst/>
              <a:cxnLst>
                <a:cxn ang="0">
                  <a:pos x="T0" y="T1"/>
                </a:cxn>
                <a:cxn ang="0">
                  <a:pos x="T2" y="T3"/>
                </a:cxn>
                <a:cxn ang="0">
                  <a:pos x="T4" y="T5"/>
                </a:cxn>
                <a:cxn ang="0">
                  <a:pos x="T6" y="T7"/>
                </a:cxn>
              </a:cxnLst>
              <a:rect l="0" t="0" r="r" b="b"/>
              <a:pathLst>
                <a:path w="26" h="1">
                  <a:moveTo>
                    <a:pt x="26" y="0"/>
                  </a:moveTo>
                  <a:lnTo>
                    <a:pt x="0" y="1"/>
                  </a:lnTo>
                  <a:lnTo>
                    <a:pt x="0" y="1"/>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4" name="Freeform 59"/>
            <p:cNvSpPr/>
            <p:nvPr/>
          </p:nvSpPr>
          <p:spPr bwMode="auto">
            <a:xfrm>
              <a:off x="6776357" y="6515154"/>
              <a:ext cx="208109" cy="165420"/>
            </a:xfrm>
            <a:custGeom>
              <a:avLst/>
              <a:gdLst>
                <a:gd name="T0" fmla="*/ 93 w 103"/>
                <a:gd name="T1" fmla="*/ 0 h 82"/>
                <a:gd name="T2" fmla="*/ 72 w 103"/>
                <a:gd name="T3" fmla="*/ 17 h 82"/>
                <a:gd name="T4" fmla="*/ 77 w 103"/>
                <a:gd name="T5" fmla="*/ 23 h 82"/>
                <a:gd name="T6" fmla="*/ 0 w 103"/>
                <a:gd name="T7" fmla="*/ 82 h 82"/>
                <a:gd name="T8" fmla="*/ 17 w 103"/>
                <a:gd name="T9" fmla="*/ 81 h 82"/>
                <a:gd name="T10" fmla="*/ 103 w 103"/>
                <a:gd name="T11" fmla="*/ 15 h 82"/>
                <a:gd name="T12" fmla="*/ 93 w 103"/>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03" h="82">
                  <a:moveTo>
                    <a:pt x="93" y="0"/>
                  </a:moveTo>
                  <a:cubicBezTo>
                    <a:pt x="72" y="17"/>
                    <a:pt x="72" y="17"/>
                    <a:pt x="72" y="17"/>
                  </a:cubicBezTo>
                  <a:cubicBezTo>
                    <a:pt x="73" y="19"/>
                    <a:pt x="75" y="21"/>
                    <a:pt x="77" y="23"/>
                  </a:cubicBezTo>
                  <a:cubicBezTo>
                    <a:pt x="0" y="82"/>
                    <a:pt x="0" y="82"/>
                    <a:pt x="0" y="82"/>
                  </a:cubicBezTo>
                  <a:cubicBezTo>
                    <a:pt x="17" y="81"/>
                    <a:pt x="17" y="81"/>
                    <a:pt x="17" y="81"/>
                  </a:cubicBezTo>
                  <a:cubicBezTo>
                    <a:pt x="103" y="15"/>
                    <a:pt x="103" y="15"/>
                    <a:pt x="103" y="15"/>
                  </a:cubicBezTo>
                  <a:cubicBezTo>
                    <a:pt x="99" y="9"/>
                    <a:pt x="96" y="4"/>
                    <a:pt x="93" y="0"/>
                  </a:cubicBezTo>
                </a:path>
              </a:pathLst>
            </a:custGeom>
            <a:solidFill>
              <a:srgbClr val="F5D6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5" name="Freeform 62"/>
            <p:cNvSpPr/>
            <p:nvPr/>
          </p:nvSpPr>
          <p:spPr bwMode="auto">
            <a:xfrm>
              <a:off x="6650958" y="6531163"/>
              <a:ext cx="617657" cy="326837"/>
            </a:xfrm>
            <a:custGeom>
              <a:avLst/>
              <a:gdLst>
                <a:gd name="T0" fmla="*/ 463 w 463"/>
                <a:gd name="T1" fmla="*/ 245 h 245"/>
                <a:gd name="T2" fmla="*/ 61 w 463"/>
                <a:gd name="T3" fmla="*/ 245 h 245"/>
                <a:gd name="T4" fmla="*/ 0 w 463"/>
                <a:gd name="T5" fmla="*/ 170 h 245"/>
                <a:gd name="T6" fmla="*/ 277 w 463"/>
                <a:gd name="T7" fmla="*/ 0 h 245"/>
                <a:gd name="T8" fmla="*/ 463 w 463"/>
                <a:gd name="T9" fmla="*/ 245 h 245"/>
              </a:gdLst>
              <a:ahLst/>
              <a:cxnLst>
                <a:cxn ang="0">
                  <a:pos x="T0" y="T1"/>
                </a:cxn>
                <a:cxn ang="0">
                  <a:pos x="T2" y="T3"/>
                </a:cxn>
                <a:cxn ang="0">
                  <a:pos x="T4" y="T5"/>
                </a:cxn>
                <a:cxn ang="0">
                  <a:pos x="T6" y="T7"/>
                </a:cxn>
                <a:cxn ang="0">
                  <a:pos x="T8" y="T9"/>
                </a:cxn>
              </a:cxnLst>
              <a:rect l="0" t="0" r="r" b="b"/>
              <a:pathLst>
                <a:path w="463" h="245">
                  <a:moveTo>
                    <a:pt x="463" y="245"/>
                  </a:moveTo>
                  <a:lnTo>
                    <a:pt x="61" y="245"/>
                  </a:lnTo>
                  <a:lnTo>
                    <a:pt x="0" y="170"/>
                  </a:lnTo>
                  <a:lnTo>
                    <a:pt x="277" y="0"/>
                  </a:lnTo>
                  <a:lnTo>
                    <a:pt x="463" y="245"/>
                  </a:lnTo>
                  <a:close/>
                </a:path>
              </a:pathLst>
            </a:custGeom>
            <a:solidFill>
              <a:srgbClr val="2F49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6" name="Freeform 63"/>
            <p:cNvSpPr/>
            <p:nvPr/>
          </p:nvSpPr>
          <p:spPr bwMode="auto">
            <a:xfrm>
              <a:off x="6650958" y="6695248"/>
              <a:ext cx="254800" cy="162752"/>
            </a:xfrm>
            <a:custGeom>
              <a:avLst/>
              <a:gdLst>
                <a:gd name="T0" fmla="*/ 76 w 191"/>
                <a:gd name="T1" fmla="*/ 0 h 122"/>
                <a:gd name="T2" fmla="*/ 0 w 191"/>
                <a:gd name="T3" fmla="*/ 47 h 122"/>
                <a:gd name="T4" fmla="*/ 61 w 191"/>
                <a:gd name="T5" fmla="*/ 122 h 122"/>
                <a:gd name="T6" fmla="*/ 191 w 191"/>
                <a:gd name="T7" fmla="*/ 122 h 122"/>
                <a:gd name="T8" fmla="*/ 76 w 191"/>
                <a:gd name="T9" fmla="*/ 0 h 122"/>
              </a:gdLst>
              <a:ahLst/>
              <a:cxnLst>
                <a:cxn ang="0">
                  <a:pos x="T0" y="T1"/>
                </a:cxn>
                <a:cxn ang="0">
                  <a:pos x="T2" y="T3"/>
                </a:cxn>
                <a:cxn ang="0">
                  <a:pos x="T4" y="T5"/>
                </a:cxn>
                <a:cxn ang="0">
                  <a:pos x="T6" y="T7"/>
                </a:cxn>
                <a:cxn ang="0">
                  <a:pos x="T8" y="T9"/>
                </a:cxn>
              </a:cxnLst>
              <a:rect l="0" t="0" r="r" b="b"/>
              <a:pathLst>
                <a:path w="191" h="122">
                  <a:moveTo>
                    <a:pt x="76" y="0"/>
                  </a:moveTo>
                  <a:lnTo>
                    <a:pt x="0" y="47"/>
                  </a:lnTo>
                  <a:lnTo>
                    <a:pt x="61" y="122"/>
                  </a:lnTo>
                  <a:lnTo>
                    <a:pt x="191" y="122"/>
                  </a:lnTo>
                  <a:lnTo>
                    <a:pt x="76" y="0"/>
                  </a:lnTo>
                  <a:close/>
                </a:path>
              </a:pathLst>
            </a:custGeom>
            <a:solidFill>
              <a:srgbClr val="3D5D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7" name="Freeform 64"/>
            <p:cNvSpPr/>
            <p:nvPr/>
          </p:nvSpPr>
          <p:spPr bwMode="auto">
            <a:xfrm>
              <a:off x="6569581" y="6413768"/>
              <a:ext cx="516271" cy="388203"/>
            </a:xfrm>
            <a:custGeom>
              <a:avLst/>
              <a:gdLst>
                <a:gd name="T0" fmla="*/ 387 w 387"/>
                <a:gd name="T1" fmla="*/ 147 h 291"/>
                <a:gd name="T2" fmla="*/ 67 w 387"/>
                <a:gd name="T3" fmla="*/ 291 h 291"/>
                <a:gd name="T4" fmla="*/ 0 w 387"/>
                <a:gd name="T5" fmla="*/ 182 h 291"/>
                <a:gd name="T6" fmla="*/ 297 w 387"/>
                <a:gd name="T7" fmla="*/ 0 h 291"/>
                <a:gd name="T8" fmla="*/ 387 w 387"/>
                <a:gd name="T9" fmla="*/ 147 h 291"/>
              </a:gdLst>
              <a:ahLst/>
              <a:cxnLst>
                <a:cxn ang="0">
                  <a:pos x="T0" y="T1"/>
                </a:cxn>
                <a:cxn ang="0">
                  <a:pos x="T2" y="T3"/>
                </a:cxn>
                <a:cxn ang="0">
                  <a:pos x="T4" y="T5"/>
                </a:cxn>
                <a:cxn ang="0">
                  <a:pos x="T6" y="T7"/>
                </a:cxn>
                <a:cxn ang="0">
                  <a:pos x="T8" y="T9"/>
                </a:cxn>
              </a:cxnLst>
              <a:rect l="0" t="0" r="r" b="b"/>
              <a:pathLst>
                <a:path w="387" h="291">
                  <a:moveTo>
                    <a:pt x="387" y="147"/>
                  </a:moveTo>
                  <a:lnTo>
                    <a:pt x="67" y="291"/>
                  </a:lnTo>
                  <a:lnTo>
                    <a:pt x="0" y="182"/>
                  </a:lnTo>
                  <a:lnTo>
                    <a:pt x="297" y="0"/>
                  </a:lnTo>
                  <a:lnTo>
                    <a:pt x="387" y="147"/>
                  </a:lnTo>
                  <a:close/>
                </a:path>
              </a:pathLst>
            </a:custGeom>
            <a:solidFill>
              <a:srgbClr val="8DD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8" name="Freeform 65"/>
            <p:cNvSpPr/>
            <p:nvPr/>
          </p:nvSpPr>
          <p:spPr bwMode="auto">
            <a:xfrm>
              <a:off x="6569581" y="6597864"/>
              <a:ext cx="192101" cy="204106"/>
            </a:xfrm>
            <a:custGeom>
              <a:avLst/>
              <a:gdLst>
                <a:gd name="T0" fmla="*/ 72 w 144"/>
                <a:gd name="T1" fmla="*/ 0 h 153"/>
                <a:gd name="T2" fmla="*/ 0 w 144"/>
                <a:gd name="T3" fmla="*/ 44 h 153"/>
                <a:gd name="T4" fmla="*/ 67 w 144"/>
                <a:gd name="T5" fmla="*/ 153 h 153"/>
                <a:gd name="T6" fmla="*/ 144 w 144"/>
                <a:gd name="T7" fmla="*/ 118 h 153"/>
                <a:gd name="T8" fmla="*/ 72 w 144"/>
                <a:gd name="T9" fmla="*/ 0 h 153"/>
              </a:gdLst>
              <a:ahLst/>
              <a:cxnLst>
                <a:cxn ang="0">
                  <a:pos x="T0" y="T1"/>
                </a:cxn>
                <a:cxn ang="0">
                  <a:pos x="T2" y="T3"/>
                </a:cxn>
                <a:cxn ang="0">
                  <a:pos x="T4" y="T5"/>
                </a:cxn>
                <a:cxn ang="0">
                  <a:pos x="T6" y="T7"/>
                </a:cxn>
                <a:cxn ang="0">
                  <a:pos x="T8" y="T9"/>
                </a:cxn>
              </a:cxnLst>
              <a:rect l="0" t="0" r="r" b="b"/>
              <a:pathLst>
                <a:path w="144" h="153">
                  <a:moveTo>
                    <a:pt x="72" y="0"/>
                  </a:moveTo>
                  <a:lnTo>
                    <a:pt x="0" y="44"/>
                  </a:lnTo>
                  <a:lnTo>
                    <a:pt x="67" y="153"/>
                  </a:lnTo>
                  <a:lnTo>
                    <a:pt x="144" y="118"/>
                  </a:lnTo>
                  <a:lnTo>
                    <a:pt x="72" y="0"/>
                  </a:lnTo>
                  <a:close/>
                </a:path>
              </a:pathLst>
            </a:custGeom>
            <a:solidFill>
              <a:srgbClr val="A9E0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9" name="Freeform 66"/>
            <p:cNvSpPr/>
            <p:nvPr/>
          </p:nvSpPr>
          <p:spPr bwMode="auto">
            <a:xfrm>
              <a:off x="6630947" y="6671236"/>
              <a:ext cx="72038" cy="70703"/>
            </a:xfrm>
            <a:custGeom>
              <a:avLst/>
              <a:gdLst>
                <a:gd name="T0" fmla="*/ 31 w 36"/>
                <a:gd name="T1" fmla="*/ 9 h 35"/>
                <a:gd name="T2" fmla="*/ 26 w 36"/>
                <a:gd name="T3" fmla="*/ 31 h 35"/>
                <a:gd name="T4" fmla="*/ 5 w 36"/>
                <a:gd name="T5" fmla="*/ 25 h 35"/>
                <a:gd name="T6" fmla="*/ 10 w 36"/>
                <a:gd name="T7" fmla="*/ 4 h 35"/>
                <a:gd name="T8" fmla="*/ 31 w 36"/>
                <a:gd name="T9" fmla="*/ 9 h 35"/>
              </a:gdLst>
              <a:ahLst/>
              <a:cxnLst>
                <a:cxn ang="0">
                  <a:pos x="T0" y="T1"/>
                </a:cxn>
                <a:cxn ang="0">
                  <a:pos x="T2" y="T3"/>
                </a:cxn>
                <a:cxn ang="0">
                  <a:pos x="T4" y="T5"/>
                </a:cxn>
                <a:cxn ang="0">
                  <a:pos x="T6" y="T7"/>
                </a:cxn>
                <a:cxn ang="0">
                  <a:pos x="T8" y="T9"/>
                </a:cxn>
              </a:cxnLst>
              <a:rect l="0" t="0" r="r" b="b"/>
              <a:pathLst>
                <a:path w="36" h="35">
                  <a:moveTo>
                    <a:pt x="31" y="9"/>
                  </a:moveTo>
                  <a:cubicBezTo>
                    <a:pt x="36" y="17"/>
                    <a:pt x="33" y="26"/>
                    <a:pt x="26" y="31"/>
                  </a:cubicBezTo>
                  <a:cubicBezTo>
                    <a:pt x="19" y="35"/>
                    <a:pt x="9" y="33"/>
                    <a:pt x="5" y="25"/>
                  </a:cubicBezTo>
                  <a:cubicBezTo>
                    <a:pt x="0" y="18"/>
                    <a:pt x="3" y="9"/>
                    <a:pt x="10" y="4"/>
                  </a:cubicBezTo>
                  <a:cubicBezTo>
                    <a:pt x="17" y="0"/>
                    <a:pt x="27" y="2"/>
                    <a:pt x="31"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0" name="Freeform 71"/>
            <p:cNvSpPr/>
            <p:nvPr/>
          </p:nvSpPr>
          <p:spPr bwMode="auto">
            <a:xfrm>
              <a:off x="6078658" y="4722215"/>
              <a:ext cx="37353" cy="10672"/>
            </a:xfrm>
            <a:custGeom>
              <a:avLst/>
              <a:gdLst>
                <a:gd name="T0" fmla="*/ 14 w 18"/>
                <a:gd name="T1" fmla="*/ 0 h 5"/>
                <a:gd name="T2" fmla="*/ 0 w 18"/>
                <a:gd name="T3" fmla="*/ 0 h 5"/>
                <a:gd name="T4" fmla="*/ 4 w 18"/>
                <a:gd name="T5" fmla="*/ 5 h 5"/>
                <a:gd name="T6" fmla="*/ 18 w 18"/>
                <a:gd name="T7" fmla="*/ 5 h 5"/>
                <a:gd name="T8" fmla="*/ 14 w 18"/>
                <a:gd name="T9" fmla="*/ 0 h 5"/>
              </a:gdLst>
              <a:ahLst/>
              <a:cxnLst>
                <a:cxn ang="0">
                  <a:pos x="T0" y="T1"/>
                </a:cxn>
                <a:cxn ang="0">
                  <a:pos x="T2" y="T3"/>
                </a:cxn>
                <a:cxn ang="0">
                  <a:pos x="T4" y="T5"/>
                </a:cxn>
                <a:cxn ang="0">
                  <a:pos x="T6" y="T7"/>
                </a:cxn>
                <a:cxn ang="0">
                  <a:pos x="T8" y="T9"/>
                </a:cxn>
              </a:cxnLst>
              <a:rect l="0" t="0" r="r" b="b"/>
              <a:pathLst>
                <a:path w="18" h="5">
                  <a:moveTo>
                    <a:pt x="14" y="0"/>
                  </a:moveTo>
                  <a:cubicBezTo>
                    <a:pt x="0" y="0"/>
                    <a:pt x="0" y="0"/>
                    <a:pt x="0" y="0"/>
                  </a:cubicBezTo>
                  <a:cubicBezTo>
                    <a:pt x="1" y="2"/>
                    <a:pt x="3" y="4"/>
                    <a:pt x="4" y="5"/>
                  </a:cubicBezTo>
                  <a:cubicBezTo>
                    <a:pt x="18" y="5"/>
                    <a:pt x="18" y="5"/>
                    <a:pt x="18" y="5"/>
                  </a:cubicBezTo>
                  <a:cubicBezTo>
                    <a:pt x="16" y="4"/>
                    <a:pt x="15" y="2"/>
                    <a:pt x="14" y="0"/>
                  </a:cubicBezTo>
                </a:path>
              </a:pathLst>
            </a:custGeom>
            <a:solidFill>
              <a:srgbClr val="7677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1" name="Freeform 72"/>
            <p:cNvSpPr>
              <a:spLocks noEditPoints="1"/>
            </p:cNvSpPr>
            <p:nvPr/>
          </p:nvSpPr>
          <p:spPr bwMode="auto">
            <a:xfrm>
              <a:off x="6086662" y="4732888"/>
              <a:ext cx="73372" cy="128067"/>
            </a:xfrm>
            <a:custGeom>
              <a:avLst/>
              <a:gdLst>
                <a:gd name="T0" fmla="*/ 31 w 36"/>
                <a:gd name="T1" fmla="*/ 40 h 64"/>
                <a:gd name="T2" fmla="*/ 24 w 36"/>
                <a:gd name="T3" fmla="*/ 40 h 64"/>
                <a:gd name="T4" fmla="*/ 32 w 36"/>
                <a:gd name="T5" fmla="*/ 64 h 64"/>
                <a:gd name="T6" fmla="*/ 36 w 36"/>
                <a:gd name="T7" fmla="*/ 64 h 64"/>
                <a:gd name="T8" fmla="*/ 31 w 36"/>
                <a:gd name="T9" fmla="*/ 40 h 64"/>
                <a:gd name="T10" fmla="*/ 14 w 36"/>
                <a:gd name="T11" fmla="*/ 0 h 64"/>
                <a:gd name="T12" fmla="*/ 0 w 36"/>
                <a:gd name="T13" fmla="*/ 0 h 64"/>
                <a:gd name="T14" fmla="*/ 16 w 36"/>
                <a:gd name="T15" fmla="*/ 23 h 64"/>
                <a:gd name="T16" fmla="*/ 25 w 36"/>
                <a:gd name="T17" fmla="*/ 23 h 64"/>
                <a:gd name="T18" fmla="*/ 14 w 36"/>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4">
                  <a:moveTo>
                    <a:pt x="31" y="40"/>
                  </a:moveTo>
                  <a:cubicBezTo>
                    <a:pt x="24" y="40"/>
                    <a:pt x="24" y="40"/>
                    <a:pt x="24" y="40"/>
                  </a:cubicBezTo>
                  <a:cubicBezTo>
                    <a:pt x="27" y="48"/>
                    <a:pt x="30" y="56"/>
                    <a:pt x="32" y="64"/>
                  </a:cubicBezTo>
                  <a:cubicBezTo>
                    <a:pt x="36" y="64"/>
                    <a:pt x="36" y="64"/>
                    <a:pt x="36" y="64"/>
                  </a:cubicBezTo>
                  <a:cubicBezTo>
                    <a:pt x="35" y="56"/>
                    <a:pt x="34" y="48"/>
                    <a:pt x="31" y="40"/>
                  </a:cubicBezTo>
                  <a:moveTo>
                    <a:pt x="14" y="0"/>
                  </a:moveTo>
                  <a:cubicBezTo>
                    <a:pt x="0" y="0"/>
                    <a:pt x="0" y="0"/>
                    <a:pt x="0" y="0"/>
                  </a:cubicBezTo>
                  <a:cubicBezTo>
                    <a:pt x="6" y="8"/>
                    <a:pt x="11" y="15"/>
                    <a:pt x="16" y="23"/>
                  </a:cubicBezTo>
                  <a:cubicBezTo>
                    <a:pt x="25" y="23"/>
                    <a:pt x="25" y="23"/>
                    <a:pt x="25" y="23"/>
                  </a:cubicBezTo>
                  <a:cubicBezTo>
                    <a:pt x="22" y="15"/>
                    <a:pt x="18" y="8"/>
                    <a:pt x="14" y="0"/>
                  </a:cubicBezTo>
                </a:path>
              </a:pathLst>
            </a:custGeom>
            <a:solidFill>
              <a:srgbClr val="3737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pic>
          <p:nvPicPr>
            <p:cNvPr id="52"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026" y="4851616"/>
              <a:ext cx="25347" cy="7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74"/>
            <p:cNvSpPr/>
            <p:nvPr/>
          </p:nvSpPr>
          <p:spPr bwMode="auto">
            <a:xfrm>
              <a:off x="6120013" y="4778245"/>
              <a:ext cx="29349" cy="34685"/>
            </a:xfrm>
            <a:custGeom>
              <a:avLst/>
              <a:gdLst>
                <a:gd name="T0" fmla="*/ 9 w 15"/>
                <a:gd name="T1" fmla="*/ 0 h 17"/>
                <a:gd name="T2" fmla="*/ 0 w 15"/>
                <a:gd name="T3" fmla="*/ 0 h 17"/>
                <a:gd name="T4" fmla="*/ 8 w 15"/>
                <a:gd name="T5" fmla="*/ 17 h 17"/>
                <a:gd name="T6" fmla="*/ 15 w 15"/>
                <a:gd name="T7" fmla="*/ 17 h 17"/>
                <a:gd name="T8" fmla="*/ 9 w 15"/>
                <a:gd name="T9" fmla="*/ 0 h 17"/>
              </a:gdLst>
              <a:ahLst/>
              <a:cxnLst>
                <a:cxn ang="0">
                  <a:pos x="T0" y="T1"/>
                </a:cxn>
                <a:cxn ang="0">
                  <a:pos x="T2" y="T3"/>
                </a:cxn>
                <a:cxn ang="0">
                  <a:pos x="T4" y="T5"/>
                </a:cxn>
                <a:cxn ang="0">
                  <a:pos x="T6" y="T7"/>
                </a:cxn>
                <a:cxn ang="0">
                  <a:pos x="T8" y="T9"/>
                </a:cxn>
              </a:cxnLst>
              <a:rect l="0" t="0" r="r" b="b"/>
              <a:pathLst>
                <a:path w="15" h="17">
                  <a:moveTo>
                    <a:pt x="9" y="0"/>
                  </a:moveTo>
                  <a:cubicBezTo>
                    <a:pt x="0" y="0"/>
                    <a:pt x="0" y="0"/>
                    <a:pt x="0" y="0"/>
                  </a:cubicBezTo>
                  <a:cubicBezTo>
                    <a:pt x="3" y="5"/>
                    <a:pt x="5" y="11"/>
                    <a:pt x="8" y="17"/>
                  </a:cubicBezTo>
                  <a:cubicBezTo>
                    <a:pt x="15" y="17"/>
                    <a:pt x="15" y="17"/>
                    <a:pt x="15" y="17"/>
                  </a:cubicBezTo>
                  <a:cubicBezTo>
                    <a:pt x="14" y="11"/>
                    <a:pt x="12" y="5"/>
                    <a:pt x="9" y="0"/>
                  </a:cubicBezTo>
                </a:path>
              </a:pathLst>
            </a:custGeom>
            <a:solidFill>
              <a:srgbClr val="6163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4" name="Freeform 134"/>
            <p:cNvSpPr/>
            <p:nvPr/>
          </p:nvSpPr>
          <p:spPr>
            <a:xfrm>
              <a:off x="5866547" y="4851616"/>
              <a:ext cx="574968" cy="969841"/>
            </a:xfrm>
            <a:custGeom>
              <a:avLst/>
              <a:gdLst>
                <a:gd name="connsiteX0" fmla="*/ 0 w 574968"/>
                <a:gd name="connsiteY0" fmla="*/ 0 h 969841"/>
                <a:gd name="connsiteX1" fmla="*/ 574968 w 574968"/>
                <a:gd name="connsiteY1" fmla="*/ 0 h 969841"/>
                <a:gd name="connsiteX2" fmla="*/ 574968 w 574968"/>
                <a:gd name="connsiteY2" fmla="*/ 969841 h 969841"/>
                <a:gd name="connsiteX3" fmla="*/ 0 w 574968"/>
                <a:gd name="connsiteY3" fmla="*/ 969841 h 969841"/>
              </a:gdLst>
              <a:ahLst/>
              <a:cxnLst>
                <a:cxn ang="0">
                  <a:pos x="connsiteX0" y="connsiteY0"/>
                </a:cxn>
                <a:cxn ang="0">
                  <a:pos x="connsiteX1" y="connsiteY1"/>
                </a:cxn>
                <a:cxn ang="0">
                  <a:pos x="connsiteX2" y="connsiteY2"/>
                </a:cxn>
                <a:cxn ang="0">
                  <a:pos x="connsiteX3" y="connsiteY3"/>
                </a:cxn>
              </a:cxnLst>
              <a:rect l="l" t="t" r="r" b="b"/>
              <a:pathLst>
                <a:path w="574968" h="969841">
                  <a:moveTo>
                    <a:pt x="0" y="0"/>
                  </a:moveTo>
                  <a:lnTo>
                    <a:pt x="574968" y="0"/>
                  </a:lnTo>
                  <a:lnTo>
                    <a:pt x="574968" y="969841"/>
                  </a:lnTo>
                  <a:lnTo>
                    <a:pt x="0" y="96984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5" name="Freeform 10"/>
            <p:cNvSpPr/>
            <p:nvPr/>
          </p:nvSpPr>
          <p:spPr bwMode="auto">
            <a:xfrm>
              <a:off x="6094666" y="5842802"/>
              <a:ext cx="120063" cy="118728"/>
            </a:xfrm>
            <a:custGeom>
              <a:avLst/>
              <a:gdLst>
                <a:gd name="T0" fmla="*/ 59 w 59"/>
                <a:gd name="T1" fmla="*/ 46 h 59"/>
                <a:gd name="T2" fmla="*/ 46 w 59"/>
                <a:gd name="T3" fmla="*/ 59 h 59"/>
                <a:gd name="T4" fmla="*/ 13 w 59"/>
                <a:gd name="T5" fmla="*/ 59 h 59"/>
                <a:gd name="T6" fmla="*/ 0 w 59"/>
                <a:gd name="T7" fmla="*/ 46 h 59"/>
                <a:gd name="T8" fmla="*/ 0 w 59"/>
                <a:gd name="T9" fmla="*/ 13 h 59"/>
                <a:gd name="T10" fmla="*/ 13 w 59"/>
                <a:gd name="T11" fmla="*/ 0 h 59"/>
                <a:gd name="T12" fmla="*/ 46 w 59"/>
                <a:gd name="T13" fmla="*/ 0 h 59"/>
                <a:gd name="T14" fmla="*/ 59 w 59"/>
                <a:gd name="T15" fmla="*/ 13 h 59"/>
                <a:gd name="T16" fmla="*/ 59 w 59"/>
                <a:gd name="T17" fmla="*/ 4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9">
                  <a:moveTo>
                    <a:pt x="59" y="46"/>
                  </a:moveTo>
                  <a:cubicBezTo>
                    <a:pt x="59" y="53"/>
                    <a:pt x="53" y="59"/>
                    <a:pt x="46" y="59"/>
                  </a:cubicBezTo>
                  <a:cubicBezTo>
                    <a:pt x="13" y="59"/>
                    <a:pt x="13" y="59"/>
                    <a:pt x="13" y="59"/>
                  </a:cubicBezTo>
                  <a:cubicBezTo>
                    <a:pt x="6" y="59"/>
                    <a:pt x="0" y="53"/>
                    <a:pt x="0" y="46"/>
                  </a:cubicBezTo>
                  <a:cubicBezTo>
                    <a:pt x="0" y="13"/>
                    <a:pt x="0" y="13"/>
                    <a:pt x="0" y="13"/>
                  </a:cubicBezTo>
                  <a:cubicBezTo>
                    <a:pt x="0" y="6"/>
                    <a:pt x="6" y="0"/>
                    <a:pt x="13" y="0"/>
                  </a:cubicBezTo>
                  <a:cubicBezTo>
                    <a:pt x="46" y="0"/>
                    <a:pt x="46" y="0"/>
                    <a:pt x="46" y="0"/>
                  </a:cubicBezTo>
                  <a:cubicBezTo>
                    <a:pt x="53" y="0"/>
                    <a:pt x="59" y="6"/>
                    <a:pt x="59" y="13"/>
                  </a:cubicBezTo>
                  <a:cubicBezTo>
                    <a:pt x="59" y="46"/>
                    <a:pt x="59" y="46"/>
                    <a:pt x="59" y="46"/>
                  </a:cubicBezTo>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6" name="Freeform 11"/>
            <p:cNvSpPr/>
            <p:nvPr/>
          </p:nvSpPr>
          <p:spPr bwMode="auto">
            <a:xfrm>
              <a:off x="6105338" y="5853474"/>
              <a:ext cx="98718" cy="98718"/>
            </a:xfrm>
            <a:custGeom>
              <a:avLst/>
              <a:gdLst>
                <a:gd name="T0" fmla="*/ 8 w 49"/>
                <a:gd name="T1" fmla="*/ 0 h 49"/>
                <a:gd name="T2" fmla="*/ 0 w 49"/>
                <a:gd name="T3" fmla="*/ 8 h 49"/>
                <a:gd name="T4" fmla="*/ 0 w 49"/>
                <a:gd name="T5" fmla="*/ 41 h 49"/>
                <a:gd name="T6" fmla="*/ 8 w 49"/>
                <a:gd name="T7" fmla="*/ 49 h 49"/>
                <a:gd name="T8" fmla="*/ 41 w 49"/>
                <a:gd name="T9" fmla="*/ 49 h 49"/>
                <a:gd name="T10" fmla="*/ 49 w 49"/>
                <a:gd name="T11" fmla="*/ 41 h 49"/>
                <a:gd name="T12" fmla="*/ 49 w 49"/>
                <a:gd name="T13" fmla="*/ 8 h 49"/>
                <a:gd name="T14" fmla="*/ 41 w 49"/>
                <a:gd name="T15" fmla="*/ 0 h 49"/>
                <a:gd name="T16" fmla="*/ 8 w 49"/>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8" y="0"/>
                  </a:moveTo>
                  <a:cubicBezTo>
                    <a:pt x="4" y="0"/>
                    <a:pt x="0" y="4"/>
                    <a:pt x="0" y="8"/>
                  </a:cubicBezTo>
                  <a:cubicBezTo>
                    <a:pt x="0" y="41"/>
                    <a:pt x="0" y="41"/>
                    <a:pt x="0" y="41"/>
                  </a:cubicBezTo>
                  <a:cubicBezTo>
                    <a:pt x="0" y="45"/>
                    <a:pt x="4" y="49"/>
                    <a:pt x="8" y="49"/>
                  </a:cubicBezTo>
                  <a:cubicBezTo>
                    <a:pt x="41" y="49"/>
                    <a:pt x="41" y="49"/>
                    <a:pt x="41" y="49"/>
                  </a:cubicBezTo>
                  <a:cubicBezTo>
                    <a:pt x="45" y="49"/>
                    <a:pt x="49" y="45"/>
                    <a:pt x="49" y="41"/>
                  </a:cubicBezTo>
                  <a:cubicBezTo>
                    <a:pt x="49" y="8"/>
                    <a:pt x="49" y="8"/>
                    <a:pt x="49" y="8"/>
                  </a:cubicBezTo>
                  <a:cubicBezTo>
                    <a:pt x="49" y="4"/>
                    <a:pt x="45" y="0"/>
                    <a:pt x="41" y="0"/>
                  </a:cubicBezTo>
                  <a:cubicBezTo>
                    <a:pt x="8" y="0"/>
                    <a:pt x="8" y="0"/>
                    <a:pt x="8"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7" name="Freeform 37"/>
            <p:cNvSpPr/>
            <p:nvPr/>
          </p:nvSpPr>
          <p:spPr bwMode="auto">
            <a:xfrm>
              <a:off x="6019960" y="5604010"/>
              <a:ext cx="964505" cy="1083234"/>
            </a:xfrm>
            <a:custGeom>
              <a:avLst/>
              <a:gdLst>
                <a:gd name="T0" fmla="*/ 477 w 477"/>
                <a:gd name="T1" fmla="*/ 466 h 536"/>
                <a:gd name="T2" fmla="*/ 463 w 477"/>
                <a:gd name="T3" fmla="*/ 445 h 536"/>
                <a:gd name="T4" fmla="*/ 416 w 477"/>
                <a:gd name="T5" fmla="*/ 372 h 536"/>
                <a:gd name="T6" fmla="*/ 371 w 477"/>
                <a:gd name="T7" fmla="*/ 235 h 536"/>
                <a:gd name="T8" fmla="*/ 325 w 477"/>
                <a:gd name="T9" fmla="*/ 148 h 536"/>
                <a:gd name="T10" fmla="*/ 266 w 477"/>
                <a:gd name="T11" fmla="*/ 112 h 536"/>
                <a:gd name="T12" fmla="*/ 250 w 477"/>
                <a:gd name="T13" fmla="*/ 130 h 536"/>
                <a:gd name="T14" fmla="*/ 201 w 477"/>
                <a:gd name="T15" fmla="*/ 106 h 536"/>
                <a:gd name="T16" fmla="*/ 181 w 477"/>
                <a:gd name="T17" fmla="*/ 128 h 536"/>
                <a:gd name="T18" fmla="*/ 143 w 477"/>
                <a:gd name="T19" fmla="*/ 108 h 536"/>
                <a:gd name="T20" fmla="*/ 121 w 477"/>
                <a:gd name="T21" fmla="*/ 126 h 536"/>
                <a:gd name="T22" fmla="*/ 64 w 477"/>
                <a:gd name="T23" fmla="*/ 40 h 536"/>
                <a:gd name="T24" fmla="*/ 26 w 477"/>
                <a:gd name="T25" fmla="*/ 5 h 536"/>
                <a:gd name="T26" fmla="*/ 21 w 477"/>
                <a:gd name="T27" fmla="*/ 61 h 536"/>
                <a:gd name="T28" fmla="*/ 80 w 477"/>
                <a:gd name="T29" fmla="*/ 178 h 536"/>
                <a:gd name="T30" fmla="*/ 134 w 477"/>
                <a:gd name="T31" fmla="*/ 288 h 536"/>
                <a:gd name="T32" fmla="*/ 136 w 477"/>
                <a:gd name="T33" fmla="*/ 316 h 536"/>
                <a:gd name="T34" fmla="*/ 115 w 477"/>
                <a:gd name="T35" fmla="*/ 282 h 536"/>
                <a:gd name="T36" fmla="*/ 106 w 477"/>
                <a:gd name="T37" fmla="*/ 240 h 536"/>
                <a:gd name="T38" fmla="*/ 77 w 477"/>
                <a:gd name="T39" fmla="*/ 199 h 536"/>
                <a:gd name="T40" fmla="*/ 65 w 477"/>
                <a:gd name="T41" fmla="*/ 233 h 536"/>
                <a:gd name="T42" fmla="*/ 55 w 477"/>
                <a:gd name="T43" fmla="*/ 298 h 536"/>
                <a:gd name="T44" fmla="*/ 94 w 477"/>
                <a:gd name="T45" fmla="*/ 367 h 536"/>
                <a:gd name="T46" fmla="*/ 167 w 477"/>
                <a:gd name="T47" fmla="*/ 416 h 536"/>
                <a:gd name="T48" fmla="*/ 281 w 477"/>
                <a:gd name="T49" fmla="*/ 477 h 536"/>
                <a:gd name="T50" fmla="*/ 324 w 477"/>
                <a:gd name="T51" fmla="*/ 536 h 536"/>
                <a:gd name="T52" fmla="*/ 391 w 477"/>
                <a:gd name="T53" fmla="*/ 532 h 536"/>
                <a:gd name="T54" fmla="*/ 477 w 477"/>
                <a:gd name="T55" fmla="*/ 46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7" h="536">
                  <a:moveTo>
                    <a:pt x="477" y="466"/>
                  </a:moveTo>
                  <a:cubicBezTo>
                    <a:pt x="470" y="456"/>
                    <a:pt x="465" y="449"/>
                    <a:pt x="463" y="445"/>
                  </a:cubicBezTo>
                  <a:cubicBezTo>
                    <a:pt x="455" y="428"/>
                    <a:pt x="435" y="400"/>
                    <a:pt x="416" y="372"/>
                  </a:cubicBezTo>
                  <a:cubicBezTo>
                    <a:pt x="397" y="344"/>
                    <a:pt x="381" y="274"/>
                    <a:pt x="371" y="235"/>
                  </a:cubicBezTo>
                  <a:cubicBezTo>
                    <a:pt x="361" y="196"/>
                    <a:pt x="344" y="166"/>
                    <a:pt x="325" y="148"/>
                  </a:cubicBezTo>
                  <a:cubicBezTo>
                    <a:pt x="305" y="129"/>
                    <a:pt x="283" y="101"/>
                    <a:pt x="266" y="112"/>
                  </a:cubicBezTo>
                  <a:cubicBezTo>
                    <a:pt x="249" y="123"/>
                    <a:pt x="250" y="130"/>
                    <a:pt x="250" y="130"/>
                  </a:cubicBezTo>
                  <a:cubicBezTo>
                    <a:pt x="250" y="130"/>
                    <a:pt x="221" y="98"/>
                    <a:pt x="201" y="106"/>
                  </a:cubicBezTo>
                  <a:cubicBezTo>
                    <a:pt x="181" y="113"/>
                    <a:pt x="181" y="128"/>
                    <a:pt x="181" y="128"/>
                  </a:cubicBezTo>
                  <a:cubicBezTo>
                    <a:pt x="181" y="128"/>
                    <a:pt x="165" y="101"/>
                    <a:pt x="143" y="108"/>
                  </a:cubicBezTo>
                  <a:cubicBezTo>
                    <a:pt x="121" y="115"/>
                    <a:pt x="121" y="126"/>
                    <a:pt x="121" y="126"/>
                  </a:cubicBezTo>
                  <a:cubicBezTo>
                    <a:pt x="121" y="126"/>
                    <a:pt x="80" y="67"/>
                    <a:pt x="64" y="40"/>
                  </a:cubicBezTo>
                  <a:cubicBezTo>
                    <a:pt x="48" y="13"/>
                    <a:pt x="38" y="0"/>
                    <a:pt x="26" y="5"/>
                  </a:cubicBezTo>
                  <a:cubicBezTo>
                    <a:pt x="13" y="10"/>
                    <a:pt x="0" y="27"/>
                    <a:pt x="21" y="61"/>
                  </a:cubicBezTo>
                  <a:cubicBezTo>
                    <a:pt x="41" y="96"/>
                    <a:pt x="66" y="153"/>
                    <a:pt x="80" y="178"/>
                  </a:cubicBezTo>
                  <a:cubicBezTo>
                    <a:pt x="95" y="203"/>
                    <a:pt x="125" y="256"/>
                    <a:pt x="134" y="288"/>
                  </a:cubicBezTo>
                  <a:cubicBezTo>
                    <a:pt x="144" y="321"/>
                    <a:pt x="147" y="320"/>
                    <a:pt x="136" y="316"/>
                  </a:cubicBezTo>
                  <a:cubicBezTo>
                    <a:pt x="126" y="312"/>
                    <a:pt x="124" y="290"/>
                    <a:pt x="115" y="282"/>
                  </a:cubicBezTo>
                  <a:cubicBezTo>
                    <a:pt x="107" y="274"/>
                    <a:pt x="104" y="251"/>
                    <a:pt x="106" y="240"/>
                  </a:cubicBezTo>
                  <a:cubicBezTo>
                    <a:pt x="109" y="229"/>
                    <a:pt x="89" y="201"/>
                    <a:pt x="77" y="199"/>
                  </a:cubicBezTo>
                  <a:cubicBezTo>
                    <a:pt x="66" y="197"/>
                    <a:pt x="64" y="206"/>
                    <a:pt x="65" y="233"/>
                  </a:cubicBezTo>
                  <a:cubicBezTo>
                    <a:pt x="66" y="260"/>
                    <a:pt x="42" y="277"/>
                    <a:pt x="55" y="298"/>
                  </a:cubicBezTo>
                  <a:cubicBezTo>
                    <a:pt x="67" y="319"/>
                    <a:pt x="87" y="354"/>
                    <a:pt x="94" y="367"/>
                  </a:cubicBezTo>
                  <a:cubicBezTo>
                    <a:pt x="101" y="380"/>
                    <a:pt x="134" y="405"/>
                    <a:pt x="167" y="416"/>
                  </a:cubicBezTo>
                  <a:cubicBezTo>
                    <a:pt x="199" y="427"/>
                    <a:pt x="258" y="450"/>
                    <a:pt x="281" y="477"/>
                  </a:cubicBezTo>
                  <a:cubicBezTo>
                    <a:pt x="289" y="487"/>
                    <a:pt x="306" y="510"/>
                    <a:pt x="324" y="536"/>
                  </a:cubicBezTo>
                  <a:cubicBezTo>
                    <a:pt x="391" y="532"/>
                    <a:pt x="391" y="532"/>
                    <a:pt x="391" y="532"/>
                  </a:cubicBezTo>
                  <a:cubicBezTo>
                    <a:pt x="477" y="466"/>
                    <a:pt x="477" y="466"/>
                    <a:pt x="477" y="466"/>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pic>
          <p:nvPicPr>
            <p:cNvPr id="58"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1967" y="5664042"/>
              <a:ext cx="37353" cy="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Freeform 39"/>
            <p:cNvSpPr/>
            <p:nvPr/>
          </p:nvSpPr>
          <p:spPr bwMode="auto">
            <a:xfrm>
              <a:off x="6208059" y="6008222"/>
              <a:ext cx="0" cy="266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0" name="Freeform 40"/>
            <p:cNvSpPr/>
            <p:nvPr/>
          </p:nvSpPr>
          <p:spPr bwMode="auto">
            <a:xfrm>
              <a:off x="6202723" y="5998883"/>
              <a:ext cx="5336" cy="9338"/>
            </a:xfrm>
            <a:custGeom>
              <a:avLst/>
              <a:gdLst>
                <a:gd name="T0" fmla="*/ 0 w 3"/>
                <a:gd name="T1" fmla="*/ 0 h 5"/>
                <a:gd name="T2" fmla="*/ 0 w 3"/>
                <a:gd name="T3" fmla="*/ 0 h 5"/>
                <a:gd name="T4" fmla="*/ 3 w 3"/>
                <a:gd name="T5" fmla="*/ 5 h 5"/>
                <a:gd name="T6" fmla="*/ 3 w 3"/>
                <a:gd name="T7" fmla="*/ 5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cubicBezTo>
                    <a:pt x="0" y="0"/>
                    <a:pt x="0" y="0"/>
                    <a:pt x="0" y="0"/>
                  </a:cubicBezTo>
                  <a:cubicBezTo>
                    <a:pt x="1" y="2"/>
                    <a:pt x="2" y="4"/>
                    <a:pt x="3" y="5"/>
                  </a:cubicBezTo>
                  <a:cubicBezTo>
                    <a:pt x="3" y="5"/>
                    <a:pt x="3" y="5"/>
                    <a:pt x="3" y="5"/>
                  </a:cubicBezTo>
                  <a:cubicBezTo>
                    <a:pt x="2" y="3"/>
                    <a:pt x="1" y="2"/>
                    <a:pt x="0" y="0"/>
                  </a:cubicBezTo>
                </a:path>
              </a:pathLst>
            </a:custGeom>
            <a:solidFill>
              <a:srgbClr val="797A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1" name="Freeform 41"/>
            <p:cNvSpPr/>
            <p:nvPr/>
          </p:nvSpPr>
          <p:spPr bwMode="auto">
            <a:xfrm>
              <a:off x="6184047" y="5968201"/>
              <a:ext cx="18676" cy="30682"/>
            </a:xfrm>
            <a:custGeom>
              <a:avLst/>
              <a:gdLst>
                <a:gd name="T0" fmla="*/ 0 w 9"/>
                <a:gd name="T1" fmla="*/ 0 h 15"/>
                <a:gd name="T2" fmla="*/ 9 w 9"/>
                <a:gd name="T3" fmla="*/ 15 h 15"/>
                <a:gd name="T4" fmla="*/ 9 w 9"/>
                <a:gd name="T5" fmla="*/ 15 h 15"/>
                <a:gd name="T6" fmla="*/ 0 w 9"/>
                <a:gd name="T7" fmla="*/ 0 h 15"/>
              </a:gdLst>
              <a:ahLst/>
              <a:cxnLst>
                <a:cxn ang="0">
                  <a:pos x="T0" y="T1"/>
                </a:cxn>
                <a:cxn ang="0">
                  <a:pos x="T2" y="T3"/>
                </a:cxn>
                <a:cxn ang="0">
                  <a:pos x="T4" y="T5"/>
                </a:cxn>
                <a:cxn ang="0">
                  <a:pos x="T6" y="T7"/>
                </a:cxn>
              </a:cxnLst>
              <a:rect l="0" t="0" r="r" b="b"/>
              <a:pathLst>
                <a:path w="9" h="15">
                  <a:moveTo>
                    <a:pt x="0" y="0"/>
                  </a:moveTo>
                  <a:cubicBezTo>
                    <a:pt x="3" y="5"/>
                    <a:pt x="6" y="10"/>
                    <a:pt x="9" y="15"/>
                  </a:cubicBezTo>
                  <a:cubicBezTo>
                    <a:pt x="9" y="15"/>
                    <a:pt x="9" y="15"/>
                    <a:pt x="9" y="15"/>
                  </a:cubicBezTo>
                  <a:cubicBezTo>
                    <a:pt x="6" y="9"/>
                    <a:pt x="3" y="4"/>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2" name="Freeform 47"/>
            <p:cNvSpPr>
              <a:spLocks noEditPoints="1"/>
            </p:cNvSpPr>
            <p:nvPr/>
          </p:nvSpPr>
          <p:spPr bwMode="auto">
            <a:xfrm>
              <a:off x="6234740" y="6077592"/>
              <a:ext cx="1334" cy="20010"/>
            </a:xfrm>
            <a:custGeom>
              <a:avLst/>
              <a:gdLst>
                <a:gd name="T0" fmla="*/ 0 w 1"/>
                <a:gd name="T1" fmla="*/ 6 h 10"/>
                <a:gd name="T2" fmla="*/ 0 w 1"/>
                <a:gd name="T3" fmla="*/ 10 h 10"/>
                <a:gd name="T4" fmla="*/ 0 w 1"/>
                <a:gd name="T5" fmla="*/ 10 h 10"/>
                <a:gd name="T6" fmla="*/ 0 w 1"/>
                <a:gd name="T7" fmla="*/ 6 h 10"/>
                <a:gd name="T8" fmla="*/ 0 w 1"/>
                <a:gd name="T9" fmla="*/ 0 h 10"/>
                <a:gd name="T10" fmla="*/ 0 w 1"/>
                <a:gd name="T11" fmla="*/ 6 h 10"/>
                <a:gd name="T12" fmla="*/ 0 w 1"/>
                <a:gd name="T13" fmla="*/ 0 h 10"/>
                <a:gd name="T14" fmla="*/ 0 w 1"/>
                <a:gd name="T15" fmla="*/ 0 h 10"/>
                <a:gd name="T16" fmla="*/ 0 w 1"/>
                <a:gd name="T17" fmla="*/ 0 h 10"/>
                <a:gd name="T18" fmla="*/ 0 w 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0">
                  <a:moveTo>
                    <a:pt x="0" y="6"/>
                  </a:moveTo>
                  <a:cubicBezTo>
                    <a:pt x="0" y="7"/>
                    <a:pt x="0" y="8"/>
                    <a:pt x="0" y="10"/>
                  </a:cubicBezTo>
                  <a:cubicBezTo>
                    <a:pt x="0" y="10"/>
                    <a:pt x="0" y="10"/>
                    <a:pt x="0" y="10"/>
                  </a:cubicBezTo>
                  <a:cubicBezTo>
                    <a:pt x="0" y="8"/>
                    <a:pt x="0" y="7"/>
                    <a:pt x="0" y="6"/>
                  </a:cubicBezTo>
                  <a:moveTo>
                    <a:pt x="0" y="0"/>
                  </a:moveTo>
                  <a:cubicBezTo>
                    <a:pt x="1" y="2"/>
                    <a:pt x="1" y="4"/>
                    <a:pt x="0" y="6"/>
                  </a:cubicBezTo>
                  <a:cubicBezTo>
                    <a:pt x="1" y="4"/>
                    <a:pt x="1" y="2"/>
                    <a:pt x="0" y="0"/>
                  </a:cubicBezTo>
                  <a:moveTo>
                    <a:pt x="0" y="0"/>
                  </a:moveTo>
                  <a:cubicBezTo>
                    <a:pt x="0" y="0"/>
                    <a:pt x="0" y="0"/>
                    <a:pt x="0" y="0"/>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3" name="Freeform 48"/>
            <p:cNvSpPr/>
            <p:nvPr/>
          </p:nvSpPr>
          <p:spPr bwMode="auto">
            <a:xfrm>
              <a:off x="6230737" y="6065585"/>
              <a:ext cx="5336" cy="32017"/>
            </a:xfrm>
            <a:custGeom>
              <a:avLst/>
              <a:gdLst>
                <a:gd name="T0" fmla="*/ 0 w 3"/>
                <a:gd name="T1" fmla="*/ 0 h 16"/>
                <a:gd name="T2" fmla="*/ 2 w 3"/>
                <a:gd name="T3" fmla="*/ 16 h 16"/>
                <a:gd name="T4" fmla="*/ 2 w 3"/>
                <a:gd name="T5" fmla="*/ 12 h 16"/>
                <a:gd name="T6" fmla="*/ 2 w 3"/>
                <a:gd name="T7" fmla="*/ 12 h 16"/>
                <a:gd name="T8" fmla="*/ 2 w 3"/>
                <a:gd name="T9" fmla="*/ 12 h 16"/>
                <a:gd name="T10" fmla="*/ 2 w 3"/>
                <a:gd name="T11" fmla="*/ 6 h 16"/>
                <a:gd name="T12" fmla="*/ 2 w 3"/>
                <a:gd name="T13" fmla="*/ 6 h 16"/>
                <a:gd name="T14" fmla="*/ 2 w 3"/>
                <a:gd name="T15" fmla="*/ 6 h 16"/>
                <a:gd name="T16" fmla="*/ 0 w 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6">
                  <a:moveTo>
                    <a:pt x="0" y="0"/>
                  </a:moveTo>
                  <a:cubicBezTo>
                    <a:pt x="0" y="5"/>
                    <a:pt x="1" y="11"/>
                    <a:pt x="2" y="16"/>
                  </a:cubicBezTo>
                  <a:cubicBezTo>
                    <a:pt x="2" y="14"/>
                    <a:pt x="2" y="13"/>
                    <a:pt x="2" y="12"/>
                  </a:cubicBezTo>
                  <a:cubicBezTo>
                    <a:pt x="2" y="12"/>
                    <a:pt x="2" y="12"/>
                    <a:pt x="2" y="12"/>
                  </a:cubicBezTo>
                  <a:cubicBezTo>
                    <a:pt x="2" y="12"/>
                    <a:pt x="2" y="12"/>
                    <a:pt x="2" y="12"/>
                  </a:cubicBezTo>
                  <a:cubicBezTo>
                    <a:pt x="3" y="10"/>
                    <a:pt x="3" y="8"/>
                    <a:pt x="2" y="6"/>
                  </a:cubicBezTo>
                  <a:cubicBezTo>
                    <a:pt x="2" y="6"/>
                    <a:pt x="2" y="6"/>
                    <a:pt x="2" y="6"/>
                  </a:cubicBezTo>
                  <a:cubicBezTo>
                    <a:pt x="2" y="6"/>
                    <a:pt x="2" y="6"/>
                    <a:pt x="2" y="6"/>
                  </a:cubicBezTo>
                  <a:cubicBezTo>
                    <a:pt x="2" y="4"/>
                    <a:pt x="1" y="3"/>
                    <a:pt x="0" y="0"/>
                  </a:cubicBezTo>
                </a:path>
              </a:pathLst>
            </a:custGeom>
            <a:solidFill>
              <a:srgbClr val="F0C4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4" name="Freeform 60"/>
            <p:cNvSpPr/>
            <p:nvPr/>
          </p:nvSpPr>
          <p:spPr bwMode="auto">
            <a:xfrm>
              <a:off x="6038637" y="5606678"/>
              <a:ext cx="78708" cy="82710"/>
            </a:xfrm>
            <a:custGeom>
              <a:avLst/>
              <a:gdLst>
                <a:gd name="T0" fmla="*/ 14 w 39"/>
                <a:gd name="T1" fmla="*/ 4 h 41"/>
                <a:gd name="T2" fmla="*/ 5 w 39"/>
                <a:gd name="T3" fmla="*/ 22 h 41"/>
                <a:gd name="T4" fmla="*/ 29 w 39"/>
                <a:gd name="T5" fmla="*/ 37 h 41"/>
                <a:gd name="T6" fmla="*/ 32 w 39"/>
                <a:gd name="T7" fmla="*/ 13 h 41"/>
                <a:gd name="T8" fmla="*/ 14 w 39"/>
                <a:gd name="T9" fmla="*/ 4 h 41"/>
              </a:gdLst>
              <a:ahLst/>
              <a:cxnLst>
                <a:cxn ang="0">
                  <a:pos x="T0" y="T1"/>
                </a:cxn>
                <a:cxn ang="0">
                  <a:pos x="T2" y="T3"/>
                </a:cxn>
                <a:cxn ang="0">
                  <a:pos x="T4" y="T5"/>
                </a:cxn>
                <a:cxn ang="0">
                  <a:pos x="T6" y="T7"/>
                </a:cxn>
                <a:cxn ang="0">
                  <a:pos x="T8" y="T9"/>
                </a:cxn>
              </a:cxnLst>
              <a:rect l="0" t="0" r="r" b="b"/>
              <a:pathLst>
                <a:path w="39" h="41">
                  <a:moveTo>
                    <a:pt x="14" y="4"/>
                  </a:moveTo>
                  <a:cubicBezTo>
                    <a:pt x="7" y="8"/>
                    <a:pt x="0" y="14"/>
                    <a:pt x="5" y="22"/>
                  </a:cubicBezTo>
                  <a:cubicBezTo>
                    <a:pt x="10" y="30"/>
                    <a:pt x="21" y="41"/>
                    <a:pt x="29" y="37"/>
                  </a:cubicBezTo>
                  <a:cubicBezTo>
                    <a:pt x="38" y="33"/>
                    <a:pt x="39" y="23"/>
                    <a:pt x="32" y="13"/>
                  </a:cubicBezTo>
                  <a:cubicBezTo>
                    <a:pt x="25" y="3"/>
                    <a:pt x="21" y="0"/>
                    <a:pt x="14" y="4"/>
                  </a:cubicBezTo>
                  <a:close/>
                </a:path>
              </a:pathLst>
            </a:custGeom>
            <a:solidFill>
              <a:srgbClr val="FFE5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5" name="Freeform 61"/>
            <p:cNvSpPr/>
            <p:nvPr/>
          </p:nvSpPr>
          <p:spPr bwMode="auto">
            <a:xfrm>
              <a:off x="6149362" y="6010890"/>
              <a:ext cx="21345" cy="64034"/>
            </a:xfrm>
            <a:custGeom>
              <a:avLst/>
              <a:gdLst>
                <a:gd name="T0" fmla="*/ 5 w 10"/>
                <a:gd name="T1" fmla="*/ 0 h 32"/>
                <a:gd name="T2" fmla="*/ 1 w 10"/>
                <a:gd name="T3" fmla="*/ 32 h 32"/>
                <a:gd name="T4" fmla="*/ 1 w 10"/>
                <a:gd name="T5" fmla="*/ 32 h 32"/>
                <a:gd name="T6" fmla="*/ 9 w 10"/>
                <a:gd name="T7" fmla="*/ 14 h 32"/>
                <a:gd name="T8" fmla="*/ 5 w 10"/>
                <a:gd name="T9" fmla="*/ 0 h 32"/>
              </a:gdLst>
              <a:ahLst/>
              <a:cxnLst>
                <a:cxn ang="0">
                  <a:pos x="T0" y="T1"/>
                </a:cxn>
                <a:cxn ang="0">
                  <a:pos x="T2" y="T3"/>
                </a:cxn>
                <a:cxn ang="0">
                  <a:pos x="T4" y="T5"/>
                </a:cxn>
                <a:cxn ang="0">
                  <a:pos x="T6" y="T7"/>
                </a:cxn>
                <a:cxn ang="0">
                  <a:pos x="T8" y="T9"/>
                </a:cxn>
              </a:cxnLst>
              <a:rect l="0" t="0" r="r" b="b"/>
              <a:pathLst>
                <a:path w="10" h="32">
                  <a:moveTo>
                    <a:pt x="5" y="0"/>
                  </a:moveTo>
                  <a:cubicBezTo>
                    <a:pt x="1" y="4"/>
                    <a:pt x="0" y="14"/>
                    <a:pt x="1" y="32"/>
                  </a:cubicBezTo>
                  <a:cubicBezTo>
                    <a:pt x="1" y="32"/>
                    <a:pt x="1" y="32"/>
                    <a:pt x="1" y="32"/>
                  </a:cubicBezTo>
                  <a:cubicBezTo>
                    <a:pt x="8" y="29"/>
                    <a:pt x="9" y="20"/>
                    <a:pt x="9" y="14"/>
                  </a:cubicBezTo>
                  <a:cubicBezTo>
                    <a:pt x="10" y="7"/>
                    <a:pt x="9" y="2"/>
                    <a:pt x="5" y="0"/>
                  </a:cubicBezTo>
                  <a:close/>
                </a:path>
              </a:pathLst>
            </a:custGeom>
            <a:solidFill>
              <a:srgbClr val="FFE5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6" name="Freeform 12"/>
            <p:cNvSpPr/>
            <p:nvPr/>
          </p:nvSpPr>
          <p:spPr bwMode="auto">
            <a:xfrm>
              <a:off x="6368143" y="5331868"/>
              <a:ext cx="329506" cy="294821"/>
            </a:xfrm>
            <a:custGeom>
              <a:avLst/>
              <a:gdLst>
                <a:gd name="T0" fmla="*/ 153 w 163"/>
                <a:gd name="T1" fmla="*/ 19 h 146"/>
                <a:gd name="T2" fmla="*/ 145 w 163"/>
                <a:gd name="T3" fmla="*/ 65 h 146"/>
                <a:gd name="T4" fmla="*/ 57 w 163"/>
                <a:gd name="T5" fmla="*/ 136 h 146"/>
                <a:gd name="T6" fmla="*/ 11 w 163"/>
                <a:gd name="T7" fmla="*/ 128 h 146"/>
                <a:gd name="T8" fmla="*/ 19 w 163"/>
                <a:gd name="T9" fmla="*/ 82 h 146"/>
                <a:gd name="T10" fmla="*/ 107 w 163"/>
                <a:gd name="T11" fmla="*/ 11 h 146"/>
                <a:gd name="T12" fmla="*/ 153 w 163"/>
                <a:gd name="T13" fmla="*/ 19 h 146"/>
              </a:gdLst>
              <a:ahLst/>
              <a:cxnLst>
                <a:cxn ang="0">
                  <a:pos x="T0" y="T1"/>
                </a:cxn>
                <a:cxn ang="0">
                  <a:pos x="T2" y="T3"/>
                </a:cxn>
                <a:cxn ang="0">
                  <a:pos x="T4" y="T5"/>
                </a:cxn>
                <a:cxn ang="0">
                  <a:pos x="T6" y="T7"/>
                </a:cxn>
                <a:cxn ang="0">
                  <a:pos x="T8" y="T9"/>
                </a:cxn>
                <a:cxn ang="0">
                  <a:pos x="T10" y="T11"/>
                </a:cxn>
                <a:cxn ang="0">
                  <a:pos x="T12" y="T13"/>
                </a:cxn>
              </a:cxnLst>
              <a:rect l="0" t="0" r="r" b="b"/>
              <a:pathLst>
                <a:path w="163" h="146">
                  <a:moveTo>
                    <a:pt x="153" y="19"/>
                  </a:moveTo>
                  <a:cubicBezTo>
                    <a:pt x="163" y="34"/>
                    <a:pt x="160" y="54"/>
                    <a:pt x="145" y="65"/>
                  </a:cubicBezTo>
                  <a:cubicBezTo>
                    <a:pt x="57" y="136"/>
                    <a:pt x="57" y="136"/>
                    <a:pt x="57" y="136"/>
                  </a:cubicBezTo>
                  <a:cubicBezTo>
                    <a:pt x="42" y="146"/>
                    <a:pt x="21" y="143"/>
                    <a:pt x="11" y="128"/>
                  </a:cubicBezTo>
                  <a:cubicBezTo>
                    <a:pt x="0" y="113"/>
                    <a:pt x="4" y="92"/>
                    <a:pt x="19" y="82"/>
                  </a:cubicBezTo>
                  <a:cubicBezTo>
                    <a:pt x="107" y="11"/>
                    <a:pt x="107" y="11"/>
                    <a:pt x="107" y="11"/>
                  </a:cubicBezTo>
                  <a:cubicBezTo>
                    <a:pt x="122" y="0"/>
                    <a:pt x="142" y="4"/>
                    <a:pt x="153" y="19"/>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7" name="Freeform 13"/>
            <p:cNvSpPr/>
            <p:nvPr/>
          </p:nvSpPr>
          <p:spPr bwMode="auto">
            <a:xfrm>
              <a:off x="6673636" y="5366552"/>
              <a:ext cx="16008" cy="42689"/>
            </a:xfrm>
            <a:custGeom>
              <a:avLst/>
              <a:gdLst>
                <a:gd name="T0" fmla="*/ 0 w 8"/>
                <a:gd name="T1" fmla="*/ 0 h 21"/>
                <a:gd name="T2" fmla="*/ 2 w 8"/>
                <a:gd name="T3" fmla="*/ 2 h 21"/>
                <a:gd name="T4" fmla="*/ 8 w 8"/>
                <a:gd name="T5" fmla="*/ 21 h 21"/>
                <a:gd name="T6" fmla="*/ 2 w 8"/>
                <a:gd name="T7" fmla="*/ 2 h 21"/>
                <a:gd name="T8" fmla="*/ 0 w 8"/>
                <a:gd name="T9" fmla="*/ 0 h 21"/>
              </a:gdLst>
              <a:ahLst/>
              <a:cxnLst>
                <a:cxn ang="0">
                  <a:pos x="T0" y="T1"/>
                </a:cxn>
                <a:cxn ang="0">
                  <a:pos x="T2" y="T3"/>
                </a:cxn>
                <a:cxn ang="0">
                  <a:pos x="T4" y="T5"/>
                </a:cxn>
                <a:cxn ang="0">
                  <a:pos x="T6" y="T7"/>
                </a:cxn>
                <a:cxn ang="0">
                  <a:pos x="T8" y="T9"/>
                </a:cxn>
              </a:cxnLst>
              <a:rect l="0" t="0" r="r" b="b"/>
              <a:pathLst>
                <a:path w="8" h="21">
                  <a:moveTo>
                    <a:pt x="0" y="0"/>
                  </a:moveTo>
                  <a:cubicBezTo>
                    <a:pt x="1" y="0"/>
                    <a:pt x="1" y="1"/>
                    <a:pt x="2" y="2"/>
                  </a:cubicBezTo>
                  <a:cubicBezTo>
                    <a:pt x="6" y="7"/>
                    <a:pt x="8" y="14"/>
                    <a:pt x="8" y="21"/>
                  </a:cubicBezTo>
                  <a:cubicBezTo>
                    <a:pt x="8" y="14"/>
                    <a:pt x="6" y="7"/>
                    <a:pt x="2" y="2"/>
                  </a:cubicBezTo>
                  <a:cubicBezTo>
                    <a:pt x="1" y="1"/>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8" name="Freeform 14"/>
            <p:cNvSpPr/>
            <p:nvPr/>
          </p:nvSpPr>
          <p:spPr bwMode="auto">
            <a:xfrm>
              <a:off x="6428174" y="5342540"/>
              <a:ext cx="261470" cy="276144"/>
            </a:xfrm>
            <a:custGeom>
              <a:avLst/>
              <a:gdLst>
                <a:gd name="T0" fmla="*/ 96 w 129"/>
                <a:gd name="T1" fmla="*/ 0 h 137"/>
                <a:gd name="T2" fmla="*/ 84 w 129"/>
                <a:gd name="T3" fmla="*/ 2 h 137"/>
                <a:gd name="T4" fmla="*/ 83 w 129"/>
                <a:gd name="T5" fmla="*/ 3 h 137"/>
                <a:gd name="T6" fmla="*/ 102 w 129"/>
                <a:gd name="T7" fmla="*/ 15 h 137"/>
                <a:gd name="T8" fmla="*/ 94 w 129"/>
                <a:gd name="T9" fmla="*/ 61 h 137"/>
                <a:gd name="T10" fmla="*/ 42 w 129"/>
                <a:gd name="T11" fmla="*/ 103 h 137"/>
                <a:gd name="T12" fmla="*/ 30 w 129"/>
                <a:gd name="T13" fmla="*/ 121 h 137"/>
                <a:gd name="T14" fmla="*/ 26 w 129"/>
                <a:gd name="T15" fmla="*/ 124 h 137"/>
                <a:gd name="T16" fmla="*/ 10 w 129"/>
                <a:gd name="T17" fmla="*/ 129 h 137"/>
                <a:gd name="T18" fmla="*/ 10 w 129"/>
                <a:gd name="T19" fmla="*/ 129 h 137"/>
                <a:gd name="T20" fmla="*/ 6 w 129"/>
                <a:gd name="T21" fmla="*/ 132 h 137"/>
                <a:gd name="T22" fmla="*/ 0 w 129"/>
                <a:gd name="T23" fmla="*/ 136 h 137"/>
                <a:gd name="T24" fmla="*/ 8 w 129"/>
                <a:gd name="T25" fmla="*/ 137 h 137"/>
                <a:gd name="T26" fmla="*/ 11 w 129"/>
                <a:gd name="T27" fmla="*/ 137 h 137"/>
                <a:gd name="T28" fmla="*/ 11 w 129"/>
                <a:gd name="T29" fmla="*/ 137 h 137"/>
                <a:gd name="T30" fmla="*/ 91 w 129"/>
                <a:gd name="T31" fmla="*/ 72 h 137"/>
                <a:gd name="T32" fmla="*/ 106 w 129"/>
                <a:gd name="T33" fmla="*/ 66 h 137"/>
                <a:gd name="T34" fmla="*/ 115 w 129"/>
                <a:gd name="T35" fmla="*/ 60 h 137"/>
                <a:gd name="T36" fmla="*/ 129 w 129"/>
                <a:gd name="T37" fmla="*/ 33 h 137"/>
                <a:gd name="T38" fmla="*/ 123 w 129"/>
                <a:gd name="T39" fmla="*/ 14 h 137"/>
                <a:gd name="T40" fmla="*/ 121 w 129"/>
                <a:gd name="T41" fmla="*/ 12 h 137"/>
                <a:gd name="T42" fmla="*/ 96 w 129"/>
                <a:gd name="T4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137">
                  <a:moveTo>
                    <a:pt x="96" y="0"/>
                  </a:moveTo>
                  <a:cubicBezTo>
                    <a:pt x="92" y="0"/>
                    <a:pt x="88" y="1"/>
                    <a:pt x="84" y="2"/>
                  </a:cubicBezTo>
                  <a:cubicBezTo>
                    <a:pt x="83" y="3"/>
                    <a:pt x="83" y="3"/>
                    <a:pt x="83" y="3"/>
                  </a:cubicBezTo>
                  <a:cubicBezTo>
                    <a:pt x="90" y="5"/>
                    <a:pt x="97" y="9"/>
                    <a:pt x="102" y="15"/>
                  </a:cubicBezTo>
                  <a:cubicBezTo>
                    <a:pt x="112" y="30"/>
                    <a:pt x="108" y="51"/>
                    <a:pt x="94" y="61"/>
                  </a:cubicBezTo>
                  <a:cubicBezTo>
                    <a:pt x="42" y="103"/>
                    <a:pt x="42" y="103"/>
                    <a:pt x="42" y="103"/>
                  </a:cubicBezTo>
                  <a:cubicBezTo>
                    <a:pt x="40" y="110"/>
                    <a:pt x="36" y="116"/>
                    <a:pt x="30" y="121"/>
                  </a:cubicBezTo>
                  <a:cubicBezTo>
                    <a:pt x="26" y="124"/>
                    <a:pt x="26" y="124"/>
                    <a:pt x="26" y="124"/>
                  </a:cubicBezTo>
                  <a:cubicBezTo>
                    <a:pt x="21" y="128"/>
                    <a:pt x="15" y="129"/>
                    <a:pt x="10" y="129"/>
                  </a:cubicBezTo>
                  <a:cubicBezTo>
                    <a:pt x="10" y="129"/>
                    <a:pt x="10" y="129"/>
                    <a:pt x="10" y="129"/>
                  </a:cubicBezTo>
                  <a:cubicBezTo>
                    <a:pt x="6" y="132"/>
                    <a:pt x="6" y="132"/>
                    <a:pt x="6" y="132"/>
                  </a:cubicBezTo>
                  <a:cubicBezTo>
                    <a:pt x="4" y="134"/>
                    <a:pt x="2" y="135"/>
                    <a:pt x="0" y="136"/>
                  </a:cubicBezTo>
                  <a:cubicBezTo>
                    <a:pt x="2" y="136"/>
                    <a:pt x="5" y="137"/>
                    <a:pt x="8" y="137"/>
                  </a:cubicBezTo>
                  <a:cubicBezTo>
                    <a:pt x="9" y="137"/>
                    <a:pt x="10" y="137"/>
                    <a:pt x="11" y="137"/>
                  </a:cubicBezTo>
                  <a:cubicBezTo>
                    <a:pt x="11" y="137"/>
                    <a:pt x="11" y="137"/>
                    <a:pt x="11" y="137"/>
                  </a:cubicBezTo>
                  <a:cubicBezTo>
                    <a:pt x="91" y="72"/>
                    <a:pt x="91" y="72"/>
                    <a:pt x="91" y="72"/>
                  </a:cubicBezTo>
                  <a:cubicBezTo>
                    <a:pt x="96" y="69"/>
                    <a:pt x="101" y="67"/>
                    <a:pt x="106" y="66"/>
                  </a:cubicBezTo>
                  <a:cubicBezTo>
                    <a:pt x="115" y="60"/>
                    <a:pt x="115" y="60"/>
                    <a:pt x="115" y="60"/>
                  </a:cubicBezTo>
                  <a:cubicBezTo>
                    <a:pt x="124" y="53"/>
                    <a:pt x="129" y="43"/>
                    <a:pt x="129" y="33"/>
                  </a:cubicBezTo>
                  <a:cubicBezTo>
                    <a:pt x="129" y="26"/>
                    <a:pt x="127" y="19"/>
                    <a:pt x="123" y="14"/>
                  </a:cubicBezTo>
                  <a:cubicBezTo>
                    <a:pt x="122" y="13"/>
                    <a:pt x="122" y="12"/>
                    <a:pt x="121" y="12"/>
                  </a:cubicBezTo>
                  <a:cubicBezTo>
                    <a:pt x="115" y="4"/>
                    <a:pt x="105" y="0"/>
                    <a:pt x="96"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9" name="Freeform 15"/>
            <p:cNvSpPr/>
            <p:nvPr/>
          </p:nvSpPr>
          <p:spPr bwMode="auto">
            <a:xfrm>
              <a:off x="6384151" y="5475943"/>
              <a:ext cx="137406" cy="134737"/>
            </a:xfrm>
            <a:custGeom>
              <a:avLst/>
              <a:gdLst>
                <a:gd name="T0" fmla="*/ 59 w 68"/>
                <a:gd name="T1" fmla="*/ 16 h 67"/>
                <a:gd name="T2" fmla="*/ 52 w 68"/>
                <a:gd name="T3" fmla="*/ 55 h 67"/>
                <a:gd name="T4" fmla="*/ 48 w 68"/>
                <a:gd name="T5" fmla="*/ 58 h 67"/>
                <a:gd name="T6" fmla="*/ 9 w 68"/>
                <a:gd name="T7" fmla="*/ 51 h 67"/>
                <a:gd name="T8" fmla="*/ 15 w 68"/>
                <a:gd name="T9" fmla="*/ 12 h 67"/>
                <a:gd name="T10" fmla="*/ 20 w 68"/>
                <a:gd name="T11" fmla="*/ 9 h 67"/>
                <a:gd name="T12" fmla="*/ 59 w 68"/>
                <a:gd name="T13" fmla="*/ 16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9" y="16"/>
                  </a:moveTo>
                  <a:cubicBezTo>
                    <a:pt x="68" y="28"/>
                    <a:pt x="65" y="46"/>
                    <a:pt x="52" y="55"/>
                  </a:cubicBezTo>
                  <a:cubicBezTo>
                    <a:pt x="48" y="58"/>
                    <a:pt x="48" y="58"/>
                    <a:pt x="48" y="58"/>
                  </a:cubicBezTo>
                  <a:cubicBezTo>
                    <a:pt x="35" y="67"/>
                    <a:pt x="18" y="64"/>
                    <a:pt x="9" y="51"/>
                  </a:cubicBezTo>
                  <a:cubicBezTo>
                    <a:pt x="0" y="39"/>
                    <a:pt x="3" y="21"/>
                    <a:pt x="15" y="12"/>
                  </a:cubicBezTo>
                  <a:cubicBezTo>
                    <a:pt x="20" y="9"/>
                    <a:pt x="20" y="9"/>
                    <a:pt x="20" y="9"/>
                  </a:cubicBezTo>
                  <a:cubicBezTo>
                    <a:pt x="33" y="0"/>
                    <a:pt x="50" y="3"/>
                    <a:pt x="59" y="16"/>
                  </a:cubicBezTo>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0" name="Freeform 16"/>
            <p:cNvSpPr/>
            <p:nvPr/>
          </p:nvSpPr>
          <p:spPr bwMode="auto">
            <a:xfrm>
              <a:off x="6416168" y="5467939"/>
              <a:ext cx="298823" cy="268140"/>
            </a:xfrm>
            <a:custGeom>
              <a:avLst/>
              <a:gdLst>
                <a:gd name="T0" fmla="*/ 139 w 148"/>
                <a:gd name="T1" fmla="*/ 17 h 133"/>
                <a:gd name="T2" fmla="*/ 132 w 148"/>
                <a:gd name="T3" fmla="*/ 59 h 133"/>
                <a:gd name="T4" fmla="*/ 52 w 148"/>
                <a:gd name="T5" fmla="*/ 123 h 133"/>
                <a:gd name="T6" fmla="*/ 10 w 148"/>
                <a:gd name="T7" fmla="*/ 116 h 133"/>
                <a:gd name="T8" fmla="*/ 17 w 148"/>
                <a:gd name="T9" fmla="*/ 75 h 133"/>
                <a:gd name="T10" fmla="*/ 97 w 148"/>
                <a:gd name="T11" fmla="*/ 10 h 133"/>
                <a:gd name="T12" fmla="*/ 139 w 148"/>
                <a:gd name="T13" fmla="*/ 17 h 133"/>
              </a:gdLst>
              <a:ahLst/>
              <a:cxnLst>
                <a:cxn ang="0">
                  <a:pos x="T0" y="T1"/>
                </a:cxn>
                <a:cxn ang="0">
                  <a:pos x="T2" y="T3"/>
                </a:cxn>
                <a:cxn ang="0">
                  <a:pos x="T4" y="T5"/>
                </a:cxn>
                <a:cxn ang="0">
                  <a:pos x="T6" y="T7"/>
                </a:cxn>
                <a:cxn ang="0">
                  <a:pos x="T8" y="T9"/>
                </a:cxn>
                <a:cxn ang="0">
                  <a:pos x="T10" y="T11"/>
                </a:cxn>
                <a:cxn ang="0">
                  <a:pos x="T12" y="T13"/>
                </a:cxn>
              </a:cxnLst>
              <a:rect l="0" t="0" r="r" b="b"/>
              <a:pathLst>
                <a:path w="148" h="133">
                  <a:moveTo>
                    <a:pt x="139" y="17"/>
                  </a:moveTo>
                  <a:cubicBezTo>
                    <a:pt x="148" y="31"/>
                    <a:pt x="145" y="49"/>
                    <a:pt x="132" y="59"/>
                  </a:cubicBezTo>
                  <a:cubicBezTo>
                    <a:pt x="52" y="123"/>
                    <a:pt x="52" y="123"/>
                    <a:pt x="52" y="123"/>
                  </a:cubicBezTo>
                  <a:cubicBezTo>
                    <a:pt x="38" y="133"/>
                    <a:pt x="19" y="130"/>
                    <a:pt x="10" y="116"/>
                  </a:cubicBezTo>
                  <a:cubicBezTo>
                    <a:pt x="0" y="103"/>
                    <a:pt x="4" y="84"/>
                    <a:pt x="17" y="75"/>
                  </a:cubicBezTo>
                  <a:cubicBezTo>
                    <a:pt x="97" y="10"/>
                    <a:pt x="97" y="10"/>
                    <a:pt x="97" y="10"/>
                  </a:cubicBezTo>
                  <a:cubicBezTo>
                    <a:pt x="111" y="0"/>
                    <a:pt x="129" y="4"/>
                    <a:pt x="139" y="17"/>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1" name="Freeform 17"/>
            <p:cNvSpPr>
              <a:spLocks noEditPoints="1"/>
            </p:cNvSpPr>
            <p:nvPr/>
          </p:nvSpPr>
          <p:spPr bwMode="auto">
            <a:xfrm>
              <a:off x="6505548" y="5491951"/>
              <a:ext cx="201439" cy="233455"/>
            </a:xfrm>
            <a:custGeom>
              <a:avLst/>
              <a:gdLst>
                <a:gd name="T0" fmla="*/ 8 w 100"/>
                <a:gd name="T1" fmla="*/ 111 h 116"/>
                <a:gd name="T2" fmla="*/ 0 w 100"/>
                <a:gd name="T3" fmla="*/ 116 h 116"/>
                <a:gd name="T4" fmla="*/ 8 w 100"/>
                <a:gd name="T5" fmla="*/ 111 h 116"/>
                <a:gd name="T6" fmla="*/ 91 w 100"/>
                <a:gd name="T7" fmla="*/ 0 h 116"/>
                <a:gd name="T8" fmla="*/ 95 w 100"/>
                <a:gd name="T9" fmla="*/ 5 h 116"/>
                <a:gd name="T10" fmla="*/ 100 w 100"/>
                <a:gd name="T11" fmla="*/ 22 h 116"/>
                <a:gd name="T12" fmla="*/ 95 w 100"/>
                <a:gd name="T13" fmla="*/ 5 h 116"/>
                <a:gd name="T14" fmla="*/ 91 w 100"/>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16">
                  <a:moveTo>
                    <a:pt x="8" y="111"/>
                  </a:moveTo>
                  <a:cubicBezTo>
                    <a:pt x="5" y="113"/>
                    <a:pt x="2" y="115"/>
                    <a:pt x="0" y="116"/>
                  </a:cubicBezTo>
                  <a:cubicBezTo>
                    <a:pt x="2" y="115"/>
                    <a:pt x="5" y="113"/>
                    <a:pt x="8" y="111"/>
                  </a:cubicBezTo>
                  <a:moveTo>
                    <a:pt x="91" y="0"/>
                  </a:moveTo>
                  <a:cubicBezTo>
                    <a:pt x="92" y="2"/>
                    <a:pt x="94" y="3"/>
                    <a:pt x="95" y="5"/>
                  </a:cubicBezTo>
                  <a:cubicBezTo>
                    <a:pt x="99" y="10"/>
                    <a:pt x="100" y="16"/>
                    <a:pt x="100" y="22"/>
                  </a:cubicBezTo>
                  <a:cubicBezTo>
                    <a:pt x="100" y="16"/>
                    <a:pt x="99" y="10"/>
                    <a:pt x="95" y="5"/>
                  </a:cubicBezTo>
                  <a:cubicBezTo>
                    <a:pt x="94" y="3"/>
                    <a:pt x="92" y="2"/>
                    <a:pt x="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2" name="Freeform 18"/>
            <p:cNvSpPr/>
            <p:nvPr/>
          </p:nvSpPr>
          <p:spPr bwMode="auto">
            <a:xfrm>
              <a:off x="6470863" y="5475943"/>
              <a:ext cx="236124" cy="252132"/>
            </a:xfrm>
            <a:custGeom>
              <a:avLst/>
              <a:gdLst>
                <a:gd name="T0" fmla="*/ 87 w 117"/>
                <a:gd name="T1" fmla="*/ 0 h 125"/>
                <a:gd name="T2" fmla="*/ 76 w 117"/>
                <a:gd name="T3" fmla="*/ 3 h 125"/>
                <a:gd name="T4" fmla="*/ 93 w 117"/>
                <a:gd name="T5" fmla="*/ 15 h 125"/>
                <a:gd name="T6" fmla="*/ 85 w 117"/>
                <a:gd name="T7" fmla="*/ 56 h 125"/>
                <a:gd name="T8" fmla="*/ 5 w 117"/>
                <a:gd name="T9" fmla="*/ 121 h 125"/>
                <a:gd name="T10" fmla="*/ 0 w 117"/>
                <a:gd name="T11" fmla="*/ 124 h 125"/>
                <a:gd name="T12" fmla="*/ 7 w 117"/>
                <a:gd name="T13" fmla="*/ 125 h 125"/>
                <a:gd name="T14" fmla="*/ 17 w 117"/>
                <a:gd name="T15" fmla="*/ 124 h 125"/>
                <a:gd name="T16" fmla="*/ 25 w 117"/>
                <a:gd name="T17" fmla="*/ 119 h 125"/>
                <a:gd name="T18" fmla="*/ 25 w 117"/>
                <a:gd name="T19" fmla="*/ 119 h 125"/>
                <a:gd name="T20" fmla="*/ 105 w 117"/>
                <a:gd name="T21" fmla="*/ 55 h 125"/>
                <a:gd name="T22" fmla="*/ 117 w 117"/>
                <a:gd name="T23" fmla="*/ 30 h 125"/>
                <a:gd name="T24" fmla="*/ 112 w 117"/>
                <a:gd name="T25" fmla="*/ 13 h 125"/>
                <a:gd name="T26" fmla="*/ 108 w 117"/>
                <a:gd name="T27" fmla="*/ 8 h 125"/>
                <a:gd name="T28" fmla="*/ 87 w 117"/>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25">
                  <a:moveTo>
                    <a:pt x="87" y="0"/>
                  </a:moveTo>
                  <a:cubicBezTo>
                    <a:pt x="83" y="0"/>
                    <a:pt x="79" y="1"/>
                    <a:pt x="76" y="3"/>
                  </a:cubicBezTo>
                  <a:cubicBezTo>
                    <a:pt x="82" y="5"/>
                    <a:pt x="88" y="9"/>
                    <a:pt x="93" y="15"/>
                  </a:cubicBezTo>
                  <a:cubicBezTo>
                    <a:pt x="102" y="28"/>
                    <a:pt x="99" y="47"/>
                    <a:pt x="85" y="56"/>
                  </a:cubicBezTo>
                  <a:cubicBezTo>
                    <a:pt x="5" y="121"/>
                    <a:pt x="5" y="121"/>
                    <a:pt x="5" y="121"/>
                  </a:cubicBezTo>
                  <a:cubicBezTo>
                    <a:pt x="4" y="122"/>
                    <a:pt x="2" y="123"/>
                    <a:pt x="0" y="124"/>
                  </a:cubicBezTo>
                  <a:cubicBezTo>
                    <a:pt x="2" y="125"/>
                    <a:pt x="5" y="125"/>
                    <a:pt x="7" y="125"/>
                  </a:cubicBezTo>
                  <a:cubicBezTo>
                    <a:pt x="11" y="125"/>
                    <a:pt x="14" y="125"/>
                    <a:pt x="17" y="124"/>
                  </a:cubicBezTo>
                  <a:cubicBezTo>
                    <a:pt x="19" y="123"/>
                    <a:pt x="22" y="121"/>
                    <a:pt x="25" y="119"/>
                  </a:cubicBezTo>
                  <a:cubicBezTo>
                    <a:pt x="25" y="119"/>
                    <a:pt x="25" y="119"/>
                    <a:pt x="25" y="119"/>
                  </a:cubicBezTo>
                  <a:cubicBezTo>
                    <a:pt x="105" y="55"/>
                    <a:pt x="105" y="55"/>
                    <a:pt x="105" y="55"/>
                  </a:cubicBezTo>
                  <a:cubicBezTo>
                    <a:pt x="113" y="49"/>
                    <a:pt x="117" y="40"/>
                    <a:pt x="117" y="30"/>
                  </a:cubicBezTo>
                  <a:cubicBezTo>
                    <a:pt x="117" y="24"/>
                    <a:pt x="116" y="18"/>
                    <a:pt x="112" y="13"/>
                  </a:cubicBezTo>
                  <a:cubicBezTo>
                    <a:pt x="111" y="11"/>
                    <a:pt x="109" y="10"/>
                    <a:pt x="108" y="8"/>
                  </a:cubicBezTo>
                  <a:cubicBezTo>
                    <a:pt x="102" y="3"/>
                    <a:pt x="95" y="0"/>
                    <a:pt x="87"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3" name="Freeform 19"/>
            <p:cNvSpPr/>
            <p:nvPr/>
          </p:nvSpPr>
          <p:spPr bwMode="auto">
            <a:xfrm>
              <a:off x="6430842" y="5598674"/>
              <a:ext cx="125399" cy="122731"/>
            </a:xfrm>
            <a:custGeom>
              <a:avLst/>
              <a:gdLst>
                <a:gd name="T0" fmla="*/ 54 w 62"/>
                <a:gd name="T1" fmla="*/ 14 h 61"/>
                <a:gd name="T2" fmla="*/ 54 w 62"/>
                <a:gd name="T3" fmla="*/ 14 h 61"/>
                <a:gd name="T4" fmla="*/ 48 w 62"/>
                <a:gd name="T5" fmla="*/ 49 h 61"/>
                <a:gd name="T6" fmla="*/ 44 w 62"/>
                <a:gd name="T7" fmla="*/ 52 h 61"/>
                <a:gd name="T8" fmla="*/ 8 w 62"/>
                <a:gd name="T9" fmla="*/ 46 h 61"/>
                <a:gd name="T10" fmla="*/ 14 w 62"/>
                <a:gd name="T11" fmla="*/ 11 h 61"/>
                <a:gd name="T12" fmla="*/ 18 w 62"/>
                <a:gd name="T13" fmla="*/ 8 h 61"/>
                <a:gd name="T14" fmla="*/ 54 w 62"/>
                <a:gd name="T15" fmla="*/ 14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1">
                  <a:moveTo>
                    <a:pt x="54" y="14"/>
                  </a:moveTo>
                  <a:cubicBezTo>
                    <a:pt x="54" y="14"/>
                    <a:pt x="54" y="14"/>
                    <a:pt x="54" y="14"/>
                  </a:cubicBezTo>
                  <a:cubicBezTo>
                    <a:pt x="62" y="25"/>
                    <a:pt x="59" y="41"/>
                    <a:pt x="48" y="49"/>
                  </a:cubicBezTo>
                  <a:cubicBezTo>
                    <a:pt x="44" y="52"/>
                    <a:pt x="44" y="52"/>
                    <a:pt x="44" y="52"/>
                  </a:cubicBezTo>
                  <a:cubicBezTo>
                    <a:pt x="32" y="61"/>
                    <a:pt x="16" y="58"/>
                    <a:pt x="8" y="46"/>
                  </a:cubicBezTo>
                  <a:cubicBezTo>
                    <a:pt x="0" y="35"/>
                    <a:pt x="3" y="19"/>
                    <a:pt x="14" y="11"/>
                  </a:cubicBezTo>
                  <a:cubicBezTo>
                    <a:pt x="18" y="8"/>
                    <a:pt x="18" y="8"/>
                    <a:pt x="18" y="8"/>
                  </a:cubicBezTo>
                  <a:cubicBezTo>
                    <a:pt x="30" y="0"/>
                    <a:pt x="46" y="3"/>
                    <a:pt x="54" y="14"/>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4" name="Freeform 20"/>
            <p:cNvSpPr/>
            <p:nvPr/>
          </p:nvSpPr>
          <p:spPr bwMode="auto">
            <a:xfrm>
              <a:off x="6313447" y="5178454"/>
              <a:ext cx="369527" cy="325504"/>
            </a:xfrm>
            <a:custGeom>
              <a:avLst/>
              <a:gdLst>
                <a:gd name="T0" fmla="*/ 173 w 183"/>
                <a:gd name="T1" fmla="*/ 18 h 161"/>
                <a:gd name="T2" fmla="*/ 165 w 183"/>
                <a:gd name="T3" fmla="*/ 64 h 161"/>
                <a:gd name="T4" fmla="*/ 57 w 183"/>
                <a:gd name="T5" fmla="*/ 151 h 161"/>
                <a:gd name="T6" fmla="*/ 11 w 183"/>
                <a:gd name="T7" fmla="*/ 143 h 161"/>
                <a:gd name="T8" fmla="*/ 19 w 183"/>
                <a:gd name="T9" fmla="*/ 97 h 161"/>
                <a:gd name="T10" fmla="*/ 127 w 183"/>
                <a:gd name="T11" fmla="*/ 10 h 161"/>
                <a:gd name="T12" fmla="*/ 173 w 183"/>
                <a:gd name="T13" fmla="*/ 18 h 161"/>
              </a:gdLst>
              <a:ahLst/>
              <a:cxnLst>
                <a:cxn ang="0">
                  <a:pos x="T0" y="T1"/>
                </a:cxn>
                <a:cxn ang="0">
                  <a:pos x="T2" y="T3"/>
                </a:cxn>
                <a:cxn ang="0">
                  <a:pos x="T4" y="T5"/>
                </a:cxn>
                <a:cxn ang="0">
                  <a:pos x="T6" y="T7"/>
                </a:cxn>
                <a:cxn ang="0">
                  <a:pos x="T8" y="T9"/>
                </a:cxn>
                <a:cxn ang="0">
                  <a:pos x="T10" y="T11"/>
                </a:cxn>
                <a:cxn ang="0">
                  <a:pos x="T12" y="T13"/>
                </a:cxn>
              </a:cxnLst>
              <a:rect l="0" t="0" r="r" b="b"/>
              <a:pathLst>
                <a:path w="183" h="161">
                  <a:moveTo>
                    <a:pt x="173" y="18"/>
                  </a:moveTo>
                  <a:cubicBezTo>
                    <a:pt x="183" y="33"/>
                    <a:pt x="179" y="53"/>
                    <a:pt x="165" y="64"/>
                  </a:cubicBezTo>
                  <a:cubicBezTo>
                    <a:pt x="57" y="151"/>
                    <a:pt x="57" y="151"/>
                    <a:pt x="57" y="151"/>
                  </a:cubicBezTo>
                  <a:cubicBezTo>
                    <a:pt x="42" y="161"/>
                    <a:pt x="21" y="158"/>
                    <a:pt x="11" y="143"/>
                  </a:cubicBezTo>
                  <a:cubicBezTo>
                    <a:pt x="0" y="128"/>
                    <a:pt x="4" y="108"/>
                    <a:pt x="19" y="97"/>
                  </a:cubicBezTo>
                  <a:cubicBezTo>
                    <a:pt x="127" y="10"/>
                    <a:pt x="127" y="10"/>
                    <a:pt x="127" y="10"/>
                  </a:cubicBezTo>
                  <a:cubicBezTo>
                    <a:pt x="141" y="0"/>
                    <a:pt x="162" y="3"/>
                    <a:pt x="173" y="18"/>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5" name="Freeform 21"/>
            <p:cNvSpPr/>
            <p:nvPr/>
          </p:nvSpPr>
          <p:spPr bwMode="auto">
            <a:xfrm>
              <a:off x="6661630" y="5214473"/>
              <a:ext cx="13340" cy="38687"/>
            </a:xfrm>
            <a:custGeom>
              <a:avLst/>
              <a:gdLst>
                <a:gd name="T0" fmla="*/ 0 w 7"/>
                <a:gd name="T1" fmla="*/ 0 h 19"/>
                <a:gd name="T2" fmla="*/ 1 w 7"/>
                <a:gd name="T3" fmla="*/ 0 h 19"/>
                <a:gd name="T4" fmla="*/ 7 w 7"/>
                <a:gd name="T5" fmla="*/ 19 h 19"/>
                <a:gd name="T6" fmla="*/ 1 w 7"/>
                <a:gd name="T7" fmla="*/ 0 h 19"/>
                <a:gd name="T8" fmla="*/ 0 w 7"/>
                <a:gd name="T9" fmla="*/ 0 h 19"/>
              </a:gdLst>
              <a:ahLst/>
              <a:cxnLst>
                <a:cxn ang="0">
                  <a:pos x="T0" y="T1"/>
                </a:cxn>
                <a:cxn ang="0">
                  <a:pos x="T2" y="T3"/>
                </a:cxn>
                <a:cxn ang="0">
                  <a:pos x="T4" y="T5"/>
                </a:cxn>
                <a:cxn ang="0">
                  <a:pos x="T6" y="T7"/>
                </a:cxn>
                <a:cxn ang="0">
                  <a:pos x="T8" y="T9"/>
                </a:cxn>
              </a:cxnLst>
              <a:rect l="0" t="0" r="r" b="b"/>
              <a:pathLst>
                <a:path w="7" h="19">
                  <a:moveTo>
                    <a:pt x="0" y="0"/>
                  </a:moveTo>
                  <a:cubicBezTo>
                    <a:pt x="0" y="0"/>
                    <a:pt x="0" y="0"/>
                    <a:pt x="1" y="0"/>
                  </a:cubicBezTo>
                  <a:cubicBezTo>
                    <a:pt x="5" y="6"/>
                    <a:pt x="7" y="12"/>
                    <a:pt x="7" y="19"/>
                  </a:cubicBezTo>
                  <a:cubicBezTo>
                    <a:pt x="7" y="12"/>
                    <a:pt x="5" y="6"/>
                    <a:pt x="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6" name="Freeform 22"/>
            <p:cNvSpPr/>
            <p:nvPr/>
          </p:nvSpPr>
          <p:spPr bwMode="auto">
            <a:xfrm>
              <a:off x="6373479" y="5186459"/>
              <a:ext cx="301491" cy="309495"/>
            </a:xfrm>
            <a:custGeom>
              <a:avLst/>
              <a:gdLst>
                <a:gd name="T0" fmla="*/ 116 w 149"/>
                <a:gd name="T1" fmla="*/ 0 h 153"/>
                <a:gd name="T2" fmla="*/ 103 w 149"/>
                <a:gd name="T3" fmla="*/ 2 h 153"/>
                <a:gd name="T4" fmla="*/ 103 w 149"/>
                <a:gd name="T5" fmla="*/ 3 h 153"/>
                <a:gd name="T6" fmla="*/ 121 w 149"/>
                <a:gd name="T7" fmla="*/ 16 h 153"/>
                <a:gd name="T8" fmla="*/ 114 w 149"/>
                <a:gd name="T9" fmla="*/ 62 h 153"/>
                <a:gd name="T10" fmla="*/ 6 w 149"/>
                <a:gd name="T11" fmla="*/ 149 h 153"/>
                <a:gd name="T12" fmla="*/ 0 w 149"/>
                <a:gd name="T13" fmla="*/ 152 h 153"/>
                <a:gd name="T14" fmla="*/ 8 w 149"/>
                <a:gd name="T15" fmla="*/ 153 h 153"/>
                <a:gd name="T16" fmla="*/ 27 w 149"/>
                <a:gd name="T17" fmla="*/ 147 h 153"/>
                <a:gd name="T18" fmla="*/ 135 w 149"/>
                <a:gd name="T19" fmla="*/ 60 h 153"/>
                <a:gd name="T20" fmla="*/ 149 w 149"/>
                <a:gd name="T21" fmla="*/ 33 h 153"/>
                <a:gd name="T22" fmla="*/ 143 w 149"/>
                <a:gd name="T23" fmla="*/ 14 h 153"/>
                <a:gd name="T24" fmla="*/ 142 w 149"/>
                <a:gd name="T25" fmla="*/ 14 h 153"/>
                <a:gd name="T26" fmla="*/ 116 w 149"/>
                <a:gd name="T2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153">
                  <a:moveTo>
                    <a:pt x="116" y="0"/>
                  </a:moveTo>
                  <a:cubicBezTo>
                    <a:pt x="112" y="0"/>
                    <a:pt x="107" y="1"/>
                    <a:pt x="103" y="2"/>
                  </a:cubicBezTo>
                  <a:cubicBezTo>
                    <a:pt x="103" y="3"/>
                    <a:pt x="103" y="3"/>
                    <a:pt x="103" y="3"/>
                  </a:cubicBezTo>
                  <a:cubicBezTo>
                    <a:pt x="110" y="5"/>
                    <a:pt x="117" y="9"/>
                    <a:pt x="121" y="16"/>
                  </a:cubicBezTo>
                  <a:cubicBezTo>
                    <a:pt x="132" y="30"/>
                    <a:pt x="128" y="51"/>
                    <a:pt x="114" y="62"/>
                  </a:cubicBezTo>
                  <a:cubicBezTo>
                    <a:pt x="6" y="149"/>
                    <a:pt x="6" y="149"/>
                    <a:pt x="6" y="149"/>
                  </a:cubicBezTo>
                  <a:cubicBezTo>
                    <a:pt x="4" y="150"/>
                    <a:pt x="2" y="151"/>
                    <a:pt x="0" y="152"/>
                  </a:cubicBezTo>
                  <a:cubicBezTo>
                    <a:pt x="2" y="153"/>
                    <a:pt x="5" y="153"/>
                    <a:pt x="8" y="153"/>
                  </a:cubicBezTo>
                  <a:cubicBezTo>
                    <a:pt x="15" y="153"/>
                    <a:pt x="21" y="151"/>
                    <a:pt x="27" y="147"/>
                  </a:cubicBezTo>
                  <a:cubicBezTo>
                    <a:pt x="135" y="60"/>
                    <a:pt x="135" y="60"/>
                    <a:pt x="135" y="60"/>
                  </a:cubicBezTo>
                  <a:cubicBezTo>
                    <a:pt x="144" y="54"/>
                    <a:pt x="149" y="43"/>
                    <a:pt x="149" y="33"/>
                  </a:cubicBezTo>
                  <a:cubicBezTo>
                    <a:pt x="149" y="26"/>
                    <a:pt x="147" y="20"/>
                    <a:pt x="143" y="14"/>
                  </a:cubicBezTo>
                  <a:cubicBezTo>
                    <a:pt x="142" y="14"/>
                    <a:pt x="142" y="14"/>
                    <a:pt x="142" y="14"/>
                  </a:cubicBezTo>
                  <a:cubicBezTo>
                    <a:pt x="136" y="5"/>
                    <a:pt x="126" y="0"/>
                    <a:pt x="116"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7" name="Freeform 23"/>
            <p:cNvSpPr/>
            <p:nvPr/>
          </p:nvSpPr>
          <p:spPr bwMode="auto">
            <a:xfrm>
              <a:off x="6329456" y="5354547"/>
              <a:ext cx="137406" cy="133403"/>
            </a:xfrm>
            <a:custGeom>
              <a:avLst/>
              <a:gdLst>
                <a:gd name="T0" fmla="*/ 59 w 68"/>
                <a:gd name="T1" fmla="*/ 15 h 66"/>
                <a:gd name="T2" fmla="*/ 59 w 68"/>
                <a:gd name="T3" fmla="*/ 15 h 66"/>
                <a:gd name="T4" fmla="*/ 52 w 68"/>
                <a:gd name="T5" fmla="*/ 54 h 66"/>
                <a:gd name="T6" fmla="*/ 48 w 68"/>
                <a:gd name="T7" fmla="*/ 57 h 66"/>
                <a:gd name="T8" fmla="*/ 9 w 68"/>
                <a:gd name="T9" fmla="*/ 51 h 66"/>
                <a:gd name="T10" fmla="*/ 15 w 68"/>
                <a:gd name="T11" fmla="*/ 12 h 66"/>
                <a:gd name="T12" fmla="*/ 20 w 68"/>
                <a:gd name="T13" fmla="*/ 8 h 66"/>
                <a:gd name="T14" fmla="*/ 59 w 68"/>
                <a:gd name="T15" fmla="*/ 15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6">
                  <a:moveTo>
                    <a:pt x="59" y="15"/>
                  </a:moveTo>
                  <a:cubicBezTo>
                    <a:pt x="59" y="15"/>
                    <a:pt x="59" y="15"/>
                    <a:pt x="59" y="15"/>
                  </a:cubicBezTo>
                  <a:cubicBezTo>
                    <a:pt x="68" y="28"/>
                    <a:pt x="65" y="45"/>
                    <a:pt x="52" y="54"/>
                  </a:cubicBezTo>
                  <a:cubicBezTo>
                    <a:pt x="48" y="57"/>
                    <a:pt x="48" y="57"/>
                    <a:pt x="48" y="57"/>
                  </a:cubicBezTo>
                  <a:cubicBezTo>
                    <a:pt x="35" y="66"/>
                    <a:pt x="18" y="63"/>
                    <a:pt x="9" y="51"/>
                  </a:cubicBezTo>
                  <a:cubicBezTo>
                    <a:pt x="0" y="38"/>
                    <a:pt x="3" y="21"/>
                    <a:pt x="15" y="12"/>
                  </a:cubicBezTo>
                  <a:cubicBezTo>
                    <a:pt x="20" y="8"/>
                    <a:pt x="20" y="8"/>
                    <a:pt x="20" y="8"/>
                  </a:cubicBezTo>
                  <a:cubicBezTo>
                    <a:pt x="33" y="0"/>
                    <a:pt x="50" y="3"/>
                    <a:pt x="59" y="15"/>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8" name="Freeform 24"/>
            <p:cNvSpPr/>
            <p:nvPr/>
          </p:nvSpPr>
          <p:spPr bwMode="auto">
            <a:xfrm>
              <a:off x="6301441" y="5053055"/>
              <a:ext cx="329506" cy="294821"/>
            </a:xfrm>
            <a:custGeom>
              <a:avLst/>
              <a:gdLst>
                <a:gd name="T0" fmla="*/ 153 w 163"/>
                <a:gd name="T1" fmla="*/ 18 h 146"/>
                <a:gd name="T2" fmla="*/ 145 w 163"/>
                <a:gd name="T3" fmla="*/ 64 h 146"/>
                <a:gd name="T4" fmla="*/ 57 w 163"/>
                <a:gd name="T5" fmla="*/ 135 h 146"/>
                <a:gd name="T6" fmla="*/ 11 w 163"/>
                <a:gd name="T7" fmla="*/ 127 h 146"/>
                <a:gd name="T8" fmla="*/ 19 w 163"/>
                <a:gd name="T9" fmla="*/ 81 h 146"/>
                <a:gd name="T10" fmla="*/ 107 w 163"/>
                <a:gd name="T11" fmla="*/ 10 h 146"/>
                <a:gd name="T12" fmla="*/ 153 w 163"/>
                <a:gd name="T13" fmla="*/ 18 h 146"/>
              </a:gdLst>
              <a:ahLst/>
              <a:cxnLst>
                <a:cxn ang="0">
                  <a:pos x="T0" y="T1"/>
                </a:cxn>
                <a:cxn ang="0">
                  <a:pos x="T2" y="T3"/>
                </a:cxn>
                <a:cxn ang="0">
                  <a:pos x="T4" y="T5"/>
                </a:cxn>
                <a:cxn ang="0">
                  <a:pos x="T6" y="T7"/>
                </a:cxn>
                <a:cxn ang="0">
                  <a:pos x="T8" y="T9"/>
                </a:cxn>
                <a:cxn ang="0">
                  <a:pos x="T10" y="T11"/>
                </a:cxn>
                <a:cxn ang="0">
                  <a:pos x="T12" y="T13"/>
                </a:cxn>
              </a:cxnLst>
              <a:rect l="0" t="0" r="r" b="b"/>
              <a:pathLst>
                <a:path w="163" h="146">
                  <a:moveTo>
                    <a:pt x="153" y="18"/>
                  </a:moveTo>
                  <a:cubicBezTo>
                    <a:pt x="163" y="33"/>
                    <a:pt x="159" y="54"/>
                    <a:pt x="145" y="64"/>
                  </a:cubicBezTo>
                  <a:cubicBezTo>
                    <a:pt x="57" y="135"/>
                    <a:pt x="57" y="135"/>
                    <a:pt x="57" y="135"/>
                  </a:cubicBezTo>
                  <a:cubicBezTo>
                    <a:pt x="42" y="146"/>
                    <a:pt x="21" y="142"/>
                    <a:pt x="11" y="127"/>
                  </a:cubicBezTo>
                  <a:cubicBezTo>
                    <a:pt x="0" y="113"/>
                    <a:pt x="4" y="92"/>
                    <a:pt x="19" y="81"/>
                  </a:cubicBezTo>
                  <a:cubicBezTo>
                    <a:pt x="107" y="10"/>
                    <a:pt x="107" y="10"/>
                    <a:pt x="107" y="10"/>
                  </a:cubicBezTo>
                  <a:cubicBezTo>
                    <a:pt x="121" y="0"/>
                    <a:pt x="142" y="3"/>
                    <a:pt x="153" y="18"/>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9" name="Freeform 25"/>
            <p:cNvSpPr/>
            <p:nvPr/>
          </p:nvSpPr>
          <p:spPr bwMode="auto">
            <a:xfrm>
              <a:off x="6604266" y="5083738"/>
              <a:ext cx="18676" cy="44023"/>
            </a:xfrm>
            <a:custGeom>
              <a:avLst/>
              <a:gdLst>
                <a:gd name="T0" fmla="*/ 0 w 9"/>
                <a:gd name="T1" fmla="*/ 0 h 22"/>
                <a:gd name="T2" fmla="*/ 3 w 9"/>
                <a:gd name="T3" fmla="*/ 3 h 22"/>
                <a:gd name="T4" fmla="*/ 9 w 9"/>
                <a:gd name="T5" fmla="*/ 22 h 22"/>
                <a:gd name="T6" fmla="*/ 3 w 9"/>
                <a:gd name="T7" fmla="*/ 3 h 22"/>
                <a:gd name="T8" fmla="*/ 0 w 9"/>
                <a:gd name="T9" fmla="*/ 0 h 22"/>
              </a:gdLst>
              <a:ahLst/>
              <a:cxnLst>
                <a:cxn ang="0">
                  <a:pos x="T0" y="T1"/>
                </a:cxn>
                <a:cxn ang="0">
                  <a:pos x="T2" y="T3"/>
                </a:cxn>
                <a:cxn ang="0">
                  <a:pos x="T4" y="T5"/>
                </a:cxn>
                <a:cxn ang="0">
                  <a:pos x="T6" y="T7"/>
                </a:cxn>
                <a:cxn ang="0">
                  <a:pos x="T8" y="T9"/>
                </a:cxn>
              </a:cxnLst>
              <a:rect l="0" t="0" r="r" b="b"/>
              <a:pathLst>
                <a:path w="9" h="22">
                  <a:moveTo>
                    <a:pt x="0" y="0"/>
                  </a:moveTo>
                  <a:cubicBezTo>
                    <a:pt x="1" y="1"/>
                    <a:pt x="2" y="2"/>
                    <a:pt x="3" y="3"/>
                  </a:cubicBezTo>
                  <a:cubicBezTo>
                    <a:pt x="7" y="9"/>
                    <a:pt x="9" y="16"/>
                    <a:pt x="9" y="22"/>
                  </a:cubicBezTo>
                  <a:cubicBezTo>
                    <a:pt x="9" y="16"/>
                    <a:pt x="7" y="9"/>
                    <a:pt x="3" y="3"/>
                  </a:cubicBezTo>
                  <a:cubicBezTo>
                    <a:pt x="2" y="2"/>
                    <a:pt x="1"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0" name="Freeform 26"/>
            <p:cNvSpPr/>
            <p:nvPr/>
          </p:nvSpPr>
          <p:spPr bwMode="auto">
            <a:xfrm>
              <a:off x="6361472" y="5061060"/>
              <a:ext cx="261470" cy="277479"/>
            </a:xfrm>
            <a:custGeom>
              <a:avLst/>
              <a:gdLst>
                <a:gd name="T0" fmla="*/ 96 w 129"/>
                <a:gd name="T1" fmla="*/ 0 h 137"/>
                <a:gd name="T2" fmla="*/ 83 w 129"/>
                <a:gd name="T3" fmla="*/ 3 h 137"/>
                <a:gd name="T4" fmla="*/ 101 w 129"/>
                <a:gd name="T5" fmla="*/ 16 h 137"/>
                <a:gd name="T6" fmla="*/ 94 w 129"/>
                <a:gd name="T7" fmla="*/ 62 h 137"/>
                <a:gd name="T8" fmla="*/ 6 w 129"/>
                <a:gd name="T9" fmla="*/ 133 h 137"/>
                <a:gd name="T10" fmla="*/ 0 w 129"/>
                <a:gd name="T11" fmla="*/ 136 h 137"/>
                <a:gd name="T12" fmla="*/ 8 w 129"/>
                <a:gd name="T13" fmla="*/ 137 h 137"/>
                <a:gd name="T14" fmla="*/ 27 w 129"/>
                <a:gd name="T15" fmla="*/ 131 h 137"/>
                <a:gd name="T16" fmla="*/ 115 w 129"/>
                <a:gd name="T17" fmla="*/ 60 h 137"/>
                <a:gd name="T18" fmla="*/ 129 w 129"/>
                <a:gd name="T19" fmla="*/ 33 h 137"/>
                <a:gd name="T20" fmla="*/ 123 w 129"/>
                <a:gd name="T21" fmla="*/ 14 h 137"/>
                <a:gd name="T22" fmla="*/ 120 w 129"/>
                <a:gd name="T23" fmla="*/ 11 h 137"/>
                <a:gd name="T24" fmla="*/ 96 w 129"/>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7">
                  <a:moveTo>
                    <a:pt x="96" y="0"/>
                  </a:moveTo>
                  <a:cubicBezTo>
                    <a:pt x="91" y="0"/>
                    <a:pt x="87" y="1"/>
                    <a:pt x="83" y="3"/>
                  </a:cubicBezTo>
                  <a:cubicBezTo>
                    <a:pt x="90" y="5"/>
                    <a:pt x="97" y="9"/>
                    <a:pt x="101" y="16"/>
                  </a:cubicBezTo>
                  <a:cubicBezTo>
                    <a:pt x="112" y="31"/>
                    <a:pt x="108" y="51"/>
                    <a:pt x="94" y="62"/>
                  </a:cubicBezTo>
                  <a:cubicBezTo>
                    <a:pt x="6" y="133"/>
                    <a:pt x="6" y="133"/>
                    <a:pt x="6" y="133"/>
                  </a:cubicBezTo>
                  <a:cubicBezTo>
                    <a:pt x="4" y="134"/>
                    <a:pt x="2" y="135"/>
                    <a:pt x="0" y="136"/>
                  </a:cubicBezTo>
                  <a:cubicBezTo>
                    <a:pt x="2" y="137"/>
                    <a:pt x="5" y="137"/>
                    <a:pt x="8" y="137"/>
                  </a:cubicBezTo>
                  <a:cubicBezTo>
                    <a:pt x="14" y="137"/>
                    <a:pt x="21" y="135"/>
                    <a:pt x="27" y="131"/>
                  </a:cubicBezTo>
                  <a:cubicBezTo>
                    <a:pt x="115" y="60"/>
                    <a:pt x="115" y="60"/>
                    <a:pt x="115" y="60"/>
                  </a:cubicBezTo>
                  <a:cubicBezTo>
                    <a:pt x="124" y="54"/>
                    <a:pt x="129" y="44"/>
                    <a:pt x="129" y="33"/>
                  </a:cubicBezTo>
                  <a:cubicBezTo>
                    <a:pt x="129" y="27"/>
                    <a:pt x="127" y="20"/>
                    <a:pt x="123" y="14"/>
                  </a:cubicBezTo>
                  <a:cubicBezTo>
                    <a:pt x="122" y="13"/>
                    <a:pt x="121" y="12"/>
                    <a:pt x="120" y="11"/>
                  </a:cubicBezTo>
                  <a:cubicBezTo>
                    <a:pt x="113" y="4"/>
                    <a:pt x="105" y="0"/>
                    <a:pt x="96"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1" name="Freeform 27"/>
            <p:cNvSpPr/>
            <p:nvPr/>
          </p:nvSpPr>
          <p:spPr bwMode="auto">
            <a:xfrm>
              <a:off x="6317450" y="5197131"/>
              <a:ext cx="137406" cy="133403"/>
            </a:xfrm>
            <a:custGeom>
              <a:avLst/>
              <a:gdLst>
                <a:gd name="T0" fmla="*/ 59 w 68"/>
                <a:gd name="T1" fmla="*/ 15 h 66"/>
                <a:gd name="T2" fmla="*/ 59 w 68"/>
                <a:gd name="T3" fmla="*/ 15 h 66"/>
                <a:gd name="T4" fmla="*/ 52 w 68"/>
                <a:gd name="T5" fmla="*/ 54 h 66"/>
                <a:gd name="T6" fmla="*/ 48 w 68"/>
                <a:gd name="T7" fmla="*/ 58 h 66"/>
                <a:gd name="T8" fmla="*/ 9 w 68"/>
                <a:gd name="T9" fmla="*/ 51 h 66"/>
                <a:gd name="T10" fmla="*/ 15 w 68"/>
                <a:gd name="T11" fmla="*/ 12 h 66"/>
                <a:gd name="T12" fmla="*/ 20 w 68"/>
                <a:gd name="T13" fmla="*/ 9 h 66"/>
                <a:gd name="T14" fmla="*/ 59 w 68"/>
                <a:gd name="T15" fmla="*/ 15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6">
                  <a:moveTo>
                    <a:pt x="59" y="15"/>
                  </a:moveTo>
                  <a:cubicBezTo>
                    <a:pt x="59" y="15"/>
                    <a:pt x="59" y="15"/>
                    <a:pt x="59" y="15"/>
                  </a:cubicBezTo>
                  <a:cubicBezTo>
                    <a:pt x="68" y="28"/>
                    <a:pt x="65" y="45"/>
                    <a:pt x="52" y="54"/>
                  </a:cubicBezTo>
                  <a:cubicBezTo>
                    <a:pt x="48" y="58"/>
                    <a:pt x="48" y="58"/>
                    <a:pt x="48" y="58"/>
                  </a:cubicBezTo>
                  <a:cubicBezTo>
                    <a:pt x="35" y="66"/>
                    <a:pt x="17" y="63"/>
                    <a:pt x="9" y="51"/>
                  </a:cubicBezTo>
                  <a:cubicBezTo>
                    <a:pt x="0" y="38"/>
                    <a:pt x="3" y="21"/>
                    <a:pt x="15" y="12"/>
                  </a:cubicBezTo>
                  <a:cubicBezTo>
                    <a:pt x="20" y="9"/>
                    <a:pt x="20" y="9"/>
                    <a:pt x="20" y="9"/>
                  </a:cubicBezTo>
                  <a:cubicBezTo>
                    <a:pt x="32" y="0"/>
                    <a:pt x="50" y="3"/>
                    <a:pt x="59" y="15"/>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2" name="Freeform 28"/>
            <p:cNvSpPr/>
            <p:nvPr/>
          </p:nvSpPr>
          <p:spPr bwMode="auto">
            <a:xfrm>
              <a:off x="5287577" y="5233149"/>
              <a:ext cx="696365" cy="1147267"/>
            </a:xfrm>
            <a:custGeom>
              <a:avLst/>
              <a:gdLst>
                <a:gd name="T0" fmla="*/ 253 w 345"/>
                <a:gd name="T1" fmla="*/ 147 h 568"/>
                <a:gd name="T2" fmla="*/ 265 w 345"/>
                <a:gd name="T3" fmla="*/ 111 h 568"/>
                <a:gd name="T4" fmla="*/ 296 w 345"/>
                <a:gd name="T5" fmla="*/ 96 h 568"/>
                <a:gd name="T6" fmla="*/ 333 w 345"/>
                <a:gd name="T7" fmla="*/ 7 h 568"/>
                <a:gd name="T8" fmla="*/ 323 w 345"/>
                <a:gd name="T9" fmla="*/ 2 h 568"/>
                <a:gd name="T10" fmla="*/ 191 w 345"/>
                <a:gd name="T11" fmla="*/ 63 h 568"/>
                <a:gd name="T12" fmla="*/ 159 w 345"/>
                <a:gd name="T13" fmla="*/ 107 h 568"/>
                <a:gd name="T14" fmla="*/ 159 w 345"/>
                <a:gd name="T15" fmla="*/ 107 h 568"/>
                <a:gd name="T16" fmla="*/ 149 w 345"/>
                <a:gd name="T17" fmla="*/ 174 h 568"/>
                <a:gd name="T18" fmla="*/ 112 w 345"/>
                <a:gd name="T19" fmla="*/ 338 h 568"/>
                <a:gd name="T20" fmla="*/ 0 w 345"/>
                <a:gd name="T21" fmla="*/ 519 h 568"/>
                <a:gd name="T22" fmla="*/ 15 w 345"/>
                <a:gd name="T23" fmla="*/ 568 h 568"/>
                <a:gd name="T24" fmla="*/ 138 w 345"/>
                <a:gd name="T25" fmla="*/ 568 h 568"/>
                <a:gd name="T26" fmla="*/ 197 w 345"/>
                <a:gd name="T27" fmla="*/ 509 h 568"/>
                <a:gd name="T28" fmla="*/ 261 w 345"/>
                <a:gd name="T29" fmla="*/ 428 h 568"/>
                <a:gd name="T30" fmla="*/ 253 w 345"/>
                <a:gd name="T31" fmla="*/ 147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68">
                  <a:moveTo>
                    <a:pt x="253" y="147"/>
                  </a:moveTo>
                  <a:cubicBezTo>
                    <a:pt x="265" y="111"/>
                    <a:pt x="265" y="111"/>
                    <a:pt x="265" y="111"/>
                  </a:cubicBezTo>
                  <a:cubicBezTo>
                    <a:pt x="296" y="96"/>
                    <a:pt x="296" y="96"/>
                    <a:pt x="296" y="96"/>
                  </a:cubicBezTo>
                  <a:cubicBezTo>
                    <a:pt x="345" y="74"/>
                    <a:pt x="344" y="38"/>
                    <a:pt x="333" y="7"/>
                  </a:cubicBezTo>
                  <a:cubicBezTo>
                    <a:pt x="331" y="2"/>
                    <a:pt x="328" y="0"/>
                    <a:pt x="323" y="2"/>
                  </a:cubicBezTo>
                  <a:cubicBezTo>
                    <a:pt x="191" y="63"/>
                    <a:pt x="191" y="63"/>
                    <a:pt x="191" y="63"/>
                  </a:cubicBezTo>
                  <a:cubicBezTo>
                    <a:pt x="173" y="71"/>
                    <a:pt x="161" y="89"/>
                    <a:pt x="159" y="107"/>
                  </a:cubicBezTo>
                  <a:cubicBezTo>
                    <a:pt x="159" y="107"/>
                    <a:pt x="159" y="107"/>
                    <a:pt x="159" y="107"/>
                  </a:cubicBezTo>
                  <a:cubicBezTo>
                    <a:pt x="149" y="174"/>
                    <a:pt x="149" y="174"/>
                    <a:pt x="149" y="174"/>
                  </a:cubicBezTo>
                  <a:cubicBezTo>
                    <a:pt x="140" y="226"/>
                    <a:pt x="126" y="301"/>
                    <a:pt x="112" y="338"/>
                  </a:cubicBezTo>
                  <a:cubicBezTo>
                    <a:pt x="93" y="388"/>
                    <a:pt x="52" y="444"/>
                    <a:pt x="0" y="519"/>
                  </a:cubicBezTo>
                  <a:cubicBezTo>
                    <a:pt x="15" y="568"/>
                    <a:pt x="15" y="568"/>
                    <a:pt x="15" y="568"/>
                  </a:cubicBezTo>
                  <a:cubicBezTo>
                    <a:pt x="138" y="568"/>
                    <a:pt x="138" y="568"/>
                    <a:pt x="138" y="568"/>
                  </a:cubicBezTo>
                  <a:cubicBezTo>
                    <a:pt x="162" y="548"/>
                    <a:pt x="182" y="529"/>
                    <a:pt x="197" y="509"/>
                  </a:cubicBezTo>
                  <a:cubicBezTo>
                    <a:pt x="245" y="444"/>
                    <a:pt x="222" y="498"/>
                    <a:pt x="261" y="428"/>
                  </a:cubicBezTo>
                  <a:cubicBezTo>
                    <a:pt x="342" y="285"/>
                    <a:pt x="253" y="147"/>
                    <a:pt x="253" y="147"/>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3" name="Freeform 30"/>
            <p:cNvSpPr/>
            <p:nvPr/>
          </p:nvSpPr>
          <p:spPr bwMode="auto">
            <a:xfrm>
              <a:off x="5838532" y="5230481"/>
              <a:ext cx="141407" cy="104054"/>
            </a:xfrm>
            <a:custGeom>
              <a:avLst/>
              <a:gdLst>
                <a:gd name="T0" fmla="*/ 68 w 70"/>
                <a:gd name="T1" fmla="*/ 5 h 51"/>
                <a:gd name="T2" fmla="*/ 60 w 70"/>
                <a:gd name="T3" fmla="*/ 2 h 51"/>
                <a:gd name="T4" fmla="*/ 0 w 70"/>
                <a:gd name="T5" fmla="*/ 30 h 51"/>
                <a:gd name="T6" fmla="*/ 65 w 70"/>
                <a:gd name="T7" fmla="*/ 22 h 51"/>
                <a:gd name="T8" fmla="*/ 68 w 70"/>
                <a:gd name="T9" fmla="*/ 5 h 51"/>
              </a:gdLst>
              <a:ahLst/>
              <a:cxnLst>
                <a:cxn ang="0">
                  <a:pos x="T0" y="T1"/>
                </a:cxn>
                <a:cxn ang="0">
                  <a:pos x="T2" y="T3"/>
                </a:cxn>
                <a:cxn ang="0">
                  <a:pos x="T4" y="T5"/>
                </a:cxn>
                <a:cxn ang="0">
                  <a:pos x="T6" y="T7"/>
                </a:cxn>
                <a:cxn ang="0">
                  <a:pos x="T8" y="T9"/>
                </a:cxn>
              </a:cxnLst>
              <a:rect l="0" t="0" r="r" b="b"/>
              <a:pathLst>
                <a:path w="70" h="51">
                  <a:moveTo>
                    <a:pt x="68" y="5"/>
                  </a:moveTo>
                  <a:cubicBezTo>
                    <a:pt x="66" y="0"/>
                    <a:pt x="62" y="1"/>
                    <a:pt x="60" y="2"/>
                  </a:cubicBezTo>
                  <a:cubicBezTo>
                    <a:pt x="0" y="30"/>
                    <a:pt x="0" y="30"/>
                    <a:pt x="0" y="30"/>
                  </a:cubicBezTo>
                  <a:cubicBezTo>
                    <a:pt x="12" y="51"/>
                    <a:pt x="44" y="40"/>
                    <a:pt x="65" y="22"/>
                  </a:cubicBezTo>
                  <a:cubicBezTo>
                    <a:pt x="68" y="20"/>
                    <a:pt x="70" y="12"/>
                    <a:pt x="68" y="5"/>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4" name="Freeform 31"/>
            <p:cNvSpPr/>
            <p:nvPr/>
          </p:nvSpPr>
          <p:spPr bwMode="auto">
            <a:xfrm>
              <a:off x="4838008" y="6109609"/>
              <a:ext cx="905808" cy="748391"/>
            </a:xfrm>
            <a:custGeom>
              <a:avLst/>
              <a:gdLst>
                <a:gd name="T0" fmla="*/ 0 w 679"/>
                <a:gd name="T1" fmla="*/ 561 h 561"/>
                <a:gd name="T2" fmla="*/ 400 w 679"/>
                <a:gd name="T3" fmla="*/ 561 h 561"/>
                <a:gd name="T4" fmla="*/ 679 w 679"/>
                <a:gd name="T5" fmla="*/ 169 h 561"/>
                <a:gd name="T6" fmla="*/ 402 w 679"/>
                <a:gd name="T7" fmla="*/ 0 h 561"/>
                <a:gd name="T8" fmla="*/ 0 w 679"/>
                <a:gd name="T9" fmla="*/ 561 h 561"/>
              </a:gdLst>
              <a:ahLst/>
              <a:cxnLst>
                <a:cxn ang="0">
                  <a:pos x="T0" y="T1"/>
                </a:cxn>
                <a:cxn ang="0">
                  <a:pos x="T2" y="T3"/>
                </a:cxn>
                <a:cxn ang="0">
                  <a:pos x="T4" y="T5"/>
                </a:cxn>
                <a:cxn ang="0">
                  <a:pos x="T6" y="T7"/>
                </a:cxn>
                <a:cxn ang="0">
                  <a:pos x="T8" y="T9"/>
                </a:cxn>
              </a:cxnLst>
              <a:rect l="0" t="0" r="r" b="b"/>
              <a:pathLst>
                <a:path w="679" h="561">
                  <a:moveTo>
                    <a:pt x="0" y="561"/>
                  </a:moveTo>
                  <a:lnTo>
                    <a:pt x="400" y="561"/>
                  </a:lnTo>
                  <a:lnTo>
                    <a:pt x="679" y="169"/>
                  </a:lnTo>
                  <a:lnTo>
                    <a:pt x="402" y="0"/>
                  </a:lnTo>
                  <a:lnTo>
                    <a:pt x="0" y="561"/>
                  </a:lnTo>
                  <a:close/>
                </a:path>
              </a:pathLst>
            </a:custGeom>
            <a:solidFill>
              <a:srgbClr val="2F49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5" name="Freeform 32"/>
            <p:cNvSpPr/>
            <p:nvPr/>
          </p:nvSpPr>
          <p:spPr bwMode="auto">
            <a:xfrm>
              <a:off x="5234216" y="6272360"/>
              <a:ext cx="509600" cy="585640"/>
            </a:xfrm>
            <a:custGeom>
              <a:avLst/>
              <a:gdLst>
                <a:gd name="T0" fmla="*/ 305 w 382"/>
                <a:gd name="T1" fmla="*/ 0 h 439"/>
                <a:gd name="T2" fmla="*/ 382 w 382"/>
                <a:gd name="T3" fmla="*/ 47 h 439"/>
                <a:gd name="T4" fmla="*/ 103 w 382"/>
                <a:gd name="T5" fmla="*/ 439 h 439"/>
                <a:gd name="T6" fmla="*/ 0 w 382"/>
                <a:gd name="T7" fmla="*/ 439 h 439"/>
                <a:gd name="T8" fmla="*/ 305 w 382"/>
                <a:gd name="T9" fmla="*/ 0 h 439"/>
              </a:gdLst>
              <a:ahLst/>
              <a:cxnLst>
                <a:cxn ang="0">
                  <a:pos x="T0" y="T1"/>
                </a:cxn>
                <a:cxn ang="0">
                  <a:pos x="T2" y="T3"/>
                </a:cxn>
                <a:cxn ang="0">
                  <a:pos x="T4" y="T5"/>
                </a:cxn>
                <a:cxn ang="0">
                  <a:pos x="T6" y="T7"/>
                </a:cxn>
                <a:cxn ang="0">
                  <a:pos x="T8" y="T9"/>
                </a:cxn>
              </a:cxnLst>
              <a:rect l="0" t="0" r="r" b="b"/>
              <a:pathLst>
                <a:path w="382" h="439">
                  <a:moveTo>
                    <a:pt x="305" y="0"/>
                  </a:moveTo>
                  <a:lnTo>
                    <a:pt x="382" y="47"/>
                  </a:lnTo>
                  <a:lnTo>
                    <a:pt x="103" y="439"/>
                  </a:lnTo>
                  <a:lnTo>
                    <a:pt x="0" y="439"/>
                  </a:lnTo>
                  <a:lnTo>
                    <a:pt x="305" y="0"/>
                  </a:lnTo>
                  <a:close/>
                </a:path>
              </a:pathLst>
            </a:custGeom>
            <a:solidFill>
              <a:srgbClr val="3D5D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6" name="Freeform 33"/>
            <p:cNvSpPr/>
            <p:nvPr/>
          </p:nvSpPr>
          <p:spPr bwMode="auto">
            <a:xfrm>
              <a:off x="5307587" y="5992214"/>
              <a:ext cx="517604" cy="388203"/>
            </a:xfrm>
            <a:custGeom>
              <a:avLst/>
              <a:gdLst>
                <a:gd name="T0" fmla="*/ 0 w 388"/>
                <a:gd name="T1" fmla="*/ 147 h 291"/>
                <a:gd name="T2" fmla="*/ 321 w 388"/>
                <a:gd name="T3" fmla="*/ 291 h 291"/>
                <a:gd name="T4" fmla="*/ 388 w 388"/>
                <a:gd name="T5" fmla="*/ 182 h 291"/>
                <a:gd name="T6" fmla="*/ 91 w 388"/>
                <a:gd name="T7" fmla="*/ 0 h 291"/>
                <a:gd name="T8" fmla="*/ 0 w 388"/>
                <a:gd name="T9" fmla="*/ 147 h 291"/>
              </a:gdLst>
              <a:ahLst/>
              <a:cxnLst>
                <a:cxn ang="0">
                  <a:pos x="T0" y="T1"/>
                </a:cxn>
                <a:cxn ang="0">
                  <a:pos x="T2" y="T3"/>
                </a:cxn>
                <a:cxn ang="0">
                  <a:pos x="T4" y="T5"/>
                </a:cxn>
                <a:cxn ang="0">
                  <a:pos x="T6" y="T7"/>
                </a:cxn>
                <a:cxn ang="0">
                  <a:pos x="T8" y="T9"/>
                </a:cxn>
              </a:cxnLst>
              <a:rect l="0" t="0" r="r" b="b"/>
              <a:pathLst>
                <a:path w="388" h="291">
                  <a:moveTo>
                    <a:pt x="0" y="147"/>
                  </a:moveTo>
                  <a:lnTo>
                    <a:pt x="321" y="291"/>
                  </a:lnTo>
                  <a:lnTo>
                    <a:pt x="388" y="182"/>
                  </a:lnTo>
                  <a:lnTo>
                    <a:pt x="91" y="0"/>
                  </a:lnTo>
                  <a:lnTo>
                    <a:pt x="0" y="147"/>
                  </a:lnTo>
                  <a:close/>
                </a:path>
              </a:pathLst>
            </a:custGeom>
            <a:solidFill>
              <a:srgbClr val="8DD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7" name="Freeform 34"/>
            <p:cNvSpPr/>
            <p:nvPr/>
          </p:nvSpPr>
          <p:spPr bwMode="auto">
            <a:xfrm>
              <a:off x="5633091" y="6176310"/>
              <a:ext cx="192101" cy="204106"/>
            </a:xfrm>
            <a:custGeom>
              <a:avLst/>
              <a:gdLst>
                <a:gd name="T0" fmla="*/ 71 w 144"/>
                <a:gd name="T1" fmla="*/ 0 h 153"/>
                <a:gd name="T2" fmla="*/ 144 w 144"/>
                <a:gd name="T3" fmla="*/ 44 h 153"/>
                <a:gd name="T4" fmla="*/ 77 w 144"/>
                <a:gd name="T5" fmla="*/ 153 h 153"/>
                <a:gd name="T6" fmla="*/ 0 w 144"/>
                <a:gd name="T7" fmla="*/ 118 h 153"/>
                <a:gd name="T8" fmla="*/ 71 w 144"/>
                <a:gd name="T9" fmla="*/ 0 h 153"/>
              </a:gdLst>
              <a:ahLst/>
              <a:cxnLst>
                <a:cxn ang="0">
                  <a:pos x="T0" y="T1"/>
                </a:cxn>
                <a:cxn ang="0">
                  <a:pos x="T2" y="T3"/>
                </a:cxn>
                <a:cxn ang="0">
                  <a:pos x="T4" y="T5"/>
                </a:cxn>
                <a:cxn ang="0">
                  <a:pos x="T6" y="T7"/>
                </a:cxn>
                <a:cxn ang="0">
                  <a:pos x="T8" y="T9"/>
                </a:cxn>
              </a:cxnLst>
              <a:rect l="0" t="0" r="r" b="b"/>
              <a:pathLst>
                <a:path w="144" h="153">
                  <a:moveTo>
                    <a:pt x="71" y="0"/>
                  </a:moveTo>
                  <a:lnTo>
                    <a:pt x="144" y="44"/>
                  </a:lnTo>
                  <a:lnTo>
                    <a:pt x="77" y="153"/>
                  </a:lnTo>
                  <a:lnTo>
                    <a:pt x="0" y="118"/>
                  </a:lnTo>
                  <a:lnTo>
                    <a:pt x="71" y="0"/>
                  </a:lnTo>
                  <a:close/>
                </a:path>
              </a:pathLst>
            </a:custGeom>
            <a:solidFill>
              <a:srgbClr val="A9E0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8" name="Freeform 35"/>
            <p:cNvSpPr/>
            <p:nvPr/>
          </p:nvSpPr>
          <p:spPr bwMode="auto">
            <a:xfrm>
              <a:off x="5691788" y="6248348"/>
              <a:ext cx="70704" cy="70703"/>
            </a:xfrm>
            <a:custGeom>
              <a:avLst/>
              <a:gdLst>
                <a:gd name="T0" fmla="*/ 4 w 35"/>
                <a:gd name="T1" fmla="*/ 9 h 35"/>
                <a:gd name="T2" fmla="*/ 10 w 35"/>
                <a:gd name="T3" fmla="*/ 31 h 35"/>
                <a:gd name="T4" fmla="*/ 31 w 35"/>
                <a:gd name="T5" fmla="*/ 26 h 35"/>
                <a:gd name="T6" fmla="*/ 26 w 35"/>
                <a:gd name="T7" fmla="*/ 4 h 35"/>
                <a:gd name="T8" fmla="*/ 4 w 35"/>
                <a:gd name="T9" fmla="*/ 9 h 35"/>
              </a:gdLst>
              <a:ahLst/>
              <a:cxnLst>
                <a:cxn ang="0">
                  <a:pos x="T0" y="T1"/>
                </a:cxn>
                <a:cxn ang="0">
                  <a:pos x="T2" y="T3"/>
                </a:cxn>
                <a:cxn ang="0">
                  <a:pos x="T4" y="T5"/>
                </a:cxn>
                <a:cxn ang="0">
                  <a:pos x="T6" y="T7"/>
                </a:cxn>
                <a:cxn ang="0">
                  <a:pos x="T8" y="T9"/>
                </a:cxn>
              </a:cxnLst>
              <a:rect l="0" t="0" r="r" b="b"/>
              <a:pathLst>
                <a:path w="35" h="35">
                  <a:moveTo>
                    <a:pt x="4" y="9"/>
                  </a:moveTo>
                  <a:cubicBezTo>
                    <a:pt x="0" y="17"/>
                    <a:pt x="2" y="26"/>
                    <a:pt x="10" y="31"/>
                  </a:cubicBezTo>
                  <a:cubicBezTo>
                    <a:pt x="17" y="35"/>
                    <a:pt x="26" y="33"/>
                    <a:pt x="31" y="26"/>
                  </a:cubicBezTo>
                  <a:cubicBezTo>
                    <a:pt x="35" y="18"/>
                    <a:pt x="33" y="9"/>
                    <a:pt x="26" y="4"/>
                  </a:cubicBezTo>
                  <a:cubicBezTo>
                    <a:pt x="18" y="0"/>
                    <a:pt x="9" y="2"/>
                    <a:pt x="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104" name="Group 3"/>
          <p:cNvGrpSpPr/>
          <p:nvPr/>
        </p:nvGrpSpPr>
        <p:grpSpPr>
          <a:xfrm>
            <a:off x="2868108" y="1484585"/>
            <a:ext cx="3407784" cy="2174138"/>
            <a:chOff x="3824144" y="1979446"/>
            <a:chExt cx="4543712" cy="2898851"/>
          </a:xfrm>
        </p:grpSpPr>
        <p:sp>
          <p:nvSpPr>
            <p:cNvPr id="105" name="Freeform 68"/>
            <p:cNvSpPr/>
            <p:nvPr/>
          </p:nvSpPr>
          <p:spPr bwMode="auto">
            <a:xfrm>
              <a:off x="6161368" y="3318814"/>
              <a:ext cx="2206488" cy="981847"/>
            </a:xfrm>
            <a:custGeom>
              <a:avLst/>
              <a:gdLst>
                <a:gd name="T0" fmla="*/ 0 w 1092"/>
                <a:gd name="T1" fmla="*/ 103 h 486"/>
                <a:gd name="T2" fmla="*/ 103 w 1092"/>
                <a:gd name="T3" fmla="*/ 0 h 486"/>
                <a:gd name="T4" fmla="*/ 989 w 1092"/>
                <a:gd name="T5" fmla="*/ 0 h 486"/>
                <a:gd name="T6" fmla="*/ 1092 w 1092"/>
                <a:gd name="T7" fmla="*/ 103 h 486"/>
                <a:gd name="T8" fmla="*/ 1092 w 1092"/>
                <a:gd name="T9" fmla="*/ 260 h 486"/>
                <a:gd name="T10" fmla="*/ 989 w 1092"/>
                <a:gd name="T11" fmla="*/ 363 h 486"/>
                <a:gd name="T12" fmla="*/ 993 w 1092"/>
                <a:gd name="T13" fmla="*/ 363 h 486"/>
                <a:gd name="T14" fmla="*/ 131 w 1092"/>
                <a:gd name="T15" fmla="*/ 363 h 486"/>
                <a:gd name="T16" fmla="*/ 0 w 1092"/>
                <a:gd name="T17" fmla="*/ 486 h 486"/>
                <a:gd name="T18" fmla="*/ 0 w 1092"/>
                <a:gd name="T19" fmla="*/ 270 h 486"/>
                <a:gd name="T20" fmla="*/ 0 w 1092"/>
                <a:gd name="T21" fmla="*/ 270 h 486"/>
                <a:gd name="T22" fmla="*/ 0 w 1092"/>
                <a:gd name="T23" fmla="*/ 260 h 486"/>
                <a:gd name="T24" fmla="*/ 0 w 1092"/>
                <a:gd name="T25" fmla="*/ 10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2" h="486">
                  <a:moveTo>
                    <a:pt x="0" y="103"/>
                  </a:moveTo>
                  <a:cubicBezTo>
                    <a:pt x="0" y="46"/>
                    <a:pt x="46" y="0"/>
                    <a:pt x="103" y="0"/>
                  </a:cubicBezTo>
                  <a:cubicBezTo>
                    <a:pt x="989" y="0"/>
                    <a:pt x="989" y="0"/>
                    <a:pt x="989" y="0"/>
                  </a:cubicBezTo>
                  <a:cubicBezTo>
                    <a:pt x="1046" y="0"/>
                    <a:pt x="1092" y="46"/>
                    <a:pt x="1092" y="103"/>
                  </a:cubicBezTo>
                  <a:cubicBezTo>
                    <a:pt x="1092" y="260"/>
                    <a:pt x="1092" y="260"/>
                    <a:pt x="1092" y="260"/>
                  </a:cubicBezTo>
                  <a:cubicBezTo>
                    <a:pt x="1092" y="317"/>
                    <a:pt x="1046" y="363"/>
                    <a:pt x="989" y="363"/>
                  </a:cubicBezTo>
                  <a:cubicBezTo>
                    <a:pt x="993" y="363"/>
                    <a:pt x="993" y="363"/>
                    <a:pt x="993" y="363"/>
                  </a:cubicBezTo>
                  <a:cubicBezTo>
                    <a:pt x="131" y="363"/>
                    <a:pt x="131" y="363"/>
                    <a:pt x="131" y="363"/>
                  </a:cubicBezTo>
                  <a:cubicBezTo>
                    <a:pt x="61" y="363"/>
                    <a:pt x="4" y="417"/>
                    <a:pt x="0" y="486"/>
                  </a:cubicBezTo>
                  <a:cubicBezTo>
                    <a:pt x="0" y="270"/>
                    <a:pt x="0" y="270"/>
                    <a:pt x="0" y="270"/>
                  </a:cubicBezTo>
                  <a:cubicBezTo>
                    <a:pt x="0" y="270"/>
                    <a:pt x="0" y="270"/>
                    <a:pt x="0" y="270"/>
                  </a:cubicBezTo>
                  <a:cubicBezTo>
                    <a:pt x="0" y="266"/>
                    <a:pt x="0" y="263"/>
                    <a:pt x="0" y="260"/>
                  </a:cubicBezTo>
                  <a:cubicBezTo>
                    <a:pt x="0" y="103"/>
                    <a:pt x="0" y="103"/>
                    <a:pt x="0" y="103"/>
                  </a:cubicBezTo>
                </a:path>
              </a:pathLst>
            </a:custGeom>
            <a:solidFill>
              <a:srgbClr val="008080"/>
            </a:solidFill>
            <a:ln>
              <a:noFill/>
            </a:ln>
          </p:spPr>
          <p:txBody>
            <a:bodyPr vert="horz" wrap="square" lIns="91440" tIns="45720" rIns="91440" bIns="45720" numCol="1" anchor="t" anchorCtr="0" compatLnSpc="1"/>
            <a:lstStyle/>
            <a:p>
              <a:endParaRPr lang="en-US">
                <a:cs typeface="+mn-ea"/>
                <a:sym typeface="+mn-lt"/>
              </a:endParaRPr>
            </a:p>
          </p:txBody>
        </p:sp>
        <p:sp>
          <p:nvSpPr>
            <p:cNvPr id="106" name="Freeform 69"/>
            <p:cNvSpPr/>
            <p:nvPr/>
          </p:nvSpPr>
          <p:spPr bwMode="auto">
            <a:xfrm>
              <a:off x="6161368" y="3282795"/>
              <a:ext cx="2206488" cy="980513"/>
            </a:xfrm>
            <a:custGeom>
              <a:avLst/>
              <a:gdLst>
                <a:gd name="T0" fmla="*/ 0 w 1092"/>
                <a:gd name="T1" fmla="*/ 103 h 486"/>
                <a:gd name="T2" fmla="*/ 103 w 1092"/>
                <a:gd name="T3" fmla="*/ 0 h 486"/>
                <a:gd name="T4" fmla="*/ 989 w 1092"/>
                <a:gd name="T5" fmla="*/ 0 h 486"/>
                <a:gd name="T6" fmla="*/ 1092 w 1092"/>
                <a:gd name="T7" fmla="*/ 103 h 486"/>
                <a:gd name="T8" fmla="*/ 1092 w 1092"/>
                <a:gd name="T9" fmla="*/ 260 h 486"/>
                <a:gd name="T10" fmla="*/ 989 w 1092"/>
                <a:gd name="T11" fmla="*/ 363 h 486"/>
                <a:gd name="T12" fmla="*/ 993 w 1092"/>
                <a:gd name="T13" fmla="*/ 363 h 486"/>
                <a:gd name="T14" fmla="*/ 131 w 1092"/>
                <a:gd name="T15" fmla="*/ 363 h 486"/>
                <a:gd name="T16" fmla="*/ 0 w 1092"/>
                <a:gd name="T17" fmla="*/ 486 h 486"/>
                <a:gd name="T18" fmla="*/ 0 w 1092"/>
                <a:gd name="T19" fmla="*/ 270 h 486"/>
                <a:gd name="T20" fmla="*/ 0 w 1092"/>
                <a:gd name="T21" fmla="*/ 270 h 486"/>
                <a:gd name="T22" fmla="*/ 0 w 1092"/>
                <a:gd name="T23" fmla="*/ 260 h 486"/>
                <a:gd name="T24" fmla="*/ 0 w 1092"/>
                <a:gd name="T25" fmla="*/ 10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2" h="486">
                  <a:moveTo>
                    <a:pt x="0" y="103"/>
                  </a:moveTo>
                  <a:cubicBezTo>
                    <a:pt x="0" y="46"/>
                    <a:pt x="46" y="0"/>
                    <a:pt x="103" y="0"/>
                  </a:cubicBezTo>
                  <a:cubicBezTo>
                    <a:pt x="989" y="0"/>
                    <a:pt x="989" y="0"/>
                    <a:pt x="989" y="0"/>
                  </a:cubicBezTo>
                  <a:cubicBezTo>
                    <a:pt x="1046" y="0"/>
                    <a:pt x="1092" y="46"/>
                    <a:pt x="1092" y="103"/>
                  </a:cubicBezTo>
                  <a:cubicBezTo>
                    <a:pt x="1092" y="260"/>
                    <a:pt x="1092" y="260"/>
                    <a:pt x="1092" y="260"/>
                  </a:cubicBezTo>
                  <a:cubicBezTo>
                    <a:pt x="1092" y="317"/>
                    <a:pt x="1046" y="363"/>
                    <a:pt x="989" y="363"/>
                  </a:cubicBezTo>
                  <a:cubicBezTo>
                    <a:pt x="993" y="363"/>
                    <a:pt x="993" y="363"/>
                    <a:pt x="993" y="363"/>
                  </a:cubicBezTo>
                  <a:cubicBezTo>
                    <a:pt x="131" y="363"/>
                    <a:pt x="131" y="363"/>
                    <a:pt x="131" y="363"/>
                  </a:cubicBezTo>
                  <a:cubicBezTo>
                    <a:pt x="61" y="363"/>
                    <a:pt x="4" y="417"/>
                    <a:pt x="0" y="486"/>
                  </a:cubicBezTo>
                  <a:cubicBezTo>
                    <a:pt x="0" y="270"/>
                    <a:pt x="0" y="270"/>
                    <a:pt x="0" y="270"/>
                  </a:cubicBezTo>
                  <a:cubicBezTo>
                    <a:pt x="0" y="270"/>
                    <a:pt x="0" y="270"/>
                    <a:pt x="0" y="270"/>
                  </a:cubicBezTo>
                  <a:cubicBezTo>
                    <a:pt x="0" y="266"/>
                    <a:pt x="0" y="263"/>
                    <a:pt x="0" y="260"/>
                  </a:cubicBezTo>
                  <a:cubicBezTo>
                    <a:pt x="0" y="103"/>
                    <a:pt x="0" y="103"/>
                    <a:pt x="0" y="103"/>
                  </a:cubicBezTo>
                </a:path>
              </a:pathLst>
            </a:custGeom>
            <a:solidFill>
              <a:srgbClr val="009999"/>
            </a:solidFill>
            <a:ln>
              <a:noFill/>
            </a:ln>
          </p:spPr>
          <p:txBody>
            <a:bodyPr vert="horz" wrap="square" lIns="91440" tIns="45720" rIns="91440" bIns="45720" numCol="1" anchor="t" anchorCtr="0" compatLnSpc="1"/>
            <a:lstStyle/>
            <a:p>
              <a:endParaRPr lang="en-US">
                <a:cs typeface="+mn-ea"/>
                <a:sym typeface="+mn-lt"/>
              </a:endParaRPr>
            </a:p>
          </p:txBody>
        </p:sp>
        <p:sp>
          <p:nvSpPr>
            <p:cNvPr id="107" name="Freeform 75"/>
            <p:cNvSpPr/>
            <p:nvPr/>
          </p:nvSpPr>
          <p:spPr bwMode="auto">
            <a:xfrm>
              <a:off x="3824144" y="3787059"/>
              <a:ext cx="2337224" cy="1091238"/>
            </a:xfrm>
            <a:custGeom>
              <a:avLst/>
              <a:gdLst>
                <a:gd name="T0" fmla="*/ 1157 w 1157"/>
                <a:gd name="T1" fmla="*/ 120 h 540"/>
                <a:gd name="T2" fmla="*/ 1038 w 1157"/>
                <a:gd name="T3" fmla="*/ 0 h 540"/>
                <a:gd name="T4" fmla="*/ 120 w 1157"/>
                <a:gd name="T5" fmla="*/ 0 h 540"/>
                <a:gd name="T6" fmla="*/ 0 w 1157"/>
                <a:gd name="T7" fmla="*/ 120 h 540"/>
                <a:gd name="T8" fmla="*/ 0 w 1157"/>
                <a:gd name="T9" fmla="*/ 278 h 540"/>
                <a:gd name="T10" fmla="*/ 120 w 1157"/>
                <a:gd name="T11" fmla="*/ 398 h 540"/>
                <a:gd name="T12" fmla="*/ 956 w 1157"/>
                <a:gd name="T13" fmla="*/ 398 h 540"/>
                <a:gd name="T14" fmla="*/ 1004 w 1157"/>
                <a:gd name="T15" fmla="*/ 398 h 540"/>
                <a:gd name="T16" fmla="*/ 1157 w 1157"/>
                <a:gd name="T17" fmla="*/ 540 h 540"/>
                <a:gd name="T18" fmla="*/ 1157 w 1157"/>
                <a:gd name="T19" fmla="*/ 290 h 540"/>
                <a:gd name="T20" fmla="*/ 1157 w 1157"/>
                <a:gd name="T21" fmla="*/ 290 h 540"/>
                <a:gd name="T22" fmla="*/ 1157 w 1157"/>
                <a:gd name="T23" fmla="*/ 278 h 540"/>
                <a:gd name="T24" fmla="*/ 1157 w 1157"/>
                <a:gd name="T25" fmla="*/ 12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7" h="540">
                  <a:moveTo>
                    <a:pt x="1157" y="120"/>
                  </a:moveTo>
                  <a:cubicBezTo>
                    <a:pt x="1157" y="54"/>
                    <a:pt x="1104" y="0"/>
                    <a:pt x="1038" y="0"/>
                  </a:cubicBezTo>
                  <a:cubicBezTo>
                    <a:pt x="120" y="0"/>
                    <a:pt x="120" y="0"/>
                    <a:pt x="120" y="0"/>
                  </a:cubicBezTo>
                  <a:cubicBezTo>
                    <a:pt x="54" y="0"/>
                    <a:pt x="0" y="54"/>
                    <a:pt x="0" y="120"/>
                  </a:cubicBezTo>
                  <a:cubicBezTo>
                    <a:pt x="0" y="278"/>
                    <a:pt x="0" y="278"/>
                    <a:pt x="0" y="278"/>
                  </a:cubicBezTo>
                  <a:cubicBezTo>
                    <a:pt x="0" y="344"/>
                    <a:pt x="54" y="398"/>
                    <a:pt x="120" y="398"/>
                  </a:cubicBezTo>
                  <a:cubicBezTo>
                    <a:pt x="956" y="398"/>
                    <a:pt x="956" y="398"/>
                    <a:pt x="956" y="398"/>
                  </a:cubicBezTo>
                  <a:cubicBezTo>
                    <a:pt x="1004" y="398"/>
                    <a:pt x="1004" y="398"/>
                    <a:pt x="1004" y="398"/>
                  </a:cubicBezTo>
                  <a:cubicBezTo>
                    <a:pt x="1085" y="398"/>
                    <a:pt x="1152" y="461"/>
                    <a:pt x="1157" y="540"/>
                  </a:cubicBezTo>
                  <a:cubicBezTo>
                    <a:pt x="1157" y="290"/>
                    <a:pt x="1157" y="290"/>
                    <a:pt x="1157" y="290"/>
                  </a:cubicBezTo>
                  <a:cubicBezTo>
                    <a:pt x="1157" y="290"/>
                    <a:pt x="1157" y="290"/>
                    <a:pt x="1157" y="290"/>
                  </a:cubicBezTo>
                  <a:cubicBezTo>
                    <a:pt x="1157" y="286"/>
                    <a:pt x="1157" y="282"/>
                    <a:pt x="1157" y="278"/>
                  </a:cubicBezTo>
                  <a:cubicBezTo>
                    <a:pt x="1157" y="120"/>
                    <a:pt x="1157" y="120"/>
                    <a:pt x="1157" y="120"/>
                  </a:cubicBezTo>
                </a:path>
              </a:pathLst>
            </a:cu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08" name="Freeform 76"/>
            <p:cNvSpPr/>
            <p:nvPr/>
          </p:nvSpPr>
          <p:spPr bwMode="auto">
            <a:xfrm>
              <a:off x="3824144" y="3732364"/>
              <a:ext cx="2337224" cy="1092572"/>
            </a:xfrm>
            <a:custGeom>
              <a:avLst/>
              <a:gdLst>
                <a:gd name="T0" fmla="*/ 1157 w 1157"/>
                <a:gd name="T1" fmla="*/ 120 h 541"/>
                <a:gd name="T2" fmla="*/ 1038 w 1157"/>
                <a:gd name="T3" fmla="*/ 0 h 541"/>
                <a:gd name="T4" fmla="*/ 120 w 1157"/>
                <a:gd name="T5" fmla="*/ 0 h 541"/>
                <a:gd name="T6" fmla="*/ 0 w 1157"/>
                <a:gd name="T7" fmla="*/ 120 h 541"/>
                <a:gd name="T8" fmla="*/ 0 w 1157"/>
                <a:gd name="T9" fmla="*/ 279 h 541"/>
                <a:gd name="T10" fmla="*/ 120 w 1157"/>
                <a:gd name="T11" fmla="*/ 398 h 541"/>
                <a:gd name="T12" fmla="*/ 956 w 1157"/>
                <a:gd name="T13" fmla="*/ 398 h 541"/>
                <a:gd name="T14" fmla="*/ 1004 w 1157"/>
                <a:gd name="T15" fmla="*/ 398 h 541"/>
                <a:gd name="T16" fmla="*/ 1157 w 1157"/>
                <a:gd name="T17" fmla="*/ 541 h 541"/>
                <a:gd name="T18" fmla="*/ 1157 w 1157"/>
                <a:gd name="T19" fmla="*/ 290 h 541"/>
                <a:gd name="T20" fmla="*/ 1157 w 1157"/>
                <a:gd name="T21" fmla="*/ 290 h 541"/>
                <a:gd name="T22" fmla="*/ 1157 w 1157"/>
                <a:gd name="T23" fmla="*/ 279 h 541"/>
                <a:gd name="T24" fmla="*/ 1157 w 1157"/>
                <a:gd name="T25" fmla="*/ 12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7" h="541">
                  <a:moveTo>
                    <a:pt x="1157" y="120"/>
                  </a:moveTo>
                  <a:cubicBezTo>
                    <a:pt x="1157" y="54"/>
                    <a:pt x="1104" y="0"/>
                    <a:pt x="1038" y="0"/>
                  </a:cubicBezTo>
                  <a:cubicBezTo>
                    <a:pt x="120" y="0"/>
                    <a:pt x="120" y="0"/>
                    <a:pt x="120" y="0"/>
                  </a:cubicBezTo>
                  <a:cubicBezTo>
                    <a:pt x="54" y="0"/>
                    <a:pt x="0" y="54"/>
                    <a:pt x="0" y="120"/>
                  </a:cubicBezTo>
                  <a:cubicBezTo>
                    <a:pt x="0" y="279"/>
                    <a:pt x="0" y="279"/>
                    <a:pt x="0" y="279"/>
                  </a:cubicBezTo>
                  <a:cubicBezTo>
                    <a:pt x="0" y="344"/>
                    <a:pt x="54" y="398"/>
                    <a:pt x="120" y="398"/>
                  </a:cubicBezTo>
                  <a:cubicBezTo>
                    <a:pt x="956" y="398"/>
                    <a:pt x="956" y="398"/>
                    <a:pt x="956" y="398"/>
                  </a:cubicBezTo>
                  <a:cubicBezTo>
                    <a:pt x="1004" y="398"/>
                    <a:pt x="1004" y="398"/>
                    <a:pt x="1004" y="398"/>
                  </a:cubicBezTo>
                  <a:cubicBezTo>
                    <a:pt x="1085" y="398"/>
                    <a:pt x="1152" y="461"/>
                    <a:pt x="1157" y="541"/>
                  </a:cubicBezTo>
                  <a:cubicBezTo>
                    <a:pt x="1157" y="290"/>
                    <a:pt x="1157" y="290"/>
                    <a:pt x="1157" y="290"/>
                  </a:cubicBezTo>
                  <a:cubicBezTo>
                    <a:pt x="1157" y="290"/>
                    <a:pt x="1157" y="290"/>
                    <a:pt x="1157" y="290"/>
                  </a:cubicBezTo>
                  <a:cubicBezTo>
                    <a:pt x="1157" y="286"/>
                    <a:pt x="1157" y="282"/>
                    <a:pt x="1157" y="279"/>
                  </a:cubicBezTo>
                  <a:cubicBezTo>
                    <a:pt x="1157" y="120"/>
                    <a:pt x="1157" y="120"/>
                    <a:pt x="1157" y="120"/>
                  </a:cubicBezTo>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09" name="Freeform 80"/>
            <p:cNvSpPr/>
            <p:nvPr/>
          </p:nvSpPr>
          <p:spPr bwMode="auto">
            <a:xfrm>
              <a:off x="6161368" y="2607775"/>
              <a:ext cx="1864976" cy="908475"/>
            </a:xfrm>
            <a:custGeom>
              <a:avLst/>
              <a:gdLst>
                <a:gd name="T0" fmla="*/ 0 w 923"/>
                <a:gd name="T1" fmla="*/ 95 h 450"/>
                <a:gd name="T2" fmla="*/ 95 w 923"/>
                <a:gd name="T3" fmla="*/ 0 h 450"/>
                <a:gd name="T4" fmla="*/ 828 w 923"/>
                <a:gd name="T5" fmla="*/ 0 h 450"/>
                <a:gd name="T6" fmla="*/ 923 w 923"/>
                <a:gd name="T7" fmla="*/ 95 h 450"/>
                <a:gd name="T8" fmla="*/ 923 w 923"/>
                <a:gd name="T9" fmla="*/ 240 h 450"/>
                <a:gd name="T10" fmla="*/ 828 w 923"/>
                <a:gd name="T11" fmla="*/ 336 h 450"/>
                <a:gd name="T12" fmla="*/ 161 w 923"/>
                <a:gd name="T13" fmla="*/ 336 h 450"/>
                <a:gd name="T14" fmla="*/ 122 w 923"/>
                <a:gd name="T15" fmla="*/ 336 h 450"/>
                <a:gd name="T16" fmla="*/ 0 w 923"/>
                <a:gd name="T17" fmla="*/ 450 h 450"/>
                <a:gd name="T18" fmla="*/ 0 w 923"/>
                <a:gd name="T19" fmla="*/ 250 h 450"/>
                <a:gd name="T20" fmla="*/ 0 w 923"/>
                <a:gd name="T21" fmla="*/ 250 h 450"/>
                <a:gd name="T22" fmla="*/ 0 w 923"/>
                <a:gd name="T23" fmla="*/ 240 h 450"/>
                <a:gd name="T24" fmla="*/ 0 w 923"/>
                <a:gd name="T25" fmla="*/ 9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3" h="450">
                  <a:moveTo>
                    <a:pt x="0" y="95"/>
                  </a:moveTo>
                  <a:cubicBezTo>
                    <a:pt x="0" y="42"/>
                    <a:pt x="42" y="0"/>
                    <a:pt x="95" y="0"/>
                  </a:cubicBezTo>
                  <a:cubicBezTo>
                    <a:pt x="828" y="0"/>
                    <a:pt x="828" y="0"/>
                    <a:pt x="828" y="0"/>
                  </a:cubicBezTo>
                  <a:cubicBezTo>
                    <a:pt x="881" y="0"/>
                    <a:pt x="923" y="42"/>
                    <a:pt x="923" y="95"/>
                  </a:cubicBezTo>
                  <a:cubicBezTo>
                    <a:pt x="923" y="240"/>
                    <a:pt x="923" y="240"/>
                    <a:pt x="923" y="240"/>
                  </a:cubicBezTo>
                  <a:cubicBezTo>
                    <a:pt x="923" y="293"/>
                    <a:pt x="881" y="336"/>
                    <a:pt x="828" y="336"/>
                  </a:cubicBezTo>
                  <a:cubicBezTo>
                    <a:pt x="161" y="336"/>
                    <a:pt x="161" y="336"/>
                    <a:pt x="161" y="336"/>
                  </a:cubicBezTo>
                  <a:cubicBezTo>
                    <a:pt x="122" y="336"/>
                    <a:pt x="122" y="336"/>
                    <a:pt x="122" y="336"/>
                  </a:cubicBezTo>
                  <a:cubicBezTo>
                    <a:pt x="57" y="336"/>
                    <a:pt x="4" y="386"/>
                    <a:pt x="0" y="450"/>
                  </a:cubicBezTo>
                  <a:cubicBezTo>
                    <a:pt x="0" y="250"/>
                    <a:pt x="0" y="250"/>
                    <a:pt x="0" y="250"/>
                  </a:cubicBezTo>
                  <a:cubicBezTo>
                    <a:pt x="0" y="250"/>
                    <a:pt x="0" y="250"/>
                    <a:pt x="0" y="250"/>
                  </a:cubicBezTo>
                  <a:cubicBezTo>
                    <a:pt x="0" y="247"/>
                    <a:pt x="0" y="244"/>
                    <a:pt x="0" y="240"/>
                  </a:cubicBezTo>
                  <a:cubicBezTo>
                    <a:pt x="0" y="95"/>
                    <a:pt x="0" y="95"/>
                    <a:pt x="0" y="95"/>
                  </a:cubicBezTo>
                </a:path>
              </a:pathLst>
            </a:cu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10" name="Freeform 81"/>
            <p:cNvSpPr/>
            <p:nvPr/>
          </p:nvSpPr>
          <p:spPr bwMode="auto">
            <a:xfrm>
              <a:off x="6161368" y="2577092"/>
              <a:ext cx="1864976" cy="911143"/>
            </a:xfrm>
            <a:custGeom>
              <a:avLst/>
              <a:gdLst>
                <a:gd name="T0" fmla="*/ 0 w 923"/>
                <a:gd name="T1" fmla="*/ 96 h 451"/>
                <a:gd name="T2" fmla="*/ 95 w 923"/>
                <a:gd name="T3" fmla="*/ 0 h 451"/>
                <a:gd name="T4" fmla="*/ 828 w 923"/>
                <a:gd name="T5" fmla="*/ 0 h 451"/>
                <a:gd name="T6" fmla="*/ 923 w 923"/>
                <a:gd name="T7" fmla="*/ 96 h 451"/>
                <a:gd name="T8" fmla="*/ 923 w 923"/>
                <a:gd name="T9" fmla="*/ 241 h 451"/>
                <a:gd name="T10" fmla="*/ 828 w 923"/>
                <a:gd name="T11" fmla="*/ 337 h 451"/>
                <a:gd name="T12" fmla="*/ 161 w 923"/>
                <a:gd name="T13" fmla="*/ 337 h 451"/>
                <a:gd name="T14" fmla="*/ 122 w 923"/>
                <a:gd name="T15" fmla="*/ 337 h 451"/>
                <a:gd name="T16" fmla="*/ 0 w 923"/>
                <a:gd name="T17" fmla="*/ 451 h 451"/>
                <a:gd name="T18" fmla="*/ 0 w 923"/>
                <a:gd name="T19" fmla="*/ 250 h 451"/>
                <a:gd name="T20" fmla="*/ 0 w 923"/>
                <a:gd name="T21" fmla="*/ 250 h 451"/>
                <a:gd name="T22" fmla="*/ 0 w 923"/>
                <a:gd name="T23" fmla="*/ 241 h 451"/>
                <a:gd name="T24" fmla="*/ 0 w 923"/>
                <a:gd name="T25" fmla="*/ 96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3" h="451">
                  <a:moveTo>
                    <a:pt x="0" y="96"/>
                  </a:moveTo>
                  <a:cubicBezTo>
                    <a:pt x="0" y="43"/>
                    <a:pt x="42" y="0"/>
                    <a:pt x="95" y="0"/>
                  </a:cubicBezTo>
                  <a:cubicBezTo>
                    <a:pt x="828" y="0"/>
                    <a:pt x="828" y="0"/>
                    <a:pt x="828" y="0"/>
                  </a:cubicBezTo>
                  <a:cubicBezTo>
                    <a:pt x="881" y="0"/>
                    <a:pt x="923" y="43"/>
                    <a:pt x="923" y="96"/>
                  </a:cubicBezTo>
                  <a:cubicBezTo>
                    <a:pt x="923" y="241"/>
                    <a:pt x="923" y="241"/>
                    <a:pt x="923" y="241"/>
                  </a:cubicBezTo>
                  <a:cubicBezTo>
                    <a:pt x="923" y="294"/>
                    <a:pt x="881" y="337"/>
                    <a:pt x="828" y="337"/>
                  </a:cubicBezTo>
                  <a:cubicBezTo>
                    <a:pt x="161" y="337"/>
                    <a:pt x="161" y="337"/>
                    <a:pt x="161" y="337"/>
                  </a:cubicBezTo>
                  <a:cubicBezTo>
                    <a:pt x="122" y="337"/>
                    <a:pt x="122" y="337"/>
                    <a:pt x="122" y="337"/>
                  </a:cubicBezTo>
                  <a:cubicBezTo>
                    <a:pt x="57" y="337"/>
                    <a:pt x="4" y="387"/>
                    <a:pt x="0" y="451"/>
                  </a:cubicBezTo>
                  <a:cubicBezTo>
                    <a:pt x="0" y="250"/>
                    <a:pt x="0" y="250"/>
                    <a:pt x="0" y="250"/>
                  </a:cubicBezTo>
                  <a:cubicBezTo>
                    <a:pt x="0" y="250"/>
                    <a:pt x="0" y="250"/>
                    <a:pt x="0" y="250"/>
                  </a:cubicBezTo>
                  <a:cubicBezTo>
                    <a:pt x="0" y="247"/>
                    <a:pt x="0" y="244"/>
                    <a:pt x="0" y="241"/>
                  </a:cubicBezTo>
                  <a:cubicBezTo>
                    <a:pt x="0" y="96"/>
                    <a:pt x="0" y="96"/>
                    <a:pt x="0" y="96"/>
                  </a:cubicBezTo>
                </a:path>
              </a:pathLst>
            </a:custGeom>
            <a:solidFill>
              <a:srgbClr val="F17445"/>
            </a:solidFill>
            <a:ln>
              <a:noFill/>
            </a:ln>
          </p:spPr>
          <p:txBody>
            <a:bodyPr vert="horz" wrap="square" lIns="91440" tIns="45720" rIns="91440" bIns="45720" numCol="1" anchor="t" anchorCtr="0" compatLnSpc="1"/>
            <a:lstStyle/>
            <a:p>
              <a:endParaRPr lang="en-US">
                <a:cs typeface="+mn-ea"/>
                <a:sym typeface="+mn-lt"/>
              </a:endParaRPr>
            </a:p>
          </p:txBody>
        </p:sp>
        <p:sp>
          <p:nvSpPr>
            <p:cNvPr id="111" name="Freeform 82"/>
            <p:cNvSpPr/>
            <p:nvPr/>
          </p:nvSpPr>
          <p:spPr bwMode="auto">
            <a:xfrm>
              <a:off x="4335079" y="3060012"/>
              <a:ext cx="1826290" cy="919148"/>
            </a:xfrm>
            <a:custGeom>
              <a:avLst/>
              <a:gdLst>
                <a:gd name="T0" fmla="*/ 904 w 904"/>
                <a:gd name="T1" fmla="*/ 96 h 455"/>
                <a:gd name="T2" fmla="*/ 808 w 904"/>
                <a:gd name="T3" fmla="*/ 0 h 455"/>
                <a:gd name="T4" fmla="*/ 96 w 904"/>
                <a:gd name="T5" fmla="*/ 0 h 455"/>
                <a:gd name="T6" fmla="*/ 0 w 904"/>
                <a:gd name="T7" fmla="*/ 96 h 455"/>
                <a:gd name="T8" fmla="*/ 0 w 904"/>
                <a:gd name="T9" fmla="*/ 243 h 455"/>
                <a:gd name="T10" fmla="*/ 96 w 904"/>
                <a:gd name="T11" fmla="*/ 339 h 455"/>
                <a:gd name="T12" fmla="*/ 741 w 904"/>
                <a:gd name="T13" fmla="*/ 339 h 455"/>
                <a:gd name="T14" fmla="*/ 781 w 904"/>
                <a:gd name="T15" fmla="*/ 339 h 455"/>
                <a:gd name="T16" fmla="*/ 904 w 904"/>
                <a:gd name="T17" fmla="*/ 455 h 455"/>
                <a:gd name="T18" fmla="*/ 904 w 904"/>
                <a:gd name="T19" fmla="*/ 252 h 455"/>
                <a:gd name="T20" fmla="*/ 904 w 904"/>
                <a:gd name="T21" fmla="*/ 252 h 455"/>
                <a:gd name="T22" fmla="*/ 904 w 904"/>
                <a:gd name="T23" fmla="*/ 243 h 455"/>
                <a:gd name="T24" fmla="*/ 904 w 904"/>
                <a:gd name="T25" fmla="*/ 9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4" h="455">
                  <a:moveTo>
                    <a:pt x="904" y="96"/>
                  </a:moveTo>
                  <a:cubicBezTo>
                    <a:pt x="904" y="43"/>
                    <a:pt x="861" y="0"/>
                    <a:pt x="808" y="0"/>
                  </a:cubicBezTo>
                  <a:cubicBezTo>
                    <a:pt x="96" y="0"/>
                    <a:pt x="96" y="0"/>
                    <a:pt x="96" y="0"/>
                  </a:cubicBezTo>
                  <a:cubicBezTo>
                    <a:pt x="43" y="0"/>
                    <a:pt x="0" y="43"/>
                    <a:pt x="0" y="96"/>
                  </a:cubicBezTo>
                  <a:cubicBezTo>
                    <a:pt x="0" y="243"/>
                    <a:pt x="0" y="243"/>
                    <a:pt x="0" y="243"/>
                  </a:cubicBezTo>
                  <a:cubicBezTo>
                    <a:pt x="0" y="296"/>
                    <a:pt x="43" y="339"/>
                    <a:pt x="96" y="339"/>
                  </a:cubicBezTo>
                  <a:cubicBezTo>
                    <a:pt x="741" y="339"/>
                    <a:pt x="741" y="339"/>
                    <a:pt x="741" y="339"/>
                  </a:cubicBezTo>
                  <a:cubicBezTo>
                    <a:pt x="781" y="339"/>
                    <a:pt x="781" y="339"/>
                    <a:pt x="781" y="339"/>
                  </a:cubicBezTo>
                  <a:cubicBezTo>
                    <a:pt x="846" y="339"/>
                    <a:pt x="900" y="390"/>
                    <a:pt x="904" y="455"/>
                  </a:cubicBezTo>
                  <a:cubicBezTo>
                    <a:pt x="904" y="252"/>
                    <a:pt x="904" y="252"/>
                    <a:pt x="904" y="252"/>
                  </a:cubicBezTo>
                  <a:cubicBezTo>
                    <a:pt x="904" y="252"/>
                    <a:pt x="904" y="252"/>
                    <a:pt x="904" y="252"/>
                  </a:cubicBezTo>
                  <a:cubicBezTo>
                    <a:pt x="904" y="249"/>
                    <a:pt x="904" y="246"/>
                    <a:pt x="904" y="243"/>
                  </a:cubicBezTo>
                  <a:cubicBezTo>
                    <a:pt x="904" y="96"/>
                    <a:pt x="904" y="96"/>
                    <a:pt x="904" y="96"/>
                  </a:cubicBezTo>
                </a:path>
              </a:pathLst>
            </a:custGeom>
            <a:solidFill>
              <a:srgbClr val="C34A3D"/>
            </a:solidFill>
            <a:ln>
              <a:noFill/>
            </a:ln>
          </p:spPr>
          <p:txBody>
            <a:bodyPr vert="horz" wrap="square" lIns="91440" tIns="45720" rIns="91440" bIns="45720" numCol="1" anchor="t" anchorCtr="0" compatLnSpc="1"/>
            <a:lstStyle/>
            <a:p>
              <a:endParaRPr lang="en-US">
                <a:cs typeface="+mn-ea"/>
                <a:sym typeface="+mn-lt"/>
              </a:endParaRPr>
            </a:p>
          </p:txBody>
        </p:sp>
        <p:sp>
          <p:nvSpPr>
            <p:cNvPr id="112" name="Freeform 83"/>
            <p:cNvSpPr/>
            <p:nvPr/>
          </p:nvSpPr>
          <p:spPr bwMode="auto">
            <a:xfrm>
              <a:off x="4335079" y="3027995"/>
              <a:ext cx="1826290" cy="920482"/>
            </a:xfrm>
            <a:custGeom>
              <a:avLst/>
              <a:gdLst>
                <a:gd name="T0" fmla="*/ 904 w 904"/>
                <a:gd name="T1" fmla="*/ 97 h 456"/>
                <a:gd name="T2" fmla="*/ 808 w 904"/>
                <a:gd name="T3" fmla="*/ 0 h 456"/>
                <a:gd name="T4" fmla="*/ 96 w 904"/>
                <a:gd name="T5" fmla="*/ 0 h 456"/>
                <a:gd name="T6" fmla="*/ 0 w 904"/>
                <a:gd name="T7" fmla="*/ 97 h 456"/>
                <a:gd name="T8" fmla="*/ 0 w 904"/>
                <a:gd name="T9" fmla="*/ 244 h 456"/>
                <a:gd name="T10" fmla="*/ 96 w 904"/>
                <a:gd name="T11" fmla="*/ 340 h 456"/>
                <a:gd name="T12" fmla="*/ 741 w 904"/>
                <a:gd name="T13" fmla="*/ 340 h 456"/>
                <a:gd name="T14" fmla="*/ 781 w 904"/>
                <a:gd name="T15" fmla="*/ 340 h 456"/>
                <a:gd name="T16" fmla="*/ 904 w 904"/>
                <a:gd name="T17" fmla="*/ 456 h 456"/>
                <a:gd name="T18" fmla="*/ 904 w 904"/>
                <a:gd name="T19" fmla="*/ 253 h 456"/>
                <a:gd name="T20" fmla="*/ 904 w 904"/>
                <a:gd name="T21" fmla="*/ 253 h 456"/>
                <a:gd name="T22" fmla="*/ 904 w 904"/>
                <a:gd name="T23" fmla="*/ 244 h 456"/>
                <a:gd name="T24" fmla="*/ 904 w 904"/>
                <a:gd name="T25" fmla="*/ 9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4" h="456">
                  <a:moveTo>
                    <a:pt x="904" y="97"/>
                  </a:moveTo>
                  <a:cubicBezTo>
                    <a:pt x="904" y="44"/>
                    <a:pt x="861" y="0"/>
                    <a:pt x="808" y="0"/>
                  </a:cubicBezTo>
                  <a:cubicBezTo>
                    <a:pt x="96" y="0"/>
                    <a:pt x="96" y="0"/>
                    <a:pt x="96" y="0"/>
                  </a:cubicBezTo>
                  <a:cubicBezTo>
                    <a:pt x="43" y="0"/>
                    <a:pt x="0" y="44"/>
                    <a:pt x="0" y="97"/>
                  </a:cubicBezTo>
                  <a:cubicBezTo>
                    <a:pt x="0" y="244"/>
                    <a:pt x="0" y="244"/>
                    <a:pt x="0" y="244"/>
                  </a:cubicBezTo>
                  <a:cubicBezTo>
                    <a:pt x="0" y="297"/>
                    <a:pt x="43" y="340"/>
                    <a:pt x="96" y="340"/>
                  </a:cubicBezTo>
                  <a:cubicBezTo>
                    <a:pt x="741" y="340"/>
                    <a:pt x="741" y="340"/>
                    <a:pt x="741" y="340"/>
                  </a:cubicBezTo>
                  <a:cubicBezTo>
                    <a:pt x="781" y="340"/>
                    <a:pt x="781" y="340"/>
                    <a:pt x="781" y="340"/>
                  </a:cubicBezTo>
                  <a:cubicBezTo>
                    <a:pt x="846" y="340"/>
                    <a:pt x="900" y="391"/>
                    <a:pt x="904" y="456"/>
                  </a:cubicBezTo>
                  <a:cubicBezTo>
                    <a:pt x="904" y="253"/>
                    <a:pt x="904" y="253"/>
                    <a:pt x="904" y="253"/>
                  </a:cubicBezTo>
                  <a:cubicBezTo>
                    <a:pt x="904" y="253"/>
                    <a:pt x="904" y="253"/>
                    <a:pt x="904" y="253"/>
                  </a:cubicBezTo>
                  <a:cubicBezTo>
                    <a:pt x="904" y="250"/>
                    <a:pt x="904" y="247"/>
                    <a:pt x="904" y="244"/>
                  </a:cubicBezTo>
                  <a:cubicBezTo>
                    <a:pt x="904" y="97"/>
                    <a:pt x="904" y="97"/>
                    <a:pt x="904" y="97"/>
                  </a:cubicBezTo>
                </a:path>
              </a:pathLst>
            </a:custGeom>
            <a:solidFill>
              <a:srgbClr val="E94744"/>
            </a:solidFill>
            <a:ln>
              <a:noFill/>
            </a:ln>
          </p:spPr>
          <p:txBody>
            <a:bodyPr vert="horz" wrap="square" lIns="91440" tIns="45720" rIns="91440" bIns="45720" numCol="1" anchor="t" anchorCtr="0" compatLnSpc="1"/>
            <a:lstStyle/>
            <a:p>
              <a:endParaRPr lang="en-US">
                <a:cs typeface="+mn-ea"/>
                <a:sym typeface="+mn-lt"/>
              </a:endParaRPr>
            </a:p>
          </p:txBody>
        </p:sp>
        <p:sp>
          <p:nvSpPr>
            <p:cNvPr id="113" name="Freeform 86"/>
            <p:cNvSpPr/>
            <p:nvPr/>
          </p:nvSpPr>
          <p:spPr bwMode="auto">
            <a:xfrm>
              <a:off x="4076275" y="2263577"/>
              <a:ext cx="2085092" cy="997856"/>
            </a:xfrm>
            <a:custGeom>
              <a:avLst/>
              <a:gdLst>
                <a:gd name="T0" fmla="*/ 1032 w 1032"/>
                <a:gd name="T1" fmla="*/ 105 h 494"/>
                <a:gd name="T2" fmla="*/ 927 w 1032"/>
                <a:gd name="T3" fmla="*/ 0 h 494"/>
                <a:gd name="T4" fmla="*/ 105 w 1032"/>
                <a:gd name="T5" fmla="*/ 0 h 494"/>
                <a:gd name="T6" fmla="*/ 0 w 1032"/>
                <a:gd name="T7" fmla="*/ 105 h 494"/>
                <a:gd name="T8" fmla="*/ 0 w 1032"/>
                <a:gd name="T9" fmla="*/ 264 h 494"/>
                <a:gd name="T10" fmla="*/ 105 w 1032"/>
                <a:gd name="T11" fmla="*/ 369 h 494"/>
                <a:gd name="T12" fmla="*/ 855 w 1032"/>
                <a:gd name="T13" fmla="*/ 369 h 494"/>
                <a:gd name="T14" fmla="*/ 898 w 1032"/>
                <a:gd name="T15" fmla="*/ 369 h 494"/>
                <a:gd name="T16" fmla="*/ 1032 w 1032"/>
                <a:gd name="T17" fmla="*/ 494 h 494"/>
                <a:gd name="T18" fmla="*/ 1032 w 1032"/>
                <a:gd name="T19" fmla="*/ 274 h 494"/>
                <a:gd name="T20" fmla="*/ 1032 w 1032"/>
                <a:gd name="T21" fmla="*/ 274 h 494"/>
                <a:gd name="T22" fmla="*/ 1032 w 1032"/>
                <a:gd name="T23" fmla="*/ 264 h 494"/>
                <a:gd name="T24" fmla="*/ 1032 w 1032"/>
                <a:gd name="T25" fmla="*/ 105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2" h="494">
                  <a:moveTo>
                    <a:pt x="1032" y="105"/>
                  </a:moveTo>
                  <a:cubicBezTo>
                    <a:pt x="1032" y="47"/>
                    <a:pt x="985" y="0"/>
                    <a:pt x="927" y="0"/>
                  </a:cubicBezTo>
                  <a:cubicBezTo>
                    <a:pt x="105" y="0"/>
                    <a:pt x="105" y="0"/>
                    <a:pt x="105" y="0"/>
                  </a:cubicBezTo>
                  <a:cubicBezTo>
                    <a:pt x="47" y="0"/>
                    <a:pt x="0" y="47"/>
                    <a:pt x="0" y="105"/>
                  </a:cubicBezTo>
                  <a:cubicBezTo>
                    <a:pt x="0" y="264"/>
                    <a:pt x="0" y="264"/>
                    <a:pt x="0" y="264"/>
                  </a:cubicBezTo>
                  <a:cubicBezTo>
                    <a:pt x="0" y="322"/>
                    <a:pt x="47" y="369"/>
                    <a:pt x="105" y="369"/>
                  </a:cubicBezTo>
                  <a:cubicBezTo>
                    <a:pt x="855" y="369"/>
                    <a:pt x="855" y="369"/>
                    <a:pt x="855" y="369"/>
                  </a:cubicBezTo>
                  <a:cubicBezTo>
                    <a:pt x="898" y="369"/>
                    <a:pt x="898" y="369"/>
                    <a:pt x="898" y="369"/>
                  </a:cubicBezTo>
                  <a:cubicBezTo>
                    <a:pt x="969" y="369"/>
                    <a:pt x="1027" y="424"/>
                    <a:pt x="1032" y="494"/>
                  </a:cubicBezTo>
                  <a:cubicBezTo>
                    <a:pt x="1032" y="274"/>
                    <a:pt x="1032" y="274"/>
                    <a:pt x="1032" y="274"/>
                  </a:cubicBezTo>
                  <a:cubicBezTo>
                    <a:pt x="1032" y="274"/>
                    <a:pt x="1032" y="274"/>
                    <a:pt x="1032" y="274"/>
                  </a:cubicBezTo>
                  <a:cubicBezTo>
                    <a:pt x="1032" y="271"/>
                    <a:pt x="1032" y="268"/>
                    <a:pt x="1032" y="264"/>
                  </a:cubicBezTo>
                  <a:cubicBezTo>
                    <a:pt x="1032" y="105"/>
                    <a:pt x="1032" y="105"/>
                    <a:pt x="1032" y="105"/>
                  </a:cubicBezTo>
                </a:path>
              </a:pathLst>
            </a:custGeom>
            <a:solidFill>
              <a:srgbClr val="015A75"/>
            </a:solidFill>
            <a:ln>
              <a:noFill/>
            </a:ln>
          </p:spPr>
          <p:txBody>
            <a:bodyPr vert="horz" wrap="square" lIns="91440" tIns="45720" rIns="91440" bIns="45720" numCol="1" anchor="t" anchorCtr="0" compatLnSpc="1"/>
            <a:lstStyle/>
            <a:p>
              <a:endParaRPr lang="en-US">
                <a:cs typeface="+mn-ea"/>
                <a:sym typeface="+mn-lt"/>
              </a:endParaRPr>
            </a:p>
          </p:txBody>
        </p:sp>
        <p:sp>
          <p:nvSpPr>
            <p:cNvPr id="114" name="Freeform 87"/>
            <p:cNvSpPr/>
            <p:nvPr/>
          </p:nvSpPr>
          <p:spPr bwMode="auto">
            <a:xfrm>
              <a:off x="4076276" y="2787869"/>
              <a:ext cx="2085092" cy="500262"/>
            </a:xfrm>
            <a:custGeom>
              <a:avLst/>
              <a:gdLst>
                <a:gd name="T0" fmla="*/ 898 w 1032"/>
                <a:gd name="T1" fmla="*/ 105 h 248"/>
                <a:gd name="T2" fmla="*/ 855 w 1032"/>
                <a:gd name="T3" fmla="*/ 105 h 248"/>
                <a:gd name="T4" fmla="*/ 105 w 1032"/>
                <a:gd name="T5" fmla="*/ 105 h 248"/>
                <a:gd name="T6" fmla="*/ 0 w 1032"/>
                <a:gd name="T7" fmla="*/ 0 h 248"/>
                <a:gd name="T8" fmla="*/ 0 w 1032"/>
                <a:gd name="T9" fmla="*/ 18 h 248"/>
                <a:gd name="T10" fmla="*/ 105 w 1032"/>
                <a:gd name="T11" fmla="*/ 123 h 248"/>
                <a:gd name="T12" fmla="*/ 855 w 1032"/>
                <a:gd name="T13" fmla="*/ 123 h 248"/>
                <a:gd name="T14" fmla="*/ 898 w 1032"/>
                <a:gd name="T15" fmla="*/ 123 h 248"/>
                <a:gd name="T16" fmla="*/ 1032 w 1032"/>
                <a:gd name="T17" fmla="*/ 248 h 248"/>
                <a:gd name="T18" fmla="*/ 1032 w 1032"/>
                <a:gd name="T19" fmla="*/ 230 h 248"/>
                <a:gd name="T20" fmla="*/ 898 w 1032"/>
                <a:gd name="T21" fmla="*/ 10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2" h="248">
                  <a:moveTo>
                    <a:pt x="898" y="105"/>
                  </a:moveTo>
                  <a:cubicBezTo>
                    <a:pt x="855" y="105"/>
                    <a:pt x="855" y="105"/>
                    <a:pt x="855" y="105"/>
                  </a:cubicBezTo>
                  <a:cubicBezTo>
                    <a:pt x="105" y="105"/>
                    <a:pt x="105" y="105"/>
                    <a:pt x="105" y="105"/>
                  </a:cubicBezTo>
                  <a:cubicBezTo>
                    <a:pt x="47" y="105"/>
                    <a:pt x="0" y="58"/>
                    <a:pt x="0" y="0"/>
                  </a:cubicBezTo>
                  <a:cubicBezTo>
                    <a:pt x="0" y="18"/>
                    <a:pt x="0" y="18"/>
                    <a:pt x="0" y="18"/>
                  </a:cubicBezTo>
                  <a:cubicBezTo>
                    <a:pt x="0" y="76"/>
                    <a:pt x="47" y="123"/>
                    <a:pt x="105" y="123"/>
                  </a:cubicBezTo>
                  <a:cubicBezTo>
                    <a:pt x="855" y="123"/>
                    <a:pt x="855" y="123"/>
                    <a:pt x="855" y="123"/>
                  </a:cubicBezTo>
                  <a:cubicBezTo>
                    <a:pt x="898" y="123"/>
                    <a:pt x="898" y="123"/>
                    <a:pt x="898" y="123"/>
                  </a:cubicBezTo>
                  <a:cubicBezTo>
                    <a:pt x="969" y="123"/>
                    <a:pt x="1027" y="178"/>
                    <a:pt x="1032" y="248"/>
                  </a:cubicBezTo>
                  <a:cubicBezTo>
                    <a:pt x="1032" y="230"/>
                    <a:pt x="1032" y="230"/>
                    <a:pt x="1032" y="230"/>
                  </a:cubicBezTo>
                  <a:cubicBezTo>
                    <a:pt x="1027" y="160"/>
                    <a:pt x="969" y="105"/>
                    <a:pt x="898" y="10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15" name="Freeform 90"/>
            <p:cNvSpPr/>
            <p:nvPr/>
          </p:nvSpPr>
          <p:spPr bwMode="auto">
            <a:xfrm>
              <a:off x="6165370" y="2577092"/>
              <a:ext cx="1514126" cy="242794"/>
            </a:xfrm>
            <a:custGeom>
              <a:avLst/>
              <a:gdLst>
                <a:gd name="T0" fmla="*/ 749 w 749"/>
                <a:gd name="T1" fmla="*/ 0 h 120"/>
                <a:gd name="T2" fmla="*/ 729 w 749"/>
                <a:gd name="T3" fmla="*/ 0 h 120"/>
                <a:gd name="T4" fmla="*/ 717 w 749"/>
                <a:gd name="T5" fmla="*/ 1 h 120"/>
                <a:gd name="T6" fmla="*/ 720 w 749"/>
                <a:gd name="T7" fmla="*/ 1 h 120"/>
                <a:gd name="T8" fmla="*/ 717 w 749"/>
                <a:gd name="T9" fmla="*/ 1 h 120"/>
                <a:gd name="T10" fmla="*/ 717 w 749"/>
                <a:gd name="T11" fmla="*/ 1 h 120"/>
                <a:gd name="T12" fmla="*/ 106 w 749"/>
                <a:gd name="T13" fmla="*/ 1 h 120"/>
                <a:gd name="T14" fmla="*/ 0 w 749"/>
                <a:gd name="T15" fmla="*/ 91 h 120"/>
                <a:gd name="T16" fmla="*/ 0 w 749"/>
                <a:gd name="T17" fmla="*/ 120 h 120"/>
                <a:gd name="T18" fmla="*/ 117 w 749"/>
                <a:gd name="T19" fmla="*/ 10 h 120"/>
                <a:gd name="T20" fmla="*/ 154 w 749"/>
                <a:gd name="T21" fmla="*/ 10 h 120"/>
                <a:gd name="T22" fmla="*/ 707 w 749"/>
                <a:gd name="T23" fmla="*/ 10 h 120"/>
                <a:gd name="T24" fmla="*/ 749 w 749"/>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9" h="120">
                  <a:moveTo>
                    <a:pt x="749" y="0"/>
                  </a:moveTo>
                  <a:cubicBezTo>
                    <a:pt x="729" y="0"/>
                    <a:pt x="729" y="0"/>
                    <a:pt x="729" y="0"/>
                  </a:cubicBezTo>
                  <a:cubicBezTo>
                    <a:pt x="725" y="1"/>
                    <a:pt x="721" y="1"/>
                    <a:pt x="717" y="1"/>
                  </a:cubicBezTo>
                  <a:cubicBezTo>
                    <a:pt x="720" y="1"/>
                    <a:pt x="720" y="1"/>
                    <a:pt x="720" y="1"/>
                  </a:cubicBezTo>
                  <a:cubicBezTo>
                    <a:pt x="717" y="1"/>
                    <a:pt x="717" y="1"/>
                    <a:pt x="717" y="1"/>
                  </a:cubicBezTo>
                  <a:cubicBezTo>
                    <a:pt x="717" y="1"/>
                    <a:pt x="717" y="1"/>
                    <a:pt x="717" y="1"/>
                  </a:cubicBezTo>
                  <a:cubicBezTo>
                    <a:pt x="106" y="1"/>
                    <a:pt x="106" y="1"/>
                    <a:pt x="106" y="1"/>
                  </a:cubicBezTo>
                  <a:cubicBezTo>
                    <a:pt x="53" y="1"/>
                    <a:pt x="8" y="40"/>
                    <a:pt x="0" y="91"/>
                  </a:cubicBezTo>
                  <a:cubicBezTo>
                    <a:pt x="0" y="120"/>
                    <a:pt x="0" y="120"/>
                    <a:pt x="0" y="120"/>
                  </a:cubicBezTo>
                  <a:cubicBezTo>
                    <a:pt x="4" y="58"/>
                    <a:pt x="54" y="10"/>
                    <a:pt x="117" y="10"/>
                  </a:cubicBezTo>
                  <a:cubicBezTo>
                    <a:pt x="154" y="10"/>
                    <a:pt x="154" y="10"/>
                    <a:pt x="154" y="10"/>
                  </a:cubicBezTo>
                  <a:cubicBezTo>
                    <a:pt x="707" y="10"/>
                    <a:pt x="707" y="10"/>
                    <a:pt x="707" y="10"/>
                  </a:cubicBezTo>
                  <a:cubicBezTo>
                    <a:pt x="722" y="10"/>
                    <a:pt x="736" y="7"/>
                    <a:pt x="749" y="0"/>
                  </a:cubicBezTo>
                </a:path>
              </a:pathLst>
            </a:custGeom>
            <a:solidFill>
              <a:srgbClr val="008080"/>
            </a:solidFill>
            <a:ln>
              <a:noFill/>
            </a:ln>
          </p:spPr>
          <p:txBody>
            <a:bodyPr vert="horz" wrap="square" lIns="91440" tIns="45720" rIns="91440" bIns="45720" numCol="1" anchor="t" anchorCtr="0" compatLnSpc="1"/>
            <a:lstStyle/>
            <a:p>
              <a:endParaRPr lang="en-US">
                <a:cs typeface="+mn-ea"/>
                <a:sym typeface="+mn-lt"/>
              </a:endParaRPr>
            </a:p>
          </p:txBody>
        </p:sp>
        <p:sp>
          <p:nvSpPr>
            <p:cNvPr id="116" name="Freeform 91"/>
            <p:cNvSpPr/>
            <p:nvPr/>
          </p:nvSpPr>
          <p:spPr bwMode="auto">
            <a:xfrm>
              <a:off x="6161368" y="1979446"/>
              <a:ext cx="1623517" cy="804421"/>
            </a:xfrm>
            <a:custGeom>
              <a:avLst/>
              <a:gdLst>
                <a:gd name="T0" fmla="*/ 0 w 803"/>
                <a:gd name="T1" fmla="*/ 85 h 398"/>
                <a:gd name="T2" fmla="*/ 84 w 803"/>
                <a:gd name="T3" fmla="*/ 0 h 398"/>
                <a:gd name="T4" fmla="*/ 719 w 803"/>
                <a:gd name="T5" fmla="*/ 0 h 398"/>
                <a:gd name="T6" fmla="*/ 803 w 803"/>
                <a:gd name="T7" fmla="*/ 85 h 398"/>
                <a:gd name="T8" fmla="*/ 803 w 803"/>
                <a:gd name="T9" fmla="*/ 213 h 398"/>
                <a:gd name="T10" fmla="*/ 719 w 803"/>
                <a:gd name="T11" fmla="*/ 297 h 398"/>
                <a:gd name="T12" fmla="*/ 722 w 803"/>
                <a:gd name="T13" fmla="*/ 297 h 398"/>
                <a:gd name="T14" fmla="*/ 108 w 803"/>
                <a:gd name="T15" fmla="*/ 297 h 398"/>
                <a:gd name="T16" fmla="*/ 0 w 803"/>
                <a:gd name="T17" fmla="*/ 398 h 398"/>
                <a:gd name="T18" fmla="*/ 0 w 803"/>
                <a:gd name="T19" fmla="*/ 221 h 398"/>
                <a:gd name="T20" fmla="*/ 1 w 803"/>
                <a:gd name="T21" fmla="*/ 221 h 398"/>
                <a:gd name="T22" fmla="*/ 0 w 803"/>
                <a:gd name="T23" fmla="*/ 213 h 398"/>
                <a:gd name="T24" fmla="*/ 0 w 803"/>
                <a:gd name="T25" fmla="*/ 85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3" h="398">
                  <a:moveTo>
                    <a:pt x="0" y="85"/>
                  </a:moveTo>
                  <a:cubicBezTo>
                    <a:pt x="0" y="38"/>
                    <a:pt x="38" y="0"/>
                    <a:pt x="84" y="0"/>
                  </a:cubicBezTo>
                  <a:cubicBezTo>
                    <a:pt x="719" y="0"/>
                    <a:pt x="719" y="0"/>
                    <a:pt x="719" y="0"/>
                  </a:cubicBezTo>
                  <a:cubicBezTo>
                    <a:pt x="765" y="0"/>
                    <a:pt x="803" y="38"/>
                    <a:pt x="803" y="85"/>
                  </a:cubicBezTo>
                  <a:cubicBezTo>
                    <a:pt x="803" y="213"/>
                    <a:pt x="803" y="213"/>
                    <a:pt x="803" y="213"/>
                  </a:cubicBezTo>
                  <a:cubicBezTo>
                    <a:pt x="803" y="259"/>
                    <a:pt x="765" y="297"/>
                    <a:pt x="719" y="297"/>
                  </a:cubicBezTo>
                  <a:cubicBezTo>
                    <a:pt x="722" y="297"/>
                    <a:pt x="722" y="297"/>
                    <a:pt x="722" y="297"/>
                  </a:cubicBezTo>
                  <a:cubicBezTo>
                    <a:pt x="108" y="297"/>
                    <a:pt x="108" y="297"/>
                    <a:pt x="108" y="297"/>
                  </a:cubicBezTo>
                  <a:cubicBezTo>
                    <a:pt x="51" y="297"/>
                    <a:pt x="4" y="342"/>
                    <a:pt x="0" y="398"/>
                  </a:cubicBezTo>
                  <a:cubicBezTo>
                    <a:pt x="0" y="221"/>
                    <a:pt x="0" y="221"/>
                    <a:pt x="0" y="221"/>
                  </a:cubicBezTo>
                  <a:cubicBezTo>
                    <a:pt x="1" y="221"/>
                    <a:pt x="1" y="221"/>
                    <a:pt x="1" y="221"/>
                  </a:cubicBezTo>
                  <a:cubicBezTo>
                    <a:pt x="0" y="218"/>
                    <a:pt x="0" y="216"/>
                    <a:pt x="0" y="213"/>
                  </a:cubicBezTo>
                  <a:cubicBezTo>
                    <a:pt x="0" y="85"/>
                    <a:pt x="0" y="85"/>
                    <a:pt x="0" y="85"/>
                  </a:cubicBezTo>
                </a:path>
              </a:pathLst>
            </a:custGeom>
            <a:solidFill>
              <a:srgbClr val="009999"/>
            </a:solidFill>
            <a:ln>
              <a:noFill/>
            </a:ln>
          </p:spPr>
          <p:txBody>
            <a:bodyPr vert="horz" wrap="square" lIns="91440" tIns="45720" rIns="91440" bIns="45720" numCol="1" anchor="t" anchorCtr="0" compatLnSpc="1"/>
            <a:lstStyle/>
            <a:p>
              <a:endParaRPr lang="en-US">
                <a:cs typeface="+mn-ea"/>
                <a:sym typeface="+mn-lt"/>
              </a:endParaRPr>
            </a:p>
          </p:txBody>
        </p:sp>
      </p:grpSp>
      <p:sp>
        <p:nvSpPr>
          <p:cNvPr id="117" name="Freeform 237"/>
          <p:cNvSpPr>
            <a:spLocks noChangeAspect="1" noChangeArrowheads="1"/>
          </p:cNvSpPr>
          <p:nvPr/>
        </p:nvSpPr>
        <p:spPr bwMode="auto">
          <a:xfrm>
            <a:off x="4075554" y="2419276"/>
            <a:ext cx="337492" cy="247928"/>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bg1"/>
          </a:solidFill>
          <a:ln>
            <a:noFill/>
          </a:ln>
          <a:effectLst/>
        </p:spPr>
        <p:txBody>
          <a:bodyPr wrap="none" lIns="91420" tIns="45710" rIns="91420" bIns="45710" anchor="ctr"/>
          <a:lstStyle/>
          <a:p>
            <a:pPr>
              <a:defRPr/>
            </a:pPr>
            <a:endParaRPr lang="en-US" sz="800" dirty="0">
              <a:cs typeface="+mn-ea"/>
              <a:sym typeface="+mn-lt"/>
            </a:endParaRPr>
          </a:p>
        </p:txBody>
      </p:sp>
      <p:sp>
        <p:nvSpPr>
          <p:cNvPr id="118" name="AutoShape 44"/>
          <p:cNvSpPr>
            <a:spLocks noChangeAspect="1"/>
          </p:cNvSpPr>
          <p:nvPr/>
        </p:nvSpPr>
        <p:spPr bwMode="auto">
          <a:xfrm>
            <a:off x="4828049" y="2077607"/>
            <a:ext cx="286029" cy="2736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bg1"/>
          </a:solidFill>
          <a:ln>
            <a:noFill/>
          </a:ln>
          <a:effectLst/>
        </p:spPr>
        <p:txBody>
          <a:bodyPr lIns="76184" tIns="76184" rIns="76184" bIns="76184" anchor="ctr"/>
          <a:lstStyle/>
          <a:p>
            <a:pPr defTabSz="685165">
              <a:defRPr/>
            </a:pPr>
            <a:endParaRPr lang="es-ES" sz="5000" dirty="0">
              <a:solidFill>
                <a:srgbClr val="44CEB9"/>
              </a:solidFill>
              <a:effectLst>
                <a:outerShdw blurRad="38100" dist="38100" dir="2700000" algn="tl">
                  <a:srgbClr val="000000"/>
                </a:outerShdw>
              </a:effectLst>
              <a:cs typeface="+mn-ea"/>
              <a:sym typeface="+mn-lt"/>
            </a:endParaRPr>
          </a:p>
        </p:txBody>
      </p:sp>
      <p:sp>
        <p:nvSpPr>
          <p:cNvPr id="119" name="Freeform 141"/>
          <p:cNvSpPr>
            <a:spLocks noChangeAspect="1" noChangeArrowheads="1"/>
          </p:cNvSpPr>
          <p:nvPr/>
        </p:nvSpPr>
        <p:spPr bwMode="auto">
          <a:xfrm>
            <a:off x="4823196" y="2586313"/>
            <a:ext cx="287726" cy="344364"/>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68580" tIns="34290" rIns="68580" bIns="34290" anchor="ctr">
            <a:noAutofit/>
          </a:bodyPr>
          <a:lstStyle/>
          <a:p>
            <a:pPr>
              <a:defRPr/>
            </a:pPr>
            <a:endParaRPr lang="en-US" sz="1800" dirty="0">
              <a:cs typeface="+mn-ea"/>
              <a:sym typeface="+mn-lt"/>
            </a:endParaRPr>
          </a:p>
        </p:txBody>
      </p:sp>
      <p:sp>
        <p:nvSpPr>
          <p:cNvPr id="120" name="Freeform 328"/>
          <p:cNvSpPr>
            <a:spLocks noChangeAspect="1" noChangeArrowheads="1"/>
          </p:cNvSpPr>
          <p:nvPr/>
        </p:nvSpPr>
        <p:spPr bwMode="auto">
          <a:xfrm>
            <a:off x="4672226" y="1610094"/>
            <a:ext cx="387422" cy="216138"/>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182839" tIns="91419" rIns="182839" bIns="91419" anchor="ctr"/>
          <a:lstStyle/>
          <a:p>
            <a:pPr>
              <a:defRPr/>
            </a:pPr>
            <a:endParaRPr lang="en-US" sz="1800" dirty="0">
              <a:cs typeface="+mn-ea"/>
              <a:sym typeface="+mn-lt"/>
            </a:endParaRPr>
          </a:p>
        </p:txBody>
      </p:sp>
      <p:grpSp>
        <p:nvGrpSpPr>
          <p:cNvPr id="121" name="Group 581"/>
          <p:cNvGrpSpPr>
            <a:grpSpLocks noChangeAspect="1"/>
          </p:cNvGrpSpPr>
          <p:nvPr/>
        </p:nvGrpSpPr>
        <p:grpSpPr bwMode="auto">
          <a:xfrm>
            <a:off x="4074608" y="1852510"/>
            <a:ext cx="356633" cy="235391"/>
            <a:chOff x="3763963" y="5216524"/>
            <a:chExt cx="466725" cy="307975"/>
          </a:xfrm>
          <a:solidFill>
            <a:schemeClr val="bg1"/>
          </a:solidFill>
        </p:grpSpPr>
        <p:sp>
          <p:nvSpPr>
            <p:cNvPr id="122" name="Freeform 496"/>
            <p:cNvSpPr>
              <a:spLocks noChangeArrowheads="1"/>
            </p:cNvSpPr>
            <p:nvPr/>
          </p:nvSpPr>
          <p:spPr bwMode="auto">
            <a:xfrm>
              <a:off x="4130675" y="5421312"/>
              <a:ext cx="100013" cy="103187"/>
            </a:xfrm>
            <a:custGeom>
              <a:avLst/>
              <a:gdLst>
                <a:gd name="T0" fmla="*/ 276 w 277"/>
                <a:gd name="T1" fmla="*/ 218 h 286"/>
                <a:gd name="T2" fmla="*/ 276 w 277"/>
                <a:gd name="T3" fmla="*/ 209 h 286"/>
                <a:gd name="T4" fmla="*/ 276 w 277"/>
                <a:gd name="T5" fmla="*/ 201 h 286"/>
                <a:gd name="T6" fmla="*/ 276 w 277"/>
                <a:gd name="T7" fmla="*/ 193 h 286"/>
                <a:gd name="T8" fmla="*/ 268 w 277"/>
                <a:gd name="T9" fmla="*/ 176 h 286"/>
                <a:gd name="T10" fmla="*/ 268 w 277"/>
                <a:gd name="T11" fmla="*/ 168 h 286"/>
                <a:gd name="T12" fmla="*/ 268 w 277"/>
                <a:gd name="T13" fmla="*/ 159 h 286"/>
                <a:gd name="T14" fmla="*/ 268 w 277"/>
                <a:gd name="T15" fmla="*/ 151 h 286"/>
                <a:gd name="T16" fmla="*/ 268 w 277"/>
                <a:gd name="T17" fmla="*/ 143 h 286"/>
                <a:gd name="T18" fmla="*/ 259 w 277"/>
                <a:gd name="T19" fmla="*/ 109 h 286"/>
                <a:gd name="T20" fmla="*/ 259 w 277"/>
                <a:gd name="T21" fmla="*/ 92 h 286"/>
                <a:gd name="T22" fmla="*/ 259 w 277"/>
                <a:gd name="T23" fmla="*/ 84 h 286"/>
                <a:gd name="T24" fmla="*/ 251 w 277"/>
                <a:gd name="T25" fmla="*/ 51 h 286"/>
                <a:gd name="T26" fmla="*/ 251 w 277"/>
                <a:gd name="T27" fmla="*/ 42 h 286"/>
                <a:gd name="T28" fmla="*/ 242 w 277"/>
                <a:gd name="T29" fmla="*/ 34 h 286"/>
                <a:gd name="T30" fmla="*/ 242 w 277"/>
                <a:gd name="T31" fmla="*/ 17 h 286"/>
                <a:gd name="T32" fmla="*/ 234 w 277"/>
                <a:gd name="T33" fmla="*/ 0 h 286"/>
                <a:gd name="T34" fmla="*/ 226 w 277"/>
                <a:gd name="T35" fmla="*/ 0 h 286"/>
                <a:gd name="T36" fmla="*/ 8 w 277"/>
                <a:gd name="T37" fmla="*/ 59 h 286"/>
                <a:gd name="T38" fmla="*/ 8 w 277"/>
                <a:gd name="T39" fmla="*/ 67 h 286"/>
                <a:gd name="T40" fmla="*/ 8 w 277"/>
                <a:gd name="T41" fmla="*/ 76 h 286"/>
                <a:gd name="T42" fmla="*/ 8 w 277"/>
                <a:gd name="T43" fmla="*/ 84 h 286"/>
                <a:gd name="T44" fmla="*/ 8 w 277"/>
                <a:gd name="T45" fmla="*/ 92 h 286"/>
                <a:gd name="T46" fmla="*/ 8 w 277"/>
                <a:gd name="T47" fmla="*/ 101 h 286"/>
                <a:gd name="T48" fmla="*/ 8 w 277"/>
                <a:gd name="T49" fmla="*/ 118 h 286"/>
                <a:gd name="T50" fmla="*/ 8 w 277"/>
                <a:gd name="T51" fmla="*/ 134 h 286"/>
                <a:gd name="T52" fmla="*/ 17 w 277"/>
                <a:gd name="T53" fmla="*/ 143 h 286"/>
                <a:gd name="T54" fmla="*/ 17 w 277"/>
                <a:gd name="T55" fmla="*/ 159 h 286"/>
                <a:gd name="T56" fmla="*/ 17 w 277"/>
                <a:gd name="T57" fmla="*/ 168 h 286"/>
                <a:gd name="T58" fmla="*/ 17 w 277"/>
                <a:gd name="T59" fmla="*/ 176 h 286"/>
                <a:gd name="T60" fmla="*/ 17 w 277"/>
                <a:gd name="T61" fmla="*/ 185 h 286"/>
                <a:gd name="T62" fmla="*/ 8 w 277"/>
                <a:gd name="T63" fmla="*/ 201 h 286"/>
                <a:gd name="T64" fmla="*/ 8 w 277"/>
                <a:gd name="T65" fmla="*/ 209 h 286"/>
                <a:gd name="T66" fmla="*/ 8 w 277"/>
                <a:gd name="T67" fmla="*/ 218 h 286"/>
                <a:gd name="T68" fmla="*/ 8 w 277"/>
                <a:gd name="T69" fmla="*/ 226 h 286"/>
                <a:gd name="T70" fmla="*/ 8 w 277"/>
                <a:gd name="T71" fmla="*/ 243 h 286"/>
                <a:gd name="T72" fmla="*/ 8 w 277"/>
                <a:gd name="T73" fmla="*/ 251 h 286"/>
                <a:gd name="T74" fmla="*/ 0 w 277"/>
                <a:gd name="T75" fmla="*/ 260 h 286"/>
                <a:gd name="T76" fmla="*/ 0 w 277"/>
                <a:gd name="T77" fmla="*/ 268 h 286"/>
                <a:gd name="T78" fmla="*/ 0 w 277"/>
                <a:gd name="T79" fmla="*/ 276 h 286"/>
                <a:gd name="T80" fmla="*/ 0 w 277"/>
                <a:gd name="T81" fmla="*/ 285 h 286"/>
                <a:gd name="T82" fmla="*/ 268 w 277"/>
                <a:gd name="T83" fmla="*/ 285 h 286"/>
                <a:gd name="T84" fmla="*/ 276 w 277"/>
                <a:gd name="T85" fmla="*/ 276 h 286"/>
                <a:gd name="T86" fmla="*/ 276 w 277"/>
                <a:gd name="T87" fmla="*/ 260 h 286"/>
                <a:gd name="T88" fmla="*/ 276 w 277"/>
                <a:gd name="T89" fmla="*/ 243 h 286"/>
                <a:gd name="T90" fmla="*/ 276 w 277"/>
                <a:gd name="T91" fmla="*/ 226 h 286"/>
                <a:gd name="T92" fmla="*/ 276 w 277"/>
                <a:gd name="T93" fmla="*/ 218 h 286"/>
                <a:gd name="T94" fmla="*/ 276 w 277"/>
                <a:gd name="T95" fmla="*/ 218 h 286"/>
                <a:gd name="T96" fmla="*/ 276 w 277"/>
                <a:gd name="T97" fmla="*/ 21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7" h="286">
                  <a:moveTo>
                    <a:pt x="276" y="218"/>
                  </a:moveTo>
                  <a:lnTo>
                    <a:pt x="276" y="209"/>
                  </a:lnTo>
                  <a:lnTo>
                    <a:pt x="276" y="201"/>
                  </a:lnTo>
                  <a:cubicBezTo>
                    <a:pt x="276" y="193"/>
                    <a:pt x="276" y="193"/>
                    <a:pt x="276" y="193"/>
                  </a:cubicBezTo>
                  <a:cubicBezTo>
                    <a:pt x="276" y="193"/>
                    <a:pt x="276" y="185"/>
                    <a:pt x="268" y="176"/>
                  </a:cubicBezTo>
                  <a:cubicBezTo>
                    <a:pt x="268" y="168"/>
                    <a:pt x="268" y="168"/>
                    <a:pt x="268" y="168"/>
                  </a:cubicBezTo>
                  <a:lnTo>
                    <a:pt x="268" y="159"/>
                  </a:lnTo>
                  <a:lnTo>
                    <a:pt x="268" y="151"/>
                  </a:lnTo>
                  <a:cubicBezTo>
                    <a:pt x="268" y="143"/>
                    <a:pt x="268" y="143"/>
                    <a:pt x="268" y="143"/>
                  </a:cubicBezTo>
                  <a:cubicBezTo>
                    <a:pt x="268" y="134"/>
                    <a:pt x="268" y="118"/>
                    <a:pt x="259" y="109"/>
                  </a:cubicBezTo>
                  <a:cubicBezTo>
                    <a:pt x="259" y="109"/>
                    <a:pt x="259" y="101"/>
                    <a:pt x="259" y="92"/>
                  </a:cubicBezTo>
                  <a:lnTo>
                    <a:pt x="259" y="84"/>
                  </a:lnTo>
                  <a:cubicBezTo>
                    <a:pt x="259" y="67"/>
                    <a:pt x="251" y="59"/>
                    <a:pt x="251" y="51"/>
                  </a:cubicBezTo>
                  <a:cubicBezTo>
                    <a:pt x="251" y="42"/>
                    <a:pt x="251" y="42"/>
                    <a:pt x="251" y="42"/>
                  </a:cubicBezTo>
                  <a:cubicBezTo>
                    <a:pt x="242" y="34"/>
                    <a:pt x="242" y="34"/>
                    <a:pt x="242" y="34"/>
                  </a:cubicBezTo>
                  <a:cubicBezTo>
                    <a:pt x="242" y="26"/>
                    <a:pt x="242" y="26"/>
                    <a:pt x="242" y="17"/>
                  </a:cubicBezTo>
                  <a:cubicBezTo>
                    <a:pt x="242" y="9"/>
                    <a:pt x="234" y="9"/>
                    <a:pt x="234" y="0"/>
                  </a:cubicBezTo>
                  <a:lnTo>
                    <a:pt x="226" y="0"/>
                  </a:lnTo>
                  <a:cubicBezTo>
                    <a:pt x="8" y="59"/>
                    <a:pt x="8" y="59"/>
                    <a:pt x="8" y="59"/>
                  </a:cubicBezTo>
                  <a:cubicBezTo>
                    <a:pt x="8" y="67"/>
                    <a:pt x="0" y="67"/>
                    <a:pt x="8" y="67"/>
                  </a:cubicBezTo>
                  <a:cubicBezTo>
                    <a:pt x="8" y="76"/>
                    <a:pt x="8" y="76"/>
                    <a:pt x="8" y="76"/>
                  </a:cubicBezTo>
                  <a:lnTo>
                    <a:pt x="8" y="84"/>
                  </a:lnTo>
                  <a:cubicBezTo>
                    <a:pt x="8" y="92"/>
                    <a:pt x="8" y="92"/>
                    <a:pt x="8" y="92"/>
                  </a:cubicBezTo>
                  <a:lnTo>
                    <a:pt x="8" y="101"/>
                  </a:lnTo>
                  <a:cubicBezTo>
                    <a:pt x="8" y="109"/>
                    <a:pt x="8" y="118"/>
                    <a:pt x="8" y="118"/>
                  </a:cubicBezTo>
                  <a:cubicBezTo>
                    <a:pt x="8" y="126"/>
                    <a:pt x="8" y="126"/>
                    <a:pt x="8" y="134"/>
                  </a:cubicBezTo>
                  <a:cubicBezTo>
                    <a:pt x="17" y="134"/>
                    <a:pt x="17" y="134"/>
                    <a:pt x="17" y="143"/>
                  </a:cubicBezTo>
                  <a:cubicBezTo>
                    <a:pt x="17" y="151"/>
                    <a:pt x="17" y="159"/>
                    <a:pt x="17" y="159"/>
                  </a:cubicBezTo>
                  <a:cubicBezTo>
                    <a:pt x="17" y="168"/>
                    <a:pt x="17" y="168"/>
                    <a:pt x="17" y="168"/>
                  </a:cubicBezTo>
                  <a:lnTo>
                    <a:pt x="17" y="176"/>
                  </a:lnTo>
                  <a:cubicBezTo>
                    <a:pt x="17" y="185"/>
                    <a:pt x="17" y="185"/>
                    <a:pt x="17" y="185"/>
                  </a:cubicBezTo>
                  <a:cubicBezTo>
                    <a:pt x="17" y="193"/>
                    <a:pt x="8" y="193"/>
                    <a:pt x="8" y="201"/>
                  </a:cubicBezTo>
                  <a:lnTo>
                    <a:pt x="8" y="209"/>
                  </a:lnTo>
                  <a:lnTo>
                    <a:pt x="8" y="218"/>
                  </a:lnTo>
                  <a:cubicBezTo>
                    <a:pt x="8" y="226"/>
                    <a:pt x="8" y="226"/>
                    <a:pt x="8" y="226"/>
                  </a:cubicBezTo>
                  <a:cubicBezTo>
                    <a:pt x="8" y="235"/>
                    <a:pt x="8" y="235"/>
                    <a:pt x="8" y="243"/>
                  </a:cubicBezTo>
                  <a:lnTo>
                    <a:pt x="8" y="251"/>
                  </a:lnTo>
                  <a:cubicBezTo>
                    <a:pt x="8" y="251"/>
                    <a:pt x="8" y="260"/>
                    <a:pt x="0" y="260"/>
                  </a:cubicBezTo>
                  <a:lnTo>
                    <a:pt x="0" y="268"/>
                  </a:lnTo>
                  <a:lnTo>
                    <a:pt x="0" y="276"/>
                  </a:lnTo>
                  <a:lnTo>
                    <a:pt x="0" y="285"/>
                  </a:lnTo>
                  <a:cubicBezTo>
                    <a:pt x="268" y="285"/>
                    <a:pt x="268" y="285"/>
                    <a:pt x="268" y="285"/>
                  </a:cubicBezTo>
                  <a:cubicBezTo>
                    <a:pt x="268" y="285"/>
                    <a:pt x="276" y="285"/>
                    <a:pt x="276" y="276"/>
                  </a:cubicBezTo>
                  <a:cubicBezTo>
                    <a:pt x="276" y="268"/>
                    <a:pt x="276" y="268"/>
                    <a:pt x="276" y="260"/>
                  </a:cubicBezTo>
                  <a:cubicBezTo>
                    <a:pt x="276" y="260"/>
                    <a:pt x="276" y="251"/>
                    <a:pt x="276" y="243"/>
                  </a:cubicBezTo>
                  <a:cubicBezTo>
                    <a:pt x="276" y="243"/>
                    <a:pt x="276" y="235"/>
                    <a:pt x="276" y="226"/>
                  </a:cubicBezTo>
                  <a:lnTo>
                    <a:pt x="276" y="218"/>
                  </a:lnTo>
                  <a:close/>
                  <a:moveTo>
                    <a:pt x="276" y="218"/>
                  </a:moveTo>
                  <a:lnTo>
                    <a:pt x="276" y="21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123" name="Freeform 497"/>
            <p:cNvSpPr>
              <a:spLocks noChangeArrowheads="1"/>
            </p:cNvSpPr>
            <p:nvPr/>
          </p:nvSpPr>
          <p:spPr bwMode="auto">
            <a:xfrm>
              <a:off x="4083050" y="5297487"/>
              <a:ext cx="123825" cy="133350"/>
            </a:xfrm>
            <a:custGeom>
              <a:avLst/>
              <a:gdLst>
                <a:gd name="T0" fmla="*/ 343 w 344"/>
                <a:gd name="T1" fmla="*/ 276 h 369"/>
                <a:gd name="T2" fmla="*/ 335 w 344"/>
                <a:gd name="T3" fmla="*/ 259 h 369"/>
                <a:gd name="T4" fmla="*/ 326 w 344"/>
                <a:gd name="T5" fmla="*/ 242 h 369"/>
                <a:gd name="T6" fmla="*/ 318 w 344"/>
                <a:gd name="T7" fmla="*/ 234 h 369"/>
                <a:gd name="T8" fmla="*/ 310 w 344"/>
                <a:gd name="T9" fmla="*/ 209 h 369"/>
                <a:gd name="T10" fmla="*/ 301 w 344"/>
                <a:gd name="T11" fmla="*/ 192 h 369"/>
                <a:gd name="T12" fmla="*/ 276 w 344"/>
                <a:gd name="T13" fmla="*/ 150 h 369"/>
                <a:gd name="T14" fmla="*/ 268 w 344"/>
                <a:gd name="T15" fmla="*/ 142 h 369"/>
                <a:gd name="T16" fmla="*/ 251 w 344"/>
                <a:gd name="T17" fmla="*/ 125 h 369"/>
                <a:gd name="T18" fmla="*/ 234 w 344"/>
                <a:gd name="T19" fmla="*/ 108 h 369"/>
                <a:gd name="T20" fmla="*/ 226 w 344"/>
                <a:gd name="T21" fmla="*/ 92 h 369"/>
                <a:gd name="T22" fmla="*/ 209 w 344"/>
                <a:gd name="T23" fmla="*/ 75 h 369"/>
                <a:gd name="T24" fmla="*/ 184 w 344"/>
                <a:gd name="T25" fmla="*/ 58 h 369"/>
                <a:gd name="T26" fmla="*/ 167 w 344"/>
                <a:gd name="T27" fmla="*/ 33 h 369"/>
                <a:gd name="T28" fmla="*/ 151 w 344"/>
                <a:gd name="T29" fmla="*/ 25 h 369"/>
                <a:gd name="T30" fmla="*/ 134 w 344"/>
                <a:gd name="T31" fmla="*/ 8 h 369"/>
                <a:gd name="T32" fmla="*/ 117 w 344"/>
                <a:gd name="T33" fmla="*/ 8 h 369"/>
                <a:gd name="T34" fmla="*/ 0 w 344"/>
                <a:gd name="T35" fmla="*/ 159 h 369"/>
                <a:gd name="T36" fmla="*/ 9 w 344"/>
                <a:gd name="T37" fmla="*/ 167 h 369"/>
                <a:gd name="T38" fmla="*/ 17 w 344"/>
                <a:gd name="T39" fmla="*/ 175 h 369"/>
                <a:gd name="T40" fmla="*/ 34 w 344"/>
                <a:gd name="T41" fmla="*/ 192 h 369"/>
                <a:gd name="T42" fmla="*/ 42 w 344"/>
                <a:gd name="T43" fmla="*/ 209 h 369"/>
                <a:gd name="T44" fmla="*/ 59 w 344"/>
                <a:gd name="T45" fmla="*/ 226 h 369"/>
                <a:gd name="T46" fmla="*/ 67 w 344"/>
                <a:gd name="T47" fmla="*/ 242 h 369"/>
                <a:gd name="T48" fmla="*/ 84 w 344"/>
                <a:gd name="T49" fmla="*/ 259 h 369"/>
                <a:gd name="T50" fmla="*/ 92 w 344"/>
                <a:gd name="T51" fmla="*/ 276 h 369"/>
                <a:gd name="T52" fmla="*/ 101 w 344"/>
                <a:gd name="T53" fmla="*/ 301 h 369"/>
                <a:gd name="T54" fmla="*/ 109 w 344"/>
                <a:gd name="T55" fmla="*/ 317 h 369"/>
                <a:gd name="T56" fmla="*/ 117 w 344"/>
                <a:gd name="T57" fmla="*/ 334 h 369"/>
                <a:gd name="T58" fmla="*/ 117 w 344"/>
                <a:gd name="T59" fmla="*/ 351 h 369"/>
                <a:gd name="T60" fmla="*/ 126 w 344"/>
                <a:gd name="T61" fmla="*/ 359 h 369"/>
                <a:gd name="T62" fmla="*/ 335 w 344"/>
                <a:gd name="T63" fmla="*/ 284 h 369"/>
                <a:gd name="T64" fmla="*/ 335 w 344"/>
                <a:gd name="T65" fmla="*/ 28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4" h="369">
                  <a:moveTo>
                    <a:pt x="335" y="284"/>
                  </a:moveTo>
                  <a:cubicBezTo>
                    <a:pt x="343" y="284"/>
                    <a:pt x="343" y="276"/>
                    <a:pt x="343" y="276"/>
                  </a:cubicBezTo>
                  <a:cubicBezTo>
                    <a:pt x="343" y="267"/>
                    <a:pt x="343" y="267"/>
                    <a:pt x="343" y="267"/>
                  </a:cubicBezTo>
                  <a:cubicBezTo>
                    <a:pt x="335" y="267"/>
                    <a:pt x="335" y="267"/>
                    <a:pt x="335" y="259"/>
                  </a:cubicBezTo>
                  <a:lnTo>
                    <a:pt x="335" y="250"/>
                  </a:lnTo>
                  <a:cubicBezTo>
                    <a:pt x="326" y="250"/>
                    <a:pt x="326" y="242"/>
                    <a:pt x="326" y="242"/>
                  </a:cubicBezTo>
                  <a:lnTo>
                    <a:pt x="326" y="234"/>
                  </a:lnTo>
                  <a:lnTo>
                    <a:pt x="318" y="234"/>
                  </a:lnTo>
                  <a:cubicBezTo>
                    <a:pt x="318" y="226"/>
                    <a:pt x="318" y="226"/>
                    <a:pt x="318" y="217"/>
                  </a:cubicBezTo>
                  <a:cubicBezTo>
                    <a:pt x="310" y="217"/>
                    <a:pt x="310" y="209"/>
                    <a:pt x="310" y="209"/>
                  </a:cubicBezTo>
                  <a:cubicBezTo>
                    <a:pt x="310" y="200"/>
                    <a:pt x="301" y="200"/>
                    <a:pt x="301" y="200"/>
                  </a:cubicBezTo>
                  <a:lnTo>
                    <a:pt x="301" y="192"/>
                  </a:lnTo>
                  <a:cubicBezTo>
                    <a:pt x="293" y="192"/>
                    <a:pt x="293" y="184"/>
                    <a:pt x="293" y="184"/>
                  </a:cubicBezTo>
                  <a:cubicBezTo>
                    <a:pt x="284" y="175"/>
                    <a:pt x="276" y="159"/>
                    <a:pt x="276" y="150"/>
                  </a:cubicBezTo>
                  <a:cubicBezTo>
                    <a:pt x="268" y="150"/>
                    <a:pt x="268" y="150"/>
                    <a:pt x="268" y="150"/>
                  </a:cubicBezTo>
                  <a:cubicBezTo>
                    <a:pt x="268" y="142"/>
                    <a:pt x="268" y="142"/>
                    <a:pt x="268" y="142"/>
                  </a:cubicBezTo>
                  <a:cubicBezTo>
                    <a:pt x="260" y="142"/>
                    <a:pt x="260" y="142"/>
                    <a:pt x="260" y="142"/>
                  </a:cubicBezTo>
                  <a:cubicBezTo>
                    <a:pt x="260" y="133"/>
                    <a:pt x="260" y="133"/>
                    <a:pt x="251" y="125"/>
                  </a:cubicBezTo>
                  <a:lnTo>
                    <a:pt x="243" y="117"/>
                  </a:lnTo>
                  <a:cubicBezTo>
                    <a:pt x="243" y="108"/>
                    <a:pt x="234" y="108"/>
                    <a:pt x="234" y="108"/>
                  </a:cubicBezTo>
                  <a:lnTo>
                    <a:pt x="234" y="100"/>
                  </a:lnTo>
                  <a:cubicBezTo>
                    <a:pt x="226" y="100"/>
                    <a:pt x="226" y="100"/>
                    <a:pt x="226" y="92"/>
                  </a:cubicBezTo>
                  <a:lnTo>
                    <a:pt x="218" y="92"/>
                  </a:lnTo>
                  <a:cubicBezTo>
                    <a:pt x="218" y="83"/>
                    <a:pt x="209" y="83"/>
                    <a:pt x="209" y="75"/>
                  </a:cubicBezTo>
                  <a:cubicBezTo>
                    <a:pt x="201" y="75"/>
                    <a:pt x="201" y="67"/>
                    <a:pt x="201" y="67"/>
                  </a:cubicBezTo>
                  <a:cubicBezTo>
                    <a:pt x="193" y="58"/>
                    <a:pt x="193" y="58"/>
                    <a:pt x="184" y="58"/>
                  </a:cubicBezTo>
                  <a:cubicBezTo>
                    <a:pt x="184" y="50"/>
                    <a:pt x="176" y="50"/>
                    <a:pt x="176" y="41"/>
                  </a:cubicBezTo>
                  <a:cubicBezTo>
                    <a:pt x="176" y="41"/>
                    <a:pt x="167" y="41"/>
                    <a:pt x="167" y="33"/>
                  </a:cubicBezTo>
                  <a:cubicBezTo>
                    <a:pt x="167" y="33"/>
                    <a:pt x="159" y="33"/>
                    <a:pt x="159" y="25"/>
                  </a:cubicBezTo>
                  <a:cubicBezTo>
                    <a:pt x="151" y="25"/>
                    <a:pt x="151" y="25"/>
                    <a:pt x="151" y="25"/>
                  </a:cubicBezTo>
                  <a:cubicBezTo>
                    <a:pt x="151" y="16"/>
                    <a:pt x="142" y="16"/>
                    <a:pt x="142" y="16"/>
                  </a:cubicBezTo>
                  <a:lnTo>
                    <a:pt x="134" y="8"/>
                  </a:lnTo>
                  <a:lnTo>
                    <a:pt x="126" y="8"/>
                  </a:lnTo>
                  <a:cubicBezTo>
                    <a:pt x="126" y="0"/>
                    <a:pt x="117" y="0"/>
                    <a:pt x="117" y="8"/>
                  </a:cubicBezTo>
                  <a:cubicBezTo>
                    <a:pt x="0" y="150"/>
                    <a:pt x="0" y="150"/>
                    <a:pt x="0" y="150"/>
                  </a:cubicBezTo>
                  <a:lnTo>
                    <a:pt x="0" y="159"/>
                  </a:lnTo>
                  <a:lnTo>
                    <a:pt x="9" y="159"/>
                  </a:lnTo>
                  <a:lnTo>
                    <a:pt x="9" y="167"/>
                  </a:lnTo>
                  <a:lnTo>
                    <a:pt x="17" y="167"/>
                  </a:lnTo>
                  <a:cubicBezTo>
                    <a:pt x="17" y="175"/>
                    <a:pt x="17" y="175"/>
                    <a:pt x="17" y="175"/>
                  </a:cubicBezTo>
                  <a:cubicBezTo>
                    <a:pt x="25" y="175"/>
                    <a:pt x="25" y="184"/>
                    <a:pt x="25" y="184"/>
                  </a:cubicBezTo>
                  <a:lnTo>
                    <a:pt x="34" y="192"/>
                  </a:lnTo>
                  <a:lnTo>
                    <a:pt x="34" y="200"/>
                  </a:lnTo>
                  <a:cubicBezTo>
                    <a:pt x="42" y="200"/>
                    <a:pt x="42" y="200"/>
                    <a:pt x="42" y="209"/>
                  </a:cubicBezTo>
                  <a:cubicBezTo>
                    <a:pt x="42" y="209"/>
                    <a:pt x="51" y="209"/>
                    <a:pt x="51" y="217"/>
                  </a:cubicBezTo>
                  <a:cubicBezTo>
                    <a:pt x="51" y="217"/>
                    <a:pt x="59" y="217"/>
                    <a:pt x="59" y="226"/>
                  </a:cubicBezTo>
                  <a:cubicBezTo>
                    <a:pt x="59" y="226"/>
                    <a:pt x="59" y="234"/>
                    <a:pt x="67" y="234"/>
                  </a:cubicBezTo>
                  <a:cubicBezTo>
                    <a:pt x="67" y="242"/>
                    <a:pt x="67" y="242"/>
                    <a:pt x="67" y="242"/>
                  </a:cubicBezTo>
                  <a:cubicBezTo>
                    <a:pt x="75" y="242"/>
                    <a:pt x="75" y="250"/>
                    <a:pt x="75" y="250"/>
                  </a:cubicBezTo>
                  <a:cubicBezTo>
                    <a:pt x="75" y="259"/>
                    <a:pt x="84" y="259"/>
                    <a:pt x="84" y="259"/>
                  </a:cubicBezTo>
                  <a:cubicBezTo>
                    <a:pt x="84" y="267"/>
                    <a:pt x="84" y="267"/>
                    <a:pt x="84" y="267"/>
                  </a:cubicBezTo>
                  <a:lnTo>
                    <a:pt x="92" y="276"/>
                  </a:lnTo>
                  <a:cubicBezTo>
                    <a:pt x="92" y="276"/>
                    <a:pt x="92" y="284"/>
                    <a:pt x="101" y="292"/>
                  </a:cubicBezTo>
                  <a:lnTo>
                    <a:pt x="101" y="301"/>
                  </a:lnTo>
                  <a:lnTo>
                    <a:pt x="109" y="309"/>
                  </a:lnTo>
                  <a:cubicBezTo>
                    <a:pt x="109" y="317"/>
                    <a:pt x="109" y="317"/>
                    <a:pt x="109" y="317"/>
                  </a:cubicBezTo>
                  <a:cubicBezTo>
                    <a:pt x="109" y="326"/>
                    <a:pt x="117" y="326"/>
                    <a:pt x="117" y="326"/>
                  </a:cubicBezTo>
                  <a:lnTo>
                    <a:pt x="117" y="334"/>
                  </a:lnTo>
                  <a:lnTo>
                    <a:pt x="117" y="342"/>
                  </a:lnTo>
                  <a:lnTo>
                    <a:pt x="117" y="351"/>
                  </a:lnTo>
                  <a:cubicBezTo>
                    <a:pt x="126" y="351"/>
                    <a:pt x="126" y="351"/>
                    <a:pt x="126" y="351"/>
                  </a:cubicBezTo>
                  <a:cubicBezTo>
                    <a:pt x="126" y="359"/>
                    <a:pt x="126" y="359"/>
                    <a:pt x="126" y="359"/>
                  </a:cubicBezTo>
                  <a:lnTo>
                    <a:pt x="134" y="368"/>
                  </a:lnTo>
                  <a:lnTo>
                    <a:pt x="335" y="284"/>
                  </a:lnTo>
                  <a:close/>
                  <a:moveTo>
                    <a:pt x="335" y="284"/>
                  </a:moveTo>
                  <a:lnTo>
                    <a:pt x="335"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124" name="Freeform 498"/>
            <p:cNvSpPr>
              <a:spLocks noChangeArrowheads="1"/>
            </p:cNvSpPr>
            <p:nvPr/>
          </p:nvSpPr>
          <p:spPr bwMode="auto">
            <a:xfrm>
              <a:off x="3986213" y="5253037"/>
              <a:ext cx="39687" cy="57150"/>
            </a:xfrm>
            <a:custGeom>
              <a:avLst/>
              <a:gdLst>
                <a:gd name="T0" fmla="*/ 8 w 109"/>
                <a:gd name="T1" fmla="*/ 151 h 160"/>
                <a:gd name="T2" fmla="*/ 17 w 109"/>
                <a:gd name="T3" fmla="*/ 151 h 160"/>
                <a:gd name="T4" fmla="*/ 17 w 109"/>
                <a:gd name="T5" fmla="*/ 159 h 160"/>
                <a:gd name="T6" fmla="*/ 25 w 109"/>
                <a:gd name="T7" fmla="*/ 159 h 160"/>
                <a:gd name="T8" fmla="*/ 33 w 109"/>
                <a:gd name="T9" fmla="*/ 159 h 160"/>
                <a:gd name="T10" fmla="*/ 108 w 109"/>
                <a:gd name="T11" fmla="*/ 9 h 160"/>
                <a:gd name="T12" fmla="*/ 100 w 109"/>
                <a:gd name="T13" fmla="*/ 9 h 160"/>
                <a:gd name="T14" fmla="*/ 92 w 109"/>
                <a:gd name="T15" fmla="*/ 0 h 160"/>
                <a:gd name="T16" fmla="*/ 83 w 109"/>
                <a:gd name="T17" fmla="*/ 0 h 160"/>
                <a:gd name="T18" fmla="*/ 67 w 109"/>
                <a:gd name="T19" fmla="*/ 0 h 160"/>
                <a:gd name="T20" fmla="*/ 58 w 109"/>
                <a:gd name="T21" fmla="*/ 0 h 160"/>
                <a:gd name="T22" fmla="*/ 41 w 109"/>
                <a:gd name="T23" fmla="*/ 0 h 160"/>
                <a:gd name="T24" fmla="*/ 33 w 109"/>
                <a:gd name="T25" fmla="*/ 0 h 160"/>
                <a:gd name="T26" fmla="*/ 25 w 109"/>
                <a:gd name="T27" fmla="*/ 0 h 160"/>
                <a:gd name="T28" fmla="*/ 17 w 109"/>
                <a:gd name="T29" fmla="*/ 0 h 160"/>
                <a:gd name="T30" fmla="*/ 8 w 109"/>
                <a:gd name="T31" fmla="*/ 0 h 160"/>
                <a:gd name="T32" fmla="*/ 0 w 109"/>
                <a:gd name="T33" fmla="*/ 9 h 160"/>
                <a:gd name="T34" fmla="*/ 0 w 109"/>
                <a:gd name="T35" fmla="*/ 142 h 160"/>
                <a:gd name="T36" fmla="*/ 0 w 109"/>
                <a:gd name="T37" fmla="*/ 151 h 160"/>
                <a:gd name="T38" fmla="*/ 8 w 109"/>
                <a:gd name="T39" fmla="*/ 151 h 160"/>
                <a:gd name="T40" fmla="*/ 8 w 109"/>
                <a:gd name="T41" fmla="*/ 151 h 160"/>
                <a:gd name="T42" fmla="*/ 8 w 109"/>
                <a:gd name="T43" fmla="*/ 15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160">
                  <a:moveTo>
                    <a:pt x="8" y="151"/>
                  </a:moveTo>
                  <a:lnTo>
                    <a:pt x="17" y="151"/>
                  </a:lnTo>
                  <a:lnTo>
                    <a:pt x="17" y="159"/>
                  </a:lnTo>
                  <a:cubicBezTo>
                    <a:pt x="25" y="159"/>
                    <a:pt x="25" y="159"/>
                    <a:pt x="25" y="159"/>
                  </a:cubicBezTo>
                  <a:cubicBezTo>
                    <a:pt x="33" y="159"/>
                    <a:pt x="33" y="159"/>
                    <a:pt x="33" y="159"/>
                  </a:cubicBezTo>
                  <a:cubicBezTo>
                    <a:pt x="108" y="9"/>
                    <a:pt x="108" y="9"/>
                    <a:pt x="108" y="9"/>
                  </a:cubicBezTo>
                  <a:lnTo>
                    <a:pt x="100" y="9"/>
                  </a:lnTo>
                  <a:cubicBezTo>
                    <a:pt x="92" y="9"/>
                    <a:pt x="92" y="0"/>
                    <a:pt x="92" y="0"/>
                  </a:cubicBezTo>
                  <a:lnTo>
                    <a:pt x="83" y="0"/>
                  </a:lnTo>
                  <a:cubicBezTo>
                    <a:pt x="75" y="0"/>
                    <a:pt x="75" y="0"/>
                    <a:pt x="67" y="0"/>
                  </a:cubicBezTo>
                  <a:lnTo>
                    <a:pt x="58" y="0"/>
                  </a:lnTo>
                  <a:cubicBezTo>
                    <a:pt x="50" y="0"/>
                    <a:pt x="50" y="0"/>
                    <a:pt x="41" y="0"/>
                  </a:cubicBezTo>
                  <a:lnTo>
                    <a:pt x="33" y="0"/>
                  </a:lnTo>
                  <a:lnTo>
                    <a:pt x="25" y="0"/>
                  </a:lnTo>
                  <a:lnTo>
                    <a:pt x="17" y="0"/>
                  </a:lnTo>
                  <a:lnTo>
                    <a:pt x="8" y="0"/>
                  </a:lnTo>
                  <a:cubicBezTo>
                    <a:pt x="8" y="0"/>
                    <a:pt x="0" y="0"/>
                    <a:pt x="0" y="9"/>
                  </a:cubicBezTo>
                  <a:cubicBezTo>
                    <a:pt x="0" y="142"/>
                    <a:pt x="0" y="142"/>
                    <a:pt x="0" y="142"/>
                  </a:cubicBezTo>
                  <a:cubicBezTo>
                    <a:pt x="0" y="151"/>
                    <a:pt x="0" y="151"/>
                    <a:pt x="0" y="151"/>
                  </a:cubicBezTo>
                  <a:lnTo>
                    <a:pt x="8" y="151"/>
                  </a:lnTo>
                  <a:close/>
                  <a:moveTo>
                    <a:pt x="8" y="151"/>
                  </a:moveTo>
                  <a:lnTo>
                    <a:pt x="8" y="15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125" name="Freeform 499"/>
            <p:cNvSpPr>
              <a:spLocks noChangeArrowheads="1"/>
            </p:cNvSpPr>
            <p:nvPr/>
          </p:nvSpPr>
          <p:spPr bwMode="auto">
            <a:xfrm>
              <a:off x="4056063" y="5267324"/>
              <a:ext cx="50800" cy="76200"/>
            </a:xfrm>
            <a:custGeom>
              <a:avLst/>
              <a:gdLst>
                <a:gd name="T0" fmla="*/ 17 w 143"/>
                <a:gd name="T1" fmla="*/ 192 h 210"/>
                <a:gd name="T2" fmla="*/ 25 w 143"/>
                <a:gd name="T3" fmla="*/ 201 h 210"/>
                <a:gd name="T4" fmla="*/ 34 w 143"/>
                <a:gd name="T5" fmla="*/ 201 h 210"/>
                <a:gd name="T6" fmla="*/ 42 w 143"/>
                <a:gd name="T7" fmla="*/ 201 h 210"/>
                <a:gd name="T8" fmla="*/ 142 w 143"/>
                <a:gd name="T9" fmla="*/ 59 h 210"/>
                <a:gd name="T10" fmla="*/ 142 w 143"/>
                <a:gd name="T11" fmla="*/ 42 h 210"/>
                <a:gd name="T12" fmla="*/ 134 w 143"/>
                <a:gd name="T13" fmla="*/ 42 h 210"/>
                <a:gd name="T14" fmla="*/ 126 w 143"/>
                <a:gd name="T15" fmla="*/ 42 h 210"/>
                <a:gd name="T16" fmla="*/ 117 w 143"/>
                <a:gd name="T17" fmla="*/ 33 h 210"/>
                <a:gd name="T18" fmla="*/ 109 w 143"/>
                <a:gd name="T19" fmla="*/ 25 h 210"/>
                <a:gd name="T20" fmla="*/ 100 w 143"/>
                <a:gd name="T21" fmla="*/ 25 h 210"/>
                <a:gd name="T22" fmla="*/ 84 w 143"/>
                <a:gd name="T23" fmla="*/ 17 h 210"/>
                <a:gd name="T24" fmla="*/ 75 w 143"/>
                <a:gd name="T25" fmla="*/ 9 h 210"/>
                <a:gd name="T26" fmla="*/ 59 w 143"/>
                <a:gd name="T27" fmla="*/ 9 h 210"/>
                <a:gd name="T28" fmla="*/ 42 w 143"/>
                <a:gd name="T29" fmla="*/ 0 h 210"/>
                <a:gd name="T30" fmla="*/ 0 w 143"/>
                <a:gd name="T31" fmla="*/ 184 h 210"/>
                <a:gd name="T32" fmla="*/ 8 w 143"/>
                <a:gd name="T33" fmla="*/ 184 h 210"/>
                <a:gd name="T34" fmla="*/ 17 w 143"/>
                <a:gd name="T35" fmla="*/ 192 h 210"/>
                <a:gd name="T36" fmla="*/ 17 w 143"/>
                <a:gd name="T37" fmla="*/ 192 h 210"/>
                <a:gd name="T38" fmla="*/ 17 w 143"/>
                <a:gd name="T39" fmla="*/ 19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210">
                  <a:moveTo>
                    <a:pt x="17" y="192"/>
                  </a:moveTo>
                  <a:cubicBezTo>
                    <a:pt x="25" y="192"/>
                    <a:pt x="25" y="192"/>
                    <a:pt x="25" y="201"/>
                  </a:cubicBezTo>
                  <a:lnTo>
                    <a:pt x="34" y="201"/>
                  </a:lnTo>
                  <a:cubicBezTo>
                    <a:pt x="42" y="209"/>
                    <a:pt x="42" y="209"/>
                    <a:pt x="42" y="201"/>
                  </a:cubicBezTo>
                  <a:cubicBezTo>
                    <a:pt x="142" y="59"/>
                    <a:pt x="142" y="59"/>
                    <a:pt x="142" y="59"/>
                  </a:cubicBezTo>
                  <a:cubicBezTo>
                    <a:pt x="142" y="50"/>
                    <a:pt x="142" y="50"/>
                    <a:pt x="142" y="42"/>
                  </a:cubicBezTo>
                  <a:cubicBezTo>
                    <a:pt x="134" y="42"/>
                    <a:pt x="134" y="42"/>
                    <a:pt x="134" y="42"/>
                  </a:cubicBezTo>
                  <a:lnTo>
                    <a:pt x="126" y="42"/>
                  </a:lnTo>
                  <a:cubicBezTo>
                    <a:pt x="126" y="42"/>
                    <a:pt x="126" y="33"/>
                    <a:pt x="117" y="33"/>
                  </a:cubicBezTo>
                  <a:cubicBezTo>
                    <a:pt x="117" y="33"/>
                    <a:pt x="109" y="33"/>
                    <a:pt x="109" y="25"/>
                  </a:cubicBezTo>
                  <a:lnTo>
                    <a:pt x="100" y="25"/>
                  </a:lnTo>
                  <a:cubicBezTo>
                    <a:pt x="92" y="25"/>
                    <a:pt x="92" y="17"/>
                    <a:pt x="84" y="17"/>
                  </a:cubicBezTo>
                  <a:cubicBezTo>
                    <a:pt x="84" y="17"/>
                    <a:pt x="75" y="17"/>
                    <a:pt x="75" y="9"/>
                  </a:cubicBezTo>
                  <a:cubicBezTo>
                    <a:pt x="67" y="9"/>
                    <a:pt x="67" y="9"/>
                    <a:pt x="59" y="9"/>
                  </a:cubicBezTo>
                  <a:cubicBezTo>
                    <a:pt x="59" y="9"/>
                    <a:pt x="50" y="0"/>
                    <a:pt x="42" y="0"/>
                  </a:cubicBezTo>
                  <a:cubicBezTo>
                    <a:pt x="0" y="184"/>
                    <a:pt x="0" y="184"/>
                    <a:pt x="0" y="184"/>
                  </a:cubicBezTo>
                  <a:lnTo>
                    <a:pt x="8" y="184"/>
                  </a:lnTo>
                  <a:lnTo>
                    <a:pt x="17" y="192"/>
                  </a:lnTo>
                  <a:close/>
                  <a:moveTo>
                    <a:pt x="17" y="192"/>
                  </a:moveTo>
                  <a:lnTo>
                    <a:pt x="17" y="19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126" name="Freeform 500"/>
            <p:cNvSpPr>
              <a:spLocks noChangeArrowheads="1"/>
            </p:cNvSpPr>
            <p:nvPr/>
          </p:nvSpPr>
          <p:spPr bwMode="auto">
            <a:xfrm>
              <a:off x="3854450" y="5253037"/>
              <a:ext cx="114300" cy="79375"/>
            </a:xfrm>
            <a:custGeom>
              <a:avLst/>
              <a:gdLst>
                <a:gd name="T0" fmla="*/ 251 w 319"/>
                <a:gd name="T1" fmla="*/ 151 h 219"/>
                <a:gd name="T2" fmla="*/ 267 w 319"/>
                <a:gd name="T3" fmla="*/ 151 h 219"/>
                <a:gd name="T4" fmla="*/ 284 w 319"/>
                <a:gd name="T5" fmla="*/ 151 h 219"/>
                <a:gd name="T6" fmla="*/ 301 w 319"/>
                <a:gd name="T7" fmla="*/ 151 h 219"/>
                <a:gd name="T8" fmla="*/ 318 w 319"/>
                <a:gd name="T9" fmla="*/ 142 h 219"/>
                <a:gd name="T10" fmla="*/ 301 w 319"/>
                <a:gd name="T11" fmla="*/ 0 h 219"/>
                <a:gd name="T12" fmla="*/ 276 w 319"/>
                <a:gd name="T13" fmla="*/ 9 h 219"/>
                <a:gd name="T14" fmla="*/ 259 w 319"/>
                <a:gd name="T15" fmla="*/ 9 h 219"/>
                <a:gd name="T16" fmla="*/ 234 w 319"/>
                <a:gd name="T17" fmla="*/ 17 h 219"/>
                <a:gd name="T18" fmla="*/ 217 w 319"/>
                <a:gd name="T19" fmla="*/ 17 h 219"/>
                <a:gd name="T20" fmla="*/ 192 w 319"/>
                <a:gd name="T21" fmla="*/ 25 h 219"/>
                <a:gd name="T22" fmla="*/ 175 w 319"/>
                <a:gd name="T23" fmla="*/ 34 h 219"/>
                <a:gd name="T24" fmla="*/ 159 w 319"/>
                <a:gd name="T25" fmla="*/ 34 h 219"/>
                <a:gd name="T26" fmla="*/ 125 w 319"/>
                <a:gd name="T27" fmla="*/ 51 h 219"/>
                <a:gd name="T28" fmla="*/ 108 w 319"/>
                <a:gd name="T29" fmla="*/ 59 h 219"/>
                <a:gd name="T30" fmla="*/ 84 w 319"/>
                <a:gd name="T31" fmla="*/ 67 h 219"/>
                <a:gd name="T32" fmla="*/ 58 w 319"/>
                <a:gd name="T33" fmla="*/ 84 h 219"/>
                <a:gd name="T34" fmla="*/ 42 w 319"/>
                <a:gd name="T35" fmla="*/ 92 h 219"/>
                <a:gd name="T36" fmla="*/ 25 w 319"/>
                <a:gd name="T37" fmla="*/ 109 h 219"/>
                <a:gd name="T38" fmla="*/ 8 w 319"/>
                <a:gd name="T39" fmla="*/ 117 h 219"/>
                <a:gd name="T40" fmla="*/ 0 w 319"/>
                <a:gd name="T41" fmla="*/ 134 h 219"/>
                <a:gd name="T42" fmla="*/ 67 w 319"/>
                <a:gd name="T43" fmla="*/ 218 h 219"/>
                <a:gd name="T44" fmla="*/ 75 w 319"/>
                <a:gd name="T45" fmla="*/ 209 h 219"/>
                <a:gd name="T46" fmla="*/ 92 w 319"/>
                <a:gd name="T47" fmla="*/ 201 h 219"/>
                <a:gd name="T48" fmla="*/ 108 w 319"/>
                <a:gd name="T49" fmla="*/ 193 h 219"/>
                <a:gd name="T50" fmla="*/ 125 w 319"/>
                <a:gd name="T51" fmla="*/ 184 h 219"/>
                <a:gd name="T52" fmla="*/ 150 w 319"/>
                <a:gd name="T53" fmla="*/ 176 h 219"/>
                <a:gd name="T54" fmla="*/ 167 w 319"/>
                <a:gd name="T55" fmla="*/ 167 h 219"/>
                <a:gd name="T56" fmla="*/ 184 w 319"/>
                <a:gd name="T57" fmla="*/ 167 h 219"/>
                <a:gd name="T58" fmla="*/ 209 w 319"/>
                <a:gd name="T59" fmla="*/ 159 h 219"/>
                <a:gd name="T60" fmla="*/ 226 w 319"/>
                <a:gd name="T61" fmla="*/ 159 h 219"/>
                <a:gd name="T62" fmla="*/ 242 w 319"/>
                <a:gd name="T63" fmla="*/ 151 h 219"/>
                <a:gd name="T64" fmla="*/ 242 w 319"/>
                <a:gd name="T65" fmla="*/ 15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9" h="219">
                  <a:moveTo>
                    <a:pt x="242" y="151"/>
                  </a:moveTo>
                  <a:cubicBezTo>
                    <a:pt x="251" y="151"/>
                    <a:pt x="251" y="151"/>
                    <a:pt x="251" y="151"/>
                  </a:cubicBezTo>
                  <a:lnTo>
                    <a:pt x="259" y="151"/>
                  </a:lnTo>
                  <a:lnTo>
                    <a:pt x="267" y="151"/>
                  </a:lnTo>
                  <a:lnTo>
                    <a:pt x="276" y="151"/>
                  </a:lnTo>
                  <a:lnTo>
                    <a:pt x="284" y="151"/>
                  </a:lnTo>
                  <a:lnTo>
                    <a:pt x="293" y="151"/>
                  </a:lnTo>
                  <a:lnTo>
                    <a:pt x="301" y="151"/>
                  </a:lnTo>
                  <a:lnTo>
                    <a:pt x="309" y="151"/>
                  </a:lnTo>
                  <a:cubicBezTo>
                    <a:pt x="318" y="151"/>
                    <a:pt x="318" y="142"/>
                    <a:pt x="318" y="142"/>
                  </a:cubicBezTo>
                  <a:cubicBezTo>
                    <a:pt x="309" y="9"/>
                    <a:pt x="309" y="9"/>
                    <a:pt x="309" y="9"/>
                  </a:cubicBezTo>
                  <a:cubicBezTo>
                    <a:pt x="309" y="9"/>
                    <a:pt x="309" y="0"/>
                    <a:pt x="301" y="0"/>
                  </a:cubicBezTo>
                  <a:lnTo>
                    <a:pt x="293" y="0"/>
                  </a:lnTo>
                  <a:cubicBezTo>
                    <a:pt x="284" y="9"/>
                    <a:pt x="284" y="9"/>
                    <a:pt x="276" y="9"/>
                  </a:cubicBezTo>
                  <a:lnTo>
                    <a:pt x="267" y="9"/>
                  </a:lnTo>
                  <a:lnTo>
                    <a:pt x="259" y="9"/>
                  </a:lnTo>
                  <a:cubicBezTo>
                    <a:pt x="251" y="9"/>
                    <a:pt x="251" y="9"/>
                    <a:pt x="242" y="9"/>
                  </a:cubicBezTo>
                  <a:lnTo>
                    <a:pt x="234" y="17"/>
                  </a:lnTo>
                  <a:cubicBezTo>
                    <a:pt x="226" y="17"/>
                    <a:pt x="226" y="17"/>
                    <a:pt x="226" y="17"/>
                  </a:cubicBezTo>
                  <a:lnTo>
                    <a:pt x="217" y="17"/>
                  </a:lnTo>
                  <a:cubicBezTo>
                    <a:pt x="209" y="17"/>
                    <a:pt x="209" y="17"/>
                    <a:pt x="200" y="25"/>
                  </a:cubicBezTo>
                  <a:lnTo>
                    <a:pt x="192" y="25"/>
                  </a:lnTo>
                  <a:cubicBezTo>
                    <a:pt x="184" y="25"/>
                    <a:pt x="184" y="25"/>
                    <a:pt x="184" y="25"/>
                  </a:cubicBezTo>
                  <a:cubicBezTo>
                    <a:pt x="175" y="34"/>
                    <a:pt x="175" y="34"/>
                    <a:pt x="175" y="34"/>
                  </a:cubicBezTo>
                  <a:cubicBezTo>
                    <a:pt x="167" y="34"/>
                    <a:pt x="167" y="34"/>
                    <a:pt x="167" y="34"/>
                  </a:cubicBezTo>
                  <a:lnTo>
                    <a:pt x="159" y="34"/>
                  </a:lnTo>
                  <a:cubicBezTo>
                    <a:pt x="150" y="42"/>
                    <a:pt x="150" y="42"/>
                    <a:pt x="142" y="42"/>
                  </a:cubicBezTo>
                  <a:cubicBezTo>
                    <a:pt x="142" y="42"/>
                    <a:pt x="134" y="51"/>
                    <a:pt x="125" y="51"/>
                  </a:cubicBezTo>
                  <a:cubicBezTo>
                    <a:pt x="117" y="51"/>
                    <a:pt x="117" y="51"/>
                    <a:pt x="117" y="59"/>
                  </a:cubicBezTo>
                  <a:cubicBezTo>
                    <a:pt x="108" y="59"/>
                    <a:pt x="108" y="59"/>
                    <a:pt x="108" y="59"/>
                  </a:cubicBezTo>
                  <a:lnTo>
                    <a:pt x="100" y="59"/>
                  </a:lnTo>
                  <a:cubicBezTo>
                    <a:pt x="92" y="67"/>
                    <a:pt x="92" y="67"/>
                    <a:pt x="84" y="67"/>
                  </a:cubicBezTo>
                  <a:lnTo>
                    <a:pt x="75" y="75"/>
                  </a:lnTo>
                  <a:cubicBezTo>
                    <a:pt x="67" y="75"/>
                    <a:pt x="67" y="75"/>
                    <a:pt x="58" y="84"/>
                  </a:cubicBezTo>
                  <a:lnTo>
                    <a:pt x="50" y="92"/>
                  </a:lnTo>
                  <a:lnTo>
                    <a:pt x="42" y="92"/>
                  </a:lnTo>
                  <a:cubicBezTo>
                    <a:pt x="33" y="101"/>
                    <a:pt x="33" y="101"/>
                    <a:pt x="33" y="101"/>
                  </a:cubicBezTo>
                  <a:cubicBezTo>
                    <a:pt x="25" y="101"/>
                    <a:pt x="25" y="109"/>
                    <a:pt x="25" y="109"/>
                  </a:cubicBezTo>
                  <a:cubicBezTo>
                    <a:pt x="17" y="109"/>
                    <a:pt x="17" y="109"/>
                    <a:pt x="17" y="109"/>
                  </a:cubicBezTo>
                  <a:cubicBezTo>
                    <a:pt x="17" y="117"/>
                    <a:pt x="8" y="117"/>
                    <a:pt x="8" y="117"/>
                  </a:cubicBezTo>
                  <a:cubicBezTo>
                    <a:pt x="8" y="117"/>
                    <a:pt x="0" y="117"/>
                    <a:pt x="0" y="126"/>
                  </a:cubicBezTo>
                  <a:lnTo>
                    <a:pt x="0" y="134"/>
                  </a:lnTo>
                  <a:cubicBezTo>
                    <a:pt x="58" y="209"/>
                    <a:pt x="58" y="209"/>
                    <a:pt x="58" y="209"/>
                  </a:cubicBezTo>
                  <a:cubicBezTo>
                    <a:pt x="58" y="218"/>
                    <a:pt x="58" y="218"/>
                    <a:pt x="67" y="218"/>
                  </a:cubicBezTo>
                  <a:cubicBezTo>
                    <a:pt x="67" y="209"/>
                    <a:pt x="67" y="209"/>
                    <a:pt x="67" y="209"/>
                  </a:cubicBezTo>
                  <a:cubicBezTo>
                    <a:pt x="75" y="209"/>
                    <a:pt x="75" y="209"/>
                    <a:pt x="75" y="209"/>
                  </a:cubicBezTo>
                  <a:lnTo>
                    <a:pt x="84" y="201"/>
                  </a:lnTo>
                  <a:lnTo>
                    <a:pt x="92" y="201"/>
                  </a:lnTo>
                  <a:lnTo>
                    <a:pt x="100" y="201"/>
                  </a:lnTo>
                  <a:cubicBezTo>
                    <a:pt x="100" y="193"/>
                    <a:pt x="100" y="193"/>
                    <a:pt x="108" y="193"/>
                  </a:cubicBezTo>
                  <a:cubicBezTo>
                    <a:pt x="108" y="193"/>
                    <a:pt x="117" y="193"/>
                    <a:pt x="117" y="184"/>
                  </a:cubicBezTo>
                  <a:lnTo>
                    <a:pt x="125" y="184"/>
                  </a:lnTo>
                  <a:cubicBezTo>
                    <a:pt x="134" y="184"/>
                    <a:pt x="134" y="184"/>
                    <a:pt x="134" y="176"/>
                  </a:cubicBezTo>
                  <a:cubicBezTo>
                    <a:pt x="142" y="176"/>
                    <a:pt x="142" y="176"/>
                    <a:pt x="150" y="176"/>
                  </a:cubicBezTo>
                  <a:lnTo>
                    <a:pt x="159" y="176"/>
                  </a:lnTo>
                  <a:cubicBezTo>
                    <a:pt x="159" y="167"/>
                    <a:pt x="167" y="167"/>
                    <a:pt x="167" y="167"/>
                  </a:cubicBezTo>
                  <a:lnTo>
                    <a:pt x="175" y="167"/>
                  </a:lnTo>
                  <a:lnTo>
                    <a:pt x="184" y="167"/>
                  </a:lnTo>
                  <a:cubicBezTo>
                    <a:pt x="192" y="167"/>
                    <a:pt x="192" y="159"/>
                    <a:pt x="200" y="159"/>
                  </a:cubicBezTo>
                  <a:cubicBezTo>
                    <a:pt x="209" y="159"/>
                    <a:pt x="209" y="159"/>
                    <a:pt x="209" y="159"/>
                  </a:cubicBezTo>
                  <a:lnTo>
                    <a:pt x="217" y="159"/>
                  </a:lnTo>
                  <a:lnTo>
                    <a:pt x="226" y="159"/>
                  </a:lnTo>
                  <a:lnTo>
                    <a:pt x="234" y="151"/>
                  </a:lnTo>
                  <a:lnTo>
                    <a:pt x="242" y="151"/>
                  </a:lnTo>
                  <a:close/>
                  <a:moveTo>
                    <a:pt x="242" y="151"/>
                  </a:moveTo>
                  <a:lnTo>
                    <a:pt x="242" y="15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127" name="Freeform 501"/>
            <p:cNvSpPr>
              <a:spLocks noChangeArrowheads="1"/>
            </p:cNvSpPr>
            <p:nvPr/>
          </p:nvSpPr>
          <p:spPr bwMode="auto">
            <a:xfrm>
              <a:off x="3776663" y="5313362"/>
              <a:ext cx="84137" cy="106362"/>
            </a:xfrm>
            <a:custGeom>
              <a:avLst/>
              <a:gdLst>
                <a:gd name="T0" fmla="*/ 83 w 235"/>
                <a:gd name="T1" fmla="*/ 101 h 294"/>
                <a:gd name="T2" fmla="*/ 75 w 235"/>
                <a:gd name="T3" fmla="*/ 109 h 294"/>
                <a:gd name="T4" fmla="*/ 58 w 235"/>
                <a:gd name="T5" fmla="*/ 134 h 294"/>
                <a:gd name="T6" fmla="*/ 50 w 235"/>
                <a:gd name="T7" fmla="*/ 151 h 294"/>
                <a:gd name="T8" fmla="*/ 24 w 235"/>
                <a:gd name="T9" fmla="*/ 185 h 294"/>
                <a:gd name="T10" fmla="*/ 24 w 235"/>
                <a:gd name="T11" fmla="*/ 201 h 294"/>
                <a:gd name="T12" fmla="*/ 16 w 235"/>
                <a:gd name="T13" fmla="*/ 226 h 294"/>
                <a:gd name="T14" fmla="*/ 8 w 235"/>
                <a:gd name="T15" fmla="*/ 243 h 294"/>
                <a:gd name="T16" fmla="*/ 0 w 235"/>
                <a:gd name="T17" fmla="*/ 260 h 294"/>
                <a:gd name="T18" fmla="*/ 50 w 235"/>
                <a:gd name="T19" fmla="*/ 293 h 294"/>
                <a:gd name="T20" fmla="*/ 66 w 235"/>
                <a:gd name="T21" fmla="*/ 285 h 294"/>
                <a:gd name="T22" fmla="*/ 66 w 235"/>
                <a:gd name="T23" fmla="*/ 268 h 294"/>
                <a:gd name="T24" fmla="*/ 75 w 235"/>
                <a:gd name="T25" fmla="*/ 251 h 294"/>
                <a:gd name="T26" fmla="*/ 91 w 235"/>
                <a:gd name="T27" fmla="*/ 235 h 294"/>
                <a:gd name="T28" fmla="*/ 100 w 235"/>
                <a:gd name="T29" fmla="*/ 226 h 294"/>
                <a:gd name="T30" fmla="*/ 116 w 235"/>
                <a:gd name="T31" fmla="*/ 193 h 294"/>
                <a:gd name="T32" fmla="*/ 133 w 235"/>
                <a:gd name="T33" fmla="*/ 176 h 294"/>
                <a:gd name="T34" fmla="*/ 150 w 235"/>
                <a:gd name="T35" fmla="*/ 159 h 294"/>
                <a:gd name="T36" fmla="*/ 158 w 235"/>
                <a:gd name="T37" fmla="*/ 151 h 294"/>
                <a:gd name="T38" fmla="*/ 167 w 235"/>
                <a:gd name="T39" fmla="*/ 134 h 294"/>
                <a:gd name="T40" fmla="*/ 183 w 235"/>
                <a:gd name="T41" fmla="*/ 118 h 294"/>
                <a:gd name="T42" fmla="*/ 200 w 235"/>
                <a:gd name="T43" fmla="*/ 101 h 294"/>
                <a:gd name="T44" fmla="*/ 217 w 235"/>
                <a:gd name="T45" fmla="*/ 92 h 294"/>
                <a:gd name="T46" fmla="*/ 225 w 235"/>
                <a:gd name="T47" fmla="*/ 84 h 294"/>
                <a:gd name="T48" fmla="*/ 234 w 235"/>
                <a:gd name="T49" fmla="*/ 67 h 294"/>
                <a:gd name="T50" fmla="*/ 167 w 235"/>
                <a:gd name="T51" fmla="*/ 0 h 294"/>
                <a:gd name="T52" fmla="*/ 150 w 235"/>
                <a:gd name="T53" fmla="*/ 9 h 294"/>
                <a:gd name="T54" fmla="*/ 142 w 235"/>
                <a:gd name="T55" fmla="*/ 26 h 294"/>
                <a:gd name="T56" fmla="*/ 125 w 235"/>
                <a:gd name="T57" fmla="*/ 42 h 294"/>
                <a:gd name="T58" fmla="*/ 108 w 235"/>
                <a:gd name="T59" fmla="*/ 59 h 294"/>
                <a:gd name="T60" fmla="*/ 91 w 235"/>
                <a:gd name="T61" fmla="*/ 84 h 294"/>
                <a:gd name="T62" fmla="*/ 83 w 235"/>
                <a:gd name="T63" fmla="*/ 9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294">
                  <a:moveTo>
                    <a:pt x="83" y="92"/>
                  </a:moveTo>
                  <a:lnTo>
                    <a:pt x="83" y="101"/>
                  </a:lnTo>
                  <a:lnTo>
                    <a:pt x="75" y="101"/>
                  </a:lnTo>
                  <a:cubicBezTo>
                    <a:pt x="75" y="109"/>
                    <a:pt x="75" y="109"/>
                    <a:pt x="75" y="109"/>
                  </a:cubicBezTo>
                  <a:cubicBezTo>
                    <a:pt x="66" y="118"/>
                    <a:pt x="66" y="118"/>
                    <a:pt x="66" y="126"/>
                  </a:cubicBezTo>
                  <a:cubicBezTo>
                    <a:pt x="58" y="126"/>
                    <a:pt x="58" y="134"/>
                    <a:pt x="58" y="134"/>
                  </a:cubicBezTo>
                  <a:cubicBezTo>
                    <a:pt x="50" y="143"/>
                    <a:pt x="50" y="143"/>
                    <a:pt x="50" y="143"/>
                  </a:cubicBezTo>
                  <a:lnTo>
                    <a:pt x="50" y="151"/>
                  </a:lnTo>
                  <a:cubicBezTo>
                    <a:pt x="41" y="159"/>
                    <a:pt x="41" y="168"/>
                    <a:pt x="33" y="176"/>
                  </a:cubicBezTo>
                  <a:cubicBezTo>
                    <a:pt x="33" y="176"/>
                    <a:pt x="33" y="185"/>
                    <a:pt x="24" y="185"/>
                  </a:cubicBezTo>
                  <a:cubicBezTo>
                    <a:pt x="24" y="193"/>
                    <a:pt x="24" y="193"/>
                    <a:pt x="24" y="193"/>
                  </a:cubicBezTo>
                  <a:lnTo>
                    <a:pt x="24" y="201"/>
                  </a:lnTo>
                  <a:lnTo>
                    <a:pt x="16" y="209"/>
                  </a:lnTo>
                  <a:cubicBezTo>
                    <a:pt x="16" y="218"/>
                    <a:pt x="16" y="218"/>
                    <a:pt x="16" y="226"/>
                  </a:cubicBezTo>
                  <a:cubicBezTo>
                    <a:pt x="8" y="226"/>
                    <a:pt x="8" y="226"/>
                    <a:pt x="8" y="235"/>
                  </a:cubicBezTo>
                  <a:lnTo>
                    <a:pt x="8" y="243"/>
                  </a:lnTo>
                  <a:cubicBezTo>
                    <a:pt x="8" y="243"/>
                    <a:pt x="0" y="243"/>
                    <a:pt x="0" y="251"/>
                  </a:cubicBezTo>
                  <a:lnTo>
                    <a:pt x="0" y="260"/>
                  </a:lnTo>
                  <a:cubicBezTo>
                    <a:pt x="0" y="268"/>
                    <a:pt x="0" y="268"/>
                    <a:pt x="0" y="268"/>
                  </a:cubicBezTo>
                  <a:cubicBezTo>
                    <a:pt x="50" y="293"/>
                    <a:pt x="50" y="293"/>
                    <a:pt x="50" y="293"/>
                  </a:cubicBezTo>
                  <a:cubicBezTo>
                    <a:pt x="58" y="293"/>
                    <a:pt x="58" y="293"/>
                    <a:pt x="58" y="285"/>
                  </a:cubicBezTo>
                  <a:lnTo>
                    <a:pt x="66" y="285"/>
                  </a:lnTo>
                  <a:lnTo>
                    <a:pt x="66" y="276"/>
                  </a:lnTo>
                  <a:lnTo>
                    <a:pt x="66" y="268"/>
                  </a:lnTo>
                  <a:cubicBezTo>
                    <a:pt x="75" y="268"/>
                    <a:pt x="75" y="268"/>
                    <a:pt x="75" y="260"/>
                  </a:cubicBezTo>
                  <a:lnTo>
                    <a:pt x="75" y="251"/>
                  </a:lnTo>
                  <a:cubicBezTo>
                    <a:pt x="83" y="251"/>
                    <a:pt x="83" y="251"/>
                    <a:pt x="83" y="243"/>
                  </a:cubicBezTo>
                  <a:lnTo>
                    <a:pt x="91" y="235"/>
                  </a:lnTo>
                  <a:lnTo>
                    <a:pt x="91" y="226"/>
                  </a:lnTo>
                  <a:lnTo>
                    <a:pt x="100" y="226"/>
                  </a:lnTo>
                  <a:cubicBezTo>
                    <a:pt x="100" y="218"/>
                    <a:pt x="100" y="218"/>
                    <a:pt x="100" y="218"/>
                  </a:cubicBezTo>
                  <a:cubicBezTo>
                    <a:pt x="108" y="209"/>
                    <a:pt x="108" y="201"/>
                    <a:pt x="116" y="193"/>
                  </a:cubicBezTo>
                  <a:lnTo>
                    <a:pt x="125" y="185"/>
                  </a:lnTo>
                  <a:cubicBezTo>
                    <a:pt x="125" y="176"/>
                    <a:pt x="133" y="176"/>
                    <a:pt x="133" y="176"/>
                  </a:cubicBezTo>
                  <a:cubicBezTo>
                    <a:pt x="133" y="168"/>
                    <a:pt x="142" y="168"/>
                    <a:pt x="142" y="159"/>
                  </a:cubicBezTo>
                  <a:lnTo>
                    <a:pt x="150" y="159"/>
                  </a:lnTo>
                  <a:lnTo>
                    <a:pt x="150" y="151"/>
                  </a:lnTo>
                  <a:lnTo>
                    <a:pt x="158" y="151"/>
                  </a:lnTo>
                  <a:cubicBezTo>
                    <a:pt x="158" y="143"/>
                    <a:pt x="158" y="143"/>
                    <a:pt x="158" y="143"/>
                  </a:cubicBezTo>
                  <a:cubicBezTo>
                    <a:pt x="167" y="143"/>
                    <a:pt x="167" y="134"/>
                    <a:pt x="167" y="134"/>
                  </a:cubicBezTo>
                  <a:cubicBezTo>
                    <a:pt x="175" y="134"/>
                    <a:pt x="175" y="126"/>
                    <a:pt x="175" y="126"/>
                  </a:cubicBezTo>
                  <a:cubicBezTo>
                    <a:pt x="183" y="126"/>
                    <a:pt x="183" y="118"/>
                    <a:pt x="183" y="118"/>
                  </a:cubicBezTo>
                  <a:cubicBezTo>
                    <a:pt x="192" y="118"/>
                    <a:pt x="192" y="109"/>
                    <a:pt x="192" y="109"/>
                  </a:cubicBezTo>
                  <a:cubicBezTo>
                    <a:pt x="200" y="109"/>
                    <a:pt x="200" y="109"/>
                    <a:pt x="200" y="101"/>
                  </a:cubicBezTo>
                  <a:lnTo>
                    <a:pt x="209" y="101"/>
                  </a:lnTo>
                  <a:cubicBezTo>
                    <a:pt x="209" y="92"/>
                    <a:pt x="217" y="92"/>
                    <a:pt x="217" y="92"/>
                  </a:cubicBezTo>
                  <a:lnTo>
                    <a:pt x="217" y="84"/>
                  </a:lnTo>
                  <a:cubicBezTo>
                    <a:pt x="225" y="84"/>
                    <a:pt x="225" y="84"/>
                    <a:pt x="225" y="84"/>
                  </a:cubicBezTo>
                  <a:lnTo>
                    <a:pt x="234" y="84"/>
                  </a:lnTo>
                  <a:cubicBezTo>
                    <a:pt x="234" y="76"/>
                    <a:pt x="234" y="76"/>
                    <a:pt x="234" y="67"/>
                  </a:cubicBezTo>
                  <a:cubicBezTo>
                    <a:pt x="175" y="0"/>
                    <a:pt x="175" y="0"/>
                    <a:pt x="175" y="0"/>
                  </a:cubicBezTo>
                  <a:cubicBezTo>
                    <a:pt x="167" y="0"/>
                    <a:pt x="167" y="0"/>
                    <a:pt x="167" y="0"/>
                  </a:cubicBezTo>
                  <a:cubicBezTo>
                    <a:pt x="158" y="0"/>
                    <a:pt x="158" y="0"/>
                    <a:pt x="158" y="9"/>
                  </a:cubicBezTo>
                  <a:lnTo>
                    <a:pt x="150" y="9"/>
                  </a:lnTo>
                  <a:lnTo>
                    <a:pt x="150" y="17"/>
                  </a:lnTo>
                  <a:cubicBezTo>
                    <a:pt x="142" y="17"/>
                    <a:pt x="142" y="26"/>
                    <a:pt x="142" y="26"/>
                  </a:cubicBezTo>
                  <a:lnTo>
                    <a:pt x="133" y="34"/>
                  </a:lnTo>
                  <a:lnTo>
                    <a:pt x="125" y="42"/>
                  </a:lnTo>
                  <a:lnTo>
                    <a:pt x="116" y="51"/>
                  </a:lnTo>
                  <a:cubicBezTo>
                    <a:pt x="116" y="59"/>
                    <a:pt x="108" y="59"/>
                    <a:pt x="108" y="59"/>
                  </a:cubicBezTo>
                  <a:cubicBezTo>
                    <a:pt x="108" y="67"/>
                    <a:pt x="100" y="67"/>
                    <a:pt x="100" y="76"/>
                  </a:cubicBezTo>
                  <a:cubicBezTo>
                    <a:pt x="91" y="76"/>
                    <a:pt x="91" y="84"/>
                    <a:pt x="91" y="84"/>
                  </a:cubicBezTo>
                  <a:lnTo>
                    <a:pt x="83" y="92"/>
                  </a:lnTo>
                  <a:close/>
                  <a:moveTo>
                    <a:pt x="83" y="92"/>
                  </a:moveTo>
                  <a:lnTo>
                    <a:pt x="83" y="9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128" name="Freeform 502"/>
            <p:cNvSpPr>
              <a:spLocks noChangeArrowheads="1"/>
            </p:cNvSpPr>
            <p:nvPr/>
          </p:nvSpPr>
          <p:spPr bwMode="auto">
            <a:xfrm>
              <a:off x="3763963" y="5430837"/>
              <a:ext cx="26987" cy="93662"/>
            </a:xfrm>
            <a:custGeom>
              <a:avLst/>
              <a:gdLst>
                <a:gd name="T0" fmla="*/ 17 w 76"/>
                <a:gd name="T1" fmla="*/ 8 h 260"/>
                <a:gd name="T2" fmla="*/ 8 w 76"/>
                <a:gd name="T3" fmla="*/ 8 h 260"/>
                <a:gd name="T4" fmla="*/ 8 w 76"/>
                <a:gd name="T5" fmla="*/ 16 h 260"/>
                <a:gd name="T6" fmla="*/ 8 w 76"/>
                <a:gd name="T7" fmla="*/ 25 h 260"/>
                <a:gd name="T8" fmla="*/ 8 w 76"/>
                <a:gd name="T9" fmla="*/ 33 h 260"/>
                <a:gd name="T10" fmla="*/ 8 w 76"/>
                <a:gd name="T11" fmla="*/ 41 h 260"/>
                <a:gd name="T12" fmla="*/ 8 w 76"/>
                <a:gd name="T13" fmla="*/ 50 h 260"/>
                <a:gd name="T14" fmla="*/ 0 w 76"/>
                <a:gd name="T15" fmla="*/ 66 h 260"/>
                <a:gd name="T16" fmla="*/ 0 w 76"/>
                <a:gd name="T17" fmla="*/ 83 h 260"/>
                <a:gd name="T18" fmla="*/ 0 w 76"/>
                <a:gd name="T19" fmla="*/ 100 h 260"/>
                <a:gd name="T20" fmla="*/ 0 w 76"/>
                <a:gd name="T21" fmla="*/ 125 h 260"/>
                <a:gd name="T22" fmla="*/ 0 w 76"/>
                <a:gd name="T23" fmla="*/ 133 h 260"/>
                <a:gd name="T24" fmla="*/ 0 w 76"/>
                <a:gd name="T25" fmla="*/ 142 h 260"/>
                <a:gd name="T26" fmla="*/ 0 w 76"/>
                <a:gd name="T27" fmla="*/ 150 h 260"/>
                <a:gd name="T28" fmla="*/ 0 w 76"/>
                <a:gd name="T29" fmla="*/ 159 h 260"/>
                <a:gd name="T30" fmla="*/ 0 w 76"/>
                <a:gd name="T31" fmla="*/ 167 h 260"/>
                <a:gd name="T32" fmla="*/ 0 w 76"/>
                <a:gd name="T33" fmla="*/ 175 h 260"/>
                <a:gd name="T34" fmla="*/ 0 w 76"/>
                <a:gd name="T35" fmla="*/ 183 h 260"/>
                <a:gd name="T36" fmla="*/ 0 w 76"/>
                <a:gd name="T37" fmla="*/ 192 h 260"/>
                <a:gd name="T38" fmla="*/ 0 w 76"/>
                <a:gd name="T39" fmla="*/ 200 h 260"/>
                <a:gd name="T40" fmla="*/ 0 w 76"/>
                <a:gd name="T41" fmla="*/ 209 h 260"/>
                <a:gd name="T42" fmla="*/ 0 w 76"/>
                <a:gd name="T43" fmla="*/ 217 h 260"/>
                <a:gd name="T44" fmla="*/ 8 w 76"/>
                <a:gd name="T45" fmla="*/ 225 h 260"/>
                <a:gd name="T46" fmla="*/ 8 w 76"/>
                <a:gd name="T47" fmla="*/ 242 h 260"/>
                <a:gd name="T48" fmla="*/ 8 w 76"/>
                <a:gd name="T49" fmla="*/ 250 h 260"/>
                <a:gd name="T50" fmla="*/ 17 w 76"/>
                <a:gd name="T51" fmla="*/ 259 h 260"/>
                <a:gd name="T52" fmla="*/ 34 w 76"/>
                <a:gd name="T53" fmla="*/ 259 h 260"/>
                <a:gd name="T54" fmla="*/ 42 w 76"/>
                <a:gd name="T55" fmla="*/ 250 h 260"/>
                <a:gd name="T56" fmla="*/ 42 w 76"/>
                <a:gd name="T57" fmla="*/ 234 h 260"/>
                <a:gd name="T58" fmla="*/ 42 w 76"/>
                <a:gd name="T59" fmla="*/ 225 h 260"/>
                <a:gd name="T60" fmla="*/ 42 w 76"/>
                <a:gd name="T61" fmla="*/ 209 h 260"/>
                <a:gd name="T62" fmla="*/ 42 w 76"/>
                <a:gd name="T63" fmla="*/ 200 h 260"/>
                <a:gd name="T64" fmla="*/ 42 w 76"/>
                <a:gd name="T65" fmla="*/ 192 h 260"/>
                <a:gd name="T66" fmla="*/ 42 w 76"/>
                <a:gd name="T67" fmla="*/ 183 h 260"/>
                <a:gd name="T68" fmla="*/ 42 w 76"/>
                <a:gd name="T69" fmla="*/ 175 h 260"/>
                <a:gd name="T70" fmla="*/ 42 w 76"/>
                <a:gd name="T71" fmla="*/ 167 h 260"/>
                <a:gd name="T72" fmla="*/ 42 w 76"/>
                <a:gd name="T73" fmla="*/ 159 h 260"/>
                <a:gd name="T74" fmla="*/ 42 w 76"/>
                <a:gd name="T75" fmla="*/ 150 h 260"/>
                <a:gd name="T76" fmla="*/ 42 w 76"/>
                <a:gd name="T77" fmla="*/ 142 h 260"/>
                <a:gd name="T78" fmla="*/ 42 w 76"/>
                <a:gd name="T79" fmla="*/ 133 h 260"/>
                <a:gd name="T80" fmla="*/ 42 w 76"/>
                <a:gd name="T81" fmla="*/ 125 h 260"/>
                <a:gd name="T82" fmla="*/ 50 w 76"/>
                <a:gd name="T83" fmla="*/ 100 h 260"/>
                <a:gd name="T84" fmla="*/ 50 w 76"/>
                <a:gd name="T85" fmla="*/ 92 h 260"/>
                <a:gd name="T86" fmla="*/ 58 w 76"/>
                <a:gd name="T87" fmla="*/ 75 h 260"/>
                <a:gd name="T88" fmla="*/ 58 w 76"/>
                <a:gd name="T89" fmla="*/ 58 h 260"/>
                <a:gd name="T90" fmla="*/ 58 w 76"/>
                <a:gd name="T91" fmla="*/ 50 h 260"/>
                <a:gd name="T92" fmla="*/ 67 w 76"/>
                <a:gd name="T93" fmla="*/ 41 h 260"/>
                <a:gd name="T94" fmla="*/ 67 w 76"/>
                <a:gd name="T95" fmla="*/ 33 h 260"/>
                <a:gd name="T96" fmla="*/ 67 w 76"/>
                <a:gd name="T97" fmla="*/ 25 h 260"/>
                <a:gd name="T98" fmla="*/ 75 w 76"/>
                <a:gd name="T99" fmla="*/ 16 h 260"/>
                <a:gd name="T100" fmla="*/ 67 w 76"/>
                <a:gd name="T101" fmla="*/ 8 h 260"/>
                <a:gd name="T102" fmla="*/ 25 w 76"/>
                <a:gd name="T103" fmla="*/ 0 h 260"/>
                <a:gd name="T104" fmla="*/ 17 w 76"/>
                <a:gd name="T105" fmla="*/ 8 h 260"/>
                <a:gd name="T106" fmla="*/ 17 w 76"/>
                <a:gd name="T107" fmla="*/ 8 h 260"/>
                <a:gd name="T108" fmla="*/ 17 w 76"/>
                <a:gd name="T10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260">
                  <a:moveTo>
                    <a:pt x="17" y="8"/>
                  </a:moveTo>
                  <a:cubicBezTo>
                    <a:pt x="8" y="8"/>
                    <a:pt x="8" y="8"/>
                    <a:pt x="8" y="8"/>
                  </a:cubicBezTo>
                  <a:cubicBezTo>
                    <a:pt x="8" y="16"/>
                    <a:pt x="8" y="16"/>
                    <a:pt x="8" y="16"/>
                  </a:cubicBezTo>
                  <a:lnTo>
                    <a:pt x="8" y="25"/>
                  </a:lnTo>
                  <a:lnTo>
                    <a:pt x="8" y="33"/>
                  </a:lnTo>
                  <a:lnTo>
                    <a:pt x="8" y="41"/>
                  </a:lnTo>
                  <a:lnTo>
                    <a:pt x="8" y="50"/>
                  </a:lnTo>
                  <a:cubicBezTo>
                    <a:pt x="8" y="50"/>
                    <a:pt x="0" y="58"/>
                    <a:pt x="0" y="66"/>
                  </a:cubicBezTo>
                  <a:cubicBezTo>
                    <a:pt x="0" y="75"/>
                    <a:pt x="0" y="75"/>
                    <a:pt x="0" y="83"/>
                  </a:cubicBezTo>
                  <a:cubicBezTo>
                    <a:pt x="0" y="92"/>
                    <a:pt x="0" y="92"/>
                    <a:pt x="0" y="100"/>
                  </a:cubicBezTo>
                  <a:cubicBezTo>
                    <a:pt x="0" y="108"/>
                    <a:pt x="0" y="117"/>
                    <a:pt x="0" y="125"/>
                  </a:cubicBezTo>
                  <a:cubicBezTo>
                    <a:pt x="0" y="133"/>
                    <a:pt x="0" y="133"/>
                    <a:pt x="0" y="133"/>
                  </a:cubicBezTo>
                  <a:lnTo>
                    <a:pt x="0" y="142"/>
                  </a:lnTo>
                  <a:lnTo>
                    <a:pt x="0" y="150"/>
                  </a:lnTo>
                  <a:cubicBezTo>
                    <a:pt x="0" y="159"/>
                    <a:pt x="0" y="159"/>
                    <a:pt x="0" y="159"/>
                  </a:cubicBezTo>
                  <a:lnTo>
                    <a:pt x="0" y="167"/>
                  </a:lnTo>
                  <a:cubicBezTo>
                    <a:pt x="0" y="175"/>
                    <a:pt x="0" y="175"/>
                    <a:pt x="0" y="175"/>
                  </a:cubicBezTo>
                  <a:cubicBezTo>
                    <a:pt x="0" y="183"/>
                    <a:pt x="0" y="183"/>
                    <a:pt x="0" y="183"/>
                  </a:cubicBezTo>
                  <a:lnTo>
                    <a:pt x="0" y="192"/>
                  </a:lnTo>
                  <a:lnTo>
                    <a:pt x="0" y="200"/>
                  </a:lnTo>
                  <a:lnTo>
                    <a:pt x="0" y="209"/>
                  </a:lnTo>
                  <a:lnTo>
                    <a:pt x="0" y="217"/>
                  </a:lnTo>
                  <a:lnTo>
                    <a:pt x="8" y="225"/>
                  </a:lnTo>
                  <a:cubicBezTo>
                    <a:pt x="8" y="234"/>
                    <a:pt x="8" y="234"/>
                    <a:pt x="8" y="242"/>
                  </a:cubicBezTo>
                  <a:lnTo>
                    <a:pt x="8" y="250"/>
                  </a:lnTo>
                  <a:cubicBezTo>
                    <a:pt x="8" y="259"/>
                    <a:pt x="17" y="259"/>
                    <a:pt x="17" y="259"/>
                  </a:cubicBezTo>
                  <a:cubicBezTo>
                    <a:pt x="34" y="259"/>
                    <a:pt x="34" y="259"/>
                    <a:pt x="34" y="259"/>
                  </a:cubicBezTo>
                  <a:cubicBezTo>
                    <a:pt x="42" y="259"/>
                    <a:pt x="42" y="250"/>
                    <a:pt x="42" y="250"/>
                  </a:cubicBezTo>
                  <a:cubicBezTo>
                    <a:pt x="42" y="242"/>
                    <a:pt x="42" y="242"/>
                    <a:pt x="42" y="234"/>
                  </a:cubicBezTo>
                  <a:lnTo>
                    <a:pt x="42" y="225"/>
                  </a:lnTo>
                  <a:cubicBezTo>
                    <a:pt x="42" y="217"/>
                    <a:pt x="42" y="217"/>
                    <a:pt x="42" y="209"/>
                  </a:cubicBezTo>
                  <a:lnTo>
                    <a:pt x="42" y="200"/>
                  </a:lnTo>
                  <a:cubicBezTo>
                    <a:pt x="42" y="192"/>
                    <a:pt x="42" y="192"/>
                    <a:pt x="42" y="192"/>
                  </a:cubicBezTo>
                  <a:lnTo>
                    <a:pt x="42" y="183"/>
                  </a:lnTo>
                  <a:lnTo>
                    <a:pt x="42" y="175"/>
                  </a:lnTo>
                  <a:cubicBezTo>
                    <a:pt x="42" y="167"/>
                    <a:pt x="42" y="167"/>
                    <a:pt x="42" y="167"/>
                  </a:cubicBezTo>
                  <a:lnTo>
                    <a:pt x="42" y="159"/>
                  </a:lnTo>
                  <a:cubicBezTo>
                    <a:pt x="42" y="150"/>
                    <a:pt x="42" y="150"/>
                    <a:pt x="42" y="150"/>
                  </a:cubicBezTo>
                  <a:lnTo>
                    <a:pt x="42" y="142"/>
                  </a:lnTo>
                  <a:lnTo>
                    <a:pt x="42" y="133"/>
                  </a:lnTo>
                  <a:cubicBezTo>
                    <a:pt x="42" y="125"/>
                    <a:pt x="42" y="125"/>
                    <a:pt x="42" y="125"/>
                  </a:cubicBezTo>
                  <a:cubicBezTo>
                    <a:pt x="50" y="117"/>
                    <a:pt x="50" y="108"/>
                    <a:pt x="50" y="100"/>
                  </a:cubicBezTo>
                  <a:lnTo>
                    <a:pt x="50" y="92"/>
                  </a:lnTo>
                  <a:cubicBezTo>
                    <a:pt x="50" y="83"/>
                    <a:pt x="50" y="83"/>
                    <a:pt x="58" y="75"/>
                  </a:cubicBezTo>
                  <a:cubicBezTo>
                    <a:pt x="58" y="75"/>
                    <a:pt x="58" y="66"/>
                    <a:pt x="58" y="58"/>
                  </a:cubicBezTo>
                  <a:lnTo>
                    <a:pt x="58" y="50"/>
                  </a:lnTo>
                  <a:cubicBezTo>
                    <a:pt x="67" y="41"/>
                    <a:pt x="67" y="41"/>
                    <a:pt x="67" y="41"/>
                  </a:cubicBezTo>
                  <a:cubicBezTo>
                    <a:pt x="67" y="33"/>
                    <a:pt x="67" y="33"/>
                    <a:pt x="67" y="33"/>
                  </a:cubicBezTo>
                  <a:lnTo>
                    <a:pt x="67" y="25"/>
                  </a:lnTo>
                  <a:lnTo>
                    <a:pt x="75" y="16"/>
                  </a:lnTo>
                  <a:cubicBezTo>
                    <a:pt x="75" y="16"/>
                    <a:pt x="67" y="16"/>
                    <a:pt x="67" y="8"/>
                  </a:cubicBezTo>
                  <a:cubicBezTo>
                    <a:pt x="25" y="0"/>
                    <a:pt x="25" y="0"/>
                    <a:pt x="25" y="0"/>
                  </a:cubicBezTo>
                  <a:cubicBezTo>
                    <a:pt x="17" y="0"/>
                    <a:pt x="17" y="0"/>
                    <a:pt x="17" y="8"/>
                  </a:cubicBezTo>
                  <a:close/>
                  <a:moveTo>
                    <a:pt x="17" y="8"/>
                  </a:moveTo>
                  <a:lnTo>
                    <a:pt x="17" y="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129" name="Freeform 503"/>
            <p:cNvSpPr>
              <a:spLocks noChangeArrowheads="1"/>
            </p:cNvSpPr>
            <p:nvPr/>
          </p:nvSpPr>
          <p:spPr bwMode="auto">
            <a:xfrm>
              <a:off x="3925888" y="5216524"/>
              <a:ext cx="142875" cy="304800"/>
            </a:xfrm>
            <a:custGeom>
              <a:avLst/>
              <a:gdLst>
                <a:gd name="T0" fmla="*/ 76 w 395"/>
                <a:gd name="T1" fmla="*/ 836 h 845"/>
                <a:gd name="T2" fmla="*/ 126 w 395"/>
                <a:gd name="T3" fmla="*/ 844 h 845"/>
                <a:gd name="T4" fmla="*/ 218 w 395"/>
                <a:gd name="T5" fmla="*/ 786 h 845"/>
                <a:gd name="T6" fmla="*/ 226 w 395"/>
                <a:gd name="T7" fmla="*/ 761 h 845"/>
                <a:gd name="T8" fmla="*/ 327 w 395"/>
                <a:gd name="T9" fmla="*/ 301 h 845"/>
                <a:gd name="T10" fmla="*/ 368 w 395"/>
                <a:gd name="T11" fmla="*/ 134 h 845"/>
                <a:gd name="T12" fmla="*/ 394 w 395"/>
                <a:gd name="T13" fmla="*/ 25 h 845"/>
                <a:gd name="T14" fmla="*/ 377 w 395"/>
                <a:gd name="T15" fmla="*/ 0 h 845"/>
                <a:gd name="T16" fmla="*/ 360 w 395"/>
                <a:gd name="T17" fmla="*/ 8 h 845"/>
                <a:gd name="T18" fmla="*/ 310 w 395"/>
                <a:gd name="T19" fmla="*/ 117 h 845"/>
                <a:gd name="T20" fmla="*/ 235 w 395"/>
                <a:gd name="T21" fmla="*/ 267 h 845"/>
                <a:gd name="T22" fmla="*/ 26 w 395"/>
                <a:gd name="T23" fmla="*/ 694 h 845"/>
                <a:gd name="T24" fmla="*/ 76 w 395"/>
                <a:gd name="T25" fmla="*/ 836 h 845"/>
                <a:gd name="T26" fmla="*/ 126 w 395"/>
                <a:gd name="T27" fmla="*/ 686 h 845"/>
                <a:gd name="T28" fmla="*/ 176 w 395"/>
                <a:gd name="T29" fmla="*/ 736 h 845"/>
                <a:gd name="T30" fmla="*/ 126 w 395"/>
                <a:gd name="T31" fmla="*/ 786 h 845"/>
                <a:gd name="T32" fmla="*/ 76 w 395"/>
                <a:gd name="T33" fmla="*/ 736 h 845"/>
                <a:gd name="T34" fmla="*/ 126 w 395"/>
                <a:gd name="T35" fmla="*/ 686 h 845"/>
                <a:gd name="T36" fmla="*/ 126 w 395"/>
                <a:gd name="T37" fmla="*/ 686 h 845"/>
                <a:gd name="T38" fmla="*/ 126 w 395"/>
                <a:gd name="T39" fmla="*/ 68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845">
                  <a:moveTo>
                    <a:pt x="76" y="836"/>
                  </a:moveTo>
                  <a:cubicBezTo>
                    <a:pt x="93" y="844"/>
                    <a:pt x="109" y="844"/>
                    <a:pt x="126" y="844"/>
                  </a:cubicBezTo>
                  <a:cubicBezTo>
                    <a:pt x="159" y="844"/>
                    <a:pt x="201" y="819"/>
                    <a:pt x="218" y="786"/>
                  </a:cubicBezTo>
                  <a:cubicBezTo>
                    <a:pt x="218" y="777"/>
                    <a:pt x="218" y="769"/>
                    <a:pt x="226" y="761"/>
                  </a:cubicBezTo>
                  <a:cubicBezTo>
                    <a:pt x="327" y="301"/>
                    <a:pt x="327" y="301"/>
                    <a:pt x="327" y="301"/>
                  </a:cubicBezTo>
                  <a:cubicBezTo>
                    <a:pt x="368" y="134"/>
                    <a:pt x="368" y="134"/>
                    <a:pt x="368" y="134"/>
                  </a:cubicBezTo>
                  <a:cubicBezTo>
                    <a:pt x="394" y="25"/>
                    <a:pt x="394" y="25"/>
                    <a:pt x="394" y="25"/>
                  </a:cubicBezTo>
                  <a:cubicBezTo>
                    <a:pt x="394" y="8"/>
                    <a:pt x="385" y="0"/>
                    <a:pt x="377" y="0"/>
                  </a:cubicBezTo>
                  <a:cubicBezTo>
                    <a:pt x="368" y="0"/>
                    <a:pt x="368" y="0"/>
                    <a:pt x="360" y="8"/>
                  </a:cubicBezTo>
                  <a:cubicBezTo>
                    <a:pt x="310" y="117"/>
                    <a:pt x="310" y="117"/>
                    <a:pt x="310" y="117"/>
                  </a:cubicBezTo>
                  <a:cubicBezTo>
                    <a:pt x="235" y="267"/>
                    <a:pt x="235" y="267"/>
                    <a:pt x="235" y="267"/>
                  </a:cubicBezTo>
                  <a:cubicBezTo>
                    <a:pt x="26" y="694"/>
                    <a:pt x="26" y="694"/>
                    <a:pt x="26" y="694"/>
                  </a:cubicBezTo>
                  <a:cubicBezTo>
                    <a:pt x="0" y="744"/>
                    <a:pt x="26" y="811"/>
                    <a:pt x="76" y="836"/>
                  </a:cubicBezTo>
                  <a:close/>
                  <a:moveTo>
                    <a:pt x="126" y="686"/>
                  </a:moveTo>
                  <a:cubicBezTo>
                    <a:pt x="151" y="686"/>
                    <a:pt x="176" y="711"/>
                    <a:pt x="176" y="736"/>
                  </a:cubicBezTo>
                  <a:cubicBezTo>
                    <a:pt x="176" y="769"/>
                    <a:pt x="151" y="786"/>
                    <a:pt x="126" y="786"/>
                  </a:cubicBezTo>
                  <a:cubicBezTo>
                    <a:pt x="101" y="786"/>
                    <a:pt x="76" y="769"/>
                    <a:pt x="76" y="736"/>
                  </a:cubicBezTo>
                  <a:cubicBezTo>
                    <a:pt x="76" y="711"/>
                    <a:pt x="101" y="686"/>
                    <a:pt x="126" y="686"/>
                  </a:cubicBezTo>
                  <a:close/>
                  <a:moveTo>
                    <a:pt x="126" y="686"/>
                  </a:moveTo>
                  <a:lnTo>
                    <a:pt x="126" y="686"/>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grpSp>
      <p:sp>
        <p:nvSpPr>
          <p:cNvPr id="130" name="Freeform 299"/>
          <p:cNvSpPr>
            <a:spLocks noChangeAspect="1" noChangeArrowheads="1"/>
          </p:cNvSpPr>
          <p:nvPr/>
        </p:nvSpPr>
        <p:spPr bwMode="auto">
          <a:xfrm>
            <a:off x="4106656" y="2936222"/>
            <a:ext cx="342914" cy="328485"/>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wrap="none" lIns="182839" tIns="91419" rIns="182839" bIns="91419" anchor="ctr"/>
          <a:lstStyle/>
          <a:p>
            <a:pPr>
              <a:defRPr/>
            </a:pPr>
            <a:endParaRPr lang="en-US" sz="1800" dirty="0">
              <a:cs typeface="+mn-ea"/>
              <a:sym typeface="+mn-lt"/>
            </a:endParaRPr>
          </a:p>
        </p:txBody>
      </p:sp>
      <p:sp>
        <p:nvSpPr>
          <p:cNvPr id="131" name="TextBox 153"/>
          <p:cNvSpPr txBox="1"/>
          <p:nvPr/>
        </p:nvSpPr>
        <p:spPr>
          <a:xfrm>
            <a:off x="5059648" y="1602569"/>
            <a:ext cx="754054" cy="253916"/>
          </a:xfrm>
          <a:prstGeom prst="rect">
            <a:avLst/>
          </a:prstGeom>
          <a:noFill/>
        </p:spPr>
        <p:txBody>
          <a:bodyPr wrap="none" lIns="68580" tIns="34290" rIns="68580" bIns="34290" rtlCol="0">
            <a:spAutoFit/>
          </a:bodyPr>
          <a:lstStyle/>
          <a:p>
            <a:pPr algn="r"/>
            <a:r>
              <a:rPr lang="zh-CN" altLang="en-US" sz="1200" b="1" dirty="0">
                <a:solidFill>
                  <a:schemeClr val="bg1"/>
                </a:solidFill>
                <a:cs typeface="+mn-ea"/>
                <a:sym typeface="+mn-lt"/>
              </a:rPr>
              <a:t>标题内容</a:t>
            </a:r>
            <a:endParaRPr lang="id-ID" altLang="zh-CN" sz="1200" b="1" dirty="0">
              <a:solidFill>
                <a:schemeClr val="bg1"/>
              </a:solidFill>
              <a:cs typeface="+mn-ea"/>
              <a:sym typeface="+mn-lt"/>
            </a:endParaRPr>
          </a:p>
        </p:txBody>
      </p:sp>
      <p:sp>
        <p:nvSpPr>
          <p:cNvPr id="132" name="TextBox 154"/>
          <p:cNvSpPr txBox="1"/>
          <p:nvPr/>
        </p:nvSpPr>
        <p:spPr>
          <a:xfrm>
            <a:off x="5188739" y="2081615"/>
            <a:ext cx="754054" cy="253916"/>
          </a:xfrm>
          <a:prstGeom prst="rect">
            <a:avLst/>
          </a:prstGeom>
          <a:noFill/>
        </p:spPr>
        <p:txBody>
          <a:bodyPr wrap="none" lIns="68580" tIns="34290" rIns="68580" bIns="34290" rtlCol="0">
            <a:spAutoFit/>
          </a:bodyPr>
          <a:lstStyle/>
          <a:p>
            <a:pPr algn="r"/>
            <a:r>
              <a:rPr lang="zh-CN" altLang="en-US" sz="1200" b="1" dirty="0">
                <a:solidFill>
                  <a:schemeClr val="bg1"/>
                </a:solidFill>
                <a:cs typeface="+mn-ea"/>
                <a:sym typeface="+mn-lt"/>
              </a:rPr>
              <a:t>标题内容</a:t>
            </a:r>
            <a:endParaRPr lang="id-ID" altLang="zh-CN" sz="1200" b="1" dirty="0">
              <a:solidFill>
                <a:schemeClr val="bg1"/>
              </a:solidFill>
              <a:cs typeface="+mn-ea"/>
              <a:sym typeface="+mn-lt"/>
            </a:endParaRPr>
          </a:p>
        </p:txBody>
      </p:sp>
      <p:sp>
        <p:nvSpPr>
          <p:cNvPr id="133" name="TextBox 155"/>
          <p:cNvSpPr txBox="1"/>
          <p:nvPr/>
        </p:nvSpPr>
        <p:spPr>
          <a:xfrm>
            <a:off x="5209371" y="2631537"/>
            <a:ext cx="754053" cy="253916"/>
          </a:xfrm>
          <a:prstGeom prst="rect">
            <a:avLst/>
          </a:prstGeom>
          <a:noFill/>
        </p:spPr>
        <p:txBody>
          <a:bodyPr wrap="none" lIns="68580" tIns="34290" rIns="68580" bIns="34290" rtlCol="0">
            <a:spAutoFit/>
          </a:bodyPr>
          <a:lstStyle/>
          <a:p>
            <a:pPr algn="r"/>
            <a:r>
              <a:rPr lang="zh-CN" altLang="en-US" sz="1200" b="1" dirty="0">
                <a:solidFill>
                  <a:schemeClr val="bg1"/>
                </a:solidFill>
                <a:cs typeface="+mn-ea"/>
                <a:sym typeface="+mn-lt"/>
              </a:rPr>
              <a:t>标题内容</a:t>
            </a:r>
            <a:endParaRPr lang="id-ID" altLang="zh-CN" sz="1200" b="1" dirty="0">
              <a:solidFill>
                <a:schemeClr val="bg1"/>
              </a:solidFill>
              <a:cs typeface="+mn-ea"/>
              <a:sym typeface="+mn-lt"/>
            </a:endParaRPr>
          </a:p>
        </p:txBody>
      </p:sp>
      <p:sp>
        <p:nvSpPr>
          <p:cNvPr id="134" name="TextBox 159"/>
          <p:cNvSpPr txBox="1"/>
          <p:nvPr/>
        </p:nvSpPr>
        <p:spPr>
          <a:xfrm>
            <a:off x="3253446" y="1856997"/>
            <a:ext cx="754053" cy="253916"/>
          </a:xfrm>
          <a:prstGeom prst="rect">
            <a:avLst/>
          </a:prstGeom>
          <a:noFill/>
        </p:spPr>
        <p:txBody>
          <a:bodyPr wrap="none" lIns="68580" tIns="34290" rIns="68580" bIns="34290" rtlCol="0">
            <a:spAutoFit/>
          </a:bodyPr>
          <a:lstStyle/>
          <a:p>
            <a:pPr algn="r"/>
            <a:r>
              <a:rPr lang="zh-CN" altLang="en-US" sz="1200" b="1" dirty="0">
                <a:solidFill>
                  <a:schemeClr val="bg1"/>
                </a:solidFill>
                <a:cs typeface="+mn-ea"/>
                <a:sym typeface="+mn-lt"/>
              </a:rPr>
              <a:t>标题内容</a:t>
            </a:r>
            <a:endParaRPr lang="id-ID" altLang="zh-CN" sz="1200" b="1" dirty="0">
              <a:solidFill>
                <a:schemeClr val="bg1"/>
              </a:solidFill>
              <a:cs typeface="+mn-ea"/>
              <a:sym typeface="+mn-lt"/>
            </a:endParaRPr>
          </a:p>
        </p:txBody>
      </p:sp>
      <p:sp>
        <p:nvSpPr>
          <p:cNvPr id="135" name="TextBox 161"/>
          <p:cNvSpPr txBox="1"/>
          <p:nvPr/>
        </p:nvSpPr>
        <p:spPr>
          <a:xfrm>
            <a:off x="3253445" y="2416282"/>
            <a:ext cx="754054" cy="253916"/>
          </a:xfrm>
          <a:prstGeom prst="rect">
            <a:avLst/>
          </a:prstGeom>
          <a:noFill/>
        </p:spPr>
        <p:txBody>
          <a:bodyPr wrap="none" lIns="68580" tIns="34290" rIns="68580" bIns="34290" rtlCol="0">
            <a:spAutoFit/>
          </a:bodyPr>
          <a:lstStyle/>
          <a:p>
            <a:pPr algn="r"/>
            <a:r>
              <a:rPr lang="zh-CN" altLang="en-US" sz="1200" b="1" dirty="0">
                <a:solidFill>
                  <a:schemeClr val="bg1"/>
                </a:solidFill>
                <a:cs typeface="+mn-ea"/>
                <a:sym typeface="+mn-lt"/>
              </a:rPr>
              <a:t>标题内容</a:t>
            </a:r>
            <a:endParaRPr lang="id-ID" altLang="zh-CN" sz="1200" b="1" dirty="0">
              <a:solidFill>
                <a:schemeClr val="bg1"/>
              </a:solidFill>
              <a:cs typeface="+mn-ea"/>
              <a:sym typeface="+mn-lt"/>
            </a:endParaRPr>
          </a:p>
        </p:txBody>
      </p:sp>
      <p:sp>
        <p:nvSpPr>
          <p:cNvPr id="136" name="TextBox 162"/>
          <p:cNvSpPr txBox="1"/>
          <p:nvPr/>
        </p:nvSpPr>
        <p:spPr>
          <a:xfrm>
            <a:off x="3253446" y="2974568"/>
            <a:ext cx="754053" cy="253916"/>
          </a:xfrm>
          <a:prstGeom prst="rect">
            <a:avLst/>
          </a:prstGeom>
          <a:noFill/>
        </p:spPr>
        <p:txBody>
          <a:bodyPr wrap="none" lIns="68580" tIns="34290" rIns="68580" bIns="34290" rtlCol="0">
            <a:spAutoFit/>
          </a:bodyPr>
          <a:lstStyle/>
          <a:p>
            <a:pPr algn="r"/>
            <a:r>
              <a:rPr lang="zh-CN" altLang="en-US" sz="1200" b="1" dirty="0">
                <a:solidFill>
                  <a:schemeClr val="bg1"/>
                </a:solidFill>
                <a:cs typeface="+mn-ea"/>
                <a:sym typeface="+mn-lt"/>
              </a:rPr>
              <a:t>标题内容</a:t>
            </a:r>
            <a:endParaRPr lang="id-ID" sz="1200" b="1" dirty="0">
              <a:solidFill>
                <a:schemeClr val="bg1"/>
              </a:solidFill>
              <a:cs typeface="+mn-ea"/>
              <a:sym typeface="+mn-lt"/>
            </a:endParaRPr>
          </a:p>
        </p:txBody>
      </p:sp>
      <p:grpSp>
        <p:nvGrpSpPr>
          <p:cNvPr id="137" name="组合 136"/>
          <p:cNvGrpSpPr/>
          <p:nvPr/>
        </p:nvGrpSpPr>
        <p:grpSpPr>
          <a:xfrm>
            <a:off x="2236258" y="1564005"/>
            <a:ext cx="449065" cy="461665"/>
            <a:chOff x="1775793" y="4517453"/>
            <a:chExt cx="449065" cy="461665"/>
          </a:xfrm>
        </p:grpSpPr>
        <p:sp>
          <p:nvSpPr>
            <p:cNvPr id="138" name="椭圆 137"/>
            <p:cNvSpPr/>
            <p:nvPr/>
          </p:nvSpPr>
          <p:spPr>
            <a:xfrm rot="9480000">
              <a:off x="1775793" y="4523754"/>
              <a:ext cx="449065" cy="449065"/>
            </a:xfrm>
            <a:prstGeom prst="ellipse">
              <a:avLst/>
            </a:prstGeom>
            <a:gradFill flip="none" rotWithShape="1">
              <a:gsLst>
                <a:gs pos="0">
                  <a:srgbClr val="009999"/>
                </a:gs>
                <a:gs pos="100000">
                  <a:srgbClr val="008080"/>
                </a:gs>
              </a:gsLst>
              <a:lin ang="10200000" scaled="0"/>
              <a:tileRect/>
            </a:gradFill>
            <a:ln w="38100">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文本框 138"/>
            <p:cNvSpPr txBox="1"/>
            <p:nvPr/>
          </p:nvSpPr>
          <p:spPr>
            <a:xfrm>
              <a:off x="1809750" y="4517453"/>
              <a:ext cx="344644" cy="461665"/>
            </a:xfrm>
            <a:prstGeom prst="rect">
              <a:avLst/>
            </a:prstGeom>
            <a:noFill/>
          </p:spPr>
          <p:txBody>
            <a:bodyPr wrap="square" rtlCol="0">
              <a:spAutoFit/>
            </a:bodyPr>
            <a:lstStyle/>
            <a:p>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grpSp>
      <p:grpSp>
        <p:nvGrpSpPr>
          <p:cNvPr id="140" name="组合 139"/>
          <p:cNvGrpSpPr/>
          <p:nvPr/>
        </p:nvGrpSpPr>
        <p:grpSpPr>
          <a:xfrm>
            <a:off x="6378908" y="1564005"/>
            <a:ext cx="449065" cy="461665"/>
            <a:chOff x="2456706" y="4516696"/>
            <a:chExt cx="449065" cy="461665"/>
          </a:xfrm>
        </p:grpSpPr>
        <p:sp>
          <p:nvSpPr>
            <p:cNvPr id="141" name="椭圆 140"/>
            <p:cNvSpPr/>
            <p:nvPr/>
          </p:nvSpPr>
          <p:spPr>
            <a:xfrm rot="9480000">
              <a:off x="2456706" y="4523754"/>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2" name="文本框 141"/>
            <p:cNvSpPr txBox="1"/>
            <p:nvPr/>
          </p:nvSpPr>
          <p:spPr>
            <a:xfrm>
              <a:off x="2504729" y="4516696"/>
              <a:ext cx="344644" cy="461665"/>
            </a:xfrm>
            <a:prstGeom prst="rect">
              <a:avLst/>
            </a:prstGeom>
            <a:noFill/>
          </p:spPr>
          <p:txBody>
            <a:bodyPr wrap="square" rtlCol="0">
              <a:spAutoFit/>
            </a:bodyPr>
            <a:lstStyle/>
            <a:p>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grpSp>
      <p:grpSp>
        <p:nvGrpSpPr>
          <p:cNvPr id="143" name="组合 142"/>
          <p:cNvGrpSpPr/>
          <p:nvPr/>
        </p:nvGrpSpPr>
        <p:grpSpPr>
          <a:xfrm>
            <a:off x="2234258" y="2658006"/>
            <a:ext cx="449065" cy="461665"/>
            <a:chOff x="3137619" y="4517452"/>
            <a:chExt cx="449065" cy="461665"/>
          </a:xfrm>
        </p:grpSpPr>
        <p:sp>
          <p:nvSpPr>
            <p:cNvPr id="144" name="椭圆 143"/>
            <p:cNvSpPr/>
            <p:nvPr/>
          </p:nvSpPr>
          <p:spPr>
            <a:xfrm rot="9480000">
              <a:off x="3137619" y="4523754"/>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5" name="文本框 144"/>
            <p:cNvSpPr txBox="1"/>
            <p:nvPr/>
          </p:nvSpPr>
          <p:spPr>
            <a:xfrm>
              <a:off x="3189829" y="4517452"/>
              <a:ext cx="344644" cy="461665"/>
            </a:xfrm>
            <a:prstGeom prst="rect">
              <a:avLst/>
            </a:prstGeom>
            <a:noFill/>
          </p:spPr>
          <p:txBody>
            <a:bodyPr wrap="square" rtlCol="0">
              <a:spAutoFit/>
            </a:bodyPr>
            <a:lstStyle/>
            <a:p>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grpSp>
      <p:grpSp>
        <p:nvGrpSpPr>
          <p:cNvPr id="146" name="组合 145"/>
          <p:cNvGrpSpPr/>
          <p:nvPr/>
        </p:nvGrpSpPr>
        <p:grpSpPr>
          <a:xfrm>
            <a:off x="6414115" y="2657727"/>
            <a:ext cx="481620" cy="462222"/>
            <a:chOff x="3817346" y="4516695"/>
            <a:chExt cx="481620" cy="462222"/>
          </a:xfrm>
        </p:grpSpPr>
        <p:sp>
          <p:nvSpPr>
            <p:cNvPr id="147" name="椭圆 146"/>
            <p:cNvSpPr/>
            <p:nvPr/>
          </p:nvSpPr>
          <p:spPr>
            <a:xfrm rot="9480000">
              <a:off x="3817346" y="4529852"/>
              <a:ext cx="481620" cy="449065"/>
            </a:xfrm>
            <a:prstGeom prst="ellipse">
              <a:avLst/>
            </a:prstGeom>
            <a:gradFill flip="none" rotWithShape="1">
              <a:gsLst>
                <a:gs pos="0">
                  <a:srgbClr val="E94744"/>
                </a:gs>
                <a:gs pos="100000">
                  <a:srgbClr val="C34A3D"/>
                </a:gs>
              </a:gsLst>
              <a:lin ang="10200000" scaled="0"/>
              <a:tileRect/>
            </a:gradFill>
            <a:ln w="38100">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8" name="文本框 147"/>
            <p:cNvSpPr txBox="1"/>
            <p:nvPr/>
          </p:nvSpPr>
          <p:spPr>
            <a:xfrm>
              <a:off x="3885834" y="4516695"/>
              <a:ext cx="344644" cy="461665"/>
            </a:xfrm>
            <a:prstGeom prst="rect">
              <a:avLst/>
            </a:prstGeom>
            <a:noFill/>
          </p:spPr>
          <p:txBody>
            <a:bodyPr wrap="square" rtlCol="0">
              <a:spAutoFit/>
            </a:bodyPr>
            <a:lstStyle/>
            <a:p>
              <a:r>
                <a:rPr lang="en-US" altLang="zh-CN" sz="2400" dirty="0">
                  <a:solidFill>
                    <a:schemeClr val="bg1"/>
                  </a:solidFill>
                  <a:cs typeface="+mn-ea"/>
                  <a:sym typeface="+mn-lt"/>
                </a:rPr>
                <a:t>4</a:t>
              </a:r>
              <a:endParaRPr lang="zh-CN" altLang="en-US" sz="2400" dirty="0">
                <a:solidFill>
                  <a:schemeClr val="bg1"/>
                </a:solidFill>
                <a:cs typeface="+mn-ea"/>
                <a:sym typeface="+mn-lt"/>
              </a:endParaRPr>
            </a:p>
          </p:txBody>
        </p:sp>
      </p:grpSp>
      <p:grpSp>
        <p:nvGrpSpPr>
          <p:cNvPr id="149" name="组合 148"/>
          <p:cNvGrpSpPr/>
          <p:nvPr/>
        </p:nvGrpSpPr>
        <p:grpSpPr>
          <a:xfrm>
            <a:off x="2266683" y="3607569"/>
            <a:ext cx="449065" cy="461665"/>
            <a:chOff x="1775793" y="4517453"/>
            <a:chExt cx="449065" cy="461665"/>
          </a:xfrm>
        </p:grpSpPr>
        <p:sp>
          <p:nvSpPr>
            <p:cNvPr id="150" name="椭圆 149"/>
            <p:cNvSpPr/>
            <p:nvPr/>
          </p:nvSpPr>
          <p:spPr>
            <a:xfrm rot="9480000">
              <a:off x="1775793" y="4523754"/>
              <a:ext cx="449065" cy="449065"/>
            </a:xfrm>
            <a:prstGeom prst="ellipse">
              <a:avLst/>
            </a:prstGeom>
            <a:gradFill flip="none" rotWithShape="1">
              <a:gsLst>
                <a:gs pos="0">
                  <a:srgbClr val="009999"/>
                </a:gs>
                <a:gs pos="100000">
                  <a:srgbClr val="008080"/>
                </a:gs>
              </a:gsLst>
              <a:lin ang="10200000" scaled="0"/>
              <a:tileRect/>
            </a:gradFill>
            <a:ln w="38100">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1" name="文本框 150"/>
            <p:cNvSpPr txBox="1"/>
            <p:nvPr/>
          </p:nvSpPr>
          <p:spPr>
            <a:xfrm>
              <a:off x="1809750" y="4517453"/>
              <a:ext cx="344644" cy="461665"/>
            </a:xfrm>
            <a:prstGeom prst="rect">
              <a:avLst/>
            </a:prstGeom>
            <a:noFill/>
          </p:spPr>
          <p:txBody>
            <a:bodyPr wrap="square" rtlCol="0">
              <a:spAutoFit/>
            </a:bodyPr>
            <a:lstStyle/>
            <a:p>
              <a:r>
                <a:rPr lang="en-US" altLang="zh-CN" sz="2400" dirty="0">
                  <a:solidFill>
                    <a:schemeClr val="bg1"/>
                  </a:solidFill>
                  <a:cs typeface="+mn-ea"/>
                  <a:sym typeface="+mn-lt"/>
                </a:rPr>
                <a:t>5</a:t>
              </a:r>
              <a:endParaRPr lang="zh-CN" altLang="en-US" sz="2400" dirty="0">
                <a:solidFill>
                  <a:schemeClr val="bg1"/>
                </a:solidFill>
                <a:cs typeface="+mn-ea"/>
                <a:sym typeface="+mn-lt"/>
              </a:endParaRPr>
            </a:p>
          </p:txBody>
        </p:sp>
      </p:grpSp>
      <p:grpSp>
        <p:nvGrpSpPr>
          <p:cNvPr id="152" name="组合 151"/>
          <p:cNvGrpSpPr/>
          <p:nvPr/>
        </p:nvGrpSpPr>
        <p:grpSpPr>
          <a:xfrm>
            <a:off x="6385426" y="3607569"/>
            <a:ext cx="449065" cy="461665"/>
            <a:chOff x="2456706" y="4516696"/>
            <a:chExt cx="449065" cy="461665"/>
          </a:xfrm>
        </p:grpSpPr>
        <p:sp>
          <p:nvSpPr>
            <p:cNvPr id="153" name="椭圆 152"/>
            <p:cNvSpPr/>
            <p:nvPr/>
          </p:nvSpPr>
          <p:spPr>
            <a:xfrm rot="9480000">
              <a:off x="2456706" y="4523754"/>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4" name="文本框 153"/>
            <p:cNvSpPr txBox="1"/>
            <p:nvPr/>
          </p:nvSpPr>
          <p:spPr>
            <a:xfrm>
              <a:off x="2504729" y="4516696"/>
              <a:ext cx="344644" cy="461665"/>
            </a:xfrm>
            <a:prstGeom prst="rect">
              <a:avLst/>
            </a:prstGeom>
            <a:noFill/>
          </p:spPr>
          <p:txBody>
            <a:bodyPr wrap="square" rtlCol="0">
              <a:spAutoFit/>
            </a:bodyPr>
            <a:lstStyle/>
            <a:p>
              <a:r>
                <a:rPr lang="en-US" altLang="zh-CN" sz="2400" dirty="0">
                  <a:solidFill>
                    <a:schemeClr val="bg1"/>
                  </a:solidFill>
                  <a:cs typeface="+mn-ea"/>
                  <a:sym typeface="+mn-lt"/>
                </a:rPr>
                <a:t>6</a:t>
              </a:r>
              <a:endParaRPr lang="zh-CN" altLang="en-US" sz="24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104"/>
                                        </p:tgtEl>
                                        <p:attrNameLst>
                                          <p:attrName>style.visibility</p:attrName>
                                        </p:attrNameLst>
                                      </p:cBhvr>
                                      <p:to>
                                        <p:strVal val="visible"/>
                                      </p:to>
                                    </p:set>
                                    <p:animEffect transition="in" filter="wipe(down)">
                                      <p:cBhvr>
                                        <p:cTn id="26" dur="500"/>
                                        <p:tgtEl>
                                          <p:spTgt spid="104"/>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fade">
                                      <p:cBhvr>
                                        <p:cTn id="30" dur="500"/>
                                        <p:tgtEl>
                                          <p:spTgt spid="1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4"/>
                                        </p:tgtEl>
                                        <p:attrNameLst>
                                          <p:attrName>style.visibility</p:attrName>
                                        </p:attrNameLst>
                                      </p:cBhvr>
                                      <p:to>
                                        <p:strVal val="visible"/>
                                      </p:to>
                                    </p:set>
                                    <p:animEffect transition="in" filter="fade">
                                      <p:cBhvr>
                                        <p:cTn id="33" dur="500"/>
                                        <p:tgtEl>
                                          <p:spTgt spid="134"/>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1000"/>
                                        <p:tgtEl>
                                          <p:spTgt spid="137"/>
                                        </p:tgtEl>
                                      </p:cBhvr>
                                    </p:animEffect>
                                    <p:anim calcmode="lin" valueType="num">
                                      <p:cBhvr>
                                        <p:cTn id="38" dur="1000" fill="hold"/>
                                        <p:tgtEl>
                                          <p:spTgt spid="137"/>
                                        </p:tgtEl>
                                        <p:attrNameLst>
                                          <p:attrName>ppt_x</p:attrName>
                                        </p:attrNameLst>
                                      </p:cBhvr>
                                      <p:tavLst>
                                        <p:tav tm="0">
                                          <p:val>
                                            <p:strVal val="#ppt_x"/>
                                          </p:val>
                                        </p:tav>
                                        <p:tav tm="100000">
                                          <p:val>
                                            <p:strVal val="#ppt_x"/>
                                          </p:val>
                                        </p:tav>
                                      </p:tavLst>
                                    </p:anim>
                                    <p:anim calcmode="lin" valueType="num">
                                      <p:cBhvr>
                                        <p:cTn id="39" dur="1000" fill="hold"/>
                                        <p:tgtEl>
                                          <p:spTgt spid="137"/>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20"/>
                                        </p:tgtEl>
                                        <p:attrNameLst>
                                          <p:attrName>style.visibility</p:attrName>
                                        </p:attrNameLst>
                                      </p:cBhvr>
                                      <p:to>
                                        <p:strVal val="visible"/>
                                      </p:to>
                                    </p:set>
                                    <p:animEffect transition="in" filter="fade">
                                      <p:cBhvr>
                                        <p:cTn id="50" dur="500"/>
                                        <p:tgtEl>
                                          <p:spTgt spid="1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1"/>
                                        </p:tgtEl>
                                        <p:attrNameLst>
                                          <p:attrName>style.visibility</p:attrName>
                                        </p:attrNameLst>
                                      </p:cBhvr>
                                      <p:to>
                                        <p:strVal val="visible"/>
                                      </p:to>
                                    </p:set>
                                    <p:animEffect transition="in" filter="fade">
                                      <p:cBhvr>
                                        <p:cTn id="53" dur="500"/>
                                        <p:tgtEl>
                                          <p:spTgt spid="131"/>
                                        </p:tgtEl>
                                      </p:cBhvr>
                                    </p:animEffect>
                                  </p:childTnLst>
                                </p:cTn>
                              </p:par>
                            </p:childTnLst>
                          </p:cTn>
                        </p:par>
                        <p:par>
                          <p:cTn id="54" fill="hold">
                            <p:stCondLst>
                              <p:cond delay="5000"/>
                            </p:stCondLst>
                            <p:childTnLst>
                              <p:par>
                                <p:cTn id="55" presetID="42" presetClass="entr" presetSubtype="0" fill="hold" nodeType="afterEffect">
                                  <p:stCondLst>
                                    <p:cond delay="0"/>
                                  </p:stCondLst>
                                  <p:childTnLst>
                                    <p:set>
                                      <p:cBhvr>
                                        <p:cTn id="56" dur="1" fill="hold">
                                          <p:stCondLst>
                                            <p:cond delay="0"/>
                                          </p:stCondLst>
                                        </p:cTn>
                                        <p:tgtEl>
                                          <p:spTgt spid="140"/>
                                        </p:tgtEl>
                                        <p:attrNameLst>
                                          <p:attrName>style.visibility</p:attrName>
                                        </p:attrNameLst>
                                      </p:cBhvr>
                                      <p:to>
                                        <p:strVal val="visible"/>
                                      </p:to>
                                    </p:set>
                                    <p:animEffect transition="in" filter="fade">
                                      <p:cBhvr>
                                        <p:cTn id="57" dur="1000"/>
                                        <p:tgtEl>
                                          <p:spTgt spid="140"/>
                                        </p:tgtEl>
                                      </p:cBhvr>
                                    </p:animEffect>
                                    <p:anim calcmode="lin" valueType="num">
                                      <p:cBhvr>
                                        <p:cTn id="58" dur="1000" fill="hold"/>
                                        <p:tgtEl>
                                          <p:spTgt spid="140"/>
                                        </p:tgtEl>
                                        <p:attrNameLst>
                                          <p:attrName>ppt_x</p:attrName>
                                        </p:attrNameLst>
                                      </p:cBhvr>
                                      <p:tavLst>
                                        <p:tav tm="0">
                                          <p:val>
                                            <p:strVal val="#ppt_x"/>
                                          </p:val>
                                        </p:tav>
                                        <p:tav tm="100000">
                                          <p:val>
                                            <p:strVal val="#ppt_x"/>
                                          </p:val>
                                        </p:tav>
                                      </p:tavLst>
                                    </p:anim>
                                    <p:anim calcmode="lin" valueType="num">
                                      <p:cBhvr>
                                        <p:cTn id="59" dur="1000" fill="hold"/>
                                        <p:tgtEl>
                                          <p:spTgt spid="140"/>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117"/>
                                        </p:tgtEl>
                                        <p:attrNameLst>
                                          <p:attrName>style.visibility</p:attrName>
                                        </p:attrNameLst>
                                      </p:cBhvr>
                                      <p:to>
                                        <p:strVal val="visible"/>
                                      </p:to>
                                    </p:set>
                                    <p:animEffect transition="in" filter="fade">
                                      <p:cBhvr>
                                        <p:cTn id="70" dur="500"/>
                                        <p:tgtEl>
                                          <p:spTgt spid="11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5"/>
                                        </p:tgtEl>
                                        <p:attrNameLst>
                                          <p:attrName>style.visibility</p:attrName>
                                        </p:attrNameLst>
                                      </p:cBhvr>
                                      <p:to>
                                        <p:strVal val="visible"/>
                                      </p:to>
                                    </p:set>
                                    <p:animEffect transition="in" filter="fade">
                                      <p:cBhvr>
                                        <p:cTn id="73" dur="500"/>
                                        <p:tgtEl>
                                          <p:spTgt spid="135"/>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43"/>
                                        </p:tgtEl>
                                        <p:attrNameLst>
                                          <p:attrName>style.visibility</p:attrName>
                                        </p:attrNameLst>
                                      </p:cBhvr>
                                      <p:to>
                                        <p:strVal val="visible"/>
                                      </p:to>
                                    </p:set>
                                    <p:animEffect transition="in" filter="fade">
                                      <p:cBhvr>
                                        <p:cTn id="77" dur="1000"/>
                                        <p:tgtEl>
                                          <p:spTgt spid="143"/>
                                        </p:tgtEl>
                                      </p:cBhvr>
                                    </p:animEffect>
                                    <p:anim calcmode="lin" valueType="num">
                                      <p:cBhvr>
                                        <p:cTn id="78" dur="1000" fill="hold"/>
                                        <p:tgtEl>
                                          <p:spTgt spid="143"/>
                                        </p:tgtEl>
                                        <p:attrNameLst>
                                          <p:attrName>ppt_x</p:attrName>
                                        </p:attrNameLst>
                                      </p:cBhvr>
                                      <p:tavLst>
                                        <p:tav tm="0">
                                          <p:val>
                                            <p:strVal val="#ppt_x"/>
                                          </p:val>
                                        </p:tav>
                                        <p:tav tm="100000">
                                          <p:val>
                                            <p:strVal val="#ppt_x"/>
                                          </p:val>
                                        </p:tav>
                                      </p:tavLst>
                                    </p:anim>
                                    <p:anim calcmode="lin" valueType="num">
                                      <p:cBhvr>
                                        <p:cTn id="79" dur="1000" fill="hold"/>
                                        <p:tgtEl>
                                          <p:spTgt spid="143"/>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118"/>
                                        </p:tgtEl>
                                        <p:attrNameLst>
                                          <p:attrName>style.visibility</p:attrName>
                                        </p:attrNameLst>
                                      </p:cBhvr>
                                      <p:to>
                                        <p:strVal val="visible"/>
                                      </p:to>
                                    </p:set>
                                    <p:animEffect transition="in" filter="fade">
                                      <p:cBhvr>
                                        <p:cTn id="90" dur="500"/>
                                        <p:tgtEl>
                                          <p:spTgt spid="11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2"/>
                                        </p:tgtEl>
                                        <p:attrNameLst>
                                          <p:attrName>style.visibility</p:attrName>
                                        </p:attrNameLst>
                                      </p:cBhvr>
                                      <p:to>
                                        <p:strVal val="visible"/>
                                      </p:to>
                                    </p:set>
                                    <p:animEffect transition="in" filter="fade">
                                      <p:cBhvr>
                                        <p:cTn id="93" dur="500"/>
                                        <p:tgtEl>
                                          <p:spTgt spid="132"/>
                                        </p:tgtEl>
                                      </p:cBhvr>
                                    </p:animEffect>
                                  </p:childTnLst>
                                </p:cTn>
                              </p:par>
                            </p:childTnLst>
                          </p:cTn>
                        </p:par>
                        <p:par>
                          <p:cTn id="94" fill="hold">
                            <p:stCondLst>
                              <p:cond delay="9000"/>
                            </p:stCondLst>
                            <p:childTnLst>
                              <p:par>
                                <p:cTn id="95" presetID="42" presetClass="entr" presetSubtype="0" fill="hold" nodeType="afterEffect">
                                  <p:stCondLst>
                                    <p:cond delay="0"/>
                                  </p:stCondLst>
                                  <p:childTnLst>
                                    <p:set>
                                      <p:cBhvr>
                                        <p:cTn id="96" dur="1" fill="hold">
                                          <p:stCondLst>
                                            <p:cond delay="0"/>
                                          </p:stCondLst>
                                        </p:cTn>
                                        <p:tgtEl>
                                          <p:spTgt spid="146"/>
                                        </p:tgtEl>
                                        <p:attrNameLst>
                                          <p:attrName>style.visibility</p:attrName>
                                        </p:attrNameLst>
                                      </p:cBhvr>
                                      <p:to>
                                        <p:strVal val="visible"/>
                                      </p:to>
                                    </p:set>
                                    <p:animEffect transition="in" filter="fade">
                                      <p:cBhvr>
                                        <p:cTn id="97" dur="1000"/>
                                        <p:tgtEl>
                                          <p:spTgt spid="146"/>
                                        </p:tgtEl>
                                      </p:cBhvr>
                                    </p:animEffect>
                                    <p:anim calcmode="lin" valueType="num">
                                      <p:cBhvr>
                                        <p:cTn id="98" dur="1000" fill="hold"/>
                                        <p:tgtEl>
                                          <p:spTgt spid="146"/>
                                        </p:tgtEl>
                                        <p:attrNameLst>
                                          <p:attrName>ppt_x</p:attrName>
                                        </p:attrNameLst>
                                      </p:cBhvr>
                                      <p:tavLst>
                                        <p:tav tm="0">
                                          <p:val>
                                            <p:strVal val="#ppt_x"/>
                                          </p:val>
                                        </p:tav>
                                        <p:tav tm="100000">
                                          <p:val>
                                            <p:strVal val="#ppt_x"/>
                                          </p:val>
                                        </p:tav>
                                      </p:tavLst>
                                    </p:anim>
                                    <p:anim calcmode="lin" valueType="num">
                                      <p:cBhvr>
                                        <p:cTn id="99" dur="1000" fill="hold"/>
                                        <p:tgtEl>
                                          <p:spTgt spid="146"/>
                                        </p:tgtEl>
                                        <p:attrNameLst>
                                          <p:attrName>ppt_y</p:attrName>
                                        </p:attrNameLst>
                                      </p:cBhvr>
                                      <p:tavLst>
                                        <p:tav tm="0">
                                          <p:val>
                                            <p:strVal val="#ppt_y+.1"/>
                                          </p:val>
                                        </p:tav>
                                        <p:tav tm="100000">
                                          <p:val>
                                            <p:strVal val="#ppt_y"/>
                                          </p:val>
                                        </p:tav>
                                      </p:tavLst>
                                    </p:anim>
                                  </p:childTnLst>
                                </p:cTn>
                              </p:par>
                            </p:childTnLst>
                          </p:cTn>
                        </p:par>
                        <p:par>
                          <p:cTn id="100" fill="hold">
                            <p:stCondLst>
                              <p:cond delay="10000"/>
                            </p:stCondLst>
                            <p:childTnLst>
                              <p:par>
                                <p:cTn id="101" presetID="10" presetClass="entr" presetSubtype="0" fill="hold" grpId="0" nodeType="after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fade">
                                      <p:cBhvr>
                                        <p:cTn id="103" dur="500"/>
                                        <p:tgtEl>
                                          <p:spTgt spid="1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500"/>
                                        <p:tgtEl>
                                          <p:spTgt spid="18"/>
                                        </p:tgtEl>
                                      </p:cBhvr>
                                    </p:animEffect>
                                  </p:childTnLst>
                                </p:cTn>
                              </p:par>
                            </p:childTnLst>
                          </p:cTn>
                        </p:par>
                        <p:par>
                          <p:cTn id="107" fill="hold">
                            <p:stCondLst>
                              <p:cond delay="10500"/>
                            </p:stCondLst>
                            <p:childTnLst>
                              <p:par>
                                <p:cTn id="108" presetID="10" presetClass="entr" presetSubtype="0" fill="hold" grpId="0" nodeType="afterEffect">
                                  <p:stCondLst>
                                    <p:cond delay="0"/>
                                  </p:stCondLst>
                                  <p:childTnLst>
                                    <p:set>
                                      <p:cBhvr>
                                        <p:cTn id="109" dur="1" fill="hold">
                                          <p:stCondLst>
                                            <p:cond delay="0"/>
                                          </p:stCondLst>
                                        </p:cTn>
                                        <p:tgtEl>
                                          <p:spTgt spid="130"/>
                                        </p:tgtEl>
                                        <p:attrNameLst>
                                          <p:attrName>style.visibility</p:attrName>
                                        </p:attrNameLst>
                                      </p:cBhvr>
                                      <p:to>
                                        <p:strVal val="visible"/>
                                      </p:to>
                                    </p:set>
                                    <p:animEffect transition="in" filter="fade">
                                      <p:cBhvr>
                                        <p:cTn id="110" dur="500"/>
                                        <p:tgtEl>
                                          <p:spTgt spid="13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36"/>
                                        </p:tgtEl>
                                        <p:attrNameLst>
                                          <p:attrName>style.visibility</p:attrName>
                                        </p:attrNameLst>
                                      </p:cBhvr>
                                      <p:to>
                                        <p:strVal val="visible"/>
                                      </p:to>
                                    </p:set>
                                    <p:animEffect transition="in" filter="fade">
                                      <p:cBhvr>
                                        <p:cTn id="113" dur="500"/>
                                        <p:tgtEl>
                                          <p:spTgt spid="136"/>
                                        </p:tgtEl>
                                      </p:cBhvr>
                                    </p:animEffect>
                                  </p:childTnLst>
                                </p:cTn>
                              </p:par>
                            </p:childTnLst>
                          </p:cTn>
                        </p:par>
                        <p:par>
                          <p:cTn id="114" fill="hold">
                            <p:stCondLst>
                              <p:cond delay="11000"/>
                            </p:stCondLst>
                            <p:childTnLst>
                              <p:par>
                                <p:cTn id="115" presetID="42" presetClass="entr" presetSubtype="0" fill="hold" nodeType="afterEffect">
                                  <p:stCondLst>
                                    <p:cond delay="0"/>
                                  </p:stCondLst>
                                  <p:childTnLst>
                                    <p:set>
                                      <p:cBhvr>
                                        <p:cTn id="116" dur="1" fill="hold">
                                          <p:stCondLst>
                                            <p:cond delay="0"/>
                                          </p:stCondLst>
                                        </p:cTn>
                                        <p:tgtEl>
                                          <p:spTgt spid="149"/>
                                        </p:tgtEl>
                                        <p:attrNameLst>
                                          <p:attrName>style.visibility</p:attrName>
                                        </p:attrNameLst>
                                      </p:cBhvr>
                                      <p:to>
                                        <p:strVal val="visible"/>
                                      </p:to>
                                    </p:set>
                                    <p:animEffect transition="in" filter="fade">
                                      <p:cBhvr>
                                        <p:cTn id="117" dur="1000"/>
                                        <p:tgtEl>
                                          <p:spTgt spid="149"/>
                                        </p:tgtEl>
                                      </p:cBhvr>
                                    </p:animEffect>
                                    <p:anim calcmode="lin" valueType="num">
                                      <p:cBhvr>
                                        <p:cTn id="118" dur="1000" fill="hold"/>
                                        <p:tgtEl>
                                          <p:spTgt spid="149"/>
                                        </p:tgtEl>
                                        <p:attrNameLst>
                                          <p:attrName>ppt_x</p:attrName>
                                        </p:attrNameLst>
                                      </p:cBhvr>
                                      <p:tavLst>
                                        <p:tav tm="0">
                                          <p:val>
                                            <p:strVal val="#ppt_x"/>
                                          </p:val>
                                        </p:tav>
                                        <p:tav tm="100000">
                                          <p:val>
                                            <p:strVal val="#ppt_x"/>
                                          </p:val>
                                        </p:tav>
                                      </p:tavLst>
                                    </p:anim>
                                    <p:anim calcmode="lin" valueType="num">
                                      <p:cBhvr>
                                        <p:cTn id="119" dur="1000" fill="hold"/>
                                        <p:tgtEl>
                                          <p:spTgt spid="149"/>
                                        </p:tgtEl>
                                        <p:attrNameLst>
                                          <p:attrName>ppt_y</p:attrName>
                                        </p:attrNameLst>
                                      </p:cBhvr>
                                      <p:tavLst>
                                        <p:tav tm="0">
                                          <p:val>
                                            <p:strVal val="#ppt_y+.1"/>
                                          </p:val>
                                        </p:tav>
                                        <p:tav tm="100000">
                                          <p:val>
                                            <p:strVal val="#ppt_y"/>
                                          </p:val>
                                        </p:tav>
                                      </p:tavLst>
                                    </p:anim>
                                  </p:childTnLst>
                                </p:cTn>
                              </p:par>
                            </p:childTnLst>
                          </p:cTn>
                        </p:par>
                        <p:par>
                          <p:cTn id="120" fill="hold">
                            <p:stCondLst>
                              <p:cond delay="12000"/>
                            </p:stCondLst>
                            <p:childTnLst>
                              <p:par>
                                <p:cTn id="121" presetID="10" presetClass="entr" presetSubtype="0" fill="hold" grpId="0" nodeType="after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fade">
                                      <p:cBhvr>
                                        <p:cTn id="123" dur="500"/>
                                        <p:tgtEl>
                                          <p:spTgt spid="1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500"/>
                                        <p:tgtEl>
                                          <p:spTgt spid="20"/>
                                        </p:tgtEl>
                                      </p:cBhvr>
                                    </p:animEffect>
                                  </p:childTnLst>
                                </p:cTn>
                              </p:par>
                            </p:childTnLst>
                          </p:cTn>
                        </p:par>
                        <p:par>
                          <p:cTn id="127" fill="hold">
                            <p:stCondLst>
                              <p:cond delay="12500"/>
                            </p:stCondLst>
                            <p:childTnLst>
                              <p:par>
                                <p:cTn id="128" presetID="10" presetClass="entr" presetSubtype="0" fill="hold" grpId="0" nodeType="afterEffect">
                                  <p:stCondLst>
                                    <p:cond delay="0"/>
                                  </p:stCondLst>
                                  <p:childTnLst>
                                    <p:set>
                                      <p:cBhvr>
                                        <p:cTn id="129" dur="1" fill="hold">
                                          <p:stCondLst>
                                            <p:cond delay="0"/>
                                          </p:stCondLst>
                                        </p:cTn>
                                        <p:tgtEl>
                                          <p:spTgt spid="119"/>
                                        </p:tgtEl>
                                        <p:attrNameLst>
                                          <p:attrName>style.visibility</p:attrName>
                                        </p:attrNameLst>
                                      </p:cBhvr>
                                      <p:to>
                                        <p:strVal val="visible"/>
                                      </p:to>
                                    </p:set>
                                    <p:animEffect transition="in" filter="fade">
                                      <p:cBhvr>
                                        <p:cTn id="130" dur="500"/>
                                        <p:tgtEl>
                                          <p:spTgt spid="11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33"/>
                                        </p:tgtEl>
                                        <p:attrNameLst>
                                          <p:attrName>style.visibility</p:attrName>
                                        </p:attrNameLst>
                                      </p:cBhvr>
                                      <p:to>
                                        <p:strVal val="visible"/>
                                      </p:to>
                                    </p:set>
                                    <p:animEffect transition="in" filter="fade">
                                      <p:cBhvr>
                                        <p:cTn id="133" dur="500"/>
                                        <p:tgtEl>
                                          <p:spTgt spid="133"/>
                                        </p:tgtEl>
                                      </p:cBhvr>
                                    </p:animEffect>
                                  </p:childTnLst>
                                </p:cTn>
                              </p:par>
                            </p:childTnLst>
                          </p:cTn>
                        </p:par>
                        <p:par>
                          <p:cTn id="134" fill="hold">
                            <p:stCondLst>
                              <p:cond delay="13000"/>
                            </p:stCondLst>
                            <p:childTnLst>
                              <p:par>
                                <p:cTn id="135" presetID="42" presetClass="entr" presetSubtype="0" fill="hold" nodeType="afterEffect">
                                  <p:stCondLst>
                                    <p:cond delay="0"/>
                                  </p:stCondLst>
                                  <p:childTnLst>
                                    <p:set>
                                      <p:cBhvr>
                                        <p:cTn id="136" dur="1" fill="hold">
                                          <p:stCondLst>
                                            <p:cond delay="0"/>
                                          </p:stCondLst>
                                        </p:cTn>
                                        <p:tgtEl>
                                          <p:spTgt spid="152"/>
                                        </p:tgtEl>
                                        <p:attrNameLst>
                                          <p:attrName>style.visibility</p:attrName>
                                        </p:attrNameLst>
                                      </p:cBhvr>
                                      <p:to>
                                        <p:strVal val="visible"/>
                                      </p:to>
                                    </p:set>
                                    <p:animEffect transition="in" filter="fade">
                                      <p:cBhvr>
                                        <p:cTn id="137" dur="1000"/>
                                        <p:tgtEl>
                                          <p:spTgt spid="152"/>
                                        </p:tgtEl>
                                      </p:cBhvr>
                                    </p:animEffect>
                                    <p:anim calcmode="lin" valueType="num">
                                      <p:cBhvr>
                                        <p:cTn id="138" dur="1000" fill="hold"/>
                                        <p:tgtEl>
                                          <p:spTgt spid="152"/>
                                        </p:tgtEl>
                                        <p:attrNameLst>
                                          <p:attrName>ppt_x</p:attrName>
                                        </p:attrNameLst>
                                      </p:cBhvr>
                                      <p:tavLst>
                                        <p:tav tm="0">
                                          <p:val>
                                            <p:strVal val="#ppt_x"/>
                                          </p:val>
                                        </p:tav>
                                        <p:tav tm="100000">
                                          <p:val>
                                            <p:strVal val="#ppt_x"/>
                                          </p:val>
                                        </p:tav>
                                      </p:tavLst>
                                    </p:anim>
                                    <p:anim calcmode="lin" valueType="num">
                                      <p:cBhvr>
                                        <p:cTn id="139" dur="1000" fill="hold"/>
                                        <p:tgtEl>
                                          <p:spTgt spid="152"/>
                                        </p:tgtEl>
                                        <p:attrNameLst>
                                          <p:attrName>ppt_y</p:attrName>
                                        </p:attrNameLst>
                                      </p:cBhvr>
                                      <p:tavLst>
                                        <p:tav tm="0">
                                          <p:val>
                                            <p:strVal val="#ppt_y+.1"/>
                                          </p:val>
                                        </p:tav>
                                        <p:tav tm="100000">
                                          <p:val>
                                            <p:strVal val="#ppt_y"/>
                                          </p:val>
                                        </p:tav>
                                      </p:tavLst>
                                    </p:anim>
                                  </p:childTnLst>
                                </p:cTn>
                              </p:par>
                            </p:childTnLst>
                          </p:cTn>
                        </p:par>
                        <p:par>
                          <p:cTn id="140" fill="hold">
                            <p:stCondLst>
                              <p:cond delay="14000"/>
                            </p:stCondLst>
                            <p:childTnLst>
                              <p:par>
                                <p:cTn id="141" presetID="10" presetClass="entr" presetSubtype="0" fill="hold" grpId="0" nodeType="afterEffect">
                                  <p:stCondLst>
                                    <p:cond delay="0"/>
                                  </p:stCondLst>
                                  <p:childTnLst>
                                    <p:set>
                                      <p:cBhvr>
                                        <p:cTn id="142" dur="1" fill="hold">
                                          <p:stCondLst>
                                            <p:cond delay="0"/>
                                          </p:stCondLst>
                                        </p:cTn>
                                        <p:tgtEl>
                                          <p:spTgt spid="21"/>
                                        </p:tgtEl>
                                        <p:attrNameLst>
                                          <p:attrName>style.visibility</p:attrName>
                                        </p:attrNameLst>
                                      </p:cBhvr>
                                      <p:to>
                                        <p:strVal val="visible"/>
                                      </p:to>
                                    </p:set>
                                    <p:animEffect transition="in" filter="fade">
                                      <p:cBhvr>
                                        <p:cTn id="143" dur="500"/>
                                        <p:tgtEl>
                                          <p:spTgt spid="21"/>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22"/>
                                        </p:tgtEl>
                                        <p:attrNameLst>
                                          <p:attrName>style.visibility</p:attrName>
                                        </p:attrNameLst>
                                      </p:cBhvr>
                                      <p:to>
                                        <p:strVal val="visible"/>
                                      </p:to>
                                    </p:set>
                                    <p:animEffect transition="in" filter="fade">
                                      <p:cBhvr>
                                        <p:cTn id="1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2" grpId="0"/>
      <p:bldP spid="13" grpId="0"/>
      <p:bldP spid="14" grpId="0"/>
      <p:bldP spid="15" grpId="0"/>
      <p:bldP spid="16" grpId="0"/>
      <p:bldP spid="17" grpId="0"/>
      <p:bldP spid="18" grpId="0"/>
      <p:bldP spid="19" grpId="0"/>
      <p:bldP spid="20" grpId="0"/>
      <p:bldP spid="21" grpId="0"/>
      <p:bldP spid="22" grpId="0"/>
      <p:bldP spid="117" grpId="0" animBg="1"/>
      <p:bldP spid="118" grpId="0" animBg="1"/>
      <p:bldP spid="119" grpId="0" animBg="1"/>
      <p:bldP spid="120" grpId="0" animBg="1"/>
      <p:bldP spid="130" grpId="0" animBg="1"/>
      <p:bldP spid="131" grpId="0"/>
      <p:bldP spid="132" grpId="0"/>
      <p:bldP spid="133" grpId="0"/>
      <p:bldP spid="134" grpId="0"/>
      <p:bldP spid="135" grpId="0"/>
      <p:bldP spid="13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1613136" y="834495"/>
            <a:ext cx="1242892" cy="1798219"/>
            <a:chOff x="-135118" y="1012152"/>
            <a:chExt cx="1285275" cy="2025184"/>
          </a:xfrm>
        </p:grpSpPr>
        <p:sp>
          <p:nvSpPr>
            <p:cNvPr id="50" name="椭圆 49"/>
            <p:cNvSpPr/>
            <p:nvPr/>
          </p:nvSpPr>
          <p:spPr>
            <a:xfrm>
              <a:off x="-135118" y="1012152"/>
              <a:ext cx="1285275" cy="1285275"/>
            </a:xfrm>
            <a:prstGeom prst="ellipse">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Agency FB" panose="020B0503020202020204" pitchFamily="34" charset="0"/>
                <a:cs typeface="+mn-ea"/>
                <a:sym typeface="+mn-lt"/>
              </a:endParaRPr>
            </a:p>
          </p:txBody>
        </p:sp>
        <p:sp>
          <p:nvSpPr>
            <p:cNvPr id="51" name="文本框 50"/>
            <p:cNvSpPr txBox="1"/>
            <p:nvPr/>
          </p:nvSpPr>
          <p:spPr>
            <a:xfrm>
              <a:off x="183624" y="1165572"/>
              <a:ext cx="648811" cy="1871764"/>
            </a:xfrm>
            <a:prstGeom prst="rect">
              <a:avLst/>
            </a:prstGeom>
            <a:noFill/>
            <a:effectLst>
              <a:innerShdw blurRad="63500" dist="50800" dir="18900000">
                <a:prstClr val="black">
                  <a:alpha val="50000"/>
                </a:prstClr>
              </a:innerShdw>
            </a:effectLst>
          </p:spPr>
          <p:txBody>
            <a:bodyPr wrap="square" rtlCol="0">
              <a:spAutoFit/>
            </a:bodyPr>
            <a:lstStyle/>
            <a:p>
              <a:pPr algn="ctr"/>
              <a:r>
                <a:rPr lang="en-US" altLang="zh-CN" sz="5400" b="1" dirty="0">
                  <a:solidFill>
                    <a:srgbClr val="008080"/>
                  </a:solidFill>
                  <a:effectLst>
                    <a:innerShdw blurRad="63500" dist="50800" dir="18900000">
                      <a:prstClr val="black">
                        <a:alpha val="50000"/>
                      </a:prstClr>
                    </a:innerShdw>
                  </a:effectLst>
                  <a:latin typeface="Agency FB" panose="020B0503020202020204" pitchFamily="34" charset="0"/>
                  <a:cs typeface="+mn-ea"/>
                  <a:sym typeface="+mn-lt"/>
                </a:rPr>
                <a:t>2</a:t>
              </a:r>
              <a:endParaRPr lang="zh-CN" altLang="en-US" sz="5400" b="1" dirty="0">
                <a:solidFill>
                  <a:srgbClr val="008080"/>
                </a:solidFill>
                <a:effectLst>
                  <a:innerShdw blurRad="63500" dist="50800" dir="18900000">
                    <a:prstClr val="black">
                      <a:alpha val="50000"/>
                    </a:prstClr>
                  </a:innerShdw>
                </a:effectLst>
                <a:latin typeface="Agency FB" panose="020B0503020202020204" pitchFamily="34" charset="0"/>
                <a:cs typeface="+mn-ea"/>
                <a:sym typeface="+mn-lt"/>
              </a:endParaRPr>
            </a:p>
            <a:p>
              <a:endParaRPr lang="zh-CN" altLang="en-US" sz="4800" b="1" dirty="0">
                <a:solidFill>
                  <a:srgbClr val="F17445"/>
                </a:solidFill>
                <a:effectLst>
                  <a:innerShdw blurRad="63500" dist="50800" dir="18900000">
                    <a:prstClr val="black">
                      <a:alpha val="50000"/>
                    </a:prstClr>
                  </a:innerShdw>
                </a:effectLst>
                <a:latin typeface="Agency FB" panose="020B0503020202020204" pitchFamily="34" charset="0"/>
                <a:cs typeface="+mn-ea"/>
                <a:sym typeface="+mn-lt"/>
              </a:endParaRPr>
            </a:p>
          </p:txBody>
        </p:sp>
      </p:grpSp>
      <p:sp>
        <p:nvSpPr>
          <p:cNvPr id="58" name="KSO_Shape"/>
          <p:cNvSpPr/>
          <p:nvPr/>
        </p:nvSpPr>
        <p:spPr bwMode="auto">
          <a:xfrm>
            <a:off x="4900372" y="393859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59" name="KSO_Shape"/>
          <p:cNvSpPr/>
          <p:nvPr/>
        </p:nvSpPr>
        <p:spPr bwMode="auto">
          <a:xfrm>
            <a:off x="6258372" y="3920131"/>
            <a:ext cx="573380" cy="573380"/>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1744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60" name="KSO_Shape"/>
          <p:cNvSpPr/>
          <p:nvPr/>
        </p:nvSpPr>
        <p:spPr bwMode="auto">
          <a:xfrm>
            <a:off x="2257962" y="3886840"/>
            <a:ext cx="671291" cy="639963"/>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00928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61" name="KSO_Shape"/>
          <p:cNvSpPr/>
          <p:nvPr/>
        </p:nvSpPr>
        <p:spPr bwMode="auto">
          <a:xfrm>
            <a:off x="3567172" y="3858017"/>
            <a:ext cx="695281" cy="697608"/>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67" name="文本框 66"/>
          <p:cNvSpPr txBox="1"/>
          <p:nvPr/>
        </p:nvSpPr>
        <p:spPr>
          <a:xfrm>
            <a:off x="245109" y="144351"/>
            <a:ext cx="1342627" cy="646331"/>
          </a:xfrm>
          <a:prstGeom prst="rect">
            <a:avLst/>
          </a:prstGeom>
          <a:noFill/>
        </p:spPr>
        <p:txBody>
          <a:bodyPr wrap="square" rtlCol="0">
            <a:spAutoFit/>
          </a:bodyPr>
          <a:lstStyle>
            <a:defPPr>
              <a:defRPr lang="zh-CN"/>
            </a:defPPr>
            <a:lvl1pPr>
              <a:defRPr sz="3600">
                <a:solidFill>
                  <a:srgbClr val="015A74"/>
                </a:solidFill>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grpSp>
        <p:nvGrpSpPr>
          <p:cNvPr id="23" name="组合 22">
            <a:extLst>
              <a:ext uri="{FF2B5EF4-FFF2-40B4-BE49-F238E27FC236}">
                <a16:creationId xmlns:a16="http://schemas.microsoft.com/office/drawing/2014/main" id="{89631A60-69EC-4BC3-9E55-26AC6F3FCECF}"/>
              </a:ext>
            </a:extLst>
          </p:cNvPr>
          <p:cNvGrpSpPr/>
          <p:nvPr/>
        </p:nvGrpSpPr>
        <p:grpSpPr>
          <a:xfrm>
            <a:off x="3170704" y="834495"/>
            <a:ext cx="1242892" cy="1798219"/>
            <a:chOff x="-135118" y="1012152"/>
            <a:chExt cx="1285275" cy="2025184"/>
          </a:xfrm>
        </p:grpSpPr>
        <p:sp>
          <p:nvSpPr>
            <p:cNvPr id="24" name="椭圆 23">
              <a:extLst>
                <a:ext uri="{FF2B5EF4-FFF2-40B4-BE49-F238E27FC236}">
                  <a16:creationId xmlns:a16="http://schemas.microsoft.com/office/drawing/2014/main" id="{B00C91E3-A769-4CE6-8996-5B32D3534950}"/>
                </a:ext>
              </a:extLst>
            </p:cNvPr>
            <p:cNvSpPr/>
            <p:nvPr/>
          </p:nvSpPr>
          <p:spPr>
            <a:xfrm>
              <a:off x="-135118" y="1012152"/>
              <a:ext cx="1285275" cy="1285275"/>
            </a:xfrm>
            <a:prstGeom prst="ellipse">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Agency FB" panose="020B0503020202020204" pitchFamily="34" charset="0"/>
                <a:cs typeface="+mn-ea"/>
                <a:sym typeface="+mn-lt"/>
              </a:endParaRPr>
            </a:p>
          </p:txBody>
        </p:sp>
        <p:sp>
          <p:nvSpPr>
            <p:cNvPr id="26" name="文本框 25">
              <a:extLst>
                <a:ext uri="{FF2B5EF4-FFF2-40B4-BE49-F238E27FC236}">
                  <a16:creationId xmlns:a16="http://schemas.microsoft.com/office/drawing/2014/main" id="{3A50CF28-3B45-4767-9475-7A95D624F175}"/>
                </a:ext>
              </a:extLst>
            </p:cNvPr>
            <p:cNvSpPr txBox="1"/>
            <p:nvPr/>
          </p:nvSpPr>
          <p:spPr>
            <a:xfrm>
              <a:off x="183624" y="1165572"/>
              <a:ext cx="648811" cy="1871764"/>
            </a:xfrm>
            <a:prstGeom prst="rect">
              <a:avLst/>
            </a:prstGeom>
            <a:noFill/>
            <a:effectLst>
              <a:innerShdw blurRad="63500" dist="50800" dir="18900000">
                <a:prstClr val="black">
                  <a:alpha val="50000"/>
                </a:prstClr>
              </a:innerShdw>
            </a:effectLst>
          </p:spPr>
          <p:txBody>
            <a:bodyPr wrap="square" rtlCol="0">
              <a:spAutoFit/>
            </a:bodyPr>
            <a:lstStyle/>
            <a:p>
              <a:pPr algn="ctr"/>
              <a:r>
                <a:rPr lang="en-US" altLang="zh-CN" sz="5400" b="1" dirty="0">
                  <a:solidFill>
                    <a:srgbClr val="E94744"/>
                  </a:solidFill>
                  <a:effectLst>
                    <a:innerShdw blurRad="63500" dist="50800" dir="18900000">
                      <a:prstClr val="black">
                        <a:alpha val="50000"/>
                      </a:prstClr>
                    </a:innerShdw>
                  </a:effectLst>
                  <a:latin typeface="Agency FB" panose="020B0503020202020204" pitchFamily="34" charset="0"/>
                  <a:cs typeface="+mn-ea"/>
                  <a:sym typeface="+mn-lt"/>
                </a:rPr>
                <a:t>0</a:t>
              </a:r>
              <a:endParaRPr lang="zh-CN" altLang="en-US" sz="5400" b="1" dirty="0">
                <a:solidFill>
                  <a:srgbClr val="E94744"/>
                </a:solidFill>
                <a:effectLst>
                  <a:innerShdw blurRad="63500" dist="50800" dir="18900000">
                    <a:prstClr val="black">
                      <a:alpha val="50000"/>
                    </a:prstClr>
                  </a:innerShdw>
                </a:effectLst>
                <a:latin typeface="Agency FB" panose="020B0503020202020204" pitchFamily="34" charset="0"/>
                <a:cs typeface="+mn-ea"/>
                <a:sym typeface="+mn-lt"/>
              </a:endParaRPr>
            </a:p>
            <a:p>
              <a:endParaRPr lang="zh-CN" altLang="en-US" sz="4800" b="1" dirty="0">
                <a:solidFill>
                  <a:srgbClr val="F17445"/>
                </a:solidFill>
                <a:effectLst>
                  <a:innerShdw blurRad="63500" dist="50800" dir="18900000">
                    <a:prstClr val="black">
                      <a:alpha val="50000"/>
                    </a:prstClr>
                  </a:innerShdw>
                </a:effectLst>
                <a:latin typeface="Agency FB" panose="020B0503020202020204" pitchFamily="34" charset="0"/>
                <a:cs typeface="+mn-ea"/>
                <a:sym typeface="+mn-lt"/>
              </a:endParaRPr>
            </a:p>
          </p:txBody>
        </p:sp>
      </p:grpSp>
      <p:grpSp>
        <p:nvGrpSpPr>
          <p:cNvPr id="27" name="组合 26">
            <a:extLst>
              <a:ext uri="{FF2B5EF4-FFF2-40B4-BE49-F238E27FC236}">
                <a16:creationId xmlns:a16="http://schemas.microsoft.com/office/drawing/2014/main" id="{130096DA-93E3-4D29-8319-96B5D131D2FA}"/>
              </a:ext>
            </a:extLst>
          </p:cNvPr>
          <p:cNvGrpSpPr/>
          <p:nvPr/>
        </p:nvGrpSpPr>
        <p:grpSpPr>
          <a:xfrm>
            <a:off x="4728272" y="834495"/>
            <a:ext cx="1242892" cy="1798219"/>
            <a:chOff x="-135118" y="1012152"/>
            <a:chExt cx="1285275" cy="2025184"/>
          </a:xfrm>
        </p:grpSpPr>
        <p:sp>
          <p:nvSpPr>
            <p:cNvPr id="28" name="椭圆 27">
              <a:extLst>
                <a:ext uri="{FF2B5EF4-FFF2-40B4-BE49-F238E27FC236}">
                  <a16:creationId xmlns:a16="http://schemas.microsoft.com/office/drawing/2014/main" id="{4E898772-368A-4188-975E-68741B415F8C}"/>
                </a:ext>
              </a:extLst>
            </p:cNvPr>
            <p:cNvSpPr/>
            <p:nvPr/>
          </p:nvSpPr>
          <p:spPr>
            <a:xfrm>
              <a:off x="-135118" y="1012152"/>
              <a:ext cx="1285275" cy="1285275"/>
            </a:xfrm>
            <a:prstGeom prst="ellipse">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Agency FB" panose="020B0503020202020204" pitchFamily="34" charset="0"/>
                <a:cs typeface="+mn-ea"/>
                <a:sym typeface="+mn-lt"/>
              </a:endParaRPr>
            </a:p>
          </p:txBody>
        </p:sp>
        <p:sp>
          <p:nvSpPr>
            <p:cNvPr id="29" name="文本框 28">
              <a:extLst>
                <a:ext uri="{FF2B5EF4-FFF2-40B4-BE49-F238E27FC236}">
                  <a16:creationId xmlns:a16="http://schemas.microsoft.com/office/drawing/2014/main" id="{A4386342-7151-4633-9945-AD383FD6393A}"/>
                </a:ext>
              </a:extLst>
            </p:cNvPr>
            <p:cNvSpPr txBox="1"/>
            <p:nvPr/>
          </p:nvSpPr>
          <p:spPr>
            <a:xfrm>
              <a:off x="183624" y="1165572"/>
              <a:ext cx="648811" cy="1871764"/>
            </a:xfrm>
            <a:prstGeom prst="rect">
              <a:avLst/>
            </a:prstGeom>
            <a:noFill/>
            <a:effectLst>
              <a:innerShdw blurRad="63500" dist="50800" dir="18900000">
                <a:prstClr val="black">
                  <a:alpha val="50000"/>
                </a:prstClr>
              </a:innerShdw>
            </a:effectLst>
          </p:spPr>
          <p:txBody>
            <a:bodyPr wrap="square" rtlCol="0">
              <a:spAutoFit/>
            </a:bodyPr>
            <a:lstStyle/>
            <a:p>
              <a:pPr algn="ctr"/>
              <a:r>
                <a:rPr lang="en-US" altLang="zh-CN" sz="5400" b="1" dirty="0">
                  <a:solidFill>
                    <a:srgbClr val="015A75"/>
                  </a:solidFill>
                  <a:effectLst>
                    <a:innerShdw blurRad="63500" dist="50800" dir="18900000">
                      <a:prstClr val="black">
                        <a:alpha val="50000"/>
                      </a:prstClr>
                    </a:innerShdw>
                  </a:effectLst>
                  <a:latin typeface="Agency FB" panose="020B0503020202020204" pitchFamily="34" charset="0"/>
                  <a:cs typeface="+mn-ea"/>
                  <a:sym typeface="+mn-lt"/>
                </a:rPr>
                <a:t>X</a:t>
              </a:r>
              <a:endParaRPr lang="zh-CN" altLang="en-US" sz="5400" b="1" dirty="0">
                <a:solidFill>
                  <a:srgbClr val="015A75"/>
                </a:solidFill>
                <a:effectLst>
                  <a:innerShdw blurRad="63500" dist="50800" dir="18900000">
                    <a:prstClr val="black">
                      <a:alpha val="50000"/>
                    </a:prstClr>
                  </a:innerShdw>
                </a:effectLst>
                <a:latin typeface="Agency FB" panose="020B0503020202020204" pitchFamily="34" charset="0"/>
                <a:cs typeface="+mn-ea"/>
                <a:sym typeface="+mn-lt"/>
              </a:endParaRPr>
            </a:p>
            <a:p>
              <a:endParaRPr lang="zh-CN" altLang="en-US" sz="4800" b="1" dirty="0">
                <a:solidFill>
                  <a:srgbClr val="F17445"/>
                </a:solidFill>
                <a:effectLst>
                  <a:innerShdw blurRad="63500" dist="50800" dir="18900000">
                    <a:prstClr val="black">
                      <a:alpha val="50000"/>
                    </a:prstClr>
                  </a:innerShdw>
                </a:effectLst>
                <a:latin typeface="Agency FB" panose="020B0503020202020204" pitchFamily="34" charset="0"/>
                <a:cs typeface="+mn-ea"/>
                <a:sym typeface="+mn-lt"/>
              </a:endParaRPr>
            </a:p>
          </p:txBody>
        </p:sp>
      </p:grpSp>
      <p:grpSp>
        <p:nvGrpSpPr>
          <p:cNvPr id="30" name="组合 29">
            <a:extLst>
              <a:ext uri="{FF2B5EF4-FFF2-40B4-BE49-F238E27FC236}">
                <a16:creationId xmlns:a16="http://schemas.microsoft.com/office/drawing/2014/main" id="{74B3A164-B8A4-4605-95FE-82EAEDADE48D}"/>
              </a:ext>
            </a:extLst>
          </p:cNvPr>
          <p:cNvGrpSpPr/>
          <p:nvPr/>
        </p:nvGrpSpPr>
        <p:grpSpPr>
          <a:xfrm>
            <a:off x="6285840" y="834495"/>
            <a:ext cx="1242892" cy="1798219"/>
            <a:chOff x="-135118" y="1012152"/>
            <a:chExt cx="1285275" cy="2025184"/>
          </a:xfrm>
        </p:grpSpPr>
        <p:sp>
          <p:nvSpPr>
            <p:cNvPr id="31" name="椭圆 30">
              <a:extLst>
                <a:ext uri="{FF2B5EF4-FFF2-40B4-BE49-F238E27FC236}">
                  <a16:creationId xmlns:a16="http://schemas.microsoft.com/office/drawing/2014/main" id="{BF3571CB-A6D0-4703-AE00-F4983B4CA5EB}"/>
                </a:ext>
              </a:extLst>
            </p:cNvPr>
            <p:cNvSpPr/>
            <p:nvPr/>
          </p:nvSpPr>
          <p:spPr>
            <a:xfrm>
              <a:off x="-135118" y="1012152"/>
              <a:ext cx="1285275" cy="1285275"/>
            </a:xfrm>
            <a:prstGeom prst="ellipse">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Agency FB" panose="020B0503020202020204" pitchFamily="34" charset="0"/>
                <a:cs typeface="+mn-ea"/>
                <a:sym typeface="+mn-lt"/>
              </a:endParaRPr>
            </a:p>
          </p:txBody>
        </p:sp>
        <p:sp>
          <p:nvSpPr>
            <p:cNvPr id="32" name="文本框 31">
              <a:extLst>
                <a:ext uri="{FF2B5EF4-FFF2-40B4-BE49-F238E27FC236}">
                  <a16:creationId xmlns:a16="http://schemas.microsoft.com/office/drawing/2014/main" id="{DFB8D874-2E5C-418C-A3E7-4A45AAB243DA}"/>
                </a:ext>
              </a:extLst>
            </p:cNvPr>
            <p:cNvSpPr txBox="1"/>
            <p:nvPr/>
          </p:nvSpPr>
          <p:spPr>
            <a:xfrm>
              <a:off x="183624" y="1165572"/>
              <a:ext cx="648811" cy="1871764"/>
            </a:xfrm>
            <a:prstGeom prst="rect">
              <a:avLst/>
            </a:prstGeom>
            <a:noFill/>
            <a:effectLst>
              <a:innerShdw blurRad="63500" dist="50800" dir="18900000">
                <a:prstClr val="black">
                  <a:alpha val="50000"/>
                </a:prstClr>
              </a:innerShdw>
            </a:effectLst>
          </p:spPr>
          <p:txBody>
            <a:bodyPr wrap="square" rtlCol="0">
              <a:spAutoFit/>
            </a:bodyPr>
            <a:lstStyle/>
            <a:p>
              <a:pPr algn="ctr"/>
              <a:r>
                <a:rPr lang="en-US" altLang="zh-CN" sz="5400" b="1" dirty="0">
                  <a:solidFill>
                    <a:srgbClr val="F17445"/>
                  </a:solidFill>
                  <a:effectLst>
                    <a:innerShdw blurRad="63500" dist="50800" dir="18900000">
                      <a:prstClr val="black">
                        <a:alpha val="50000"/>
                      </a:prstClr>
                    </a:innerShdw>
                  </a:effectLst>
                  <a:latin typeface="Agency FB" panose="020B0503020202020204" pitchFamily="34" charset="0"/>
                  <a:cs typeface="+mn-ea"/>
                  <a:sym typeface="+mn-lt"/>
                </a:rPr>
                <a:t>X</a:t>
              </a:r>
              <a:endParaRPr lang="zh-CN" altLang="en-US" sz="5400" b="1" dirty="0">
                <a:solidFill>
                  <a:srgbClr val="F17445"/>
                </a:solidFill>
                <a:effectLst>
                  <a:innerShdw blurRad="63500" dist="50800" dir="18900000">
                    <a:prstClr val="black">
                      <a:alpha val="50000"/>
                    </a:prstClr>
                  </a:innerShdw>
                </a:effectLst>
                <a:latin typeface="Agency FB" panose="020B0503020202020204" pitchFamily="34" charset="0"/>
                <a:cs typeface="+mn-ea"/>
                <a:sym typeface="+mn-lt"/>
              </a:endParaRPr>
            </a:p>
            <a:p>
              <a:endParaRPr lang="zh-CN" altLang="en-US" sz="4800" b="1" dirty="0">
                <a:solidFill>
                  <a:srgbClr val="F17445"/>
                </a:solidFill>
                <a:effectLst>
                  <a:innerShdw blurRad="63500" dist="50800" dir="18900000">
                    <a:prstClr val="black">
                      <a:alpha val="50000"/>
                    </a:prstClr>
                  </a:innerShdw>
                </a:effectLst>
                <a:latin typeface="Agency FB" panose="020B0503020202020204" pitchFamily="34" charset="0"/>
                <a:cs typeface="+mn-ea"/>
                <a:sym typeface="+mn-lt"/>
              </a:endParaRPr>
            </a:p>
          </p:txBody>
        </p:sp>
      </p:grpSp>
      <p:sp>
        <p:nvSpPr>
          <p:cNvPr id="33" name="文本框 32">
            <a:extLst>
              <a:ext uri="{FF2B5EF4-FFF2-40B4-BE49-F238E27FC236}">
                <a16:creationId xmlns:a16="http://schemas.microsoft.com/office/drawing/2014/main" id="{D6D630BC-C044-4F54-9222-46CA569BBBDB}"/>
              </a:ext>
            </a:extLst>
          </p:cNvPr>
          <p:cNvSpPr txBox="1"/>
          <p:nvPr/>
        </p:nvSpPr>
        <p:spPr>
          <a:xfrm>
            <a:off x="1327933" y="2327173"/>
            <a:ext cx="6478548" cy="707886"/>
          </a:xfrm>
          <a:prstGeom prst="rect">
            <a:avLst/>
          </a:prstGeom>
          <a:noFill/>
        </p:spPr>
        <p:txBody>
          <a:bodyPr wrap="square" rtlCol="0">
            <a:spAutoFit/>
          </a:bodyPr>
          <a:lstStyle/>
          <a:p>
            <a:pPr algn="ctr"/>
            <a:r>
              <a:rPr lang="zh-CN" altLang="en-US" sz="4000" b="1" spc="600" dirty="0">
                <a:solidFill>
                  <a:srgbClr val="E94744"/>
                </a:solidFill>
                <a:cs typeface="+mn-ea"/>
                <a:sym typeface="+mn-lt"/>
              </a:rPr>
              <a:t>谢谢观看</a:t>
            </a:r>
          </a:p>
        </p:txBody>
      </p:sp>
      <p:sp>
        <p:nvSpPr>
          <p:cNvPr id="35" name="圆角矩形 16">
            <a:extLst>
              <a:ext uri="{FF2B5EF4-FFF2-40B4-BE49-F238E27FC236}">
                <a16:creationId xmlns:a16="http://schemas.microsoft.com/office/drawing/2014/main" id="{50F88569-0E28-4798-9583-92E4C819354B}"/>
              </a:ext>
            </a:extLst>
          </p:cNvPr>
          <p:cNvSpPr/>
          <p:nvPr/>
        </p:nvSpPr>
        <p:spPr>
          <a:xfrm rot="16200000">
            <a:off x="4462423" y="1254790"/>
            <a:ext cx="353368" cy="4171554"/>
          </a:xfrm>
          <a:prstGeom prst="round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a:extLst>
              <a:ext uri="{FF2B5EF4-FFF2-40B4-BE49-F238E27FC236}">
                <a16:creationId xmlns:a16="http://schemas.microsoft.com/office/drawing/2014/main" id="{6154DD3C-38B3-4BB1-835A-BE571D6B8BEA}"/>
              </a:ext>
            </a:extLst>
          </p:cNvPr>
          <p:cNvSpPr/>
          <p:nvPr/>
        </p:nvSpPr>
        <p:spPr>
          <a:xfrm>
            <a:off x="3127201" y="3208477"/>
            <a:ext cx="2501454" cy="276999"/>
          </a:xfrm>
          <a:prstGeom prst="rect">
            <a:avLst/>
          </a:prstGeom>
        </p:spPr>
        <p:txBody>
          <a:bodyPr wrap="none">
            <a:spAutoFit/>
          </a:bodyPr>
          <a:lstStyle/>
          <a:p>
            <a:pPr defTabSz="1219200"/>
            <a:r>
              <a:rPr lang="zh-CN" altLang="en-US" sz="1200" dirty="0">
                <a:solidFill>
                  <a:srgbClr val="015A75"/>
                </a:solidFill>
                <a:cs typeface="+mn-ea"/>
                <a:sym typeface="+mn-lt"/>
              </a:rPr>
              <a:t>汇报人：小白</a:t>
            </a:r>
            <a:r>
              <a:rPr lang="en-US" altLang="zh-CN" sz="1200" dirty="0">
                <a:solidFill>
                  <a:srgbClr val="015A75"/>
                </a:solidFill>
                <a:cs typeface="+mn-ea"/>
                <a:sym typeface="+mn-lt"/>
              </a:rPr>
              <a:t>PPT    </a:t>
            </a:r>
            <a:r>
              <a:rPr lang="zh-CN" altLang="en-US" sz="1200" dirty="0">
                <a:solidFill>
                  <a:srgbClr val="015A75"/>
                </a:solidFill>
                <a:cs typeface="+mn-ea"/>
                <a:sym typeface="+mn-lt"/>
              </a:rPr>
              <a:t> </a:t>
            </a:r>
            <a:r>
              <a:rPr lang="en-US" altLang="zh-CN" sz="1200" dirty="0">
                <a:solidFill>
                  <a:srgbClr val="015A75"/>
                </a:solidFill>
                <a:cs typeface="+mn-ea"/>
                <a:sym typeface="+mn-lt"/>
              </a:rPr>
              <a:t> </a:t>
            </a:r>
            <a:r>
              <a:rPr lang="zh-CN" altLang="en-US" sz="1200" dirty="0">
                <a:solidFill>
                  <a:srgbClr val="015A75"/>
                </a:solidFill>
                <a:cs typeface="+mn-ea"/>
                <a:sym typeface="+mn-lt"/>
              </a:rPr>
              <a:t>日期：</a:t>
            </a:r>
            <a:r>
              <a:rPr lang="en-US" altLang="zh-CN" sz="1200" dirty="0">
                <a:solidFill>
                  <a:srgbClr val="015A75"/>
                </a:solidFill>
                <a:cs typeface="+mn-ea"/>
                <a:sym typeface="+mn-lt"/>
              </a:rPr>
              <a:t>20XX</a:t>
            </a:r>
            <a:endParaRPr lang="zh-CN" altLang="en-US" sz="1200" dirty="0">
              <a:solidFill>
                <a:srgbClr val="015A75"/>
              </a:solidFill>
              <a:cs typeface="+mn-ea"/>
              <a:sym typeface="+mn-lt"/>
            </a:endParaRPr>
          </a:p>
        </p:txBody>
      </p:sp>
      <p:grpSp>
        <p:nvGrpSpPr>
          <p:cNvPr id="37" name="组合 36">
            <a:extLst>
              <a:ext uri="{FF2B5EF4-FFF2-40B4-BE49-F238E27FC236}">
                <a16:creationId xmlns:a16="http://schemas.microsoft.com/office/drawing/2014/main" id="{F706F703-321A-49B4-A961-A654ACFAD4EE}"/>
              </a:ext>
            </a:extLst>
          </p:cNvPr>
          <p:cNvGrpSpPr/>
          <p:nvPr/>
        </p:nvGrpSpPr>
        <p:grpSpPr>
          <a:xfrm>
            <a:off x="2310073" y="3105004"/>
            <a:ext cx="398028" cy="398028"/>
            <a:chOff x="3552943" y="2498822"/>
            <a:chExt cx="398028" cy="398028"/>
          </a:xfrm>
        </p:grpSpPr>
        <p:sp>
          <p:nvSpPr>
            <p:cNvPr id="38" name="椭圆 37">
              <a:extLst>
                <a:ext uri="{FF2B5EF4-FFF2-40B4-BE49-F238E27FC236}">
                  <a16:creationId xmlns:a16="http://schemas.microsoft.com/office/drawing/2014/main" id="{4FC40DA1-D45A-4B99-BE0B-10510C5D1D11}"/>
                </a:ext>
              </a:extLst>
            </p:cNvPr>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9" name="组合 38">
              <a:extLst>
                <a:ext uri="{FF2B5EF4-FFF2-40B4-BE49-F238E27FC236}">
                  <a16:creationId xmlns:a16="http://schemas.microsoft.com/office/drawing/2014/main" id="{218F3232-9419-4184-A582-907837A38850}"/>
                </a:ext>
              </a:extLst>
            </p:cNvPr>
            <p:cNvGrpSpPr/>
            <p:nvPr/>
          </p:nvGrpSpPr>
          <p:grpSpPr>
            <a:xfrm>
              <a:off x="3652408" y="2597911"/>
              <a:ext cx="197783" cy="195425"/>
              <a:chOff x="4526647" y="3001023"/>
              <a:chExt cx="464228" cy="458694"/>
            </a:xfrm>
            <a:solidFill>
              <a:srgbClr val="009288"/>
            </a:solidFill>
          </p:grpSpPr>
          <p:sp>
            <p:nvSpPr>
              <p:cNvPr id="40" name="Freeform 6">
                <a:extLst>
                  <a:ext uri="{FF2B5EF4-FFF2-40B4-BE49-F238E27FC236}">
                    <a16:creationId xmlns:a16="http://schemas.microsoft.com/office/drawing/2014/main" id="{20E4ADAD-3B5F-40D9-A856-4484D7204731}"/>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41" name="Freeform 7">
                <a:extLst>
                  <a:ext uri="{FF2B5EF4-FFF2-40B4-BE49-F238E27FC236}">
                    <a16:creationId xmlns:a16="http://schemas.microsoft.com/office/drawing/2014/main" id="{43F1D573-6E5E-41A1-9971-57B6670EC9DC}"/>
                  </a:ext>
                </a:extLst>
              </p:cNvPr>
              <p:cNvSpPr/>
              <p:nvPr/>
            </p:nvSpPr>
            <p:spPr bwMode="auto">
              <a:xfrm>
                <a:off x="4526647" y="3041758"/>
                <a:ext cx="464228" cy="417959"/>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rgbClr val="015A75"/>
                  </a:solidFill>
                  <a:cs typeface="+mn-ea"/>
                  <a:sym typeface="+mn-lt"/>
                </a:endParaRPr>
              </a:p>
            </p:txBody>
          </p:sp>
        </p:grpSp>
      </p:grpSp>
    </p:spTree>
    <p:extLst>
      <p:ext uri="{BB962C8B-B14F-4D97-AF65-F5344CB8AC3E}">
        <p14:creationId xmlns:p14="http://schemas.microsoft.com/office/powerpoint/2010/main" val="3657063693"/>
      </p:ext>
    </p:extLst>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par>
                                <p:cTn id="8" presetID="53" presetClass="entr" presetSubtype="16" fill="hold" nodeType="withEffect">
                                  <p:stCondLst>
                                    <p:cond delay="600"/>
                                  </p:stCondLst>
                                  <p:childTnLst>
                                    <p:set>
                                      <p:cBhvr>
                                        <p:cTn id="9" dur="1" fill="hold">
                                          <p:stCondLst>
                                            <p:cond delay="0"/>
                                          </p:stCondLst>
                                        </p:cTn>
                                        <p:tgtEl>
                                          <p:spTgt spid="49"/>
                                        </p:tgtEl>
                                        <p:attrNameLst>
                                          <p:attrName>style.visibility</p:attrName>
                                        </p:attrNameLst>
                                      </p:cBhvr>
                                      <p:to>
                                        <p:strVal val="visible"/>
                                      </p:to>
                                    </p:set>
                                    <p:anim calcmode="lin" valueType="num">
                                      <p:cBhvr>
                                        <p:cTn id="10" dur="500" fill="hold"/>
                                        <p:tgtEl>
                                          <p:spTgt spid="49"/>
                                        </p:tgtEl>
                                        <p:attrNameLst>
                                          <p:attrName>ppt_w</p:attrName>
                                        </p:attrNameLst>
                                      </p:cBhvr>
                                      <p:tavLst>
                                        <p:tav tm="0">
                                          <p:val>
                                            <p:fltVal val="0"/>
                                          </p:val>
                                        </p:tav>
                                        <p:tav tm="100000">
                                          <p:val>
                                            <p:strVal val="#ppt_w"/>
                                          </p:val>
                                        </p:tav>
                                      </p:tavLst>
                                    </p:anim>
                                    <p:anim calcmode="lin" valueType="num">
                                      <p:cBhvr>
                                        <p:cTn id="11" dur="500" fill="hold"/>
                                        <p:tgtEl>
                                          <p:spTgt spid="49"/>
                                        </p:tgtEl>
                                        <p:attrNameLst>
                                          <p:attrName>ppt_h</p:attrName>
                                        </p:attrNameLst>
                                      </p:cBhvr>
                                      <p:tavLst>
                                        <p:tav tm="0">
                                          <p:val>
                                            <p:fltVal val="0"/>
                                          </p:val>
                                        </p:tav>
                                        <p:tav tm="100000">
                                          <p:val>
                                            <p:strVal val="#ppt_h"/>
                                          </p:val>
                                        </p:tav>
                                      </p:tavLst>
                                    </p:anim>
                                    <p:animEffect transition="in" filter="fade">
                                      <p:cBhvr>
                                        <p:cTn id="12" dur="500"/>
                                        <p:tgtEl>
                                          <p:spTgt spid="49"/>
                                        </p:tgtEl>
                                      </p:cBhvr>
                                    </p:animEffect>
                                  </p:childTnLst>
                                </p:cTn>
                              </p:par>
                              <p:par>
                                <p:cTn id="13" presetID="53" presetClass="entr" presetSubtype="16" fill="hold" nodeType="withEffect">
                                  <p:stCondLst>
                                    <p:cond delay="700"/>
                                  </p:stCondLst>
                                  <p:childTnLst>
                                    <p:set>
                                      <p:cBhvr>
                                        <p:cTn id="14" dur="1" fill="hold">
                                          <p:stCondLst>
                                            <p:cond delay="0"/>
                                          </p:stCondLst>
                                        </p:cTn>
                                        <p:tgtEl>
                                          <p:spTgt spid="23"/>
                                        </p:tgtEl>
                                        <p:attrNameLst>
                                          <p:attrName>style.visibility</p:attrName>
                                        </p:attrNameLst>
                                      </p:cBhvr>
                                      <p:to>
                                        <p:strVal val="visible"/>
                                      </p:to>
                                    </p:set>
                                    <p:anim calcmode="lin" valueType="num">
                                      <p:cBhvr>
                                        <p:cTn id="15" dur="450" fill="hold"/>
                                        <p:tgtEl>
                                          <p:spTgt spid="23"/>
                                        </p:tgtEl>
                                        <p:attrNameLst>
                                          <p:attrName>ppt_w</p:attrName>
                                        </p:attrNameLst>
                                      </p:cBhvr>
                                      <p:tavLst>
                                        <p:tav tm="0">
                                          <p:val>
                                            <p:fltVal val="0"/>
                                          </p:val>
                                        </p:tav>
                                        <p:tav tm="100000">
                                          <p:val>
                                            <p:strVal val="#ppt_w"/>
                                          </p:val>
                                        </p:tav>
                                      </p:tavLst>
                                    </p:anim>
                                    <p:anim calcmode="lin" valueType="num">
                                      <p:cBhvr>
                                        <p:cTn id="16" dur="450" fill="hold"/>
                                        <p:tgtEl>
                                          <p:spTgt spid="23"/>
                                        </p:tgtEl>
                                        <p:attrNameLst>
                                          <p:attrName>ppt_h</p:attrName>
                                        </p:attrNameLst>
                                      </p:cBhvr>
                                      <p:tavLst>
                                        <p:tav tm="0">
                                          <p:val>
                                            <p:fltVal val="0"/>
                                          </p:val>
                                        </p:tav>
                                        <p:tav tm="100000">
                                          <p:val>
                                            <p:strVal val="#ppt_h"/>
                                          </p:val>
                                        </p:tav>
                                      </p:tavLst>
                                    </p:anim>
                                    <p:animEffect transition="in" filter="fade">
                                      <p:cBhvr>
                                        <p:cTn id="17" dur="450"/>
                                        <p:tgtEl>
                                          <p:spTgt spid="23"/>
                                        </p:tgtEl>
                                      </p:cBhvr>
                                    </p:animEffect>
                                  </p:childTnLst>
                                </p:cTn>
                              </p:par>
                              <p:par>
                                <p:cTn id="18" presetID="53" presetClass="entr" presetSubtype="16" fill="hold" nodeType="withEffect">
                                  <p:stCondLst>
                                    <p:cond delay="70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par>
                                <p:cTn id="23" presetID="53" presetClass="entr" presetSubtype="16" fill="hold" nodeType="withEffect">
                                  <p:stCondLst>
                                    <p:cond delay="70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par>
                          <p:cTn id="28" fill="hold">
                            <p:stCondLst>
                              <p:cond delay="1200"/>
                            </p:stCondLst>
                            <p:childTnLst>
                              <p:par>
                                <p:cTn id="29" presetID="49" presetClass="entr" presetSubtype="0" decel="100000" fill="hold" grpId="0" nodeType="afterEffect">
                                  <p:stCondLst>
                                    <p:cond delay="0"/>
                                  </p:stCondLst>
                                  <p:iterate type="lt">
                                    <p:tmPct val="10000"/>
                                  </p:iterate>
                                  <p:childTnLst>
                                    <p:set>
                                      <p:cBhvr>
                                        <p:cTn id="30" dur="1" fill="hold">
                                          <p:stCondLst>
                                            <p:cond delay="0"/>
                                          </p:stCondLst>
                                        </p:cTn>
                                        <p:tgtEl>
                                          <p:spTgt spid="33"/>
                                        </p:tgtEl>
                                        <p:attrNameLst>
                                          <p:attrName>style.visibility</p:attrName>
                                        </p:attrNameLst>
                                      </p:cBhvr>
                                      <p:to>
                                        <p:strVal val="visible"/>
                                      </p:to>
                                    </p:set>
                                    <p:anim calcmode="lin" valueType="num">
                                      <p:cBhvr>
                                        <p:cTn id="31" dur="1000" fill="hold"/>
                                        <p:tgtEl>
                                          <p:spTgt spid="33"/>
                                        </p:tgtEl>
                                        <p:attrNameLst>
                                          <p:attrName>ppt_w</p:attrName>
                                        </p:attrNameLst>
                                      </p:cBhvr>
                                      <p:tavLst>
                                        <p:tav tm="0">
                                          <p:val>
                                            <p:fltVal val="0"/>
                                          </p:val>
                                        </p:tav>
                                        <p:tav tm="100000">
                                          <p:val>
                                            <p:strVal val="#ppt_w"/>
                                          </p:val>
                                        </p:tav>
                                      </p:tavLst>
                                    </p:anim>
                                    <p:anim calcmode="lin" valueType="num">
                                      <p:cBhvr>
                                        <p:cTn id="32" dur="1000" fill="hold"/>
                                        <p:tgtEl>
                                          <p:spTgt spid="33"/>
                                        </p:tgtEl>
                                        <p:attrNameLst>
                                          <p:attrName>ppt_h</p:attrName>
                                        </p:attrNameLst>
                                      </p:cBhvr>
                                      <p:tavLst>
                                        <p:tav tm="0">
                                          <p:val>
                                            <p:fltVal val="0"/>
                                          </p:val>
                                        </p:tav>
                                        <p:tav tm="100000">
                                          <p:val>
                                            <p:strVal val="#ppt_h"/>
                                          </p:val>
                                        </p:tav>
                                      </p:tavLst>
                                    </p:anim>
                                    <p:anim calcmode="lin" valueType="num">
                                      <p:cBhvr>
                                        <p:cTn id="33" dur="1000" fill="hold"/>
                                        <p:tgtEl>
                                          <p:spTgt spid="33"/>
                                        </p:tgtEl>
                                        <p:attrNameLst>
                                          <p:attrName>style.rotation</p:attrName>
                                        </p:attrNameLst>
                                      </p:cBhvr>
                                      <p:tavLst>
                                        <p:tav tm="0">
                                          <p:val>
                                            <p:fltVal val="360"/>
                                          </p:val>
                                        </p:tav>
                                        <p:tav tm="100000">
                                          <p:val>
                                            <p:fltVal val="0"/>
                                          </p:val>
                                        </p:tav>
                                      </p:tavLst>
                                    </p:anim>
                                    <p:animEffect transition="in" filter="fade">
                                      <p:cBhvr>
                                        <p:cTn id="34" dur="10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4.44444E-6 -3.95062E-6 L 0.46111 0.0034 " pathEditMode="relative" rAng="0" ptsTypes="AA">
                                      <p:cBhvr>
                                        <p:cTn id="48" dur="2000" fill="hold"/>
                                        <p:tgtEl>
                                          <p:spTgt spid="37"/>
                                        </p:tgtEl>
                                        <p:attrNameLst>
                                          <p:attrName>ppt_x</p:attrName>
                                          <p:attrName>ppt_y</p:attrName>
                                        </p:attrNameLst>
                                      </p:cBhvr>
                                      <p:rCtr x="23056" y="154"/>
                                    </p:animMotion>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barn(inVertical)">
                                      <p:cBhvr>
                                        <p:cTn id="53" dur="500"/>
                                        <p:tgtEl>
                                          <p:spTgt spid="36"/>
                                        </p:tgtEl>
                                      </p:cBhvr>
                                    </p:animEffect>
                                  </p:childTnLst>
                                </p:cTn>
                              </p:par>
                            </p:childTnLst>
                          </p:cTn>
                        </p:par>
                        <p:par>
                          <p:cTn id="54" fill="hold">
                            <p:stCondLst>
                              <p:cond delay="500"/>
                            </p:stCondLst>
                            <p:childTnLst>
                              <p:par>
                                <p:cTn id="55" presetID="23" presetClass="entr" presetSubtype="528"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 calcmode="lin" valueType="num">
                                      <p:cBhvr>
                                        <p:cTn id="57" dur="500" fill="hold"/>
                                        <p:tgtEl>
                                          <p:spTgt spid="60"/>
                                        </p:tgtEl>
                                        <p:attrNameLst>
                                          <p:attrName>ppt_w</p:attrName>
                                        </p:attrNameLst>
                                      </p:cBhvr>
                                      <p:tavLst>
                                        <p:tav tm="0">
                                          <p:val>
                                            <p:fltVal val="0"/>
                                          </p:val>
                                        </p:tav>
                                        <p:tav tm="100000">
                                          <p:val>
                                            <p:strVal val="#ppt_w"/>
                                          </p:val>
                                        </p:tav>
                                      </p:tavLst>
                                    </p:anim>
                                    <p:anim calcmode="lin" valueType="num">
                                      <p:cBhvr>
                                        <p:cTn id="58" dur="500" fill="hold"/>
                                        <p:tgtEl>
                                          <p:spTgt spid="60"/>
                                        </p:tgtEl>
                                        <p:attrNameLst>
                                          <p:attrName>ppt_h</p:attrName>
                                        </p:attrNameLst>
                                      </p:cBhvr>
                                      <p:tavLst>
                                        <p:tav tm="0">
                                          <p:val>
                                            <p:fltVal val="0"/>
                                          </p:val>
                                        </p:tav>
                                        <p:tav tm="100000">
                                          <p:val>
                                            <p:strVal val="#ppt_h"/>
                                          </p:val>
                                        </p:tav>
                                      </p:tavLst>
                                    </p:anim>
                                    <p:anim calcmode="lin" valueType="num">
                                      <p:cBhvr>
                                        <p:cTn id="59" dur="500" fill="hold"/>
                                        <p:tgtEl>
                                          <p:spTgt spid="60"/>
                                        </p:tgtEl>
                                        <p:attrNameLst>
                                          <p:attrName>ppt_x</p:attrName>
                                        </p:attrNameLst>
                                      </p:cBhvr>
                                      <p:tavLst>
                                        <p:tav tm="0">
                                          <p:val>
                                            <p:fltVal val="0.5"/>
                                          </p:val>
                                        </p:tav>
                                        <p:tav tm="100000">
                                          <p:val>
                                            <p:strVal val="#ppt_x"/>
                                          </p:val>
                                        </p:tav>
                                      </p:tavLst>
                                    </p:anim>
                                    <p:anim calcmode="lin" valueType="num">
                                      <p:cBhvr>
                                        <p:cTn id="60" dur="500" fill="hold"/>
                                        <p:tgtEl>
                                          <p:spTgt spid="60"/>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250"/>
                                  </p:stCondLst>
                                  <p:childTnLst>
                                    <p:set>
                                      <p:cBhvr>
                                        <p:cTn id="62" dur="1" fill="hold">
                                          <p:stCondLst>
                                            <p:cond delay="0"/>
                                          </p:stCondLst>
                                        </p:cTn>
                                        <p:tgtEl>
                                          <p:spTgt spid="61"/>
                                        </p:tgtEl>
                                        <p:attrNameLst>
                                          <p:attrName>style.visibility</p:attrName>
                                        </p:attrNameLst>
                                      </p:cBhvr>
                                      <p:to>
                                        <p:strVal val="visible"/>
                                      </p:to>
                                    </p:set>
                                    <p:anim calcmode="lin" valueType="num">
                                      <p:cBhvr>
                                        <p:cTn id="63" dur="500" fill="hold"/>
                                        <p:tgtEl>
                                          <p:spTgt spid="61"/>
                                        </p:tgtEl>
                                        <p:attrNameLst>
                                          <p:attrName>ppt_w</p:attrName>
                                        </p:attrNameLst>
                                      </p:cBhvr>
                                      <p:tavLst>
                                        <p:tav tm="0">
                                          <p:val>
                                            <p:fltVal val="0"/>
                                          </p:val>
                                        </p:tav>
                                        <p:tav tm="100000">
                                          <p:val>
                                            <p:strVal val="#ppt_w"/>
                                          </p:val>
                                        </p:tav>
                                      </p:tavLst>
                                    </p:anim>
                                    <p:anim calcmode="lin" valueType="num">
                                      <p:cBhvr>
                                        <p:cTn id="64" dur="500" fill="hold"/>
                                        <p:tgtEl>
                                          <p:spTgt spid="61"/>
                                        </p:tgtEl>
                                        <p:attrNameLst>
                                          <p:attrName>ppt_h</p:attrName>
                                        </p:attrNameLst>
                                      </p:cBhvr>
                                      <p:tavLst>
                                        <p:tav tm="0">
                                          <p:val>
                                            <p:fltVal val="0"/>
                                          </p:val>
                                        </p:tav>
                                        <p:tav tm="100000">
                                          <p:val>
                                            <p:strVal val="#ppt_h"/>
                                          </p:val>
                                        </p:tav>
                                      </p:tavLst>
                                    </p:anim>
                                    <p:anim calcmode="lin" valueType="num">
                                      <p:cBhvr>
                                        <p:cTn id="65" dur="500" fill="hold"/>
                                        <p:tgtEl>
                                          <p:spTgt spid="61"/>
                                        </p:tgtEl>
                                        <p:attrNameLst>
                                          <p:attrName>ppt_x</p:attrName>
                                        </p:attrNameLst>
                                      </p:cBhvr>
                                      <p:tavLst>
                                        <p:tav tm="0">
                                          <p:val>
                                            <p:fltVal val="0.5"/>
                                          </p:val>
                                        </p:tav>
                                        <p:tav tm="100000">
                                          <p:val>
                                            <p:strVal val="#ppt_x"/>
                                          </p:val>
                                        </p:tav>
                                      </p:tavLst>
                                    </p:anim>
                                    <p:anim calcmode="lin" valueType="num">
                                      <p:cBhvr>
                                        <p:cTn id="66" dur="500" fill="hold"/>
                                        <p:tgtEl>
                                          <p:spTgt spid="61"/>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500"/>
                                  </p:stCondLst>
                                  <p:childTnLst>
                                    <p:set>
                                      <p:cBhvr>
                                        <p:cTn id="68" dur="1" fill="hold">
                                          <p:stCondLst>
                                            <p:cond delay="0"/>
                                          </p:stCondLst>
                                        </p:cTn>
                                        <p:tgtEl>
                                          <p:spTgt spid="58"/>
                                        </p:tgtEl>
                                        <p:attrNameLst>
                                          <p:attrName>style.visibility</p:attrName>
                                        </p:attrNameLst>
                                      </p:cBhvr>
                                      <p:to>
                                        <p:strVal val="visible"/>
                                      </p:to>
                                    </p:set>
                                    <p:anim calcmode="lin" valueType="num">
                                      <p:cBhvr>
                                        <p:cTn id="69" dur="500" fill="hold"/>
                                        <p:tgtEl>
                                          <p:spTgt spid="58"/>
                                        </p:tgtEl>
                                        <p:attrNameLst>
                                          <p:attrName>ppt_w</p:attrName>
                                        </p:attrNameLst>
                                      </p:cBhvr>
                                      <p:tavLst>
                                        <p:tav tm="0">
                                          <p:val>
                                            <p:fltVal val="0"/>
                                          </p:val>
                                        </p:tav>
                                        <p:tav tm="100000">
                                          <p:val>
                                            <p:strVal val="#ppt_w"/>
                                          </p:val>
                                        </p:tav>
                                      </p:tavLst>
                                    </p:anim>
                                    <p:anim calcmode="lin" valueType="num">
                                      <p:cBhvr>
                                        <p:cTn id="70" dur="500" fill="hold"/>
                                        <p:tgtEl>
                                          <p:spTgt spid="58"/>
                                        </p:tgtEl>
                                        <p:attrNameLst>
                                          <p:attrName>ppt_h</p:attrName>
                                        </p:attrNameLst>
                                      </p:cBhvr>
                                      <p:tavLst>
                                        <p:tav tm="0">
                                          <p:val>
                                            <p:fltVal val="0"/>
                                          </p:val>
                                        </p:tav>
                                        <p:tav tm="100000">
                                          <p:val>
                                            <p:strVal val="#ppt_h"/>
                                          </p:val>
                                        </p:tav>
                                      </p:tavLst>
                                    </p:anim>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par>
                                <p:cTn id="73" presetID="23" presetClass="entr" presetSubtype="528" fill="hold" grpId="0" nodeType="withEffect">
                                  <p:stCondLst>
                                    <p:cond delay="750"/>
                                  </p:stCondLst>
                                  <p:childTnLst>
                                    <p:set>
                                      <p:cBhvr>
                                        <p:cTn id="74" dur="1" fill="hold">
                                          <p:stCondLst>
                                            <p:cond delay="0"/>
                                          </p:stCondLst>
                                        </p:cTn>
                                        <p:tgtEl>
                                          <p:spTgt spid="59"/>
                                        </p:tgtEl>
                                        <p:attrNameLst>
                                          <p:attrName>style.visibility</p:attrName>
                                        </p:attrNameLst>
                                      </p:cBhvr>
                                      <p:to>
                                        <p:strVal val="visible"/>
                                      </p:to>
                                    </p:set>
                                    <p:anim calcmode="lin" valueType="num">
                                      <p:cBhvr>
                                        <p:cTn id="75" dur="500" fill="hold"/>
                                        <p:tgtEl>
                                          <p:spTgt spid="59"/>
                                        </p:tgtEl>
                                        <p:attrNameLst>
                                          <p:attrName>ppt_w</p:attrName>
                                        </p:attrNameLst>
                                      </p:cBhvr>
                                      <p:tavLst>
                                        <p:tav tm="0">
                                          <p:val>
                                            <p:fltVal val="0"/>
                                          </p:val>
                                        </p:tav>
                                        <p:tav tm="100000">
                                          <p:val>
                                            <p:strVal val="#ppt_w"/>
                                          </p:val>
                                        </p:tav>
                                      </p:tavLst>
                                    </p:anim>
                                    <p:anim calcmode="lin" valueType="num">
                                      <p:cBhvr>
                                        <p:cTn id="76" dur="500" fill="hold"/>
                                        <p:tgtEl>
                                          <p:spTgt spid="59"/>
                                        </p:tgtEl>
                                        <p:attrNameLst>
                                          <p:attrName>ppt_h</p:attrName>
                                        </p:attrNameLst>
                                      </p:cBhvr>
                                      <p:tavLst>
                                        <p:tav tm="0">
                                          <p:val>
                                            <p:fltVal val="0"/>
                                          </p:val>
                                        </p:tav>
                                        <p:tav tm="100000">
                                          <p:val>
                                            <p:strVal val="#ppt_h"/>
                                          </p:val>
                                        </p:tav>
                                      </p:tavLst>
                                    </p:anim>
                                    <p:anim calcmode="lin" valueType="num">
                                      <p:cBhvr>
                                        <p:cTn id="77" dur="500" fill="hold"/>
                                        <p:tgtEl>
                                          <p:spTgt spid="59"/>
                                        </p:tgtEl>
                                        <p:attrNameLst>
                                          <p:attrName>ppt_x</p:attrName>
                                        </p:attrNameLst>
                                      </p:cBhvr>
                                      <p:tavLst>
                                        <p:tav tm="0">
                                          <p:val>
                                            <p:fltVal val="0.5"/>
                                          </p:val>
                                        </p:tav>
                                        <p:tav tm="100000">
                                          <p:val>
                                            <p:strVal val="#ppt_x"/>
                                          </p:val>
                                        </p:tav>
                                      </p:tavLst>
                                    </p:anim>
                                    <p:anim calcmode="lin" valueType="num">
                                      <p:cBhvr>
                                        <p:cTn id="78"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7" grpId="0"/>
      <p:bldP spid="33" grpId="0"/>
      <p:bldP spid="35" grpId="0" animBg="1"/>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3217834"/>
            <a:ext cx="9144000" cy="1943100"/>
          </a:xfrm>
          <a:prstGeom prst="rect">
            <a:avLst/>
          </a:prstGeom>
          <a:solidFill>
            <a:srgbClr val="015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4" name="文本框 3"/>
          <p:cNvSpPr txBox="1"/>
          <p:nvPr/>
        </p:nvSpPr>
        <p:spPr>
          <a:xfrm>
            <a:off x="677412" y="1191951"/>
            <a:ext cx="3486128" cy="3170099"/>
          </a:xfrm>
          <a:prstGeom prst="rect">
            <a:avLst/>
          </a:prstGeom>
          <a:noFill/>
        </p:spPr>
        <p:txBody>
          <a:bodyPr wrap="square" rtlCol="0">
            <a:spAutoFit/>
          </a:bodyPr>
          <a:lstStyle/>
          <a:p>
            <a:r>
              <a:rPr lang="en-US" altLang="zh-CN" sz="20000" b="1" dirty="0">
                <a:solidFill>
                  <a:srgbClr val="009999"/>
                </a:solidFill>
                <a:effectLst>
                  <a:innerShdw blurRad="63500" dist="50800" dir="18900000">
                    <a:prstClr val="black">
                      <a:alpha val="50000"/>
                    </a:prstClr>
                  </a:innerShdw>
                </a:effectLst>
                <a:latin typeface="+mn-ea"/>
                <a:cs typeface="+mn-ea"/>
                <a:sym typeface="+mn-lt"/>
              </a:rPr>
              <a:t>01</a:t>
            </a:r>
            <a:endParaRPr lang="zh-CN" altLang="en-US" sz="20000" b="1" dirty="0">
              <a:solidFill>
                <a:srgbClr val="009999"/>
              </a:solidFill>
              <a:effectLst>
                <a:innerShdw blurRad="63500" dist="50800" dir="18900000">
                  <a:prstClr val="black">
                    <a:alpha val="50000"/>
                  </a:prstClr>
                </a:innerShdw>
              </a:effectLst>
              <a:latin typeface="+mn-ea"/>
              <a:cs typeface="+mn-ea"/>
              <a:sym typeface="+mn-lt"/>
            </a:endParaRPr>
          </a:p>
        </p:txBody>
      </p:sp>
      <p:sp>
        <p:nvSpPr>
          <p:cNvPr id="5" name="TextBox 143"/>
          <p:cNvSpPr txBox="1"/>
          <p:nvPr/>
        </p:nvSpPr>
        <p:spPr>
          <a:xfrm>
            <a:off x="3518254" y="2240691"/>
            <a:ext cx="5109091" cy="957763"/>
          </a:xfrm>
          <a:prstGeom prst="rect">
            <a:avLst/>
          </a:prstGeom>
          <a:noFill/>
        </p:spPr>
        <p:txBody>
          <a:bodyPr wrap="none" rtlCol="0">
            <a:spAutoFit/>
          </a:bodyPr>
          <a:lstStyle/>
          <a:p>
            <a:pPr algn="ctr">
              <a:lnSpc>
                <a:spcPct val="130000"/>
              </a:lnSpc>
            </a:pPr>
            <a:r>
              <a:rPr lang="zh-CN" altLang="en-US" sz="4800" b="1" dirty="0">
                <a:solidFill>
                  <a:srgbClr val="F17445"/>
                </a:solidFill>
                <a:effectLst>
                  <a:innerShdw blurRad="63500" dist="50800" dir="18900000">
                    <a:prstClr val="black">
                      <a:alpha val="50000"/>
                    </a:prstClr>
                  </a:innerShdw>
                </a:effectLst>
                <a:cs typeface="+mn-ea"/>
                <a:sym typeface="+mn-lt"/>
              </a:rPr>
              <a:t>年终工作内容概述</a:t>
            </a:r>
          </a:p>
        </p:txBody>
      </p:sp>
      <p:sp>
        <p:nvSpPr>
          <p:cNvPr id="7" name="椭圆 6"/>
          <p:cNvSpPr/>
          <p:nvPr/>
        </p:nvSpPr>
        <p:spPr>
          <a:xfrm>
            <a:off x="630671" y="3438591"/>
            <a:ext cx="267533" cy="267533"/>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123156" y="4562242"/>
            <a:ext cx="258791" cy="2587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67216" y="4406966"/>
            <a:ext cx="414067" cy="414067"/>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4925470" y="3910699"/>
            <a:ext cx="432591" cy="4325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6646763" y="4743923"/>
            <a:ext cx="229548" cy="229548"/>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8203723" y="3910699"/>
            <a:ext cx="280152" cy="280152"/>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500"/>
                            </p:stCondLst>
                            <p:childTnLst>
                              <p:par>
                                <p:cTn id="35" presetID="1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ppt_y</p:attrName>
                                        </p:attrNameLst>
                                      </p:cBhvr>
                                      <p:tavLst>
                                        <p:tav tm="0">
                                          <p:val>
                                            <p:strVal val="#ppt_y+#ppt_h*1.125000"/>
                                          </p:val>
                                        </p:tav>
                                        <p:tav tm="100000">
                                          <p:val>
                                            <p:strVal val="#ppt_y"/>
                                          </p:val>
                                        </p:tav>
                                      </p:tavLst>
                                    </p:anim>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4446" y="2316201"/>
            <a:ext cx="5660572" cy="1204692"/>
          </a:xfrm>
          <a:custGeom>
            <a:avLst/>
            <a:gdLst>
              <a:gd name="connsiteX0" fmla="*/ 0 w 5660572"/>
              <a:gd name="connsiteY0" fmla="*/ 14514 h 1204692"/>
              <a:gd name="connsiteX1" fmla="*/ 1407886 w 5660572"/>
              <a:gd name="connsiteY1" fmla="*/ 1204685 h 1204692"/>
              <a:gd name="connsiteX2" fmla="*/ 2815772 w 5660572"/>
              <a:gd name="connsiteY2" fmla="*/ 0 h 1204692"/>
              <a:gd name="connsiteX3" fmla="*/ 4267200 w 5660572"/>
              <a:gd name="connsiteY3" fmla="*/ 1204685 h 1204692"/>
              <a:gd name="connsiteX4" fmla="*/ 5660572 w 5660572"/>
              <a:gd name="connsiteY4" fmla="*/ 0 h 1204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0572" h="1204692">
                <a:moveTo>
                  <a:pt x="0" y="14514"/>
                </a:moveTo>
                <a:cubicBezTo>
                  <a:pt x="469295" y="610809"/>
                  <a:pt x="938591" y="1207104"/>
                  <a:pt x="1407886" y="1204685"/>
                </a:cubicBezTo>
                <a:cubicBezTo>
                  <a:pt x="1877181" y="1202266"/>
                  <a:pt x="2339220" y="0"/>
                  <a:pt x="2815772" y="0"/>
                </a:cubicBezTo>
                <a:cubicBezTo>
                  <a:pt x="3292324" y="0"/>
                  <a:pt x="3793067" y="1204685"/>
                  <a:pt x="4267200" y="1204685"/>
                </a:cubicBezTo>
                <a:cubicBezTo>
                  <a:pt x="4741333" y="1204685"/>
                  <a:pt x="5411410" y="152400"/>
                  <a:pt x="5660572" y="0"/>
                </a:cubicBezTo>
              </a:path>
            </a:pathLst>
          </a:custGeom>
          <a:ln w="76200">
            <a:solidFill>
              <a:srgbClr val="1A3F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1A3F6C"/>
              </a:solidFill>
              <a:cs typeface="+mn-ea"/>
              <a:sym typeface="+mn-lt"/>
            </a:endParaRPr>
          </a:p>
        </p:txBody>
      </p:sp>
      <p:grpSp>
        <p:nvGrpSpPr>
          <p:cNvPr id="4" name="组合 3"/>
          <p:cNvGrpSpPr/>
          <p:nvPr/>
        </p:nvGrpSpPr>
        <p:grpSpPr>
          <a:xfrm>
            <a:off x="1180871" y="1661152"/>
            <a:ext cx="1139038" cy="1139038"/>
            <a:chOff x="1180871" y="1661152"/>
            <a:chExt cx="1139038" cy="1139038"/>
          </a:xfrm>
        </p:grpSpPr>
        <p:grpSp>
          <p:nvGrpSpPr>
            <p:cNvPr id="5" name="组合 4"/>
            <p:cNvGrpSpPr/>
            <p:nvPr/>
          </p:nvGrpSpPr>
          <p:grpSpPr>
            <a:xfrm>
              <a:off x="1180871" y="1661152"/>
              <a:ext cx="1139038" cy="1139038"/>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grpSp>
        <p:sp>
          <p:nvSpPr>
            <p:cNvPr id="6" name="TextBox 133"/>
            <p:cNvSpPr txBox="1"/>
            <p:nvPr/>
          </p:nvSpPr>
          <p:spPr>
            <a:xfrm>
              <a:off x="1459284" y="1876728"/>
              <a:ext cx="486030" cy="707886"/>
            </a:xfrm>
            <a:prstGeom prst="rect">
              <a:avLst/>
            </a:prstGeom>
            <a:noFill/>
          </p:spPr>
          <p:txBody>
            <a:bodyPr wrap="none" rtlCol="0">
              <a:spAutoFit/>
            </a:bodyPr>
            <a:lstStyle/>
            <a:p>
              <a:r>
                <a:rPr lang="en-US" altLang="zh-CN" sz="4000" b="1" dirty="0">
                  <a:solidFill>
                    <a:srgbClr val="E94744"/>
                  </a:solidFill>
                  <a:effectLst>
                    <a:outerShdw blurRad="38100" dist="38100" dir="2700000" algn="tl">
                      <a:srgbClr val="000000">
                        <a:alpha val="43137"/>
                      </a:srgbClr>
                    </a:outerShdw>
                  </a:effectLst>
                  <a:cs typeface="+mn-ea"/>
                  <a:sym typeface="+mn-lt"/>
                </a:rPr>
                <a:t>1</a:t>
              </a:r>
              <a:endParaRPr lang="zh-CN" altLang="en-US" sz="4000" b="1" dirty="0">
                <a:solidFill>
                  <a:srgbClr val="E94744"/>
                </a:solidFill>
                <a:effectLst>
                  <a:outerShdw blurRad="38100" dist="38100" dir="2700000" algn="tl">
                    <a:srgbClr val="000000">
                      <a:alpha val="43137"/>
                    </a:srgbClr>
                  </a:outerShdw>
                </a:effectLst>
                <a:cs typeface="+mn-ea"/>
                <a:sym typeface="+mn-lt"/>
              </a:endParaRPr>
            </a:p>
          </p:txBody>
        </p:sp>
      </p:grpSp>
      <p:grpSp>
        <p:nvGrpSpPr>
          <p:cNvPr id="9" name="组合 8"/>
          <p:cNvGrpSpPr/>
          <p:nvPr/>
        </p:nvGrpSpPr>
        <p:grpSpPr>
          <a:xfrm>
            <a:off x="2591676" y="2836786"/>
            <a:ext cx="1139038" cy="1139038"/>
            <a:chOff x="2591676" y="2836786"/>
            <a:chExt cx="1139038" cy="1139038"/>
          </a:xfrm>
        </p:grpSpPr>
        <p:grpSp>
          <p:nvGrpSpPr>
            <p:cNvPr id="10" name="组合 9"/>
            <p:cNvGrpSpPr/>
            <p:nvPr/>
          </p:nvGrpSpPr>
          <p:grpSpPr>
            <a:xfrm>
              <a:off x="2591676" y="2836786"/>
              <a:ext cx="1139038" cy="1139038"/>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grpSp>
        <p:sp>
          <p:nvSpPr>
            <p:cNvPr id="11" name="TextBox 134"/>
            <p:cNvSpPr txBox="1"/>
            <p:nvPr/>
          </p:nvSpPr>
          <p:spPr>
            <a:xfrm>
              <a:off x="2870089" y="3052362"/>
              <a:ext cx="486030" cy="707886"/>
            </a:xfrm>
            <a:prstGeom prst="rect">
              <a:avLst/>
            </a:prstGeom>
            <a:noFill/>
          </p:spPr>
          <p:txBody>
            <a:bodyPr wrap="none" rtlCol="0">
              <a:spAutoFit/>
            </a:bodyPr>
            <a:lstStyle/>
            <a:p>
              <a:r>
                <a:rPr lang="en-US" altLang="zh-CN" sz="4000" b="1" dirty="0">
                  <a:solidFill>
                    <a:srgbClr val="015A74"/>
                  </a:solidFill>
                  <a:effectLst>
                    <a:outerShdw blurRad="38100" dist="38100" dir="2700000" algn="tl">
                      <a:srgbClr val="000000">
                        <a:alpha val="43137"/>
                      </a:srgbClr>
                    </a:outerShdw>
                  </a:effectLst>
                  <a:cs typeface="+mn-ea"/>
                  <a:sym typeface="+mn-lt"/>
                </a:rPr>
                <a:t>2</a:t>
              </a:r>
              <a:endParaRPr lang="zh-CN" altLang="en-US" sz="4000" b="1" dirty="0">
                <a:solidFill>
                  <a:srgbClr val="015A74"/>
                </a:solidFill>
                <a:effectLst>
                  <a:outerShdw blurRad="38100" dist="38100" dir="2700000" algn="tl">
                    <a:srgbClr val="000000">
                      <a:alpha val="43137"/>
                    </a:srgbClr>
                  </a:outerShdw>
                </a:effectLst>
                <a:cs typeface="+mn-ea"/>
                <a:sym typeface="+mn-lt"/>
              </a:endParaRPr>
            </a:p>
          </p:txBody>
        </p:sp>
      </p:grpSp>
      <p:grpSp>
        <p:nvGrpSpPr>
          <p:cNvPr id="14" name="组合 13"/>
          <p:cNvGrpSpPr/>
          <p:nvPr/>
        </p:nvGrpSpPr>
        <p:grpSpPr>
          <a:xfrm>
            <a:off x="4002481" y="1661152"/>
            <a:ext cx="1139038" cy="1139038"/>
            <a:chOff x="4002481" y="1661152"/>
            <a:chExt cx="1139038" cy="1139038"/>
          </a:xfrm>
        </p:grpSpPr>
        <p:grpSp>
          <p:nvGrpSpPr>
            <p:cNvPr id="15" name="组合 14"/>
            <p:cNvGrpSpPr/>
            <p:nvPr/>
          </p:nvGrpSpPr>
          <p:grpSpPr>
            <a:xfrm>
              <a:off x="4002481" y="1661152"/>
              <a:ext cx="1139038" cy="1139038"/>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grpSp>
        <p:sp>
          <p:nvSpPr>
            <p:cNvPr id="16" name="TextBox 135"/>
            <p:cNvSpPr txBox="1"/>
            <p:nvPr/>
          </p:nvSpPr>
          <p:spPr>
            <a:xfrm>
              <a:off x="4280894" y="1876728"/>
              <a:ext cx="486030" cy="707886"/>
            </a:xfrm>
            <a:prstGeom prst="rect">
              <a:avLst/>
            </a:prstGeom>
            <a:noFill/>
          </p:spPr>
          <p:txBody>
            <a:bodyPr wrap="none" rtlCol="0">
              <a:spAutoFit/>
            </a:bodyPr>
            <a:lstStyle/>
            <a:p>
              <a:r>
                <a:rPr lang="en-US" altLang="zh-CN" sz="4000" b="1" dirty="0">
                  <a:solidFill>
                    <a:srgbClr val="D43C2C"/>
                  </a:solidFill>
                  <a:effectLst>
                    <a:outerShdw blurRad="38100" dist="38100" dir="2700000" algn="tl">
                      <a:srgbClr val="000000">
                        <a:alpha val="43137"/>
                      </a:srgbClr>
                    </a:outerShdw>
                  </a:effectLst>
                  <a:cs typeface="+mn-ea"/>
                  <a:sym typeface="+mn-lt"/>
                </a:rPr>
                <a:t>3</a:t>
              </a:r>
              <a:endParaRPr lang="zh-CN" altLang="en-US" sz="4000" b="1" dirty="0">
                <a:solidFill>
                  <a:srgbClr val="D43C2C"/>
                </a:solidFill>
                <a:effectLst>
                  <a:outerShdw blurRad="38100" dist="38100" dir="2700000" algn="tl">
                    <a:srgbClr val="000000">
                      <a:alpha val="43137"/>
                    </a:srgbClr>
                  </a:outerShdw>
                </a:effectLst>
                <a:cs typeface="+mn-ea"/>
                <a:sym typeface="+mn-lt"/>
              </a:endParaRPr>
            </a:p>
          </p:txBody>
        </p:sp>
      </p:grpSp>
      <p:grpSp>
        <p:nvGrpSpPr>
          <p:cNvPr id="19" name="组合 18"/>
          <p:cNvGrpSpPr/>
          <p:nvPr/>
        </p:nvGrpSpPr>
        <p:grpSpPr>
          <a:xfrm>
            <a:off x="5413286" y="2836786"/>
            <a:ext cx="1139038" cy="1139038"/>
            <a:chOff x="5413286" y="2836786"/>
            <a:chExt cx="1139038" cy="1139038"/>
          </a:xfrm>
        </p:grpSpPr>
        <p:grpSp>
          <p:nvGrpSpPr>
            <p:cNvPr id="20" name="组合 19"/>
            <p:cNvGrpSpPr/>
            <p:nvPr/>
          </p:nvGrpSpPr>
          <p:grpSpPr>
            <a:xfrm>
              <a:off x="5413286" y="2836786"/>
              <a:ext cx="1139038" cy="1139038"/>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sp>
            <p:nvSpPr>
              <p:cNvPr id="23" name="椭圆 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grpSp>
        <p:sp>
          <p:nvSpPr>
            <p:cNvPr id="21" name="TextBox 136"/>
            <p:cNvSpPr txBox="1"/>
            <p:nvPr/>
          </p:nvSpPr>
          <p:spPr>
            <a:xfrm>
              <a:off x="5691699" y="3052362"/>
              <a:ext cx="486030" cy="707886"/>
            </a:xfrm>
            <a:prstGeom prst="rect">
              <a:avLst/>
            </a:prstGeom>
            <a:noFill/>
          </p:spPr>
          <p:txBody>
            <a:bodyPr wrap="none" rtlCol="0">
              <a:spAutoFit/>
            </a:bodyPr>
            <a:lstStyle/>
            <a:p>
              <a:r>
                <a:rPr lang="en-US" altLang="zh-CN" sz="4000" b="1" dirty="0">
                  <a:solidFill>
                    <a:srgbClr val="003366"/>
                  </a:solidFill>
                  <a:effectLst>
                    <a:outerShdw blurRad="38100" dist="38100" dir="2700000" algn="tl">
                      <a:srgbClr val="000000">
                        <a:alpha val="43137"/>
                      </a:srgbClr>
                    </a:outerShdw>
                  </a:effectLst>
                  <a:cs typeface="+mn-ea"/>
                  <a:sym typeface="+mn-lt"/>
                </a:rPr>
                <a:t>4</a:t>
              </a:r>
              <a:endParaRPr lang="zh-CN" altLang="en-US" sz="4000" b="1" dirty="0">
                <a:solidFill>
                  <a:srgbClr val="003366"/>
                </a:solidFill>
                <a:effectLst>
                  <a:outerShdw blurRad="38100" dist="38100" dir="2700000" algn="tl">
                    <a:srgbClr val="000000">
                      <a:alpha val="43137"/>
                    </a:srgbClr>
                  </a:outerShdw>
                </a:effectLst>
                <a:cs typeface="+mn-ea"/>
                <a:sym typeface="+mn-lt"/>
              </a:endParaRPr>
            </a:p>
          </p:txBody>
        </p:sp>
      </p:grpSp>
      <p:grpSp>
        <p:nvGrpSpPr>
          <p:cNvPr id="24" name="组合 23"/>
          <p:cNvGrpSpPr/>
          <p:nvPr/>
        </p:nvGrpSpPr>
        <p:grpSpPr>
          <a:xfrm>
            <a:off x="6824091" y="1661152"/>
            <a:ext cx="1139038" cy="1139038"/>
            <a:chOff x="6824091" y="1661152"/>
            <a:chExt cx="1139038" cy="1139038"/>
          </a:xfrm>
        </p:grpSpPr>
        <p:grpSp>
          <p:nvGrpSpPr>
            <p:cNvPr id="25" name="组合 24"/>
            <p:cNvGrpSpPr/>
            <p:nvPr/>
          </p:nvGrpSpPr>
          <p:grpSpPr>
            <a:xfrm>
              <a:off x="6824091" y="1661152"/>
              <a:ext cx="1139038" cy="1139038"/>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grpSp>
        <p:sp>
          <p:nvSpPr>
            <p:cNvPr id="26" name="TextBox 141"/>
            <p:cNvSpPr txBox="1"/>
            <p:nvPr/>
          </p:nvSpPr>
          <p:spPr>
            <a:xfrm>
              <a:off x="7102504" y="1876728"/>
              <a:ext cx="486030" cy="707886"/>
            </a:xfrm>
            <a:prstGeom prst="rect">
              <a:avLst/>
            </a:prstGeom>
            <a:noFill/>
          </p:spPr>
          <p:txBody>
            <a:bodyPr wrap="none" rtlCol="0">
              <a:spAutoFit/>
            </a:bodyPr>
            <a:lstStyle/>
            <a:p>
              <a:r>
                <a:rPr lang="en-US" altLang="zh-CN" sz="4000" b="1" dirty="0">
                  <a:solidFill>
                    <a:srgbClr val="F17445"/>
                  </a:solidFill>
                  <a:effectLst>
                    <a:outerShdw blurRad="38100" dist="38100" dir="2700000" algn="tl">
                      <a:srgbClr val="000000">
                        <a:alpha val="43137"/>
                      </a:srgbClr>
                    </a:outerShdw>
                  </a:effectLst>
                  <a:cs typeface="+mn-ea"/>
                  <a:sym typeface="+mn-lt"/>
                </a:rPr>
                <a:t>5</a:t>
              </a:r>
              <a:endParaRPr lang="zh-CN" altLang="en-US" sz="4000" b="1" dirty="0">
                <a:solidFill>
                  <a:srgbClr val="F17445"/>
                </a:solidFill>
                <a:effectLst>
                  <a:outerShdw blurRad="38100" dist="38100" dir="2700000" algn="tl">
                    <a:srgbClr val="000000">
                      <a:alpha val="43137"/>
                    </a:srgbClr>
                  </a:outerShdw>
                </a:effectLst>
                <a:cs typeface="+mn-ea"/>
                <a:sym typeface="+mn-lt"/>
              </a:endParaRPr>
            </a:p>
          </p:txBody>
        </p:sp>
      </p:grpSp>
      <p:sp>
        <p:nvSpPr>
          <p:cNvPr id="29" name="TextBox 143"/>
          <p:cNvSpPr txBox="1"/>
          <p:nvPr/>
        </p:nvSpPr>
        <p:spPr>
          <a:xfrm>
            <a:off x="1173007" y="1152719"/>
            <a:ext cx="1569660" cy="416909"/>
          </a:xfrm>
          <a:prstGeom prst="rect">
            <a:avLst/>
          </a:prstGeom>
          <a:noFill/>
        </p:spPr>
        <p:txBody>
          <a:bodyPr wrap="none" rtlCol="0">
            <a:spAutoFit/>
          </a:bodyPr>
          <a:lstStyle/>
          <a:p>
            <a:pPr algn="ctr">
              <a:lnSpc>
                <a:spcPct val="130000"/>
              </a:lnSpc>
            </a:pPr>
            <a:r>
              <a:rPr lang="zh-CN" altLang="en-US" sz="1800" b="1" dirty="0">
                <a:solidFill>
                  <a:schemeClr val="bg1">
                    <a:lumMod val="50000"/>
                  </a:schemeClr>
                </a:solidFill>
                <a:cs typeface="+mn-ea"/>
                <a:sym typeface="+mn-lt"/>
              </a:rPr>
              <a:t>添加标题内容</a:t>
            </a:r>
          </a:p>
        </p:txBody>
      </p:sp>
      <p:sp>
        <p:nvSpPr>
          <p:cNvPr id="30" name="TextBox 144"/>
          <p:cNvSpPr txBox="1"/>
          <p:nvPr/>
        </p:nvSpPr>
        <p:spPr>
          <a:xfrm>
            <a:off x="2324729" y="4128227"/>
            <a:ext cx="1569660" cy="417358"/>
          </a:xfrm>
          <a:prstGeom prst="rect">
            <a:avLst/>
          </a:prstGeom>
          <a:noFill/>
        </p:spPr>
        <p:txBody>
          <a:bodyPr wrap="none" rtlCol="0">
            <a:spAutoFit/>
          </a:bodyPr>
          <a:lstStyle/>
          <a:p>
            <a:pPr algn="ctr">
              <a:lnSpc>
                <a:spcPct val="130000"/>
              </a:lnSpc>
            </a:pPr>
            <a:r>
              <a:rPr lang="zh-CN" altLang="en-US" sz="1800" b="1" dirty="0">
                <a:solidFill>
                  <a:schemeClr val="bg1">
                    <a:lumMod val="50000"/>
                  </a:schemeClr>
                </a:solidFill>
                <a:cs typeface="+mn-ea"/>
                <a:sym typeface="+mn-lt"/>
              </a:rPr>
              <a:t>添加标题内容</a:t>
            </a:r>
          </a:p>
        </p:txBody>
      </p:sp>
      <p:sp>
        <p:nvSpPr>
          <p:cNvPr id="31" name="TextBox 145"/>
          <p:cNvSpPr txBox="1"/>
          <p:nvPr/>
        </p:nvSpPr>
        <p:spPr>
          <a:xfrm>
            <a:off x="3787169" y="1152719"/>
            <a:ext cx="1569660" cy="417358"/>
          </a:xfrm>
          <a:prstGeom prst="rect">
            <a:avLst/>
          </a:prstGeom>
          <a:noFill/>
        </p:spPr>
        <p:txBody>
          <a:bodyPr wrap="none" rtlCol="0">
            <a:spAutoFit/>
          </a:bodyPr>
          <a:lstStyle/>
          <a:p>
            <a:pPr algn="ctr">
              <a:lnSpc>
                <a:spcPct val="130000"/>
              </a:lnSpc>
            </a:pPr>
            <a:r>
              <a:rPr lang="zh-CN" altLang="en-US" sz="1800" b="1" dirty="0">
                <a:solidFill>
                  <a:schemeClr val="bg1">
                    <a:lumMod val="50000"/>
                  </a:schemeClr>
                </a:solidFill>
                <a:cs typeface="+mn-ea"/>
                <a:sym typeface="+mn-lt"/>
              </a:rPr>
              <a:t>添加标题内容</a:t>
            </a:r>
          </a:p>
        </p:txBody>
      </p:sp>
      <p:sp>
        <p:nvSpPr>
          <p:cNvPr id="32" name="TextBox 146"/>
          <p:cNvSpPr txBox="1"/>
          <p:nvPr/>
        </p:nvSpPr>
        <p:spPr>
          <a:xfrm>
            <a:off x="5219304" y="4128227"/>
            <a:ext cx="1569660" cy="417358"/>
          </a:xfrm>
          <a:prstGeom prst="rect">
            <a:avLst/>
          </a:prstGeom>
          <a:noFill/>
        </p:spPr>
        <p:txBody>
          <a:bodyPr wrap="none" rtlCol="0">
            <a:spAutoFit/>
          </a:bodyPr>
          <a:lstStyle/>
          <a:p>
            <a:pPr algn="ctr">
              <a:lnSpc>
                <a:spcPct val="130000"/>
              </a:lnSpc>
            </a:pPr>
            <a:r>
              <a:rPr lang="zh-CN" altLang="en-US" sz="1800" b="1" dirty="0">
                <a:solidFill>
                  <a:schemeClr val="bg1">
                    <a:lumMod val="50000"/>
                  </a:schemeClr>
                </a:solidFill>
                <a:cs typeface="+mn-ea"/>
                <a:sym typeface="+mn-lt"/>
              </a:rPr>
              <a:t>添加标题内容</a:t>
            </a:r>
          </a:p>
        </p:txBody>
      </p:sp>
      <p:sp>
        <p:nvSpPr>
          <p:cNvPr id="33" name="TextBox 147"/>
          <p:cNvSpPr txBox="1"/>
          <p:nvPr/>
        </p:nvSpPr>
        <p:spPr>
          <a:xfrm>
            <a:off x="6670203" y="1152719"/>
            <a:ext cx="1569660" cy="417358"/>
          </a:xfrm>
          <a:prstGeom prst="rect">
            <a:avLst/>
          </a:prstGeom>
          <a:noFill/>
        </p:spPr>
        <p:txBody>
          <a:bodyPr wrap="none" rtlCol="0">
            <a:spAutoFit/>
          </a:bodyPr>
          <a:lstStyle/>
          <a:p>
            <a:pPr algn="ctr">
              <a:lnSpc>
                <a:spcPct val="130000"/>
              </a:lnSpc>
            </a:pPr>
            <a:r>
              <a:rPr lang="zh-CN" altLang="en-US" sz="1800" b="1" dirty="0">
                <a:solidFill>
                  <a:schemeClr val="bg1">
                    <a:lumMod val="50000"/>
                  </a:schemeClr>
                </a:solidFill>
                <a:cs typeface="+mn-ea"/>
                <a:sym typeface="+mn-lt"/>
              </a:rPr>
              <a:t>添加标题内容</a:t>
            </a:r>
          </a:p>
        </p:txBody>
      </p:sp>
      <p:grpSp>
        <p:nvGrpSpPr>
          <p:cNvPr id="38" name="组合 37"/>
          <p:cNvGrpSpPr/>
          <p:nvPr/>
        </p:nvGrpSpPr>
        <p:grpSpPr>
          <a:xfrm>
            <a:off x="296082" y="292100"/>
            <a:ext cx="599329" cy="599329"/>
            <a:chOff x="2112182" y="3122122"/>
            <a:chExt cx="935818" cy="935818"/>
          </a:xfrm>
        </p:grpSpPr>
        <p:sp>
          <p:nvSpPr>
            <p:cNvPr id="39" name="椭圆 38"/>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41" name="文本框 40"/>
          <p:cNvSpPr txBox="1"/>
          <p:nvPr/>
        </p:nvSpPr>
        <p:spPr>
          <a:xfrm>
            <a:off x="1079499" y="360931"/>
            <a:ext cx="2947841"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年终工作内容概述</a:t>
            </a:r>
          </a:p>
        </p:txBody>
      </p:sp>
      <p:sp>
        <p:nvSpPr>
          <p:cNvPr id="42" name="文本框 41"/>
          <p:cNvSpPr txBox="1"/>
          <p:nvPr/>
        </p:nvSpPr>
        <p:spPr>
          <a:xfrm>
            <a:off x="8052876" y="39170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44" name="TextBox 43"/>
          <p:cNvSpPr txBox="1"/>
          <p:nvPr/>
        </p:nvSpPr>
        <p:spPr>
          <a:xfrm>
            <a:off x="44984" y="5013939"/>
            <a:ext cx="1224136" cy="123111"/>
          </a:xfrm>
          <a:prstGeom prst="rect">
            <a:avLst/>
          </a:prstGeom>
          <a:noFill/>
        </p:spPr>
        <p:txBody>
          <a:bodyPr wrap="square" rtlCol="0">
            <a:spAutoFit/>
          </a:bodyPr>
          <a:lstStyle/>
          <a:p>
            <a:pPr defTabSz="914400">
              <a:lnSpc>
                <a:spcPct val="200000"/>
              </a:lnSpc>
            </a:pPr>
            <a:r>
              <a:rPr lang="en-US" altLang="zh-CN" sz="100" dirty="0">
                <a:solidFill>
                  <a:schemeClr val="bg1">
                    <a:lumMod val="85000"/>
                  </a:schemeClr>
                </a:solidFill>
                <a:latin typeface="微软雅黑" panose="020B0503020204020204" pitchFamily="34" charset="-122"/>
              </a:rPr>
              <a:t>PPT</a:t>
            </a:r>
            <a:r>
              <a:rPr lang="zh-CN" altLang="en-US" sz="100" dirty="0">
                <a:solidFill>
                  <a:schemeClr val="bg1">
                    <a:lumMod val="85000"/>
                  </a:schemeClr>
                </a:solidFill>
                <a:latin typeface="微软雅黑" panose="020B0503020204020204" pitchFamily="34" charset="-122"/>
              </a:rPr>
              <a:t>下载 </a:t>
            </a:r>
            <a:r>
              <a:rPr lang="en-US" altLang="zh-CN" sz="100" dirty="0">
                <a:solidFill>
                  <a:schemeClr val="bg1">
                    <a:lumMod val="85000"/>
                  </a:schemeClr>
                </a:solidFill>
                <a:latin typeface="微软雅黑" panose="020B0503020204020204" pitchFamily="34" charset="-122"/>
              </a:rPr>
              <a:t>http://www.1ppt.com/xiazai/</a:t>
            </a: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horizontal)">
                                      <p:cBhvr>
                                        <p:cTn id="12" dur="500"/>
                                        <p:tgtEl>
                                          <p:spTgt spid="41"/>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1+#ppt_w/2"/>
                                          </p:val>
                                        </p:tav>
                                        <p:tav tm="100000">
                                          <p:val>
                                            <p:strVal val="#ppt_x"/>
                                          </p:val>
                                        </p:tav>
                                      </p:tavLst>
                                    </p:anim>
                                    <p:anim calcmode="lin" valueType="num">
                                      <p:cBhvr additive="base">
                                        <p:cTn id="17" dur="500" fill="hold"/>
                                        <p:tgtEl>
                                          <p:spTgt spid="4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3000"/>
                                        <p:tgtEl>
                                          <p:spTgt spid="3"/>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p:tgtEl>
                                          <p:spTgt spid="29"/>
                                        </p:tgtEl>
                                        <p:attrNameLst>
                                          <p:attrName>ppt_y</p:attrName>
                                        </p:attrNameLst>
                                      </p:cBhvr>
                                      <p:tavLst>
                                        <p:tav tm="0">
                                          <p:val>
                                            <p:strVal val="#ppt_y+#ppt_h*1.125000"/>
                                          </p:val>
                                        </p:tav>
                                        <p:tav tm="100000">
                                          <p:val>
                                            <p:strVal val="#ppt_y"/>
                                          </p:val>
                                        </p:tav>
                                      </p:tavLst>
                                    </p:anim>
                                    <p:animEffect transition="in" filter="wipe(up)">
                                      <p:cBhvr>
                                        <p:cTn id="31" dur="500"/>
                                        <p:tgtEl>
                                          <p:spTgt spid="29"/>
                                        </p:tgtEl>
                                      </p:cBhvr>
                                    </p:animEffect>
                                  </p:childTnLst>
                                </p:cTn>
                              </p:par>
                              <p:par>
                                <p:cTn id="32" presetID="53" presetClass="entr" presetSubtype="16" fill="hold" nodeType="withEffect">
                                  <p:stCondLst>
                                    <p:cond delay="80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12" presetClass="entr" presetSubtype="1" fill="hold" grpId="0" nodeType="withEffect">
                                  <p:stCondLst>
                                    <p:cond delay="130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p:tgtEl>
                                          <p:spTgt spid="30"/>
                                        </p:tgtEl>
                                        <p:attrNameLst>
                                          <p:attrName>ppt_y</p:attrName>
                                        </p:attrNameLst>
                                      </p:cBhvr>
                                      <p:tavLst>
                                        <p:tav tm="0">
                                          <p:val>
                                            <p:strVal val="#ppt_y-#ppt_h*1.125000"/>
                                          </p:val>
                                        </p:tav>
                                        <p:tav tm="100000">
                                          <p:val>
                                            <p:strVal val="#ppt_y"/>
                                          </p:val>
                                        </p:tav>
                                      </p:tavLst>
                                    </p:anim>
                                    <p:animEffect transition="in" filter="wipe(down)">
                                      <p:cBhvr>
                                        <p:cTn id="40" dur="500"/>
                                        <p:tgtEl>
                                          <p:spTgt spid="30"/>
                                        </p:tgtEl>
                                      </p:cBhvr>
                                    </p:animEffect>
                                  </p:childTnLst>
                                </p:cTn>
                              </p:par>
                              <p:par>
                                <p:cTn id="41" presetID="53" presetClass="entr" presetSubtype="16" fill="hold" nodeType="withEffect">
                                  <p:stCondLst>
                                    <p:cond delay="140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12" presetClass="entr" presetSubtype="4" fill="hold" grpId="0" nodeType="withEffect">
                                  <p:stCondLst>
                                    <p:cond delay="190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p:tgtEl>
                                          <p:spTgt spid="31"/>
                                        </p:tgtEl>
                                        <p:attrNameLst>
                                          <p:attrName>ppt_y</p:attrName>
                                        </p:attrNameLst>
                                      </p:cBhvr>
                                      <p:tavLst>
                                        <p:tav tm="0">
                                          <p:val>
                                            <p:strVal val="#ppt_y+#ppt_h*1.125000"/>
                                          </p:val>
                                        </p:tav>
                                        <p:tav tm="100000">
                                          <p:val>
                                            <p:strVal val="#ppt_y"/>
                                          </p:val>
                                        </p:tav>
                                      </p:tavLst>
                                    </p:anim>
                                    <p:animEffect transition="in" filter="wipe(up)">
                                      <p:cBhvr>
                                        <p:cTn id="49" dur="500"/>
                                        <p:tgtEl>
                                          <p:spTgt spid="31"/>
                                        </p:tgtEl>
                                      </p:cBhvr>
                                    </p:animEffect>
                                  </p:childTnLst>
                                </p:cTn>
                              </p:par>
                              <p:par>
                                <p:cTn id="50" presetID="53" presetClass="entr" presetSubtype="16" fill="hold" nodeType="withEffect">
                                  <p:stCondLst>
                                    <p:cond delay="220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12" presetClass="entr" presetSubtype="1" fill="hold" grpId="0" nodeType="withEffect">
                                  <p:stCondLst>
                                    <p:cond delay="270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p:tgtEl>
                                          <p:spTgt spid="32"/>
                                        </p:tgtEl>
                                        <p:attrNameLst>
                                          <p:attrName>ppt_y</p:attrName>
                                        </p:attrNameLst>
                                      </p:cBhvr>
                                      <p:tavLst>
                                        <p:tav tm="0">
                                          <p:val>
                                            <p:strVal val="#ppt_y-#ppt_h*1.125000"/>
                                          </p:val>
                                        </p:tav>
                                        <p:tav tm="100000">
                                          <p:val>
                                            <p:strVal val="#ppt_y"/>
                                          </p:val>
                                        </p:tav>
                                      </p:tavLst>
                                    </p:anim>
                                    <p:animEffect transition="in" filter="wipe(down)">
                                      <p:cBhvr>
                                        <p:cTn id="58" dur="500"/>
                                        <p:tgtEl>
                                          <p:spTgt spid="32"/>
                                        </p:tgtEl>
                                      </p:cBhvr>
                                    </p:animEffect>
                                  </p:childTnLst>
                                </p:cTn>
                              </p:par>
                              <p:par>
                                <p:cTn id="59" presetID="53" presetClass="entr" presetSubtype="16" fill="hold" nodeType="withEffect">
                                  <p:stCondLst>
                                    <p:cond delay="280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par>
                                <p:cTn id="64" presetID="12" presetClass="entr" presetSubtype="4" fill="hold" grpId="0" nodeType="withEffect">
                                  <p:stCondLst>
                                    <p:cond delay="3200"/>
                                  </p:stCondLst>
                                  <p:childTnLst>
                                    <p:set>
                                      <p:cBhvr>
                                        <p:cTn id="65" dur="1" fill="hold">
                                          <p:stCondLst>
                                            <p:cond delay="0"/>
                                          </p:stCondLst>
                                        </p:cTn>
                                        <p:tgtEl>
                                          <p:spTgt spid="33"/>
                                        </p:tgtEl>
                                        <p:attrNameLst>
                                          <p:attrName>style.visibility</p:attrName>
                                        </p:attrNameLst>
                                      </p:cBhvr>
                                      <p:to>
                                        <p:strVal val="visible"/>
                                      </p:to>
                                    </p:set>
                                    <p:anim calcmode="lin" valueType="num">
                                      <p:cBhvr additive="base">
                                        <p:cTn id="66" dur="500"/>
                                        <p:tgtEl>
                                          <p:spTgt spid="33"/>
                                        </p:tgtEl>
                                        <p:attrNameLst>
                                          <p:attrName>ppt_y</p:attrName>
                                        </p:attrNameLst>
                                      </p:cBhvr>
                                      <p:tavLst>
                                        <p:tav tm="0">
                                          <p:val>
                                            <p:strVal val="#ppt_y+#ppt_h*1.125000"/>
                                          </p:val>
                                        </p:tav>
                                        <p:tav tm="100000">
                                          <p:val>
                                            <p:strVal val="#ppt_y"/>
                                          </p:val>
                                        </p:tav>
                                      </p:tavLst>
                                    </p:anim>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p:bldP spid="30" grpId="0"/>
      <p:bldP spid="31" grpId="0"/>
      <p:bldP spid="32" grpId="0"/>
      <p:bldP spid="33"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1061624" y="1750027"/>
            <a:ext cx="7099540" cy="2725947"/>
          </a:xfrm>
          <a:prstGeom prst="roundRect">
            <a:avLst/>
          </a:prstGeom>
          <a:gradFill flip="none" rotWithShape="1">
            <a:gsLst>
              <a:gs pos="0">
                <a:schemeClr val="bg1">
                  <a:lumMod val="85000"/>
                </a:schemeClr>
              </a:gs>
              <a:gs pos="100000">
                <a:schemeClr val="bg1"/>
              </a:gs>
            </a:gsLst>
            <a:lin ang="8100000" scaled="1"/>
            <a:tileRect/>
          </a:gradFill>
          <a:ln w="63500">
            <a:gradFill flip="none" rotWithShape="1">
              <a:gsLst>
                <a:gs pos="0">
                  <a:schemeClr val="bg1"/>
                </a:gs>
                <a:gs pos="100000">
                  <a:schemeClr val="bg1">
                    <a:lumMod val="85000"/>
                  </a:schemeClr>
                </a:gs>
              </a:gsLst>
              <a:lin ang="81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7908497" y="219926"/>
            <a:ext cx="1091124" cy="400110"/>
          </a:xfrm>
          <a:prstGeom prst="rect">
            <a:avLst/>
          </a:prstGeom>
          <a:noFill/>
          <a:effectLst>
            <a:innerShdw blurRad="63500" dist="50800" dir="18900000">
              <a:prstClr val="black">
                <a:alpha val="50000"/>
              </a:prstClr>
            </a:innerShdw>
          </a:effectLst>
        </p:spPr>
        <p:txBody>
          <a:bodyPr wrap="square" rtlCol="0">
            <a:spAutoFit/>
          </a:bodyPr>
          <a:lstStyle/>
          <a:p>
            <a:r>
              <a:rPr lang="en-US" altLang="zh-CN" sz="2000" dirty="0">
                <a:solidFill>
                  <a:srgbClr val="F17445"/>
                </a:solidFill>
                <a:effectLst>
                  <a:innerShdw blurRad="63500" dist="50800" dir="18900000">
                    <a:prstClr val="black">
                      <a:alpha val="50000"/>
                    </a:prstClr>
                  </a:innerShdw>
                </a:effectLst>
                <a:cs typeface="+mn-ea"/>
                <a:sym typeface="+mn-lt"/>
              </a:rPr>
              <a:t>LOGO</a:t>
            </a:r>
            <a:endParaRPr lang="zh-CN" altLang="en-US" sz="2000" dirty="0">
              <a:solidFill>
                <a:srgbClr val="F17445"/>
              </a:solidFill>
              <a:effectLst>
                <a:innerShdw blurRad="63500" dist="50800" dir="18900000">
                  <a:prstClr val="black">
                    <a:alpha val="50000"/>
                  </a:prstClr>
                </a:innerShdw>
              </a:effectLst>
              <a:cs typeface="+mn-ea"/>
              <a:sym typeface="+mn-lt"/>
            </a:endParaRPr>
          </a:p>
        </p:txBody>
      </p:sp>
      <p:grpSp>
        <p:nvGrpSpPr>
          <p:cNvPr id="6" name="组合 5"/>
          <p:cNvGrpSpPr/>
          <p:nvPr/>
        </p:nvGrpSpPr>
        <p:grpSpPr>
          <a:xfrm>
            <a:off x="296082" y="292100"/>
            <a:ext cx="599329" cy="599329"/>
            <a:chOff x="2112182" y="3122122"/>
            <a:chExt cx="935818" cy="935818"/>
          </a:xfrm>
        </p:grpSpPr>
        <p:sp>
          <p:nvSpPr>
            <p:cNvPr id="3" name="椭圆 2"/>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7" name="文本框 6"/>
          <p:cNvSpPr txBox="1"/>
          <p:nvPr/>
        </p:nvSpPr>
        <p:spPr>
          <a:xfrm>
            <a:off x="1079499" y="360931"/>
            <a:ext cx="3129245"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年终工作内容概述</a:t>
            </a:r>
          </a:p>
        </p:txBody>
      </p:sp>
      <p:grpSp>
        <p:nvGrpSpPr>
          <p:cNvPr id="17" name="组合 16"/>
          <p:cNvGrpSpPr/>
          <p:nvPr/>
        </p:nvGrpSpPr>
        <p:grpSpPr>
          <a:xfrm>
            <a:off x="1638559" y="1293038"/>
            <a:ext cx="1041009" cy="1041009"/>
            <a:chOff x="2918754" y="891429"/>
            <a:chExt cx="1041009" cy="1041009"/>
          </a:xfrm>
        </p:grpSpPr>
        <p:sp>
          <p:nvSpPr>
            <p:cNvPr id="9" name="圆角矩形 8"/>
            <p:cNvSpPr/>
            <p:nvPr/>
          </p:nvSpPr>
          <p:spPr>
            <a:xfrm>
              <a:off x="2918754" y="891429"/>
              <a:ext cx="1041009" cy="1041009"/>
            </a:xfrm>
            <a:prstGeom prst="roundRect">
              <a:avLst/>
            </a:prstGeom>
            <a:gradFill flip="none" rotWithShape="1">
              <a:gsLst>
                <a:gs pos="0">
                  <a:schemeClr val="bg1"/>
                </a:gs>
                <a:gs pos="100000">
                  <a:schemeClr val="bg1">
                    <a:lumMod val="85000"/>
                  </a:schemeClr>
                </a:gs>
              </a:gsLst>
              <a:lin ang="18900000" scaled="1"/>
              <a:tileRect/>
            </a:gradFill>
            <a:ln w="4762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角矩形 9"/>
            <p:cNvSpPr/>
            <p:nvPr/>
          </p:nvSpPr>
          <p:spPr>
            <a:xfrm>
              <a:off x="3019005" y="1000665"/>
              <a:ext cx="845389" cy="810883"/>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8" name="TextBox 69"/>
          <p:cNvSpPr txBox="1"/>
          <p:nvPr/>
        </p:nvSpPr>
        <p:spPr>
          <a:xfrm>
            <a:off x="2375629" y="2548565"/>
            <a:ext cx="4784343" cy="1384995"/>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just">
              <a:lnSpc>
                <a:spcPct val="120000"/>
              </a:lnSpc>
            </a:pPr>
            <a:r>
              <a:rPr lang="zh-CN" altLang="en-US" sz="1400" dirty="0">
                <a:solidFill>
                  <a:schemeClr val="bg1">
                    <a:lumMod val="50000"/>
                  </a:schemeClr>
                </a:solidFill>
                <a:latin typeface="+mn-lt"/>
                <a:ea typeface="+mn-ea"/>
                <a:cs typeface="+mn-ea"/>
                <a:sym typeface="+mn-lt"/>
              </a:rPr>
              <a:t>点击输入简要文字内容，文字内容需概括精炼，不用多余的文字修饰，言简意赅的说明分项内容。点击输入简要文字内容。点击输入简要文字内容，文字内容需概括精炼，不用多余的文字修饰，言简意赅的说明分项内容。点击输入简要文字内容。</a:t>
            </a:r>
          </a:p>
        </p:txBody>
      </p:sp>
      <p:sp>
        <p:nvSpPr>
          <p:cNvPr id="29" name="Text Placeholder 25">
            <a:extLst>
              <a:ext uri="{FF2B5EF4-FFF2-40B4-BE49-F238E27FC236}">
                <a16:creationId xmlns:a16="http://schemas.microsoft.com/office/drawing/2014/main" id="{EE9DB09D-9D81-46E8-8B18-3C6C2A7C3C93}"/>
              </a:ext>
            </a:extLst>
          </p:cNvPr>
          <p:cNvSpPr txBox="1"/>
          <p:nvPr/>
        </p:nvSpPr>
        <p:spPr>
          <a:xfrm>
            <a:off x="2872073" y="1813543"/>
            <a:ext cx="3145631" cy="192608"/>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b="1" dirty="0">
                <a:solidFill>
                  <a:schemeClr val="bg1">
                    <a:lumMod val="50000"/>
                  </a:schemeClr>
                </a:solidFill>
                <a:cs typeface="+mn-ea"/>
                <a:sym typeface="+mn-lt"/>
              </a:rPr>
              <a:t>标题内容</a:t>
            </a:r>
            <a:endParaRPr lang="en-AU" sz="2800" b="1" dirty="0">
              <a:solidFill>
                <a:schemeClr val="bg1">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26" presetClass="entr" presetSubtype="0" fill="hold" nodeType="withEffect">
                                  <p:stCondLst>
                                    <p:cond delay="50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80">
                                          <p:stCondLst>
                                            <p:cond delay="0"/>
                                          </p:stCondLst>
                                        </p:cTn>
                                        <p:tgtEl>
                                          <p:spTgt spid="17"/>
                                        </p:tgtEl>
                                      </p:cBhvr>
                                    </p:animEffect>
                                    <p:anim calcmode="lin" valueType="num">
                                      <p:cBhvr>
                                        <p:cTn id="2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2" dur="26">
                                          <p:stCondLst>
                                            <p:cond delay="650"/>
                                          </p:stCondLst>
                                        </p:cTn>
                                        <p:tgtEl>
                                          <p:spTgt spid="17"/>
                                        </p:tgtEl>
                                      </p:cBhvr>
                                      <p:to x="100000" y="60000"/>
                                    </p:animScale>
                                    <p:animScale>
                                      <p:cBhvr>
                                        <p:cTn id="33" dur="166" decel="50000">
                                          <p:stCondLst>
                                            <p:cond delay="676"/>
                                          </p:stCondLst>
                                        </p:cTn>
                                        <p:tgtEl>
                                          <p:spTgt spid="17"/>
                                        </p:tgtEl>
                                      </p:cBhvr>
                                      <p:to x="100000" y="100000"/>
                                    </p:animScale>
                                    <p:animScale>
                                      <p:cBhvr>
                                        <p:cTn id="34" dur="26">
                                          <p:stCondLst>
                                            <p:cond delay="1312"/>
                                          </p:stCondLst>
                                        </p:cTn>
                                        <p:tgtEl>
                                          <p:spTgt spid="17"/>
                                        </p:tgtEl>
                                      </p:cBhvr>
                                      <p:to x="100000" y="80000"/>
                                    </p:animScale>
                                    <p:animScale>
                                      <p:cBhvr>
                                        <p:cTn id="35" dur="166" decel="50000">
                                          <p:stCondLst>
                                            <p:cond delay="1338"/>
                                          </p:stCondLst>
                                        </p:cTn>
                                        <p:tgtEl>
                                          <p:spTgt spid="17"/>
                                        </p:tgtEl>
                                      </p:cBhvr>
                                      <p:to x="100000" y="100000"/>
                                    </p:animScale>
                                    <p:animScale>
                                      <p:cBhvr>
                                        <p:cTn id="36" dur="26">
                                          <p:stCondLst>
                                            <p:cond delay="1642"/>
                                          </p:stCondLst>
                                        </p:cTn>
                                        <p:tgtEl>
                                          <p:spTgt spid="17"/>
                                        </p:tgtEl>
                                      </p:cBhvr>
                                      <p:to x="100000" y="90000"/>
                                    </p:animScale>
                                    <p:animScale>
                                      <p:cBhvr>
                                        <p:cTn id="37" dur="166" decel="50000">
                                          <p:stCondLst>
                                            <p:cond delay="1668"/>
                                          </p:stCondLst>
                                        </p:cTn>
                                        <p:tgtEl>
                                          <p:spTgt spid="17"/>
                                        </p:tgtEl>
                                      </p:cBhvr>
                                      <p:to x="100000" y="100000"/>
                                    </p:animScale>
                                    <p:animScale>
                                      <p:cBhvr>
                                        <p:cTn id="38" dur="26">
                                          <p:stCondLst>
                                            <p:cond delay="1808"/>
                                          </p:stCondLst>
                                        </p:cTn>
                                        <p:tgtEl>
                                          <p:spTgt spid="17"/>
                                        </p:tgtEl>
                                      </p:cBhvr>
                                      <p:to x="100000" y="95000"/>
                                    </p:animScale>
                                    <p:animScale>
                                      <p:cBhvr>
                                        <p:cTn id="39" dur="166" decel="50000">
                                          <p:stCondLst>
                                            <p:cond delay="1834"/>
                                          </p:stCondLst>
                                        </p:cTn>
                                        <p:tgtEl>
                                          <p:spTgt spid="17"/>
                                        </p:tgtEl>
                                      </p:cBhvr>
                                      <p:to x="100000" y="100000"/>
                                    </p:animScale>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p:stCondLst>
                              <p:cond delay="4500"/>
                            </p:stCondLst>
                            <p:childTnLst>
                              <p:par>
                                <p:cTn id="45" presetID="23" presetClass="entr" presetSubtype="16" fill="hold" grpId="0" nodeType="afterEffect">
                                  <p:stCondLst>
                                    <p:cond delay="0"/>
                                  </p:stCondLst>
                                  <p:iterate type="lt">
                                    <p:tmPct val="10000"/>
                                  </p:iterate>
                                  <p:childTnLst>
                                    <p:set>
                                      <p:cBhvr>
                                        <p:cTn id="46" dur="1" fill="hold">
                                          <p:stCondLst>
                                            <p:cond delay="0"/>
                                          </p:stCondLst>
                                        </p:cTn>
                                        <p:tgtEl>
                                          <p:spTgt spid="28"/>
                                        </p:tgtEl>
                                        <p:attrNameLst>
                                          <p:attrName>style.visibility</p:attrName>
                                        </p:attrNameLst>
                                      </p:cBhvr>
                                      <p:to>
                                        <p:strVal val="visible"/>
                                      </p:to>
                                    </p:set>
                                    <p:anim calcmode="lin" valueType="num">
                                      <p:cBhvr>
                                        <p:cTn id="47" dur="300" fill="hold"/>
                                        <p:tgtEl>
                                          <p:spTgt spid="28"/>
                                        </p:tgtEl>
                                        <p:attrNameLst>
                                          <p:attrName>ppt_w</p:attrName>
                                        </p:attrNameLst>
                                      </p:cBhvr>
                                      <p:tavLst>
                                        <p:tav tm="0">
                                          <p:val>
                                            <p:fltVal val="0"/>
                                          </p:val>
                                        </p:tav>
                                        <p:tav tm="100000">
                                          <p:val>
                                            <p:strVal val="#ppt_w"/>
                                          </p:val>
                                        </p:tav>
                                      </p:tavLst>
                                    </p:anim>
                                    <p:anim calcmode="lin" valueType="num">
                                      <p:cBhvr>
                                        <p:cTn id="48" dur="3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P spid="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28650" y="2991009"/>
            <a:ext cx="3795867" cy="1341616"/>
          </a:xfrm>
          <a:prstGeom prst="roundRect">
            <a:avLst/>
          </a:prstGeom>
          <a:gradFill flip="none" rotWithShape="1">
            <a:gsLst>
              <a:gs pos="0">
                <a:srgbClr val="015A74"/>
              </a:gs>
              <a:gs pos="100000">
                <a:srgbClr val="003366"/>
              </a:gs>
            </a:gsLst>
            <a:lin ang="2700000" scaled="1"/>
            <a:tileRect/>
          </a:gradFill>
          <a:ln w="50800">
            <a:gradFill flip="none" rotWithShape="1">
              <a:gsLst>
                <a:gs pos="0">
                  <a:srgbClr val="003366"/>
                </a:gs>
                <a:gs pos="100000">
                  <a:srgbClr val="015A74"/>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3" name="Rounded Rectangle 2"/>
          <p:cNvSpPr/>
          <p:nvPr/>
        </p:nvSpPr>
        <p:spPr>
          <a:xfrm>
            <a:off x="4719481" y="2991009"/>
            <a:ext cx="3795867" cy="1341616"/>
          </a:xfrm>
          <a:prstGeom prst="roundRect">
            <a:avLst/>
          </a:prstGeom>
          <a:gradFill flip="none" rotWithShape="1">
            <a:gsLst>
              <a:gs pos="0">
                <a:srgbClr val="D43C2C"/>
              </a:gs>
              <a:gs pos="100000">
                <a:srgbClr val="C34A3D"/>
              </a:gs>
            </a:gsLst>
            <a:lin ang="18900000" scaled="1"/>
            <a:tileRect/>
          </a:gradFill>
          <a:ln w="50800">
            <a:gradFill flip="none" rotWithShape="1">
              <a:gsLst>
                <a:gs pos="0">
                  <a:srgbClr val="C34A3D"/>
                </a:gs>
                <a:gs pos="100000">
                  <a:srgbClr val="D43C2C"/>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4" name="Rounded Rectangle 3"/>
          <p:cNvSpPr/>
          <p:nvPr/>
        </p:nvSpPr>
        <p:spPr>
          <a:xfrm>
            <a:off x="4719481" y="1407435"/>
            <a:ext cx="3795867" cy="1341616"/>
          </a:xfrm>
          <a:prstGeom prst="roundRect">
            <a:avLst/>
          </a:prstGeom>
          <a:gradFill flip="none" rotWithShape="1">
            <a:gsLst>
              <a:gs pos="0">
                <a:srgbClr val="009999"/>
              </a:gs>
              <a:gs pos="100000">
                <a:srgbClr val="008080"/>
              </a:gs>
            </a:gsLst>
            <a:lin ang="18900000" scaled="1"/>
            <a:tileRect/>
          </a:gradFill>
          <a:ln w="50800">
            <a:gradFill flip="none" rotWithShape="1">
              <a:gsLst>
                <a:gs pos="0">
                  <a:srgbClr val="008080"/>
                </a:gs>
                <a:gs pos="100000">
                  <a:srgbClr val="009999"/>
                </a:gs>
              </a:gsLst>
              <a:lin ang="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5" name="Rounded Rectangle 4"/>
          <p:cNvSpPr/>
          <p:nvPr/>
        </p:nvSpPr>
        <p:spPr>
          <a:xfrm>
            <a:off x="628650" y="1407435"/>
            <a:ext cx="3795867" cy="1341616"/>
          </a:xfrm>
          <a:prstGeom prst="roundRect">
            <a:avLst/>
          </a:prstGeom>
          <a:gradFill flip="none" rotWithShape="1">
            <a:gsLst>
              <a:gs pos="0">
                <a:srgbClr val="E94744"/>
              </a:gs>
              <a:gs pos="100000">
                <a:srgbClr val="D43C2C"/>
              </a:gs>
            </a:gsLst>
            <a:lin ang="18900000" scaled="1"/>
            <a:tileRect/>
          </a:gradFill>
          <a:ln w="50800">
            <a:gradFill flip="none" rotWithShape="1">
              <a:gsLst>
                <a:gs pos="0">
                  <a:srgbClr val="D43C2C"/>
                </a:gs>
                <a:gs pos="100000">
                  <a:srgbClr val="E94744"/>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10" name="TextBox 9"/>
          <p:cNvSpPr txBox="1"/>
          <p:nvPr/>
        </p:nvSpPr>
        <p:spPr>
          <a:xfrm>
            <a:off x="6163224" y="1464479"/>
            <a:ext cx="1523494" cy="346249"/>
          </a:xfrm>
          <a:prstGeom prst="rect">
            <a:avLst/>
          </a:prstGeom>
          <a:noFill/>
        </p:spPr>
        <p:txBody>
          <a:bodyPr wrap="none" lIns="68580" tIns="34290" rIns="68580" bIns="34290" rtlCol="0">
            <a:spAutoFit/>
          </a:bodyPr>
          <a:lstStyle/>
          <a:p>
            <a:r>
              <a:rPr lang="zh-CN" altLang="en-US" sz="1800" b="1" dirty="0">
                <a:solidFill>
                  <a:schemeClr val="bg1"/>
                </a:solidFill>
                <a:cs typeface="+mn-ea"/>
                <a:sym typeface="+mn-lt"/>
              </a:rPr>
              <a:t>添加标题文本</a:t>
            </a:r>
          </a:p>
        </p:txBody>
      </p:sp>
      <p:sp>
        <p:nvSpPr>
          <p:cNvPr id="12" name="Rectangle 11"/>
          <p:cNvSpPr/>
          <p:nvPr/>
        </p:nvSpPr>
        <p:spPr>
          <a:xfrm>
            <a:off x="6163771" y="1989828"/>
            <a:ext cx="2017704" cy="577081"/>
          </a:xfrm>
          <a:prstGeom prst="rect">
            <a:avLst/>
          </a:prstGeom>
        </p:spPr>
        <p:txBody>
          <a:bodyPr wrap="square" lIns="68580" tIns="34290" rIns="68580" bIns="34290">
            <a:spAutoFit/>
          </a:bodyPr>
          <a:lstStyle/>
          <a:p>
            <a:pPr fontAlgn="base">
              <a:spcBef>
                <a:spcPct val="0"/>
              </a:spcBef>
              <a:spcAft>
                <a:spcPct val="0"/>
              </a:spcAft>
            </a:pPr>
            <a:r>
              <a:rPr lang="zh-CN" altLang="en-US" sz="1100" dirty="0">
                <a:solidFill>
                  <a:schemeClr val="bg1"/>
                </a:solidFill>
                <a:cs typeface="+mn-ea"/>
                <a:sym typeface="+mn-lt"/>
              </a:rPr>
              <a:t>点击内容需概括精炼，不用多余的文字修饰。输入简要文字内容，文字。</a:t>
            </a:r>
          </a:p>
        </p:txBody>
      </p:sp>
      <p:sp>
        <p:nvSpPr>
          <p:cNvPr id="13" name="TextBox 12"/>
          <p:cNvSpPr txBox="1"/>
          <p:nvPr/>
        </p:nvSpPr>
        <p:spPr>
          <a:xfrm>
            <a:off x="2072393" y="1522666"/>
            <a:ext cx="1533112" cy="346249"/>
          </a:xfrm>
          <a:prstGeom prst="rect">
            <a:avLst/>
          </a:prstGeom>
          <a:noFill/>
        </p:spPr>
        <p:txBody>
          <a:bodyPr wrap="none" lIns="68580" tIns="34290" rIns="68580" bIns="34290" rtlCol="0">
            <a:spAutoFit/>
          </a:bodyPr>
          <a:lstStyle/>
          <a:p>
            <a:r>
              <a:rPr lang="zh-CN" altLang="en-US" sz="1800" b="1" dirty="0">
                <a:solidFill>
                  <a:schemeClr val="bg1"/>
                </a:solidFill>
                <a:cs typeface="+mn-ea"/>
                <a:sym typeface="+mn-lt"/>
              </a:rPr>
              <a:t>添加标题文本</a:t>
            </a:r>
          </a:p>
        </p:txBody>
      </p:sp>
      <p:sp>
        <p:nvSpPr>
          <p:cNvPr id="15" name="Rectangle 14"/>
          <p:cNvSpPr/>
          <p:nvPr/>
        </p:nvSpPr>
        <p:spPr>
          <a:xfrm>
            <a:off x="2072939" y="1989828"/>
            <a:ext cx="2089987" cy="577081"/>
          </a:xfrm>
          <a:prstGeom prst="rect">
            <a:avLst/>
          </a:prstGeom>
        </p:spPr>
        <p:txBody>
          <a:bodyPr wrap="square" lIns="68580" tIns="34290" rIns="68580" bIns="34290">
            <a:spAutoFit/>
          </a:bodyPr>
          <a:lstStyle/>
          <a:p>
            <a:pPr fontAlgn="base">
              <a:spcBef>
                <a:spcPct val="0"/>
              </a:spcBef>
              <a:spcAft>
                <a:spcPct val="0"/>
              </a:spcAft>
            </a:pPr>
            <a:r>
              <a:rPr lang="zh-CN" altLang="en-US" sz="1100" dirty="0">
                <a:solidFill>
                  <a:schemeClr val="bg1"/>
                </a:solidFill>
                <a:cs typeface="+mn-ea"/>
                <a:sym typeface="+mn-lt"/>
              </a:rPr>
              <a:t>点击内容需概括精炼，不用多余的文字修饰。输入简要文字内容，文字。</a:t>
            </a:r>
          </a:p>
        </p:txBody>
      </p:sp>
      <p:sp>
        <p:nvSpPr>
          <p:cNvPr id="16" name="TextBox 15"/>
          <p:cNvSpPr txBox="1"/>
          <p:nvPr/>
        </p:nvSpPr>
        <p:spPr>
          <a:xfrm>
            <a:off x="721189" y="3060816"/>
            <a:ext cx="1533112" cy="346249"/>
          </a:xfrm>
          <a:prstGeom prst="rect">
            <a:avLst/>
          </a:prstGeom>
          <a:noFill/>
        </p:spPr>
        <p:txBody>
          <a:bodyPr wrap="none" lIns="68580" tIns="34290" rIns="68580" bIns="34290" rtlCol="0">
            <a:spAutoFit/>
          </a:bodyPr>
          <a:lstStyle/>
          <a:p>
            <a:pPr algn="r"/>
            <a:r>
              <a:rPr lang="zh-CN" altLang="en-US" sz="1800" b="1" dirty="0">
                <a:solidFill>
                  <a:schemeClr val="bg1"/>
                </a:solidFill>
                <a:cs typeface="+mn-ea"/>
                <a:sym typeface="+mn-lt"/>
              </a:rPr>
              <a:t>添加标题文本</a:t>
            </a:r>
          </a:p>
        </p:txBody>
      </p:sp>
      <p:sp>
        <p:nvSpPr>
          <p:cNvPr id="18" name="Rectangle 17"/>
          <p:cNvSpPr/>
          <p:nvPr/>
        </p:nvSpPr>
        <p:spPr>
          <a:xfrm>
            <a:off x="734335" y="3579084"/>
            <a:ext cx="2042749" cy="577081"/>
          </a:xfrm>
          <a:prstGeom prst="rect">
            <a:avLst/>
          </a:prstGeom>
        </p:spPr>
        <p:txBody>
          <a:bodyPr wrap="square" lIns="68580" tIns="34290" rIns="68580" bIns="34290">
            <a:spAutoFit/>
          </a:bodyPr>
          <a:lstStyle/>
          <a:p>
            <a:pPr fontAlgn="base">
              <a:spcBef>
                <a:spcPct val="0"/>
              </a:spcBef>
              <a:spcAft>
                <a:spcPct val="0"/>
              </a:spcAft>
            </a:pPr>
            <a:r>
              <a:rPr lang="zh-CN" altLang="en-US" sz="1100" dirty="0">
                <a:solidFill>
                  <a:schemeClr val="bg1"/>
                </a:solidFill>
                <a:cs typeface="+mn-ea"/>
                <a:sym typeface="+mn-lt"/>
              </a:rPr>
              <a:t>点击内容需概括精炼，不用多余的文字修饰。输入简要文字内容，文字。</a:t>
            </a:r>
          </a:p>
        </p:txBody>
      </p:sp>
      <p:sp>
        <p:nvSpPr>
          <p:cNvPr id="19" name="TextBox 18"/>
          <p:cNvSpPr txBox="1"/>
          <p:nvPr/>
        </p:nvSpPr>
        <p:spPr>
          <a:xfrm>
            <a:off x="4818047" y="3060816"/>
            <a:ext cx="1523494" cy="346249"/>
          </a:xfrm>
          <a:prstGeom prst="rect">
            <a:avLst/>
          </a:prstGeom>
          <a:noFill/>
        </p:spPr>
        <p:txBody>
          <a:bodyPr wrap="none" lIns="68580" tIns="34290" rIns="68580" bIns="34290" rtlCol="0">
            <a:spAutoFit/>
          </a:bodyPr>
          <a:lstStyle/>
          <a:p>
            <a:r>
              <a:rPr lang="zh-CN" altLang="en-US" sz="1800" b="1" dirty="0">
                <a:solidFill>
                  <a:schemeClr val="bg1"/>
                </a:solidFill>
                <a:cs typeface="+mn-ea"/>
                <a:sym typeface="+mn-lt"/>
              </a:rPr>
              <a:t>添加标题文本</a:t>
            </a:r>
          </a:p>
        </p:txBody>
      </p:sp>
      <p:sp>
        <p:nvSpPr>
          <p:cNvPr id="21" name="Rectangle 20"/>
          <p:cNvSpPr/>
          <p:nvPr/>
        </p:nvSpPr>
        <p:spPr>
          <a:xfrm>
            <a:off x="4808414" y="3579084"/>
            <a:ext cx="1953098" cy="577081"/>
          </a:xfrm>
          <a:prstGeom prst="rect">
            <a:avLst/>
          </a:prstGeom>
        </p:spPr>
        <p:txBody>
          <a:bodyPr wrap="square" lIns="68580" tIns="34290" rIns="68580" bIns="34290">
            <a:spAutoFit/>
          </a:bodyPr>
          <a:lstStyle/>
          <a:p>
            <a:pPr fontAlgn="base">
              <a:spcBef>
                <a:spcPct val="0"/>
              </a:spcBef>
              <a:spcAft>
                <a:spcPct val="0"/>
              </a:spcAft>
            </a:pPr>
            <a:r>
              <a:rPr lang="zh-CN" altLang="en-US" sz="1100" dirty="0">
                <a:solidFill>
                  <a:schemeClr val="bg1"/>
                </a:solidFill>
                <a:cs typeface="+mn-ea"/>
                <a:sym typeface="+mn-lt"/>
              </a:rPr>
              <a:t>点击内容需概括精炼，不用多余的文字修饰。输入简要文字内容，文字。</a:t>
            </a:r>
          </a:p>
        </p:txBody>
      </p:sp>
      <p:sp>
        <p:nvSpPr>
          <p:cNvPr id="22" name="文本框 21"/>
          <p:cNvSpPr txBox="1"/>
          <p:nvPr/>
        </p:nvSpPr>
        <p:spPr>
          <a:xfrm>
            <a:off x="7844037" y="219926"/>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grpSp>
        <p:nvGrpSpPr>
          <p:cNvPr id="23" name="组合 22"/>
          <p:cNvGrpSpPr/>
          <p:nvPr/>
        </p:nvGrpSpPr>
        <p:grpSpPr>
          <a:xfrm>
            <a:off x="296082" y="292100"/>
            <a:ext cx="599329" cy="599329"/>
            <a:chOff x="2112182" y="3122122"/>
            <a:chExt cx="935818" cy="935818"/>
          </a:xfrm>
        </p:grpSpPr>
        <p:sp>
          <p:nvSpPr>
            <p:cNvPr id="24" name="椭圆 23"/>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26" name="文本框 25"/>
          <p:cNvSpPr txBox="1"/>
          <p:nvPr/>
        </p:nvSpPr>
        <p:spPr>
          <a:xfrm>
            <a:off x="1079499" y="360931"/>
            <a:ext cx="3345017"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年终工作内容概述</a:t>
            </a:r>
          </a:p>
        </p:txBody>
      </p:sp>
      <p:sp>
        <p:nvSpPr>
          <p:cNvPr id="27" name="圆角矩形 26"/>
          <p:cNvSpPr/>
          <p:nvPr/>
        </p:nvSpPr>
        <p:spPr>
          <a:xfrm>
            <a:off x="721189" y="1450906"/>
            <a:ext cx="1246065" cy="1246065"/>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圆角矩形 27"/>
          <p:cNvSpPr/>
          <p:nvPr/>
        </p:nvSpPr>
        <p:spPr>
          <a:xfrm>
            <a:off x="4818047" y="1450906"/>
            <a:ext cx="1246065" cy="1246065"/>
          </a:xfrm>
          <a:prstGeom prst="roundRect">
            <a:avLst/>
          </a:prstGeom>
          <a:blipFill>
            <a:blip r:embed="rId4"/>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圆角矩形 28"/>
          <p:cNvSpPr/>
          <p:nvPr/>
        </p:nvSpPr>
        <p:spPr>
          <a:xfrm>
            <a:off x="7143534" y="3038784"/>
            <a:ext cx="1246065" cy="1246065"/>
          </a:xfrm>
          <a:prstGeom prst="roundRect">
            <a:avLst/>
          </a:prstGeom>
          <a:blipFill>
            <a:blip r:embed="rId5"/>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圆角矩形 29"/>
          <p:cNvSpPr/>
          <p:nvPr/>
        </p:nvSpPr>
        <p:spPr>
          <a:xfrm>
            <a:off x="3072048" y="3053735"/>
            <a:ext cx="1246065" cy="1246065"/>
          </a:xfrm>
          <a:prstGeom prst="roundRect">
            <a:avLst/>
          </a:prstGeom>
          <a:blipFill>
            <a:blip r:embed="rId6"/>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1+#ppt_w/2"/>
                                          </p:val>
                                        </p:tav>
                                        <p:tav tm="100000">
                                          <p:val>
                                            <p:strVal val="#ppt_x"/>
                                          </p:val>
                                        </p:tav>
                                      </p:tavLst>
                                    </p:anim>
                                    <p:anim calcmode="lin" valueType="num">
                                      <p:cBhvr additive="base">
                                        <p:cTn id="17" dur="500" fill="hold"/>
                                        <p:tgtEl>
                                          <p:spTgt spid="22"/>
                                        </p:tgtEl>
                                        <p:attrNameLst>
                                          <p:attrName>ppt_y</p:attrName>
                                        </p:attrNameLst>
                                      </p:cBhvr>
                                      <p:tavLst>
                                        <p:tav tm="0">
                                          <p:val>
                                            <p:strVal val="#ppt_y"/>
                                          </p:val>
                                        </p:tav>
                                        <p:tav tm="100000">
                                          <p:val>
                                            <p:strVal val="#ppt_y"/>
                                          </p:val>
                                        </p:tav>
                                      </p:tavLst>
                                    </p:anim>
                                  </p:childTnLst>
                                </p:cTn>
                              </p:par>
                              <p:par>
                                <p:cTn id="18" presetID="1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ppt_x</p:attrName>
                                        </p:attrNameLst>
                                      </p:cBhvr>
                                      <p:tavLst>
                                        <p:tav tm="0">
                                          <p:val>
                                            <p:strVal val="#ppt_x-#ppt_w*1.125000"/>
                                          </p:val>
                                        </p:tav>
                                        <p:tav tm="100000">
                                          <p:val>
                                            <p:strVal val="#ppt_x"/>
                                          </p:val>
                                        </p:tav>
                                      </p:tavLst>
                                    </p:anim>
                                    <p:animEffect transition="in" filter="wipe(right)">
                                      <p:cBhvr>
                                        <p:cTn id="21" dur="500"/>
                                        <p:tgtEl>
                                          <p:spTgt spid="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p:tgtEl>
                                          <p:spTgt spid="4"/>
                                        </p:tgtEl>
                                        <p:attrNameLst>
                                          <p:attrName>ppt_x</p:attrName>
                                        </p:attrNameLst>
                                      </p:cBhvr>
                                      <p:tavLst>
                                        <p:tav tm="0">
                                          <p:val>
                                            <p:strVal val="#ppt_x-#ppt_w*1.125000"/>
                                          </p:val>
                                        </p:tav>
                                        <p:tav tm="100000">
                                          <p:val>
                                            <p:strVal val="#ppt_x"/>
                                          </p:val>
                                        </p:tav>
                                      </p:tavLst>
                                    </p:anim>
                                    <p:animEffect transition="in" filter="wipe(right)">
                                      <p:cBhvr>
                                        <p:cTn id="38" dur="500"/>
                                        <p:tgtEl>
                                          <p:spTgt spid="4"/>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2" presetClass="entr" presetSubtype="2"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additive="base">
                                        <p:cTn id="54" dur="500"/>
                                        <p:tgtEl>
                                          <p:spTgt spid="2"/>
                                        </p:tgtEl>
                                        <p:attrNameLst>
                                          <p:attrName>ppt_x</p:attrName>
                                        </p:attrNameLst>
                                      </p:cBhvr>
                                      <p:tavLst>
                                        <p:tav tm="0">
                                          <p:val>
                                            <p:strVal val="#ppt_x+#ppt_w*1.125000"/>
                                          </p:val>
                                        </p:tav>
                                        <p:tav tm="100000">
                                          <p:val>
                                            <p:strVal val="#ppt_x"/>
                                          </p:val>
                                        </p:tav>
                                      </p:tavLst>
                                    </p:anim>
                                    <p:animEffect transition="in" filter="wipe(left)">
                                      <p:cBhvr>
                                        <p:cTn id="55" dur="500"/>
                                        <p:tgtEl>
                                          <p:spTgt spid="2"/>
                                        </p:tgtEl>
                                      </p:cBhvr>
                                    </p:animEffect>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500"/>
                                        <p:tgtEl>
                                          <p:spTgt spid="3"/>
                                        </p:tgtEl>
                                        <p:attrNameLst>
                                          <p:attrName>ppt_x</p:attrName>
                                        </p:attrNameLst>
                                      </p:cBhvr>
                                      <p:tavLst>
                                        <p:tav tm="0">
                                          <p:val>
                                            <p:strVal val="#ppt_x+#ppt_w*1.125000"/>
                                          </p:val>
                                        </p:tav>
                                        <p:tav tm="100000">
                                          <p:val>
                                            <p:strVal val="#ppt_x"/>
                                          </p:val>
                                        </p:tav>
                                      </p:tavLst>
                                    </p:anim>
                                    <p:animEffect transition="in" filter="wipe(left)">
                                      <p:cBhvr>
                                        <p:cTn id="72" dur="500"/>
                                        <p:tgtEl>
                                          <p:spTgt spid="3"/>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5000"/>
                            </p:stCondLst>
                            <p:childTnLst>
                              <p:par>
                                <p:cTn id="80" presetID="10"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p:bldP spid="12" grpId="0"/>
      <p:bldP spid="13" grpId="0"/>
      <p:bldP spid="15" grpId="0"/>
      <p:bldP spid="16" grpId="0"/>
      <p:bldP spid="18" grpId="0"/>
      <p:bldP spid="19" grpId="0"/>
      <p:bldP spid="21" grpId="0"/>
      <p:bldP spid="22" grpId="0"/>
      <p:bldP spid="26" grpId="0"/>
      <p:bldP spid="27"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grpSp>
        <p:nvGrpSpPr>
          <p:cNvPr id="3" name="组合 2"/>
          <p:cNvGrpSpPr/>
          <p:nvPr/>
        </p:nvGrpSpPr>
        <p:grpSpPr>
          <a:xfrm>
            <a:off x="296082" y="292100"/>
            <a:ext cx="599329" cy="599329"/>
            <a:chOff x="2112182" y="3122122"/>
            <a:chExt cx="935818" cy="935818"/>
          </a:xfrm>
        </p:grpSpPr>
        <p:sp>
          <p:nvSpPr>
            <p:cNvPr id="4" name="椭圆 3"/>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prstClr val="white"/>
                </a:solidFill>
                <a:cs typeface="+mn-ea"/>
                <a:sym typeface="+mn-lt"/>
              </a:endParaRPr>
            </a:p>
          </p:txBody>
        </p:sp>
      </p:grpSp>
      <p:sp>
        <p:nvSpPr>
          <p:cNvPr id="6" name="文本框 5"/>
          <p:cNvSpPr txBox="1"/>
          <p:nvPr/>
        </p:nvSpPr>
        <p:spPr>
          <a:xfrm>
            <a:off x="1079500" y="360931"/>
            <a:ext cx="2947646"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年终工作内容概述</a:t>
            </a:r>
          </a:p>
        </p:txBody>
      </p:sp>
      <p:grpSp>
        <p:nvGrpSpPr>
          <p:cNvPr id="46" name="Group 63"/>
          <p:cNvGrpSpPr/>
          <p:nvPr/>
        </p:nvGrpSpPr>
        <p:grpSpPr>
          <a:xfrm>
            <a:off x="3175037" y="1646818"/>
            <a:ext cx="2076669" cy="2640160"/>
            <a:chOff x="3458765" y="2088636"/>
            <a:chExt cx="2768892" cy="3520213"/>
          </a:xfrm>
          <a:effectLst>
            <a:outerShdw blurRad="444500" dist="190500" dir="8100000" algn="tr" rotWithShape="0">
              <a:prstClr val="black">
                <a:alpha val="40000"/>
              </a:prstClr>
            </a:outerShdw>
          </a:effectLst>
        </p:grpSpPr>
        <p:sp>
          <p:nvSpPr>
            <p:cNvPr id="47" name="Rectangle 71"/>
            <p:cNvSpPr>
              <a:spLocks noChangeArrowheads="1"/>
            </p:cNvSpPr>
            <p:nvPr/>
          </p:nvSpPr>
          <p:spPr bwMode="auto">
            <a:xfrm>
              <a:off x="4503034" y="4136899"/>
              <a:ext cx="195263" cy="1360488"/>
            </a:xfrm>
            <a:prstGeom prst="rect">
              <a:avLst/>
            </a:prstGeom>
            <a:solidFill>
              <a:srgbClr val="44546A"/>
            </a:solidFill>
            <a:ln>
              <a:noFill/>
            </a:ln>
          </p:spPr>
          <p:txBody>
            <a:bodyPr vert="horz" wrap="square" lIns="91440" tIns="45720" rIns="91440" bIns="45720" numCol="1" anchor="t" anchorCtr="0" compatLnSpc="1"/>
            <a:lstStyle/>
            <a:p>
              <a:endParaRPr lang="en-GB" dirty="0">
                <a:cs typeface="+mn-ea"/>
                <a:sym typeface="+mn-lt"/>
              </a:endParaRPr>
            </a:p>
          </p:txBody>
        </p:sp>
        <p:sp>
          <p:nvSpPr>
            <p:cNvPr id="48" name="Rectangle 72"/>
            <p:cNvSpPr>
              <a:spLocks noChangeArrowheads="1"/>
            </p:cNvSpPr>
            <p:nvPr/>
          </p:nvSpPr>
          <p:spPr bwMode="auto">
            <a:xfrm>
              <a:off x="4192519" y="4136899"/>
              <a:ext cx="195263" cy="1360488"/>
            </a:xfrm>
            <a:prstGeom prst="rect">
              <a:avLst/>
            </a:prstGeom>
            <a:solidFill>
              <a:srgbClr val="44546A"/>
            </a:solidFill>
            <a:ln>
              <a:noFill/>
            </a:ln>
          </p:spPr>
          <p:txBody>
            <a:bodyPr vert="horz" wrap="square" lIns="91440" tIns="45720" rIns="91440" bIns="45720" numCol="1" anchor="t" anchorCtr="0" compatLnSpc="1"/>
            <a:lstStyle/>
            <a:p>
              <a:endParaRPr lang="en-GB" dirty="0">
                <a:cs typeface="+mn-ea"/>
                <a:sym typeface="+mn-lt"/>
              </a:endParaRPr>
            </a:p>
          </p:txBody>
        </p:sp>
        <p:grpSp>
          <p:nvGrpSpPr>
            <p:cNvPr id="49" name="Group 56"/>
            <p:cNvGrpSpPr/>
            <p:nvPr/>
          </p:nvGrpSpPr>
          <p:grpSpPr>
            <a:xfrm>
              <a:off x="3458765" y="2990335"/>
              <a:ext cx="837860" cy="1877663"/>
              <a:chOff x="3842575" y="3854062"/>
              <a:chExt cx="916124" cy="2053053"/>
            </a:xfrm>
          </p:grpSpPr>
          <p:sp>
            <p:nvSpPr>
              <p:cNvPr id="93" name="Freeform 44"/>
              <p:cNvSpPr/>
              <p:nvPr/>
            </p:nvSpPr>
            <p:spPr bwMode="auto">
              <a:xfrm>
                <a:off x="4145599" y="5164821"/>
                <a:ext cx="389941" cy="202018"/>
              </a:xfrm>
              <a:custGeom>
                <a:avLst/>
                <a:gdLst>
                  <a:gd name="T0" fmla="*/ 34 w 35"/>
                  <a:gd name="T1" fmla="*/ 18 h 18"/>
                  <a:gd name="T2" fmla="*/ 18 w 35"/>
                  <a:gd name="T3" fmla="*/ 2 h 18"/>
                  <a:gd name="T4" fmla="*/ 2 w 35"/>
                  <a:gd name="T5" fmla="*/ 16 h 18"/>
                  <a:gd name="T6" fmla="*/ 0 w 35"/>
                  <a:gd name="T7" fmla="*/ 16 h 18"/>
                  <a:gd name="T8" fmla="*/ 18 w 35"/>
                  <a:gd name="T9" fmla="*/ 1 h 18"/>
                  <a:gd name="T10" fmla="*/ 35 w 35"/>
                  <a:gd name="T11" fmla="*/ 17 h 18"/>
                  <a:gd name="T12" fmla="*/ 34 w 3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5" h="18">
                    <a:moveTo>
                      <a:pt x="34" y="18"/>
                    </a:moveTo>
                    <a:cubicBezTo>
                      <a:pt x="29" y="8"/>
                      <a:pt x="24" y="2"/>
                      <a:pt x="18" y="2"/>
                    </a:cubicBezTo>
                    <a:cubicBezTo>
                      <a:pt x="9" y="2"/>
                      <a:pt x="2" y="16"/>
                      <a:pt x="2" y="16"/>
                    </a:cubicBezTo>
                    <a:cubicBezTo>
                      <a:pt x="0" y="16"/>
                      <a:pt x="0" y="16"/>
                      <a:pt x="0" y="16"/>
                    </a:cubicBezTo>
                    <a:cubicBezTo>
                      <a:pt x="0" y="15"/>
                      <a:pt x="8" y="0"/>
                      <a:pt x="18" y="1"/>
                    </a:cubicBezTo>
                    <a:cubicBezTo>
                      <a:pt x="24" y="1"/>
                      <a:pt x="30" y="6"/>
                      <a:pt x="35" y="17"/>
                    </a:cubicBezTo>
                    <a:cubicBezTo>
                      <a:pt x="34" y="18"/>
                      <a:pt x="34" y="18"/>
                      <a:pt x="34" y="18"/>
                    </a:cubicBezTo>
                  </a:path>
                </a:pathLst>
              </a:custGeom>
              <a:solidFill>
                <a:srgbClr val="2E26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4" name="Freeform 45"/>
              <p:cNvSpPr/>
              <p:nvPr/>
            </p:nvSpPr>
            <p:spPr bwMode="auto">
              <a:xfrm>
                <a:off x="3842575" y="5333951"/>
                <a:ext cx="916124" cy="573164"/>
              </a:xfrm>
              <a:custGeom>
                <a:avLst/>
                <a:gdLst>
                  <a:gd name="T0" fmla="*/ 81 w 82"/>
                  <a:gd name="T1" fmla="*/ 47 h 51"/>
                  <a:gd name="T2" fmla="*/ 77 w 82"/>
                  <a:gd name="T3" fmla="*/ 51 h 51"/>
                  <a:gd name="T4" fmla="*/ 3 w 82"/>
                  <a:gd name="T5" fmla="*/ 48 h 51"/>
                  <a:gd name="T6" fmla="*/ 0 w 82"/>
                  <a:gd name="T7" fmla="*/ 44 h 51"/>
                  <a:gd name="T8" fmla="*/ 1 w 82"/>
                  <a:gd name="T9" fmla="*/ 3 h 51"/>
                  <a:gd name="T10" fmla="*/ 5 w 82"/>
                  <a:gd name="T11" fmla="*/ 0 h 51"/>
                  <a:gd name="T12" fmla="*/ 79 w 82"/>
                  <a:gd name="T13" fmla="*/ 3 h 51"/>
                  <a:gd name="T14" fmla="*/ 82 w 82"/>
                  <a:gd name="T15" fmla="*/ 6 h 51"/>
                  <a:gd name="T16" fmla="*/ 81 w 82"/>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1">
                    <a:moveTo>
                      <a:pt x="81" y="47"/>
                    </a:moveTo>
                    <a:cubicBezTo>
                      <a:pt x="80" y="49"/>
                      <a:pt x="79" y="51"/>
                      <a:pt x="77" y="51"/>
                    </a:cubicBezTo>
                    <a:cubicBezTo>
                      <a:pt x="3" y="48"/>
                      <a:pt x="3" y="48"/>
                      <a:pt x="3" y="48"/>
                    </a:cubicBezTo>
                    <a:cubicBezTo>
                      <a:pt x="1" y="48"/>
                      <a:pt x="0" y="46"/>
                      <a:pt x="0" y="44"/>
                    </a:cubicBezTo>
                    <a:cubicBezTo>
                      <a:pt x="1" y="3"/>
                      <a:pt x="1" y="3"/>
                      <a:pt x="1" y="3"/>
                    </a:cubicBezTo>
                    <a:cubicBezTo>
                      <a:pt x="1" y="1"/>
                      <a:pt x="3" y="0"/>
                      <a:pt x="5" y="0"/>
                    </a:cubicBezTo>
                    <a:cubicBezTo>
                      <a:pt x="79" y="3"/>
                      <a:pt x="79" y="3"/>
                      <a:pt x="79" y="3"/>
                    </a:cubicBezTo>
                    <a:cubicBezTo>
                      <a:pt x="81" y="3"/>
                      <a:pt x="82" y="4"/>
                      <a:pt x="82" y="6"/>
                    </a:cubicBezTo>
                    <a:cubicBezTo>
                      <a:pt x="81" y="47"/>
                      <a:pt x="81" y="47"/>
                      <a:pt x="81" y="47"/>
                    </a:cubicBezTo>
                  </a:path>
                </a:pathLst>
              </a:custGeom>
              <a:solidFill>
                <a:srgbClr val="242424"/>
              </a:solidFill>
              <a:ln>
                <a:noFill/>
              </a:ln>
            </p:spPr>
            <p:txBody>
              <a:bodyPr vert="horz" wrap="square" lIns="91440" tIns="45720" rIns="91440" bIns="45720" numCol="1" anchor="t" anchorCtr="0" compatLnSpc="1"/>
              <a:lstStyle/>
              <a:p>
                <a:endParaRPr lang="en-US">
                  <a:cs typeface="+mn-ea"/>
                  <a:sym typeface="+mn-lt"/>
                </a:endParaRPr>
              </a:p>
            </p:txBody>
          </p:sp>
          <p:sp>
            <p:nvSpPr>
              <p:cNvPr id="95" name="Freeform 46"/>
              <p:cNvSpPr/>
              <p:nvPr/>
            </p:nvSpPr>
            <p:spPr bwMode="auto">
              <a:xfrm>
                <a:off x="4265401" y="5582950"/>
                <a:ext cx="89265" cy="108057"/>
              </a:xfrm>
              <a:custGeom>
                <a:avLst/>
                <a:gdLst>
                  <a:gd name="T0" fmla="*/ 19 w 19"/>
                  <a:gd name="T1" fmla="*/ 23 h 23"/>
                  <a:gd name="T2" fmla="*/ 0 w 19"/>
                  <a:gd name="T3" fmla="*/ 23 h 23"/>
                  <a:gd name="T4" fmla="*/ 3 w 19"/>
                  <a:gd name="T5" fmla="*/ 0 h 23"/>
                  <a:gd name="T6" fmla="*/ 19 w 19"/>
                  <a:gd name="T7" fmla="*/ 0 h 23"/>
                  <a:gd name="T8" fmla="*/ 19 w 19"/>
                  <a:gd name="T9" fmla="*/ 23 h 23"/>
                </a:gdLst>
                <a:ahLst/>
                <a:cxnLst>
                  <a:cxn ang="0">
                    <a:pos x="T0" y="T1"/>
                  </a:cxn>
                  <a:cxn ang="0">
                    <a:pos x="T2" y="T3"/>
                  </a:cxn>
                  <a:cxn ang="0">
                    <a:pos x="T4" y="T5"/>
                  </a:cxn>
                  <a:cxn ang="0">
                    <a:pos x="T6" y="T7"/>
                  </a:cxn>
                  <a:cxn ang="0">
                    <a:pos x="T8" y="T9"/>
                  </a:cxn>
                </a:cxnLst>
                <a:rect l="0" t="0" r="r" b="b"/>
                <a:pathLst>
                  <a:path w="19" h="23">
                    <a:moveTo>
                      <a:pt x="19" y="23"/>
                    </a:moveTo>
                    <a:lnTo>
                      <a:pt x="0" y="23"/>
                    </a:lnTo>
                    <a:lnTo>
                      <a:pt x="3" y="0"/>
                    </a:lnTo>
                    <a:lnTo>
                      <a:pt x="19" y="0"/>
                    </a:lnTo>
                    <a:lnTo>
                      <a:pt x="19"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6" name="Freeform 47"/>
              <p:cNvSpPr/>
              <p:nvPr/>
            </p:nvSpPr>
            <p:spPr bwMode="auto">
              <a:xfrm>
                <a:off x="3851972" y="5333951"/>
                <a:ext cx="906727" cy="394637"/>
              </a:xfrm>
              <a:custGeom>
                <a:avLst/>
                <a:gdLst>
                  <a:gd name="T0" fmla="*/ 78 w 81"/>
                  <a:gd name="T1" fmla="*/ 3 h 35"/>
                  <a:gd name="T2" fmla="*/ 4 w 81"/>
                  <a:gd name="T3" fmla="*/ 0 h 35"/>
                  <a:gd name="T4" fmla="*/ 0 w 81"/>
                  <a:gd name="T5" fmla="*/ 3 h 35"/>
                  <a:gd name="T6" fmla="*/ 0 w 81"/>
                  <a:gd name="T7" fmla="*/ 8 h 35"/>
                  <a:gd name="T8" fmla="*/ 81 w 81"/>
                  <a:gd name="T9" fmla="*/ 13 h 35"/>
                  <a:gd name="T10" fmla="*/ 81 w 81"/>
                  <a:gd name="T11" fmla="*/ 6 h 35"/>
                  <a:gd name="T12" fmla="*/ 78 w 81"/>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8" y="3"/>
                    </a:moveTo>
                    <a:cubicBezTo>
                      <a:pt x="4" y="0"/>
                      <a:pt x="4" y="0"/>
                      <a:pt x="4" y="0"/>
                    </a:cubicBezTo>
                    <a:cubicBezTo>
                      <a:pt x="2" y="0"/>
                      <a:pt x="0" y="1"/>
                      <a:pt x="0" y="3"/>
                    </a:cubicBezTo>
                    <a:cubicBezTo>
                      <a:pt x="0" y="8"/>
                      <a:pt x="0" y="8"/>
                      <a:pt x="0" y="8"/>
                    </a:cubicBezTo>
                    <a:cubicBezTo>
                      <a:pt x="17" y="21"/>
                      <a:pt x="47" y="35"/>
                      <a:pt x="81" y="13"/>
                    </a:cubicBezTo>
                    <a:cubicBezTo>
                      <a:pt x="81" y="6"/>
                      <a:pt x="81" y="6"/>
                      <a:pt x="81" y="6"/>
                    </a:cubicBezTo>
                    <a:cubicBezTo>
                      <a:pt x="81" y="4"/>
                      <a:pt x="80" y="3"/>
                      <a:pt x="78" y="3"/>
                    </a:cubicBezTo>
                  </a:path>
                </a:pathLst>
              </a:custGeom>
              <a:solidFill>
                <a:srgbClr val="4C4C4C"/>
              </a:solidFill>
              <a:ln>
                <a:noFill/>
              </a:ln>
            </p:spPr>
            <p:txBody>
              <a:bodyPr vert="horz" wrap="square" lIns="91440" tIns="45720" rIns="91440" bIns="45720" numCol="1" anchor="t" anchorCtr="0" compatLnSpc="1"/>
              <a:lstStyle/>
              <a:p>
                <a:endParaRPr lang="en-US">
                  <a:cs typeface="+mn-ea"/>
                  <a:sym typeface="+mn-lt"/>
                </a:endParaRPr>
              </a:p>
            </p:txBody>
          </p:sp>
          <p:sp>
            <p:nvSpPr>
              <p:cNvPr id="97" name="Freeform 48"/>
              <p:cNvSpPr/>
              <p:nvPr/>
            </p:nvSpPr>
            <p:spPr bwMode="auto">
              <a:xfrm>
                <a:off x="4265401" y="5568854"/>
                <a:ext cx="89265" cy="122150"/>
              </a:xfrm>
              <a:custGeom>
                <a:avLst/>
                <a:gdLst>
                  <a:gd name="T0" fmla="*/ 7 w 8"/>
                  <a:gd name="T1" fmla="*/ 10 h 11"/>
                  <a:gd name="T2" fmla="*/ 1 w 8"/>
                  <a:gd name="T3" fmla="*/ 9 h 11"/>
                  <a:gd name="T4" fmla="*/ 1 w 8"/>
                  <a:gd name="T5" fmla="*/ 0 h 11"/>
                  <a:gd name="T6" fmla="*/ 8 w 8"/>
                  <a:gd name="T7" fmla="*/ 0 h 11"/>
                  <a:gd name="T8" fmla="*/ 7 w 8"/>
                  <a:gd name="T9" fmla="*/ 10 h 11"/>
                </a:gdLst>
                <a:ahLst/>
                <a:cxnLst>
                  <a:cxn ang="0">
                    <a:pos x="T0" y="T1"/>
                  </a:cxn>
                  <a:cxn ang="0">
                    <a:pos x="T2" y="T3"/>
                  </a:cxn>
                  <a:cxn ang="0">
                    <a:pos x="T4" y="T5"/>
                  </a:cxn>
                  <a:cxn ang="0">
                    <a:pos x="T6" y="T7"/>
                  </a:cxn>
                  <a:cxn ang="0">
                    <a:pos x="T8" y="T9"/>
                  </a:cxn>
                </a:cxnLst>
                <a:rect l="0" t="0" r="r" b="b"/>
                <a:pathLst>
                  <a:path w="8" h="11">
                    <a:moveTo>
                      <a:pt x="7" y="10"/>
                    </a:moveTo>
                    <a:cubicBezTo>
                      <a:pt x="6" y="11"/>
                      <a:pt x="2" y="10"/>
                      <a:pt x="1" y="9"/>
                    </a:cubicBezTo>
                    <a:cubicBezTo>
                      <a:pt x="0" y="6"/>
                      <a:pt x="1" y="0"/>
                      <a:pt x="1" y="0"/>
                    </a:cubicBezTo>
                    <a:cubicBezTo>
                      <a:pt x="8" y="0"/>
                      <a:pt x="8" y="0"/>
                      <a:pt x="8" y="0"/>
                    </a:cubicBezTo>
                    <a:cubicBezTo>
                      <a:pt x="8" y="0"/>
                      <a:pt x="8" y="6"/>
                      <a:pt x="7" y="10"/>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98" name="Freeform 49"/>
              <p:cNvSpPr/>
              <p:nvPr/>
            </p:nvSpPr>
            <p:spPr bwMode="auto">
              <a:xfrm>
                <a:off x="4143251" y="5277574"/>
                <a:ext cx="46980" cy="70472"/>
              </a:xfrm>
              <a:custGeom>
                <a:avLst/>
                <a:gdLst>
                  <a:gd name="T0" fmla="*/ 4 w 4"/>
                  <a:gd name="T1" fmla="*/ 0 h 6"/>
                  <a:gd name="T2" fmla="*/ 0 w 4"/>
                  <a:gd name="T3" fmla="*/ 6 h 6"/>
                  <a:gd name="T4" fmla="*/ 0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2" y="2"/>
                      <a:pt x="1" y="5"/>
                      <a:pt x="0" y="6"/>
                    </a:cubicBezTo>
                    <a:cubicBezTo>
                      <a:pt x="0" y="6"/>
                      <a:pt x="0" y="6"/>
                      <a:pt x="0" y="6"/>
                    </a:cubicBezTo>
                    <a:cubicBezTo>
                      <a:pt x="1" y="5"/>
                      <a:pt x="2" y="2"/>
                      <a:pt x="4" y="0"/>
                    </a:cubicBezTo>
                    <a:cubicBezTo>
                      <a:pt x="4" y="0"/>
                      <a:pt x="4" y="0"/>
                      <a:pt x="4" y="0"/>
                    </a:cubicBezTo>
                  </a:path>
                </a:pathLst>
              </a:custGeom>
              <a:solidFill>
                <a:srgbClr val="898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9" name="Freeform 50"/>
              <p:cNvSpPr/>
              <p:nvPr/>
            </p:nvSpPr>
            <p:spPr bwMode="auto">
              <a:xfrm>
                <a:off x="4190232" y="5188312"/>
                <a:ext cx="122150" cy="89265"/>
              </a:xfrm>
              <a:custGeom>
                <a:avLst/>
                <a:gdLst>
                  <a:gd name="T0" fmla="*/ 11 w 11"/>
                  <a:gd name="T1" fmla="*/ 0 h 8"/>
                  <a:gd name="T2" fmla="*/ 0 w 11"/>
                  <a:gd name="T3" fmla="*/ 8 h 8"/>
                  <a:gd name="T4" fmla="*/ 0 w 11"/>
                  <a:gd name="T5" fmla="*/ 8 h 8"/>
                  <a:gd name="T6" fmla="*/ 11 w 11"/>
                  <a:gd name="T7" fmla="*/ 0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7" y="1"/>
                      <a:pt x="3" y="4"/>
                      <a:pt x="0" y="8"/>
                    </a:cubicBezTo>
                    <a:cubicBezTo>
                      <a:pt x="0" y="8"/>
                      <a:pt x="0" y="8"/>
                      <a:pt x="0" y="8"/>
                    </a:cubicBezTo>
                    <a:cubicBezTo>
                      <a:pt x="3" y="4"/>
                      <a:pt x="7" y="1"/>
                      <a:pt x="11" y="0"/>
                    </a:cubicBezTo>
                    <a:cubicBezTo>
                      <a:pt x="11" y="0"/>
                      <a:pt x="11" y="0"/>
                      <a:pt x="11" y="0"/>
                    </a:cubicBezTo>
                  </a:path>
                </a:pathLst>
              </a:custGeom>
              <a:solidFill>
                <a:srgbClr val="4F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0" name="Freeform 53"/>
              <p:cNvSpPr/>
              <p:nvPr/>
            </p:nvSpPr>
            <p:spPr bwMode="auto">
              <a:xfrm>
                <a:off x="4205172" y="5000390"/>
                <a:ext cx="300676" cy="324168"/>
              </a:xfrm>
              <a:custGeom>
                <a:avLst/>
                <a:gdLst>
                  <a:gd name="T0" fmla="*/ 1 w 27"/>
                  <a:gd name="T1" fmla="*/ 23 h 29"/>
                  <a:gd name="T2" fmla="*/ 6 w 27"/>
                  <a:gd name="T3" fmla="*/ 22 h 29"/>
                  <a:gd name="T4" fmla="*/ 5 w 27"/>
                  <a:gd name="T5" fmla="*/ 20 h 29"/>
                  <a:gd name="T6" fmla="*/ 6 w 27"/>
                  <a:gd name="T7" fmla="*/ 20 h 29"/>
                  <a:gd name="T8" fmla="*/ 6 w 27"/>
                  <a:gd name="T9" fmla="*/ 25 h 29"/>
                  <a:gd name="T10" fmla="*/ 11 w 27"/>
                  <a:gd name="T11" fmla="*/ 24 h 29"/>
                  <a:gd name="T12" fmla="*/ 11 w 27"/>
                  <a:gd name="T13" fmla="*/ 20 h 29"/>
                  <a:gd name="T14" fmla="*/ 11 w 27"/>
                  <a:gd name="T15" fmla="*/ 20 h 29"/>
                  <a:gd name="T16" fmla="*/ 11 w 27"/>
                  <a:gd name="T17" fmla="*/ 26 h 29"/>
                  <a:gd name="T18" fmla="*/ 16 w 27"/>
                  <a:gd name="T19" fmla="*/ 26 h 29"/>
                  <a:gd name="T20" fmla="*/ 16 w 27"/>
                  <a:gd name="T21" fmla="*/ 19 h 29"/>
                  <a:gd name="T22" fmla="*/ 16 w 27"/>
                  <a:gd name="T23" fmla="*/ 19 h 29"/>
                  <a:gd name="T24" fmla="*/ 16 w 27"/>
                  <a:gd name="T25" fmla="*/ 25 h 29"/>
                  <a:gd name="T26" fmla="*/ 21 w 27"/>
                  <a:gd name="T27" fmla="*/ 25 h 29"/>
                  <a:gd name="T28" fmla="*/ 21 w 27"/>
                  <a:gd name="T29" fmla="*/ 13 h 29"/>
                  <a:gd name="T30" fmla="*/ 23 w 27"/>
                  <a:gd name="T31" fmla="*/ 14 h 29"/>
                  <a:gd name="T32" fmla="*/ 23 w 27"/>
                  <a:gd name="T33" fmla="*/ 18 h 29"/>
                  <a:gd name="T34" fmla="*/ 27 w 27"/>
                  <a:gd name="T35" fmla="*/ 21 h 29"/>
                  <a:gd name="T36" fmla="*/ 27 w 27"/>
                  <a:gd name="T37" fmla="*/ 11 h 29"/>
                  <a:gd name="T38" fmla="*/ 21 w 27"/>
                  <a:gd name="T39" fmla="*/ 5 h 29"/>
                  <a:gd name="T40" fmla="*/ 19 w 27"/>
                  <a:gd name="T41" fmla="*/ 0 h 29"/>
                  <a:gd name="T42" fmla="*/ 3 w 27"/>
                  <a:gd name="T43" fmla="*/ 0 h 29"/>
                  <a:gd name="T44" fmla="*/ 3 w 27"/>
                  <a:gd name="T45" fmla="*/ 3 h 29"/>
                  <a:gd name="T46" fmla="*/ 1 w 27"/>
                  <a:gd name="T47" fmla="*/ 5 h 29"/>
                  <a:gd name="T48" fmla="*/ 1 w 27"/>
                  <a:gd name="T49" fmla="*/ 18 h 29"/>
                  <a:gd name="T50" fmla="*/ 1 w 27"/>
                  <a:gd name="T5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29">
                    <a:moveTo>
                      <a:pt x="1" y="23"/>
                    </a:moveTo>
                    <a:cubicBezTo>
                      <a:pt x="1" y="25"/>
                      <a:pt x="6" y="25"/>
                      <a:pt x="6" y="22"/>
                    </a:cubicBezTo>
                    <a:cubicBezTo>
                      <a:pt x="5" y="21"/>
                      <a:pt x="5" y="20"/>
                      <a:pt x="5" y="20"/>
                    </a:cubicBezTo>
                    <a:cubicBezTo>
                      <a:pt x="6" y="20"/>
                      <a:pt x="6" y="20"/>
                      <a:pt x="6" y="20"/>
                    </a:cubicBezTo>
                    <a:cubicBezTo>
                      <a:pt x="6" y="20"/>
                      <a:pt x="6" y="25"/>
                      <a:pt x="6" y="25"/>
                    </a:cubicBezTo>
                    <a:cubicBezTo>
                      <a:pt x="6" y="27"/>
                      <a:pt x="11" y="26"/>
                      <a:pt x="11" y="24"/>
                    </a:cubicBezTo>
                    <a:cubicBezTo>
                      <a:pt x="11" y="23"/>
                      <a:pt x="11" y="21"/>
                      <a:pt x="11" y="20"/>
                    </a:cubicBezTo>
                    <a:cubicBezTo>
                      <a:pt x="11" y="19"/>
                      <a:pt x="11" y="19"/>
                      <a:pt x="11" y="20"/>
                    </a:cubicBezTo>
                    <a:cubicBezTo>
                      <a:pt x="11" y="26"/>
                      <a:pt x="11" y="26"/>
                      <a:pt x="11" y="26"/>
                    </a:cubicBezTo>
                    <a:cubicBezTo>
                      <a:pt x="11" y="29"/>
                      <a:pt x="16" y="29"/>
                      <a:pt x="16" y="26"/>
                    </a:cubicBezTo>
                    <a:cubicBezTo>
                      <a:pt x="16" y="24"/>
                      <a:pt x="16" y="19"/>
                      <a:pt x="16" y="19"/>
                    </a:cubicBezTo>
                    <a:cubicBezTo>
                      <a:pt x="16" y="19"/>
                      <a:pt x="16" y="19"/>
                      <a:pt x="16" y="19"/>
                    </a:cubicBezTo>
                    <a:cubicBezTo>
                      <a:pt x="16" y="21"/>
                      <a:pt x="16" y="25"/>
                      <a:pt x="16" y="25"/>
                    </a:cubicBezTo>
                    <a:cubicBezTo>
                      <a:pt x="16" y="27"/>
                      <a:pt x="21" y="27"/>
                      <a:pt x="21" y="25"/>
                    </a:cubicBezTo>
                    <a:cubicBezTo>
                      <a:pt x="21" y="20"/>
                      <a:pt x="21" y="16"/>
                      <a:pt x="21" y="13"/>
                    </a:cubicBezTo>
                    <a:cubicBezTo>
                      <a:pt x="21" y="11"/>
                      <a:pt x="23" y="14"/>
                      <a:pt x="23" y="14"/>
                    </a:cubicBezTo>
                    <a:cubicBezTo>
                      <a:pt x="23" y="18"/>
                      <a:pt x="23" y="18"/>
                      <a:pt x="23" y="18"/>
                    </a:cubicBezTo>
                    <a:cubicBezTo>
                      <a:pt x="23" y="19"/>
                      <a:pt x="27" y="21"/>
                      <a:pt x="27" y="21"/>
                    </a:cubicBezTo>
                    <a:cubicBezTo>
                      <a:pt x="27" y="20"/>
                      <a:pt x="27" y="12"/>
                      <a:pt x="27" y="11"/>
                    </a:cubicBezTo>
                    <a:cubicBezTo>
                      <a:pt x="25" y="9"/>
                      <a:pt x="23" y="7"/>
                      <a:pt x="21" y="5"/>
                    </a:cubicBezTo>
                    <a:cubicBezTo>
                      <a:pt x="19" y="3"/>
                      <a:pt x="19" y="0"/>
                      <a:pt x="19" y="0"/>
                    </a:cubicBezTo>
                    <a:cubicBezTo>
                      <a:pt x="3" y="0"/>
                      <a:pt x="3" y="0"/>
                      <a:pt x="3" y="0"/>
                    </a:cubicBezTo>
                    <a:cubicBezTo>
                      <a:pt x="3" y="2"/>
                      <a:pt x="3" y="2"/>
                      <a:pt x="3" y="3"/>
                    </a:cubicBezTo>
                    <a:cubicBezTo>
                      <a:pt x="3" y="4"/>
                      <a:pt x="2" y="4"/>
                      <a:pt x="1" y="5"/>
                    </a:cubicBezTo>
                    <a:cubicBezTo>
                      <a:pt x="0" y="8"/>
                      <a:pt x="1" y="18"/>
                      <a:pt x="1" y="18"/>
                    </a:cubicBezTo>
                    <a:lnTo>
                      <a:pt x="1" y="23"/>
                    </a:ln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101" name="Rectangle 54"/>
              <p:cNvSpPr>
                <a:spLocks noChangeArrowheads="1"/>
              </p:cNvSpPr>
              <p:nvPr/>
            </p:nvSpPr>
            <p:spPr bwMode="auto">
              <a:xfrm>
                <a:off x="4176140" y="4962805"/>
                <a:ext cx="281884" cy="37584"/>
              </a:xfrm>
              <a:prstGeom prst="rect">
                <a:avLst/>
              </a:pr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102" name="Freeform 55"/>
              <p:cNvSpPr/>
              <p:nvPr/>
            </p:nvSpPr>
            <p:spPr bwMode="auto">
              <a:xfrm>
                <a:off x="4152647" y="3854062"/>
                <a:ext cx="446318" cy="1108743"/>
              </a:xfrm>
              <a:custGeom>
                <a:avLst/>
                <a:gdLst>
                  <a:gd name="T0" fmla="*/ 39 w 40"/>
                  <a:gd name="T1" fmla="*/ 0 h 99"/>
                  <a:gd name="T2" fmla="*/ 1 w 40"/>
                  <a:gd name="T3" fmla="*/ 67 h 99"/>
                  <a:gd name="T4" fmla="*/ 0 w 40"/>
                  <a:gd name="T5" fmla="*/ 99 h 99"/>
                  <a:gd name="T6" fmla="*/ 31 w 40"/>
                  <a:gd name="T7" fmla="*/ 99 h 99"/>
                  <a:gd name="T8" fmla="*/ 29 w 40"/>
                  <a:gd name="T9" fmla="*/ 67 h 99"/>
                  <a:gd name="T10" fmla="*/ 40 w 40"/>
                  <a:gd name="T11" fmla="*/ 25 h 99"/>
                  <a:gd name="T12" fmla="*/ 39 w 40"/>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39" y="0"/>
                    </a:moveTo>
                    <a:cubicBezTo>
                      <a:pt x="5" y="14"/>
                      <a:pt x="2" y="44"/>
                      <a:pt x="1" y="67"/>
                    </a:cubicBezTo>
                    <a:cubicBezTo>
                      <a:pt x="1" y="76"/>
                      <a:pt x="0" y="99"/>
                      <a:pt x="0" y="99"/>
                    </a:cubicBezTo>
                    <a:cubicBezTo>
                      <a:pt x="31" y="99"/>
                      <a:pt x="31" y="99"/>
                      <a:pt x="31" y="99"/>
                    </a:cubicBezTo>
                    <a:cubicBezTo>
                      <a:pt x="31" y="99"/>
                      <a:pt x="30" y="86"/>
                      <a:pt x="29" y="67"/>
                    </a:cubicBezTo>
                    <a:cubicBezTo>
                      <a:pt x="26" y="14"/>
                      <a:pt x="40" y="25"/>
                      <a:pt x="40" y="25"/>
                    </a:cubicBezTo>
                    <a:lnTo>
                      <a:pt x="39" y="0"/>
                    </a:lnTo>
                    <a:close/>
                  </a:path>
                </a:pathLst>
              </a:custGeom>
              <a:solidFill>
                <a:srgbClr val="44546A"/>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50" name="Group 43"/>
            <p:cNvGrpSpPr/>
            <p:nvPr/>
          </p:nvGrpSpPr>
          <p:grpSpPr>
            <a:xfrm>
              <a:off x="4687352" y="2427523"/>
              <a:ext cx="1540305" cy="848343"/>
              <a:chOff x="4693808" y="2373688"/>
              <a:chExt cx="1851036" cy="1019482"/>
            </a:xfrm>
          </p:grpSpPr>
          <p:sp>
            <p:nvSpPr>
              <p:cNvPr id="91" name="Freeform 41"/>
              <p:cNvSpPr/>
              <p:nvPr/>
            </p:nvSpPr>
            <p:spPr bwMode="auto">
              <a:xfrm>
                <a:off x="5929396" y="2373688"/>
                <a:ext cx="615448" cy="615448"/>
              </a:xfrm>
              <a:custGeom>
                <a:avLst/>
                <a:gdLst>
                  <a:gd name="T0" fmla="*/ 17 w 55"/>
                  <a:gd name="T1" fmla="*/ 16 h 55"/>
                  <a:gd name="T2" fmla="*/ 47 w 55"/>
                  <a:gd name="T3" fmla="*/ 2 h 55"/>
                  <a:gd name="T4" fmla="*/ 50 w 55"/>
                  <a:gd name="T5" fmla="*/ 9 h 55"/>
                  <a:gd name="T6" fmla="*/ 32 w 55"/>
                  <a:gd name="T7" fmla="*/ 18 h 55"/>
                  <a:gd name="T8" fmla="*/ 32 w 55"/>
                  <a:gd name="T9" fmla="*/ 19 h 55"/>
                  <a:gd name="T10" fmla="*/ 41 w 55"/>
                  <a:gd name="T11" fmla="*/ 15 h 55"/>
                  <a:gd name="T12" fmla="*/ 45 w 55"/>
                  <a:gd name="T13" fmla="*/ 21 h 55"/>
                  <a:gd name="T14" fmla="*/ 35 w 55"/>
                  <a:gd name="T15" fmla="*/ 26 h 55"/>
                  <a:gd name="T16" fmla="*/ 36 w 55"/>
                  <a:gd name="T17" fmla="*/ 27 h 55"/>
                  <a:gd name="T18" fmla="*/ 43 w 55"/>
                  <a:gd name="T19" fmla="*/ 23 h 55"/>
                  <a:gd name="T20" fmla="*/ 46 w 55"/>
                  <a:gd name="T21" fmla="*/ 29 h 55"/>
                  <a:gd name="T22" fmla="*/ 39 w 55"/>
                  <a:gd name="T23" fmla="*/ 32 h 55"/>
                  <a:gd name="T24" fmla="*/ 39 w 55"/>
                  <a:gd name="T25" fmla="*/ 34 h 55"/>
                  <a:gd name="T26" fmla="*/ 42 w 55"/>
                  <a:gd name="T27" fmla="*/ 32 h 55"/>
                  <a:gd name="T28" fmla="*/ 44 w 55"/>
                  <a:gd name="T29" fmla="*/ 38 h 55"/>
                  <a:gd name="T30" fmla="*/ 26 w 55"/>
                  <a:gd name="T31" fmla="*/ 48 h 55"/>
                  <a:gd name="T32" fmla="*/ 17 w 55"/>
                  <a:gd name="T33" fmla="*/ 49 h 55"/>
                  <a:gd name="T34" fmla="*/ 0 w 55"/>
                  <a:gd name="T35" fmla="*/ 55 h 55"/>
                  <a:gd name="T36" fmla="*/ 0 w 55"/>
                  <a:gd name="T37" fmla="*/ 29 h 55"/>
                  <a:gd name="T38" fmla="*/ 3 w 55"/>
                  <a:gd name="T39" fmla="*/ 28 h 55"/>
                  <a:gd name="T40" fmla="*/ 7 w 55"/>
                  <a:gd name="T41" fmla="*/ 16 h 55"/>
                  <a:gd name="T42" fmla="*/ 24 w 55"/>
                  <a:gd name="T43" fmla="*/ 3 h 55"/>
                  <a:gd name="T44" fmla="*/ 22 w 55"/>
                  <a:gd name="T45" fmla="*/ 11 h 55"/>
                  <a:gd name="T46" fmla="*/ 19 w 55"/>
                  <a:gd name="T47" fmla="*/ 13 h 55"/>
                  <a:gd name="T48" fmla="*/ 16 w 55"/>
                  <a:gd name="T49" fmla="*/ 16 h 55"/>
                  <a:gd name="T50" fmla="*/ 17 w 55"/>
                  <a:gd name="T51"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17" y="16"/>
                    </a:moveTo>
                    <a:cubicBezTo>
                      <a:pt x="47" y="2"/>
                      <a:pt x="47" y="2"/>
                      <a:pt x="47" y="2"/>
                    </a:cubicBezTo>
                    <a:cubicBezTo>
                      <a:pt x="51" y="0"/>
                      <a:pt x="55" y="6"/>
                      <a:pt x="50" y="9"/>
                    </a:cubicBezTo>
                    <a:cubicBezTo>
                      <a:pt x="32" y="18"/>
                      <a:pt x="32" y="18"/>
                      <a:pt x="32" y="18"/>
                    </a:cubicBezTo>
                    <a:cubicBezTo>
                      <a:pt x="32" y="18"/>
                      <a:pt x="31" y="19"/>
                      <a:pt x="32" y="19"/>
                    </a:cubicBezTo>
                    <a:cubicBezTo>
                      <a:pt x="41" y="15"/>
                      <a:pt x="41" y="15"/>
                      <a:pt x="41" y="15"/>
                    </a:cubicBezTo>
                    <a:cubicBezTo>
                      <a:pt x="45" y="13"/>
                      <a:pt x="48" y="19"/>
                      <a:pt x="45" y="21"/>
                    </a:cubicBezTo>
                    <a:cubicBezTo>
                      <a:pt x="35" y="26"/>
                      <a:pt x="35" y="26"/>
                      <a:pt x="35" y="26"/>
                    </a:cubicBezTo>
                    <a:cubicBezTo>
                      <a:pt x="35" y="26"/>
                      <a:pt x="34" y="27"/>
                      <a:pt x="36" y="27"/>
                    </a:cubicBezTo>
                    <a:cubicBezTo>
                      <a:pt x="43" y="23"/>
                      <a:pt x="43" y="23"/>
                      <a:pt x="43" y="23"/>
                    </a:cubicBezTo>
                    <a:cubicBezTo>
                      <a:pt x="45" y="22"/>
                      <a:pt x="48" y="28"/>
                      <a:pt x="46" y="29"/>
                    </a:cubicBezTo>
                    <a:cubicBezTo>
                      <a:pt x="39" y="32"/>
                      <a:pt x="39" y="32"/>
                      <a:pt x="39" y="32"/>
                    </a:cubicBezTo>
                    <a:cubicBezTo>
                      <a:pt x="39" y="32"/>
                      <a:pt x="37" y="34"/>
                      <a:pt x="39" y="34"/>
                    </a:cubicBezTo>
                    <a:cubicBezTo>
                      <a:pt x="39" y="34"/>
                      <a:pt x="39" y="34"/>
                      <a:pt x="42" y="32"/>
                    </a:cubicBezTo>
                    <a:cubicBezTo>
                      <a:pt x="45" y="31"/>
                      <a:pt x="48" y="36"/>
                      <a:pt x="44" y="38"/>
                    </a:cubicBezTo>
                    <a:cubicBezTo>
                      <a:pt x="26" y="48"/>
                      <a:pt x="26" y="48"/>
                      <a:pt x="26" y="48"/>
                    </a:cubicBezTo>
                    <a:cubicBezTo>
                      <a:pt x="26" y="48"/>
                      <a:pt x="21" y="50"/>
                      <a:pt x="17" y="49"/>
                    </a:cubicBezTo>
                    <a:cubicBezTo>
                      <a:pt x="0" y="55"/>
                      <a:pt x="0" y="55"/>
                      <a:pt x="0" y="55"/>
                    </a:cubicBezTo>
                    <a:cubicBezTo>
                      <a:pt x="0" y="29"/>
                      <a:pt x="0" y="29"/>
                      <a:pt x="0" y="29"/>
                    </a:cubicBezTo>
                    <a:cubicBezTo>
                      <a:pt x="3" y="28"/>
                      <a:pt x="3" y="28"/>
                      <a:pt x="3" y="28"/>
                    </a:cubicBezTo>
                    <a:cubicBezTo>
                      <a:pt x="3" y="28"/>
                      <a:pt x="5" y="21"/>
                      <a:pt x="7" y="16"/>
                    </a:cubicBezTo>
                    <a:cubicBezTo>
                      <a:pt x="8" y="11"/>
                      <a:pt x="24" y="3"/>
                      <a:pt x="24" y="3"/>
                    </a:cubicBezTo>
                    <a:cubicBezTo>
                      <a:pt x="27" y="8"/>
                      <a:pt x="25" y="10"/>
                      <a:pt x="22" y="11"/>
                    </a:cubicBezTo>
                    <a:cubicBezTo>
                      <a:pt x="21" y="12"/>
                      <a:pt x="19" y="13"/>
                      <a:pt x="19" y="13"/>
                    </a:cubicBezTo>
                    <a:cubicBezTo>
                      <a:pt x="16" y="16"/>
                      <a:pt x="16" y="16"/>
                      <a:pt x="16" y="16"/>
                    </a:cubicBezTo>
                    <a:lnTo>
                      <a:pt x="17" y="16"/>
                    </a:ln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92" name="Freeform 42"/>
              <p:cNvSpPr/>
              <p:nvPr/>
            </p:nvSpPr>
            <p:spPr bwMode="auto">
              <a:xfrm>
                <a:off x="4693808" y="2599196"/>
                <a:ext cx="1169819" cy="793974"/>
              </a:xfrm>
              <a:custGeom>
                <a:avLst/>
                <a:gdLst>
                  <a:gd name="T0" fmla="*/ 4 w 105"/>
                  <a:gd name="T1" fmla="*/ 40 h 71"/>
                  <a:gd name="T2" fmla="*/ 105 w 105"/>
                  <a:gd name="T3" fmla="*/ 0 h 71"/>
                  <a:gd name="T4" fmla="*/ 105 w 105"/>
                  <a:gd name="T5" fmla="*/ 42 h 71"/>
                  <a:gd name="T6" fmla="*/ 0 w 105"/>
                  <a:gd name="T7" fmla="*/ 65 h 71"/>
                  <a:gd name="T8" fmla="*/ 4 w 105"/>
                  <a:gd name="T9" fmla="*/ 40 h 71"/>
                </a:gdLst>
                <a:ahLst/>
                <a:cxnLst>
                  <a:cxn ang="0">
                    <a:pos x="T0" y="T1"/>
                  </a:cxn>
                  <a:cxn ang="0">
                    <a:pos x="T2" y="T3"/>
                  </a:cxn>
                  <a:cxn ang="0">
                    <a:pos x="T4" y="T5"/>
                  </a:cxn>
                  <a:cxn ang="0">
                    <a:pos x="T6" y="T7"/>
                  </a:cxn>
                  <a:cxn ang="0">
                    <a:pos x="T8" y="T9"/>
                  </a:cxn>
                </a:cxnLst>
                <a:rect l="0" t="0" r="r" b="b"/>
                <a:pathLst>
                  <a:path w="105" h="71">
                    <a:moveTo>
                      <a:pt x="4" y="40"/>
                    </a:moveTo>
                    <a:cubicBezTo>
                      <a:pt x="4" y="40"/>
                      <a:pt x="68" y="46"/>
                      <a:pt x="105" y="0"/>
                    </a:cubicBezTo>
                    <a:cubicBezTo>
                      <a:pt x="105" y="42"/>
                      <a:pt x="105" y="42"/>
                      <a:pt x="105" y="42"/>
                    </a:cubicBezTo>
                    <a:cubicBezTo>
                      <a:pt x="77" y="71"/>
                      <a:pt x="0" y="65"/>
                      <a:pt x="0" y="65"/>
                    </a:cubicBezTo>
                    <a:lnTo>
                      <a:pt x="4" y="40"/>
                    </a:lnTo>
                    <a:close/>
                  </a:path>
                </a:pathLst>
              </a:custGeom>
              <a:solidFill>
                <a:srgbClr val="44546A"/>
              </a:solidFill>
              <a:ln>
                <a:noFill/>
              </a:ln>
            </p:spPr>
            <p:txBody>
              <a:bodyPr vert="horz" wrap="square" lIns="91440" tIns="45720" rIns="91440" bIns="45720" numCol="1" anchor="t" anchorCtr="0" compatLnSpc="1"/>
              <a:lstStyle/>
              <a:p>
                <a:endParaRPr lang="en-US">
                  <a:cs typeface="+mn-ea"/>
                  <a:sym typeface="+mn-lt"/>
                </a:endParaRPr>
              </a:p>
            </p:txBody>
          </p:sp>
        </p:grpSp>
        <p:sp>
          <p:nvSpPr>
            <p:cNvPr id="51" name="Freeform 27"/>
            <p:cNvSpPr/>
            <p:nvPr/>
          </p:nvSpPr>
          <p:spPr bwMode="auto">
            <a:xfrm rot="10800000" flipH="1">
              <a:off x="4103383" y="2960082"/>
              <a:ext cx="670156" cy="1250520"/>
            </a:xfrm>
            <a:custGeom>
              <a:avLst/>
              <a:gdLst>
                <a:gd name="connsiteX0" fmla="*/ 138788 w 670156"/>
                <a:gd name="connsiteY0" fmla="*/ 1155858 h 1155858"/>
                <a:gd name="connsiteX1" fmla="*/ 270962 w 670156"/>
                <a:gd name="connsiteY1" fmla="*/ 1155858 h 1155858"/>
                <a:gd name="connsiteX2" fmla="*/ 392969 w 670156"/>
                <a:gd name="connsiteY2" fmla="*/ 1155858 h 1155858"/>
                <a:gd name="connsiteX3" fmla="*/ 530227 w 670156"/>
                <a:gd name="connsiteY3" fmla="*/ 1155858 h 1155858"/>
                <a:gd name="connsiteX4" fmla="*/ 611724 w 670156"/>
                <a:gd name="connsiteY4" fmla="*/ 1132192 h 1155858"/>
                <a:gd name="connsiteX5" fmla="*/ 633088 w 670156"/>
                <a:gd name="connsiteY5" fmla="*/ 1125988 h 1155858"/>
                <a:gd name="connsiteX6" fmla="*/ 643824 w 670156"/>
                <a:gd name="connsiteY6" fmla="*/ 1075078 h 1155858"/>
                <a:gd name="connsiteX7" fmla="*/ 670156 w 670156"/>
                <a:gd name="connsiteY7" fmla="*/ 739370 h 1155858"/>
                <a:gd name="connsiteX8" fmla="*/ 663833 w 670156"/>
                <a:gd name="connsiteY8" fmla="*/ 577939 h 1155858"/>
                <a:gd name="connsiteX9" fmla="*/ 670156 w 670156"/>
                <a:gd name="connsiteY9" fmla="*/ 416488 h 1155858"/>
                <a:gd name="connsiteX10" fmla="*/ 643824 w 670156"/>
                <a:gd name="connsiteY10" fmla="*/ 80780 h 1155858"/>
                <a:gd name="connsiteX11" fmla="*/ 632928 w 670156"/>
                <a:gd name="connsiteY11" fmla="*/ 29109 h 1155858"/>
                <a:gd name="connsiteX12" fmla="*/ 590098 w 670156"/>
                <a:gd name="connsiteY12" fmla="*/ 16833 h 1155858"/>
                <a:gd name="connsiteX13" fmla="*/ 531368 w 670156"/>
                <a:gd name="connsiteY13" fmla="*/ 0 h 1155858"/>
                <a:gd name="connsiteX14" fmla="*/ 399194 w 670156"/>
                <a:gd name="connsiteY14" fmla="*/ 0 h 1155858"/>
                <a:gd name="connsiteX15" fmla="*/ 277187 w 670156"/>
                <a:gd name="connsiteY15" fmla="*/ 0 h 1155858"/>
                <a:gd name="connsiteX16" fmla="*/ 139929 w 670156"/>
                <a:gd name="connsiteY16" fmla="*/ 0 h 1155858"/>
                <a:gd name="connsiteX17" fmla="*/ 58432 w 670156"/>
                <a:gd name="connsiteY17" fmla="*/ 23666 h 1155858"/>
                <a:gd name="connsiteX18" fmla="*/ 37068 w 670156"/>
                <a:gd name="connsiteY18" fmla="*/ 29870 h 1155858"/>
                <a:gd name="connsiteX19" fmla="*/ 26332 w 670156"/>
                <a:gd name="connsiteY19" fmla="*/ 80780 h 1155858"/>
                <a:gd name="connsiteX20" fmla="*/ 0 w 670156"/>
                <a:gd name="connsiteY20" fmla="*/ 416488 h 1155858"/>
                <a:gd name="connsiteX21" fmla="*/ 6323 w 670156"/>
                <a:gd name="connsiteY21" fmla="*/ 577920 h 1155858"/>
                <a:gd name="connsiteX22" fmla="*/ 0 w 670156"/>
                <a:gd name="connsiteY22" fmla="*/ 739370 h 1155858"/>
                <a:gd name="connsiteX23" fmla="*/ 26332 w 670156"/>
                <a:gd name="connsiteY23" fmla="*/ 1075078 h 1155858"/>
                <a:gd name="connsiteX24" fmla="*/ 37228 w 670156"/>
                <a:gd name="connsiteY24" fmla="*/ 1126749 h 1155858"/>
                <a:gd name="connsiteX25" fmla="*/ 80058 w 670156"/>
                <a:gd name="connsiteY25" fmla="*/ 1139025 h 1155858"/>
                <a:gd name="connsiteX26" fmla="*/ 138788 w 670156"/>
                <a:gd name="connsiteY26" fmla="*/ 1155858 h 11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156" h="1155858">
                  <a:moveTo>
                    <a:pt x="138788" y="1155858"/>
                  </a:moveTo>
                  <a:cubicBezTo>
                    <a:pt x="138788" y="1155858"/>
                    <a:pt x="138788" y="1155858"/>
                    <a:pt x="270962" y="1155858"/>
                  </a:cubicBezTo>
                  <a:cubicBezTo>
                    <a:pt x="270962" y="1155858"/>
                    <a:pt x="270962" y="1155858"/>
                    <a:pt x="392969" y="1155858"/>
                  </a:cubicBezTo>
                  <a:cubicBezTo>
                    <a:pt x="392969" y="1155858"/>
                    <a:pt x="392969" y="1155858"/>
                    <a:pt x="530227" y="1155858"/>
                  </a:cubicBezTo>
                  <a:cubicBezTo>
                    <a:pt x="530227" y="1155858"/>
                    <a:pt x="530227" y="1155858"/>
                    <a:pt x="611724" y="1132192"/>
                  </a:cubicBezTo>
                  <a:lnTo>
                    <a:pt x="633088" y="1125988"/>
                  </a:lnTo>
                  <a:lnTo>
                    <a:pt x="643824" y="1075078"/>
                  </a:lnTo>
                  <a:cubicBezTo>
                    <a:pt x="660780" y="971895"/>
                    <a:pt x="670156" y="858451"/>
                    <a:pt x="670156" y="739370"/>
                  </a:cubicBezTo>
                  <a:lnTo>
                    <a:pt x="663833" y="577939"/>
                  </a:lnTo>
                  <a:lnTo>
                    <a:pt x="670156" y="416488"/>
                  </a:lnTo>
                  <a:cubicBezTo>
                    <a:pt x="670156" y="297407"/>
                    <a:pt x="660780" y="183963"/>
                    <a:pt x="643824" y="80780"/>
                  </a:cubicBezTo>
                  <a:lnTo>
                    <a:pt x="632928" y="29109"/>
                  </a:lnTo>
                  <a:lnTo>
                    <a:pt x="590098" y="16833"/>
                  </a:lnTo>
                  <a:cubicBezTo>
                    <a:pt x="573070" y="11953"/>
                    <a:pt x="553609" y="6375"/>
                    <a:pt x="531368" y="0"/>
                  </a:cubicBezTo>
                  <a:cubicBezTo>
                    <a:pt x="531368" y="0"/>
                    <a:pt x="531368" y="0"/>
                    <a:pt x="399194" y="0"/>
                  </a:cubicBezTo>
                  <a:cubicBezTo>
                    <a:pt x="399194" y="0"/>
                    <a:pt x="399194" y="0"/>
                    <a:pt x="277187" y="0"/>
                  </a:cubicBezTo>
                  <a:cubicBezTo>
                    <a:pt x="277187" y="0"/>
                    <a:pt x="277187" y="0"/>
                    <a:pt x="139929" y="0"/>
                  </a:cubicBezTo>
                  <a:cubicBezTo>
                    <a:pt x="139929" y="0"/>
                    <a:pt x="139929" y="0"/>
                    <a:pt x="58432" y="23666"/>
                  </a:cubicBezTo>
                  <a:lnTo>
                    <a:pt x="37068" y="29870"/>
                  </a:lnTo>
                  <a:lnTo>
                    <a:pt x="26332" y="80780"/>
                  </a:lnTo>
                  <a:cubicBezTo>
                    <a:pt x="9376" y="183963"/>
                    <a:pt x="0" y="297407"/>
                    <a:pt x="0" y="416488"/>
                  </a:cubicBezTo>
                  <a:lnTo>
                    <a:pt x="6323" y="577920"/>
                  </a:lnTo>
                  <a:lnTo>
                    <a:pt x="0" y="739370"/>
                  </a:lnTo>
                  <a:cubicBezTo>
                    <a:pt x="0" y="858451"/>
                    <a:pt x="9376" y="971895"/>
                    <a:pt x="26332" y="1075078"/>
                  </a:cubicBezTo>
                  <a:lnTo>
                    <a:pt x="37228" y="1126749"/>
                  </a:lnTo>
                  <a:lnTo>
                    <a:pt x="80058" y="1139025"/>
                  </a:lnTo>
                  <a:cubicBezTo>
                    <a:pt x="97086" y="1143905"/>
                    <a:pt x="116547" y="1149483"/>
                    <a:pt x="138788" y="1155858"/>
                  </a:cubicBezTo>
                  <a:close/>
                </a:path>
              </a:pathLst>
            </a:custGeom>
            <a:solidFill>
              <a:srgbClr val="44546A"/>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52" name="Freeform 290"/>
            <p:cNvSpPr/>
            <p:nvPr/>
          </p:nvSpPr>
          <p:spPr bwMode="auto">
            <a:xfrm flipH="1">
              <a:off x="4232614" y="2949833"/>
              <a:ext cx="386696" cy="515595"/>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3" name="Freeform 306"/>
            <p:cNvSpPr/>
            <p:nvPr/>
          </p:nvSpPr>
          <p:spPr bwMode="auto">
            <a:xfrm flipH="1">
              <a:off x="4365479" y="3021482"/>
              <a:ext cx="116009" cy="122455"/>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54" name="Freeform 307"/>
            <p:cNvSpPr/>
            <p:nvPr/>
          </p:nvSpPr>
          <p:spPr bwMode="auto">
            <a:xfrm flipH="1">
              <a:off x="4429928" y="3021482"/>
              <a:ext cx="51559" cy="111712"/>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55" name="Freeform 308"/>
            <p:cNvSpPr/>
            <p:nvPr/>
          </p:nvSpPr>
          <p:spPr bwMode="auto">
            <a:xfrm flipH="1">
              <a:off x="4425631" y="2954885"/>
              <a:ext cx="193348" cy="137493"/>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6" name="Freeform 309"/>
            <p:cNvSpPr/>
            <p:nvPr/>
          </p:nvSpPr>
          <p:spPr bwMode="auto">
            <a:xfrm flipH="1">
              <a:off x="4227986" y="2954885"/>
              <a:ext cx="193348" cy="137493"/>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7" name="Freeform 310"/>
            <p:cNvSpPr/>
            <p:nvPr/>
          </p:nvSpPr>
          <p:spPr bwMode="auto">
            <a:xfrm flipH="1">
              <a:off x="4374071" y="3085933"/>
              <a:ext cx="96674" cy="236314"/>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58" name="Freeform 311"/>
            <p:cNvSpPr/>
            <p:nvPr/>
          </p:nvSpPr>
          <p:spPr bwMode="auto">
            <a:xfrm flipH="1">
              <a:off x="4425631" y="3103118"/>
              <a:ext cx="45115" cy="208386"/>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59" name="Freeform 312"/>
            <p:cNvSpPr/>
            <p:nvPr/>
          </p:nvSpPr>
          <p:spPr bwMode="auto">
            <a:xfrm flipH="1">
              <a:off x="4421334" y="2959182"/>
              <a:ext cx="268540" cy="545671"/>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333F50"/>
            </a:solidFill>
            <a:ln>
              <a:noFill/>
            </a:ln>
          </p:spPr>
          <p:txBody>
            <a:bodyPr vert="horz" wrap="square" lIns="91440" tIns="45720" rIns="91440" bIns="45720" numCol="1" anchor="t" anchorCtr="0" compatLnSpc="1"/>
            <a:lstStyle/>
            <a:p>
              <a:endParaRPr lang="en-US">
                <a:cs typeface="+mn-ea"/>
                <a:sym typeface="+mn-lt"/>
              </a:endParaRPr>
            </a:p>
          </p:txBody>
        </p:sp>
        <p:sp>
          <p:nvSpPr>
            <p:cNvPr id="60" name="Freeform 313"/>
            <p:cNvSpPr/>
            <p:nvPr/>
          </p:nvSpPr>
          <p:spPr bwMode="auto">
            <a:xfrm flipH="1">
              <a:off x="4157091" y="2959182"/>
              <a:ext cx="268540" cy="545671"/>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333F50"/>
            </a:solidFill>
            <a:ln>
              <a:noFill/>
            </a:ln>
          </p:spPr>
          <p:txBody>
            <a:bodyPr vert="horz" wrap="square" lIns="91440" tIns="45720" rIns="91440" bIns="45720" numCol="1" anchor="t" anchorCtr="0" compatLnSpc="1"/>
            <a:lstStyle/>
            <a:p>
              <a:endParaRPr lang="en-US">
                <a:cs typeface="+mn-ea"/>
                <a:sym typeface="+mn-lt"/>
              </a:endParaRPr>
            </a:p>
          </p:txBody>
        </p:sp>
        <p:sp>
          <p:nvSpPr>
            <p:cNvPr id="61" name="Freeform 95"/>
            <p:cNvSpPr/>
            <p:nvPr/>
          </p:nvSpPr>
          <p:spPr bwMode="auto">
            <a:xfrm>
              <a:off x="4409885" y="3557240"/>
              <a:ext cx="41745" cy="57250"/>
            </a:xfrm>
            <a:custGeom>
              <a:avLst/>
              <a:gdLst>
                <a:gd name="T0" fmla="*/ 25 w 26"/>
                <a:gd name="T1" fmla="*/ 19 h 36"/>
                <a:gd name="T2" fmla="*/ 11 w 26"/>
                <a:gd name="T3" fmla="*/ 35 h 36"/>
                <a:gd name="T4" fmla="*/ 1 w 26"/>
                <a:gd name="T5" fmla="*/ 17 h 36"/>
                <a:gd name="T6" fmla="*/ 15 w 26"/>
                <a:gd name="T7" fmla="*/ 1 h 36"/>
                <a:gd name="T8" fmla="*/ 25 w 26"/>
                <a:gd name="T9" fmla="*/ 19 h 36"/>
              </a:gdLst>
              <a:ahLst/>
              <a:cxnLst>
                <a:cxn ang="0">
                  <a:pos x="T0" y="T1"/>
                </a:cxn>
                <a:cxn ang="0">
                  <a:pos x="T2" y="T3"/>
                </a:cxn>
                <a:cxn ang="0">
                  <a:pos x="T4" y="T5"/>
                </a:cxn>
                <a:cxn ang="0">
                  <a:pos x="T6" y="T7"/>
                </a:cxn>
                <a:cxn ang="0">
                  <a:pos x="T8" y="T9"/>
                </a:cxn>
              </a:cxnLst>
              <a:rect l="0" t="0" r="r" b="b"/>
              <a:pathLst>
                <a:path w="26" h="36">
                  <a:moveTo>
                    <a:pt x="25" y="19"/>
                  </a:moveTo>
                  <a:cubicBezTo>
                    <a:pt x="24" y="29"/>
                    <a:pt x="18" y="36"/>
                    <a:pt x="11" y="35"/>
                  </a:cubicBezTo>
                  <a:cubicBezTo>
                    <a:pt x="5" y="35"/>
                    <a:pt x="0" y="26"/>
                    <a:pt x="1" y="17"/>
                  </a:cubicBezTo>
                  <a:cubicBezTo>
                    <a:pt x="2" y="7"/>
                    <a:pt x="8" y="0"/>
                    <a:pt x="15" y="1"/>
                  </a:cubicBezTo>
                  <a:cubicBezTo>
                    <a:pt x="21" y="1"/>
                    <a:pt x="26" y="10"/>
                    <a:pt x="25" y="19"/>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62" name="Freeform 96"/>
            <p:cNvSpPr/>
            <p:nvPr/>
          </p:nvSpPr>
          <p:spPr bwMode="auto">
            <a:xfrm>
              <a:off x="4408463" y="3669170"/>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63" name="Freeform 96"/>
            <p:cNvSpPr/>
            <p:nvPr/>
          </p:nvSpPr>
          <p:spPr bwMode="auto">
            <a:xfrm>
              <a:off x="4410844" y="3779434"/>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nvGrpSpPr>
            <p:cNvPr id="64" name="Group 26"/>
            <p:cNvGrpSpPr/>
            <p:nvPr/>
          </p:nvGrpSpPr>
          <p:grpSpPr>
            <a:xfrm>
              <a:off x="4002020" y="2088636"/>
              <a:ext cx="805941" cy="907547"/>
              <a:chOff x="4043659" y="2084132"/>
              <a:chExt cx="805941" cy="907547"/>
            </a:xfrm>
          </p:grpSpPr>
          <p:grpSp>
            <p:nvGrpSpPr>
              <p:cNvPr id="68" name="Group 3"/>
              <p:cNvGrpSpPr/>
              <p:nvPr/>
            </p:nvGrpSpPr>
            <p:grpSpPr>
              <a:xfrm rot="694546" flipH="1">
                <a:off x="4759774" y="2510170"/>
                <a:ext cx="89826" cy="224565"/>
                <a:chOff x="5836327" y="2247088"/>
                <a:chExt cx="130060" cy="325149"/>
              </a:xfrm>
            </p:grpSpPr>
            <p:sp>
              <p:nvSpPr>
                <p:cNvPr id="89" name="Freeform 4"/>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0" name="Freeform 5"/>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69" name="Group 6"/>
              <p:cNvGrpSpPr/>
              <p:nvPr/>
            </p:nvGrpSpPr>
            <p:grpSpPr>
              <a:xfrm rot="20905454">
                <a:off x="4043659" y="2512916"/>
                <a:ext cx="89826" cy="224565"/>
                <a:chOff x="5836327" y="2247088"/>
                <a:chExt cx="130060" cy="325149"/>
              </a:xfrm>
            </p:grpSpPr>
            <p:sp>
              <p:nvSpPr>
                <p:cNvPr id="87" name="Freeform 7"/>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8" name="Freeform 8"/>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70" name="Group 9"/>
              <p:cNvGrpSpPr/>
              <p:nvPr/>
            </p:nvGrpSpPr>
            <p:grpSpPr>
              <a:xfrm>
                <a:off x="4100704" y="2260773"/>
                <a:ext cx="697300" cy="730906"/>
                <a:chOff x="8166769" y="4034040"/>
                <a:chExt cx="1017381" cy="1009306"/>
              </a:xfrm>
            </p:grpSpPr>
            <p:sp>
              <p:nvSpPr>
                <p:cNvPr id="85" name="Freeform 296"/>
                <p:cNvSpPr/>
                <p:nvPr/>
              </p:nvSpPr>
              <p:spPr bwMode="auto">
                <a:xfrm flipH="1">
                  <a:off x="8166769" y="4034040"/>
                  <a:ext cx="1017380" cy="1009306"/>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86" name="Freeform 297"/>
                <p:cNvSpPr/>
                <p:nvPr/>
              </p:nvSpPr>
              <p:spPr bwMode="auto">
                <a:xfrm flipH="1">
                  <a:off x="8745437" y="4039423"/>
                  <a:ext cx="438713" cy="995848"/>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grpSp>
          <p:sp>
            <p:nvSpPr>
              <p:cNvPr id="71" name="Freeform 12"/>
              <p:cNvSpPr/>
              <p:nvPr/>
            </p:nvSpPr>
            <p:spPr>
              <a:xfrm rot="1142545">
                <a:off x="4124308" y="2084132"/>
                <a:ext cx="722764" cy="562400"/>
              </a:xfrm>
              <a:custGeom>
                <a:avLst/>
                <a:gdLst>
                  <a:gd name="connsiteX0" fmla="*/ 249439 w 722764"/>
                  <a:gd name="connsiteY0" fmla="*/ 0 h 562400"/>
                  <a:gd name="connsiteX1" fmla="*/ 267217 w 722764"/>
                  <a:gd name="connsiteY1" fmla="*/ 70473 h 562400"/>
                  <a:gd name="connsiteX2" fmla="*/ 497427 w 722764"/>
                  <a:gd name="connsiteY2" fmla="*/ 35702 h 562400"/>
                  <a:gd name="connsiteX3" fmla="*/ 705044 w 722764"/>
                  <a:gd name="connsiteY3" fmla="*/ 276861 h 562400"/>
                  <a:gd name="connsiteX4" fmla="*/ 722764 w 722764"/>
                  <a:gd name="connsiteY4" fmla="*/ 328201 h 562400"/>
                  <a:gd name="connsiteX5" fmla="*/ 699367 w 722764"/>
                  <a:gd name="connsiteY5" fmla="*/ 336277 h 562400"/>
                  <a:gd name="connsiteX6" fmla="*/ 681646 w 722764"/>
                  <a:gd name="connsiteY6" fmla="*/ 284937 h 562400"/>
                  <a:gd name="connsiteX7" fmla="*/ 645237 w 722764"/>
                  <a:gd name="connsiteY7" fmla="*/ 224866 h 562400"/>
                  <a:gd name="connsiteX8" fmla="*/ 640876 w 722764"/>
                  <a:gd name="connsiteY8" fmla="*/ 231814 h 562400"/>
                  <a:gd name="connsiteX9" fmla="*/ 430289 w 722764"/>
                  <a:gd name="connsiteY9" fmla="*/ 276714 h 562400"/>
                  <a:gd name="connsiteX10" fmla="*/ 268682 w 722764"/>
                  <a:gd name="connsiteY10" fmla="*/ 255182 h 562400"/>
                  <a:gd name="connsiteX11" fmla="*/ 254712 w 722764"/>
                  <a:gd name="connsiteY11" fmla="*/ 248517 h 562400"/>
                  <a:gd name="connsiteX12" fmla="*/ 242396 w 722764"/>
                  <a:gd name="connsiteY12" fmla="*/ 252321 h 562400"/>
                  <a:gd name="connsiteX13" fmla="*/ 241723 w 722764"/>
                  <a:gd name="connsiteY13" fmla="*/ 253889 h 562400"/>
                  <a:gd name="connsiteX14" fmla="*/ 167607 w 722764"/>
                  <a:gd name="connsiteY14" fmla="*/ 338711 h 562400"/>
                  <a:gd name="connsiteX15" fmla="*/ 73868 w 722764"/>
                  <a:gd name="connsiteY15" fmla="*/ 401167 h 562400"/>
                  <a:gd name="connsiteX16" fmla="*/ 44424 w 722764"/>
                  <a:gd name="connsiteY16" fmla="*/ 409476 h 562400"/>
                  <a:gd name="connsiteX17" fmla="*/ 44369 w 722764"/>
                  <a:gd name="connsiteY17" fmla="*/ 455221 h 562400"/>
                  <a:gd name="connsiteX18" fmla="*/ 49910 w 722764"/>
                  <a:gd name="connsiteY18" fmla="*/ 502984 h 562400"/>
                  <a:gd name="connsiteX19" fmla="*/ 67631 w 722764"/>
                  <a:gd name="connsiteY19" fmla="*/ 554324 h 562400"/>
                  <a:gd name="connsiteX20" fmla="*/ 44233 w 722764"/>
                  <a:gd name="connsiteY20" fmla="*/ 562400 h 562400"/>
                  <a:gd name="connsiteX21" fmla="*/ 24544 w 722764"/>
                  <a:gd name="connsiteY21" fmla="*/ 505356 h 562400"/>
                  <a:gd name="connsiteX22" fmla="*/ 82119 w 722764"/>
                  <a:gd name="connsiteY22" fmla="*/ 179048 h 562400"/>
                  <a:gd name="connsiteX23" fmla="*/ 136618 w 722764"/>
                  <a:gd name="connsiteY23" fmla="*/ 128317 h 562400"/>
                  <a:gd name="connsiteX24" fmla="*/ 249439 w 722764"/>
                  <a:gd name="connsiteY24" fmla="*/ 0 h 5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2764" h="562400">
                    <a:moveTo>
                      <a:pt x="249439" y="0"/>
                    </a:moveTo>
                    <a:cubicBezTo>
                      <a:pt x="237913" y="61435"/>
                      <a:pt x="267217" y="70473"/>
                      <a:pt x="267217" y="70473"/>
                    </a:cubicBezTo>
                    <a:cubicBezTo>
                      <a:pt x="317835" y="27465"/>
                      <a:pt x="446637" y="21313"/>
                      <a:pt x="497427" y="35702"/>
                    </a:cubicBezTo>
                    <a:cubicBezTo>
                      <a:pt x="659529" y="69129"/>
                      <a:pt x="695142" y="229206"/>
                      <a:pt x="705044" y="276861"/>
                    </a:cubicBezTo>
                    <a:cubicBezTo>
                      <a:pt x="701163" y="284585"/>
                      <a:pt x="722764" y="328201"/>
                      <a:pt x="722764" y="328201"/>
                    </a:cubicBezTo>
                    <a:cubicBezTo>
                      <a:pt x="722764" y="328201"/>
                      <a:pt x="722764" y="328201"/>
                      <a:pt x="699367" y="336277"/>
                    </a:cubicBezTo>
                    <a:cubicBezTo>
                      <a:pt x="697398" y="330572"/>
                      <a:pt x="683615" y="290641"/>
                      <a:pt x="681646" y="284937"/>
                    </a:cubicBezTo>
                    <a:lnTo>
                      <a:pt x="645237" y="224866"/>
                    </a:lnTo>
                    <a:lnTo>
                      <a:pt x="640876" y="231814"/>
                    </a:lnTo>
                    <a:cubicBezTo>
                      <a:pt x="606180" y="258200"/>
                      <a:pt x="524956" y="276714"/>
                      <a:pt x="430289" y="276714"/>
                    </a:cubicBezTo>
                    <a:cubicBezTo>
                      <a:pt x="367178" y="276714"/>
                      <a:pt x="310041" y="268486"/>
                      <a:pt x="268682" y="255182"/>
                    </a:cubicBezTo>
                    <a:lnTo>
                      <a:pt x="254712" y="248517"/>
                    </a:lnTo>
                    <a:lnTo>
                      <a:pt x="242396" y="252321"/>
                    </a:lnTo>
                    <a:lnTo>
                      <a:pt x="241723" y="253889"/>
                    </a:lnTo>
                    <a:cubicBezTo>
                      <a:pt x="226306" y="279644"/>
                      <a:pt x="200383" y="309953"/>
                      <a:pt x="167607" y="338711"/>
                    </a:cubicBezTo>
                    <a:cubicBezTo>
                      <a:pt x="134831" y="367469"/>
                      <a:pt x="101409" y="389231"/>
                      <a:pt x="73868" y="401167"/>
                    </a:cubicBezTo>
                    <a:lnTo>
                      <a:pt x="44424" y="409476"/>
                    </a:lnTo>
                    <a:lnTo>
                      <a:pt x="44369" y="455221"/>
                    </a:lnTo>
                    <a:cubicBezTo>
                      <a:pt x="45680" y="475317"/>
                      <a:pt x="47927" y="492497"/>
                      <a:pt x="49910" y="502984"/>
                    </a:cubicBezTo>
                    <a:cubicBezTo>
                      <a:pt x="51879" y="508689"/>
                      <a:pt x="67631" y="554324"/>
                      <a:pt x="67631" y="554324"/>
                    </a:cubicBezTo>
                    <a:cubicBezTo>
                      <a:pt x="67631" y="554324"/>
                      <a:pt x="67631" y="554324"/>
                      <a:pt x="44233" y="562400"/>
                    </a:cubicBezTo>
                    <a:cubicBezTo>
                      <a:pt x="42264" y="556696"/>
                      <a:pt x="26512" y="511060"/>
                      <a:pt x="24544" y="505356"/>
                    </a:cubicBezTo>
                    <a:cubicBezTo>
                      <a:pt x="-54328" y="238912"/>
                      <a:pt x="82119" y="179048"/>
                      <a:pt x="82119" y="179048"/>
                    </a:cubicBezTo>
                    <a:cubicBezTo>
                      <a:pt x="66368" y="133413"/>
                      <a:pt x="136618" y="128317"/>
                      <a:pt x="136618" y="128317"/>
                    </a:cubicBezTo>
                    <a:cubicBezTo>
                      <a:pt x="118898" y="76977"/>
                      <a:pt x="249439" y="0"/>
                      <a:pt x="249439" y="0"/>
                    </a:cubicBezTo>
                    <a:close/>
                  </a:path>
                </a:pathLst>
              </a:custGeom>
              <a:solidFill>
                <a:srgbClr val="725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grpSp>
            <p:nvGrpSpPr>
              <p:cNvPr id="72" name="Group 13"/>
              <p:cNvGrpSpPr/>
              <p:nvPr/>
            </p:nvGrpSpPr>
            <p:grpSpPr>
              <a:xfrm>
                <a:off x="4386071" y="2772132"/>
                <a:ext cx="218655" cy="142275"/>
                <a:chOff x="4404973" y="2780410"/>
                <a:chExt cx="158306" cy="103007"/>
              </a:xfrm>
            </p:grpSpPr>
            <p:sp>
              <p:nvSpPr>
                <p:cNvPr id="83" name="Oval 154"/>
                <p:cNvSpPr>
                  <a:spLocks noChangeArrowheads="1"/>
                </p:cNvSpPr>
                <p:nvPr/>
              </p:nvSpPr>
              <p:spPr bwMode="auto">
                <a:xfrm>
                  <a:off x="4404973" y="2780410"/>
                  <a:ext cx="158306" cy="103007"/>
                </a:xfrm>
                <a:prstGeom prst="ellipse">
                  <a:avLst/>
                </a:pr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sp>
              <p:nvSpPr>
                <p:cNvPr id="84" name="Freeform 155"/>
                <p:cNvSpPr/>
                <p:nvPr/>
              </p:nvSpPr>
              <p:spPr bwMode="auto">
                <a:xfrm>
                  <a:off x="4437502" y="2847635"/>
                  <a:ext cx="97586" cy="35781"/>
                </a:xfrm>
                <a:custGeom>
                  <a:avLst/>
                  <a:gdLst>
                    <a:gd name="T0" fmla="*/ 0 w 38"/>
                    <a:gd name="T1" fmla="*/ 10 h 14"/>
                    <a:gd name="T2" fmla="*/ 18 w 38"/>
                    <a:gd name="T3" fmla="*/ 14 h 14"/>
                    <a:gd name="T4" fmla="*/ 38 w 38"/>
                    <a:gd name="T5" fmla="*/ 9 h 14"/>
                    <a:gd name="T6" fmla="*/ 19 w 38"/>
                    <a:gd name="T7" fmla="*/ 0 h 14"/>
                    <a:gd name="T8" fmla="*/ 0 w 38"/>
                    <a:gd name="T9" fmla="*/ 10 h 14"/>
                  </a:gdLst>
                  <a:ahLst/>
                  <a:cxnLst>
                    <a:cxn ang="0">
                      <a:pos x="T0" y="T1"/>
                    </a:cxn>
                    <a:cxn ang="0">
                      <a:pos x="T2" y="T3"/>
                    </a:cxn>
                    <a:cxn ang="0">
                      <a:pos x="T4" y="T5"/>
                    </a:cxn>
                    <a:cxn ang="0">
                      <a:pos x="T6" y="T7"/>
                    </a:cxn>
                    <a:cxn ang="0">
                      <a:pos x="T8" y="T9"/>
                    </a:cxn>
                  </a:cxnLst>
                  <a:rect l="0" t="0" r="r" b="b"/>
                  <a:pathLst>
                    <a:path w="38" h="14">
                      <a:moveTo>
                        <a:pt x="0" y="10"/>
                      </a:moveTo>
                      <a:cubicBezTo>
                        <a:pt x="5" y="12"/>
                        <a:pt x="11" y="14"/>
                        <a:pt x="18" y="14"/>
                      </a:cubicBezTo>
                      <a:cubicBezTo>
                        <a:pt x="26" y="14"/>
                        <a:pt x="33" y="12"/>
                        <a:pt x="38" y="9"/>
                      </a:cubicBezTo>
                      <a:cubicBezTo>
                        <a:pt x="35" y="4"/>
                        <a:pt x="28" y="0"/>
                        <a:pt x="19" y="0"/>
                      </a:cubicBezTo>
                      <a:cubicBezTo>
                        <a:pt x="10" y="0"/>
                        <a:pt x="2" y="4"/>
                        <a:pt x="0" y="10"/>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grpSp>
          <p:sp>
            <p:nvSpPr>
              <p:cNvPr id="73" name="Freeform 16"/>
              <p:cNvSpPr/>
              <p:nvPr/>
            </p:nvSpPr>
            <p:spPr bwMode="auto">
              <a:xfrm>
                <a:off x="4437502" y="2633281"/>
                <a:ext cx="65773" cy="98661"/>
              </a:xfrm>
              <a:custGeom>
                <a:avLst/>
                <a:gdLst>
                  <a:gd name="T0" fmla="*/ 3 w 6"/>
                  <a:gd name="T1" fmla="*/ 0 h 9"/>
                  <a:gd name="T2" fmla="*/ 2 w 6"/>
                  <a:gd name="T3" fmla="*/ 2 h 9"/>
                  <a:gd name="T4" fmla="*/ 2 w 6"/>
                  <a:gd name="T5" fmla="*/ 3 h 9"/>
                  <a:gd name="T6" fmla="*/ 1 w 6"/>
                  <a:gd name="T7" fmla="*/ 3 h 9"/>
                  <a:gd name="T8" fmla="*/ 1 w 6"/>
                  <a:gd name="T9" fmla="*/ 4 h 9"/>
                  <a:gd name="T10" fmla="*/ 1 w 6"/>
                  <a:gd name="T11" fmla="*/ 4 h 9"/>
                  <a:gd name="T12" fmla="*/ 1 w 6"/>
                  <a:gd name="T13" fmla="*/ 5 h 9"/>
                  <a:gd name="T14" fmla="*/ 1 w 6"/>
                  <a:gd name="T15" fmla="*/ 6 h 9"/>
                  <a:gd name="T16" fmla="*/ 1 w 6"/>
                  <a:gd name="T17" fmla="*/ 6 h 9"/>
                  <a:gd name="T18" fmla="*/ 2 w 6"/>
                  <a:gd name="T19" fmla="*/ 7 h 9"/>
                  <a:gd name="T20" fmla="*/ 4 w 6"/>
                  <a:gd name="T21" fmla="*/ 8 h 9"/>
                  <a:gd name="T22" fmla="*/ 6 w 6"/>
                  <a:gd name="T23" fmla="*/ 9 h 9"/>
                  <a:gd name="T24" fmla="*/ 4 w 6"/>
                  <a:gd name="T25" fmla="*/ 8 h 9"/>
                  <a:gd name="T26" fmla="*/ 2 w 6"/>
                  <a:gd name="T27" fmla="*/ 8 h 9"/>
                  <a:gd name="T28" fmla="*/ 1 w 6"/>
                  <a:gd name="T29" fmla="*/ 7 h 9"/>
                  <a:gd name="T30" fmla="*/ 0 w 6"/>
                  <a:gd name="T31" fmla="*/ 6 h 9"/>
                  <a:gd name="T32" fmla="*/ 0 w 6"/>
                  <a:gd name="T33" fmla="*/ 5 h 9"/>
                  <a:gd name="T34" fmla="*/ 0 w 6"/>
                  <a:gd name="T35" fmla="*/ 4 h 9"/>
                  <a:gd name="T36" fmla="*/ 0 w 6"/>
                  <a:gd name="T37" fmla="*/ 3 h 9"/>
                  <a:gd name="T38" fmla="*/ 1 w 6"/>
                  <a:gd name="T39" fmla="*/ 3 h 9"/>
                  <a:gd name="T40" fmla="*/ 1 w 6"/>
                  <a:gd name="T41" fmla="*/ 2 h 9"/>
                  <a:gd name="T42" fmla="*/ 2 w 6"/>
                  <a:gd name="T43" fmla="*/ 2 h 9"/>
                  <a:gd name="T44" fmla="*/ 3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3" y="0"/>
                    </a:moveTo>
                    <a:cubicBezTo>
                      <a:pt x="3" y="0"/>
                      <a:pt x="3" y="1"/>
                      <a:pt x="2" y="2"/>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6"/>
                      <a:pt x="1" y="6"/>
                      <a:pt x="1" y="6"/>
                    </a:cubicBezTo>
                    <a:cubicBezTo>
                      <a:pt x="1" y="6"/>
                      <a:pt x="1" y="6"/>
                      <a:pt x="1" y="6"/>
                    </a:cubicBezTo>
                    <a:cubicBezTo>
                      <a:pt x="2" y="7"/>
                      <a:pt x="2" y="7"/>
                      <a:pt x="2" y="7"/>
                    </a:cubicBezTo>
                    <a:cubicBezTo>
                      <a:pt x="3" y="7"/>
                      <a:pt x="4" y="8"/>
                      <a:pt x="4" y="8"/>
                    </a:cubicBezTo>
                    <a:cubicBezTo>
                      <a:pt x="6" y="8"/>
                      <a:pt x="6" y="9"/>
                      <a:pt x="6" y="9"/>
                    </a:cubicBezTo>
                    <a:cubicBezTo>
                      <a:pt x="6" y="9"/>
                      <a:pt x="6" y="9"/>
                      <a:pt x="4" y="8"/>
                    </a:cubicBezTo>
                    <a:cubicBezTo>
                      <a:pt x="4" y="8"/>
                      <a:pt x="3" y="8"/>
                      <a:pt x="2" y="8"/>
                    </a:cubicBezTo>
                    <a:cubicBezTo>
                      <a:pt x="2" y="8"/>
                      <a:pt x="1" y="7"/>
                      <a:pt x="1" y="7"/>
                    </a:cubicBezTo>
                    <a:cubicBezTo>
                      <a:pt x="1" y="7"/>
                      <a:pt x="0" y="6"/>
                      <a:pt x="0" y="6"/>
                    </a:cubicBezTo>
                    <a:cubicBezTo>
                      <a:pt x="0" y="6"/>
                      <a:pt x="0" y="5"/>
                      <a:pt x="0" y="5"/>
                    </a:cubicBezTo>
                    <a:cubicBezTo>
                      <a:pt x="0" y="4"/>
                      <a:pt x="0" y="4"/>
                      <a:pt x="0" y="4"/>
                    </a:cubicBezTo>
                    <a:cubicBezTo>
                      <a:pt x="0" y="3"/>
                      <a:pt x="0" y="3"/>
                      <a:pt x="0" y="3"/>
                    </a:cubicBezTo>
                    <a:cubicBezTo>
                      <a:pt x="1" y="3"/>
                      <a:pt x="1" y="3"/>
                      <a:pt x="1" y="3"/>
                    </a:cubicBezTo>
                    <a:cubicBezTo>
                      <a:pt x="1" y="2"/>
                      <a:pt x="1" y="2"/>
                      <a:pt x="1" y="2"/>
                    </a:cubicBezTo>
                    <a:cubicBezTo>
                      <a:pt x="2" y="2"/>
                      <a:pt x="2" y="2"/>
                      <a:pt x="2" y="2"/>
                    </a:cubicBezTo>
                    <a:cubicBezTo>
                      <a:pt x="3" y="1"/>
                      <a:pt x="3" y="0"/>
                      <a:pt x="3" y="0"/>
                    </a:cubicBezTo>
                    <a:close/>
                  </a:path>
                </a:pathLst>
              </a:custGeom>
              <a:solidFill>
                <a:srgbClr val="A4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74" name="Group 17"/>
              <p:cNvGrpSpPr/>
              <p:nvPr/>
            </p:nvGrpSpPr>
            <p:grpSpPr>
              <a:xfrm>
                <a:off x="4180291" y="2449551"/>
                <a:ext cx="562365" cy="194530"/>
                <a:chOff x="4085835" y="2438386"/>
                <a:chExt cx="746990" cy="258394"/>
              </a:xfrm>
            </p:grpSpPr>
            <p:sp>
              <p:nvSpPr>
                <p:cNvPr id="75" name="Freeform 18"/>
                <p:cNvSpPr/>
                <p:nvPr/>
              </p:nvSpPr>
              <p:spPr bwMode="auto">
                <a:xfrm>
                  <a:off x="4085835" y="2438386"/>
                  <a:ext cx="202018" cy="93961"/>
                </a:xfrm>
                <a:custGeom>
                  <a:avLst/>
                  <a:gdLst>
                    <a:gd name="T0" fmla="*/ 3 w 43"/>
                    <a:gd name="T1" fmla="*/ 20 h 20"/>
                    <a:gd name="T2" fmla="*/ 0 w 43"/>
                    <a:gd name="T3" fmla="*/ 12 h 20"/>
                    <a:gd name="T4" fmla="*/ 41 w 43"/>
                    <a:gd name="T5" fmla="*/ 0 h 20"/>
                    <a:gd name="T6" fmla="*/ 43 w 43"/>
                    <a:gd name="T7" fmla="*/ 8 h 20"/>
                    <a:gd name="T8" fmla="*/ 3 w 43"/>
                    <a:gd name="T9" fmla="*/ 20 h 20"/>
                  </a:gdLst>
                  <a:ahLst/>
                  <a:cxnLst>
                    <a:cxn ang="0">
                      <a:pos x="T0" y="T1"/>
                    </a:cxn>
                    <a:cxn ang="0">
                      <a:pos x="T2" y="T3"/>
                    </a:cxn>
                    <a:cxn ang="0">
                      <a:pos x="T4" y="T5"/>
                    </a:cxn>
                    <a:cxn ang="0">
                      <a:pos x="T6" y="T7"/>
                    </a:cxn>
                    <a:cxn ang="0">
                      <a:pos x="T8" y="T9"/>
                    </a:cxn>
                  </a:cxnLst>
                  <a:rect l="0" t="0" r="r" b="b"/>
                  <a:pathLst>
                    <a:path w="43" h="20">
                      <a:moveTo>
                        <a:pt x="3" y="20"/>
                      </a:moveTo>
                      <a:lnTo>
                        <a:pt x="0" y="12"/>
                      </a:lnTo>
                      <a:lnTo>
                        <a:pt x="41" y="0"/>
                      </a:lnTo>
                      <a:lnTo>
                        <a:pt x="43" y="8"/>
                      </a:lnTo>
                      <a:lnTo>
                        <a:pt x="3"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6" name="Freeform 19"/>
                <p:cNvSpPr/>
                <p:nvPr/>
              </p:nvSpPr>
              <p:spPr bwMode="auto">
                <a:xfrm>
                  <a:off x="4118720" y="2508857"/>
                  <a:ext cx="216111" cy="187923"/>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7" name="Oval 20"/>
                <p:cNvSpPr>
                  <a:spLocks noChangeArrowheads="1"/>
                </p:cNvSpPr>
                <p:nvPr/>
              </p:nvSpPr>
              <p:spPr bwMode="auto">
                <a:xfrm>
                  <a:off x="4175096" y="2532346"/>
                  <a:ext cx="136245"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8" name="Oval 21"/>
                <p:cNvSpPr>
                  <a:spLocks noChangeArrowheads="1"/>
                </p:cNvSpPr>
                <p:nvPr/>
              </p:nvSpPr>
              <p:spPr bwMode="auto">
                <a:xfrm>
                  <a:off x="4198589"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9" name="Freeform 22"/>
                <p:cNvSpPr/>
                <p:nvPr/>
              </p:nvSpPr>
              <p:spPr bwMode="auto">
                <a:xfrm>
                  <a:off x="4635507" y="2438386"/>
                  <a:ext cx="197318" cy="93961"/>
                </a:xfrm>
                <a:custGeom>
                  <a:avLst/>
                  <a:gdLst>
                    <a:gd name="T0" fmla="*/ 40 w 42"/>
                    <a:gd name="T1" fmla="*/ 20 h 20"/>
                    <a:gd name="T2" fmla="*/ 42 w 42"/>
                    <a:gd name="T3" fmla="*/ 12 h 20"/>
                    <a:gd name="T4" fmla="*/ 2 w 42"/>
                    <a:gd name="T5" fmla="*/ 0 h 20"/>
                    <a:gd name="T6" fmla="*/ 0 w 42"/>
                    <a:gd name="T7" fmla="*/ 8 h 20"/>
                    <a:gd name="T8" fmla="*/ 40 w 42"/>
                    <a:gd name="T9" fmla="*/ 20 h 20"/>
                  </a:gdLst>
                  <a:ahLst/>
                  <a:cxnLst>
                    <a:cxn ang="0">
                      <a:pos x="T0" y="T1"/>
                    </a:cxn>
                    <a:cxn ang="0">
                      <a:pos x="T2" y="T3"/>
                    </a:cxn>
                    <a:cxn ang="0">
                      <a:pos x="T4" y="T5"/>
                    </a:cxn>
                    <a:cxn ang="0">
                      <a:pos x="T6" y="T7"/>
                    </a:cxn>
                    <a:cxn ang="0">
                      <a:pos x="T8" y="T9"/>
                    </a:cxn>
                  </a:cxnLst>
                  <a:rect l="0" t="0" r="r" b="b"/>
                  <a:pathLst>
                    <a:path w="42" h="20">
                      <a:moveTo>
                        <a:pt x="40" y="20"/>
                      </a:moveTo>
                      <a:lnTo>
                        <a:pt x="42" y="12"/>
                      </a:lnTo>
                      <a:lnTo>
                        <a:pt x="2" y="0"/>
                      </a:lnTo>
                      <a:lnTo>
                        <a:pt x="0" y="8"/>
                      </a:lnTo>
                      <a:lnTo>
                        <a:pt x="40"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0" name="Freeform 23"/>
                <p:cNvSpPr/>
                <p:nvPr/>
              </p:nvSpPr>
              <p:spPr bwMode="auto">
                <a:xfrm>
                  <a:off x="4579130" y="2508857"/>
                  <a:ext cx="220811" cy="187923"/>
                </a:xfrm>
                <a:custGeom>
                  <a:avLst/>
                  <a:gdLst>
                    <a:gd name="T0" fmla="*/ 4 w 20"/>
                    <a:gd name="T1" fmla="*/ 0 h 17"/>
                    <a:gd name="T2" fmla="*/ 20 w 20"/>
                    <a:gd name="T3" fmla="*/ 5 h 17"/>
                    <a:gd name="T4" fmla="*/ 20 w 20"/>
                    <a:gd name="T5" fmla="*/ 7 h 17"/>
                    <a:gd name="T6" fmla="*/ 10 w 20"/>
                    <a:gd name="T7" fmla="*/ 17 h 17"/>
                    <a:gd name="T8" fmla="*/ 0 w 20"/>
                    <a:gd name="T9" fmla="*/ 7 h 17"/>
                    <a:gd name="T10" fmla="*/ 4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4" y="0"/>
                      </a:moveTo>
                      <a:cubicBezTo>
                        <a:pt x="20" y="5"/>
                        <a:pt x="20" y="5"/>
                        <a:pt x="20" y="5"/>
                      </a:cubicBezTo>
                      <a:cubicBezTo>
                        <a:pt x="20" y="6"/>
                        <a:pt x="20" y="6"/>
                        <a:pt x="20" y="7"/>
                      </a:cubicBezTo>
                      <a:cubicBezTo>
                        <a:pt x="20" y="13"/>
                        <a:pt x="16" y="17"/>
                        <a:pt x="10" y="17"/>
                      </a:cubicBezTo>
                      <a:cubicBezTo>
                        <a:pt x="5" y="17"/>
                        <a:pt x="0" y="13"/>
                        <a:pt x="0" y="7"/>
                      </a:cubicBezTo>
                      <a:cubicBezTo>
                        <a:pt x="0" y="4"/>
                        <a:pt x="2"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1" name="Oval 24"/>
                <p:cNvSpPr>
                  <a:spLocks noChangeArrowheads="1"/>
                </p:cNvSpPr>
                <p:nvPr/>
              </p:nvSpPr>
              <p:spPr bwMode="auto">
                <a:xfrm>
                  <a:off x="4612018" y="2532346"/>
                  <a:ext cx="131546"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2" name="Oval 25"/>
                <p:cNvSpPr>
                  <a:spLocks noChangeArrowheads="1"/>
                </p:cNvSpPr>
                <p:nvPr/>
              </p:nvSpPr>
              <p:spPr bwMode="auto">
                <a:xfrm>
                  <a:off x="4691884"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sp>
          <p:nvSpPr>
            <p:cNvPr id="65" name="Freeform 101"/>
            <p:cNvSpPr/>
            <p:nvPr/>
          </p:nvSpPr>
          <p:spPr bwMode="auto">
            <a:xfrm>
              <a:off x="4503034" y="5459286"/>
              <a:ext cx="408691" cy="149563"/>
            </a:xfrm>
            <a:custGeom>
              <a:avLst/>
              <a:gdLst>
                <a:gd name="T0" fmla="*/ 47 w 99"/>
                <a:gd name="T1" fmla="*/ 0 h 36"/>
                <a:gd name="T2" fmla="*/ 49 w 99"/>
                <a:gd name="T3" fmla="*/ 0 h 36"/>
                <a:gd name="T4" fmla="*/ 51 w 99"/>
                <a:gd name="T5" fmla="*/ 0 h 36"/>
                <a:gd name="T6" fmla="*/ 52 w 99"/>
                <a:gd name="T7" fmla="*/ 0 h 36"/>
                <a:gd name="T8" fmla="*/ 52 w 99"/>
                <a:gd name="T9" fmla="*/ 0 h 36"/>
                <a:gd name="T10" fmla="*/ 99 w 99"/>
                <a:gd name="T11" fmla="*/ 36 h 36"/>
                <a:gd name="T12" fmla="*/ 0 w 99"/>
                <a:gd name="T13" fmla="*/ 36 h 36"/>
                <a:gd name="T14" fmla="*/ 0 w 99"/>
                <a:gd name="T15" fmla="*/ 0 h 36"/>
                <a:gd name="T16" fmla="*/ 47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47" y="0"/>
                  </a:moveTo>
                  <a:cubicBezTo>
                    <a:pt x="48" y="0"/>
                    <a:pt x="49" y="0"/>
                    <a:pt x="49" y="0"/>
                  </a:cubicBezTo>
                  <a:cubicBezTo>
                    <a:pt x="50" y="0"/>
                    <a:pt x="51" y="0"/>
                    <a:pt x="51" y="0"/>
                  </a:cubicBezTo>
                  <a:cubicBezTo>
                    <a:pt x="52" y="0"/>
                    <a:pt x="52" y="0"/>
                    <a:pt x="52" y="0"/>
                  </a:cubicBezTo>
                  <a:cubicBezTo>
                    <a:pt x="52" y="0"/>
                    <a:pt x="52" y="0"/>
                    <a:pt x="52" y="0"/>
                  </a:cubicBezTo>
                  <a:cubicBezTo>
                    <a:pt x="78" y="2"/>
                    <a:pt x="99" y="17"/>
                    <a:pt x="99" y="36"/>
                  </a:cubicBezTo>
                  <a:cubicBezTo>
                    <a:pt x="0" y="36"/>
                    <a:pt x="0" y="36"/>
                    <a:pt x="0" y="36"/>
                  </a:cubicBezTo>
                  <a:cubicBezTo>
                    <a:pt x="0" y="0"/>
                    <a:pt x="0" y="0"/>
                    <a:pt x="0" y="0"/>
                  </a:cubicBezTo>
                  <a:lnTo>
                    <a:pt x="47"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sp>
          <p:nvSpPr>
            <p:cNvPr id="66" name="Freeform 102"/>
            <p:cNvSpPr/>
            <p:nvPr/>
          </p:nvSpPr>
          <p:spPr bwMode="auto">
            <a:xfrm>
              <a:off x="3980832" y="5459286"/>
              <a:ext cx="406950" cy="149563"/>
            </a:xfrm>
            <a:custGeom>
              <a:avLst/>
              <a:gdLst>
                <a:gd name="T0" fmla="*/ 52 w 99"/>
                <a:gd name="T1" fmla="*/ 0 h 36"/>
                <a:gd name="T2" fmla="*/ 50 w 99"/>
                <a:gd name="T3" fmla="*/ 0 h 36"/>
                <a:gd name="T4" fmla="*/ 48 w 99"/>
                <a:gd name="T5" fmla="*/ 0 h 36"/>
                <a:gd name="T6" fmla="*/ 47 w 99"/>
                <a:gd name="T7" fmla="*/ 0 h 36"/>
                <a:gd name="T8" fmla="*/ 47 w 99"/>
                <a:gd name="T9" fmla="*/ 0 h 36"/>
                <a:gd name="T10" fmla="*/ 0 w 99"/>
                <a:gd name="T11" fmla="*/ 36 h 36"/>
                <a:gd name="T12" fmla="*/ 99 w 99"/>
                <a:gd name="T13" fmla="*/ 36 h 36"/>
                <a:gd name="T14" fmla="*/ 99 w 99"/>
                <a:gd name="T15" fmla="*/ 0 h 36"/>
                <a:gd name="T16" fmla="*/ 52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52" y="0"/>
                  </a:moveTo>
                  <a:cubicBezTo>
                    <a:pt x="51" y="0"/>
                    <a:pt x="50" y="0"/>
                    <a:pt x="50" y="0"/>
                  </a:cubicBezTo>
                  <a:cubicBezTo>
                    <a:pt x="49" y="0"/>
                    <a:pt x="48" y="0"/>
                    <a:pt x="48" y="0"/>
                  </a:cubicBezTo>
                  <a:cubicBezTo>
                    <a:pt x="47" y="0"/>
                    <a:pt x="47" y="0"/>
                    <a:pt x="47" y="0"/>
                  </a:cubicBezTo>
                  <a:cubicBezTo>
                    <a:pt x="47" y="0"/>
                    <a:pt x="47" y="0"/>
                    <a:pt x="47" y="0"/>
                  </a:cubicBezTo>
                  <a:cubicBezTo>
                    <a:pt x="21" y="2"/>
                    <a:pt x="0" y="17"/>
                    <a:pt x="0" y="36"/>
                  </a:cubicBezTo>
                  <a:cubicBezTo>
                    <a:pt x="99" y="36"/>
                    <a:pt x="99" y="36"/>
                    <a:pt x="99" y="36"/>
                  </a:cubicBezTo>
                  <a:cubicBezTo>
                    <a:pt x="99" y="0"/>
                    <a:pt x="99" y="0"/>
                    <a:pt x="99" y="0"/>
                  </a:cubicBezTo>
                  <a:lnTo>
                    <a:pt x="52"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sp>
          <p:nvSpPr>
            <p:cNvPr id="67" name="Freeform 61"/>
            <p:cNvSpPr/>
            <p:nvPr/>
          </p:nvSpPr>
          <p:spPr bwMode="auto">
            <a:xfrm>
              <a:off x="4508573" y="3935670"/>
              <a:ext cx="180000" cy="9396"/>
            </a:xfrm>
            <a:custGeom>
              <a:avLst/>
              <a:gdLst>
                <a:gd name="T0" fmla="*/ 23 w 23"/>
                <a:gd name="T1" fmla="*/ 0 h 1"/>
                <a:gd name="T2" fmla="*/ 0 w 23"/>
                <a:gd name="T3" fmla="*/ 0 h 1"/>
                <a:gd name="T4" fmla="*/ 11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cubicBezTo>
                    <a:pt x="0" y="0"/>
                    <a:pt x="0" y="0"/>
                    <a:pt x="0" y="0"/>
                  </a:cubicBezTo>
                  <a:cubicBezTo>
                    <a:pt x="0" y="0"/>
                    <a:pt x="4" y="1"/>
                    <a:pt x="11" y="1"/>
                  </a:cubicBezTo>
                  <a:cubicBezTo>
                    <a:pt x="14" y="1"/>
                    <a:pt x="18" y="1"/>
                    <a:pt x="23" y="0"/>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sp>
        <p:nvSpPr>
          <p:cNvPr id="103" name="Text Placeholder 25"/>
          <p:cNvSpPr txBox="1"/>
          <p:nvPr/>
        </p:nvSpPr>
        <p:spPr>
          <a:xfrm>
            <a:off x="359569" y="1541826"/>
            <a:ext cx="3145631" cy="192608"/>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lumMod val="50000"/>
                  </a:schemeClr>
                </a:solidFill>
                <a:cs typeface="+mn-ea"/>
                <a:sym typeface="+mn-lt"/>
              </a:rPr>
              <a:t>标题内容</a:t>
            </a:r>
            <a:endParaRPr lang="en-AU" dirty="0">
              <a:solidFill>
                <a:schemeClr val="bg1">
                  <a:lumMod val="50000"/>
                </a:schemeClr>
              </a:solidFill>
              <a:cs typeface="+mn-ea"/>
              <a:sym typeface="+mn-lt"/>
            </a:endParaRPr>
          </a:p>
        </p:txBody>
      </p:sp>
      <p:sp>
        <p:nvSpPr>
          <p:cNvPr id="104" name="Text Placeholder 26"/>
          <p:cNvSpPr txBox="1"/>
          <p:nvPr/>
        </p:nvSpPr>
        <p:spPr>
          <a:xfrm>
            <a:off x="359570" y="1817915"/>
            <a:ext cx="2638674" cy="1926771"/>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50000"/>
              </a:lnSpc>
              <a:spcBef>
                <a:spcPts val="900"/>
              </a:spcBef>
              <a:spcAft>
                <a:spcPct val="0"/>
              </a:spcAft>
            </a:pPr>
            <a:r>
              <a:rPr lang="zh-CN" altLang="en-US" sz="1050" dirty="0">
                <a:solidFill>
                  <a:schemeClr val="bg1">
                    <a:lumMod val="50000"/>
                  </a:schemeClr>
                </a:solidFill>
                <a:cs typeface="+mn-ea"/>
                <a:sym typeface="+mn-lt"/>
              </a:rPr>
              <a:t>点击输入简要文字内容，文字内容需概括精炼，不用多余的文字修饰，言简意赅的说明分项内容。点击输入简要文字内容。</a:t>
            </a:r>
          </a:p>
        </p:txBody>
      </p:sp>
      <p:sp>
        <p:nvSpPr>
          <p:cNvPr id="105" name="Down Arrow 62"/>
          <p:cNvSpPr/>
          <p:nvPr/>
        </p:nvSpPr>
        <p:spPr>
          <a:xfrm>
            <a:off x="5747070" y="1887666"/>
            <a:ext cx="396240" cy="1150620"/>
          </a:xfrm>
          <a:prstGeom prst="downArrow">
            <a:avLst>
              <a:gd name="adj1" fmla="val 50000"/>
              <a:gd name="adj2" fmla="val 48077"/>
            </a:avLst>
          </a:prstGeom>
          <a:solidFill>
            <a:srgbClr val="E9474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800">
              <a:cs typeface="+mn-ea"/>
              <a:sym typeface="+mn-lt"/>
            </a:endParaRPr>
          </a:p>
        </p:txBody>
      </p:sp>
      <p:sp>
        <p:nvSpPr>
          <p:cNvPr id="106" name="TextBox 105"/>
          <p:cNvSpPr txBox="1"/>
          <p:nvPr/>
        </p:nvSpPr>
        <p:spPr>
          <a:xfrm>
            <a:off x="4961661" y="3121438"/>
            <a:ext cx="1735389" cy="315471"/>
          </a:xfrm>
          <a:prstGeom prst="rect">
            <a:avLst/>
          </a:prstGeom>
          <a:noFill/>
        </p:spPr>
        <p:txBody>
          <a:bodyPr wrap="square" lIns="68580" tIns="34290" rIns="68580" bIns="34290" rtlCol="0">
            <a:spAutoFit/>
          </a:bodyPr>
          <a:lstStyle/>
          <a:p>
            <a:r>
              <a:rPr lang="zh-CN" altLang="en-US" sz="1600" dirty="0">
                <a:solidFill>
                  <a:schemeClr val="bg1">
                    <a:lumMod val="50000"/>
                  </a:schemeClr>
                </a:solidFill>
                <a:cs typeface="+mn-ea"/>
                <a:sym typeface="+mn-lt"/>
              </a:rPr>
              <a:t>标题内容</a:t>
            </a:r>
            <a:endParaRPr lang="id-ID" sz="1600" dirty="0">
              <a:solidFill>
                <a:schemeClr val="bg1">
                  <a:lumMod val="50000"/>
                </a:schemeClr>
              </a:solidFill>
              <a:cs typeface="+mn-ea"/>
              <a:sym typeface="+mn-lt"/>
            </a:endParaRPr>
          </a:p>
        </p:txBody>
      </p:sp>
      <p:sp>
        <p:nvSpPr>
          <p:cNvPr id="107" name="Text Placeholder 34"/>
          <p:cNvSpPr txBox="1"/>
          <p:nvPr/>
        </p:nvSpPr>
        <p:spPr>
          <a:xfrm>
            <a:off x="4309950" y="3638255"/>
            <a:ext cx="2387100" cy="790382"/>
          </a:xfrm>
          <a:prstGeom prst="rect">
            <a:avLst/>
          </a:prstGeom>
        </p:spPr>
        <p:txBody>
          <a:bodyPr lIns="68580" tIns="34290" rIns="68580" bIns="34290">
            <a:no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50000"/>
              </a:lnSpc>
              <a:spcBef>
                <a:spcPts val="900"/>
              </a:spcBef>
              <a:spcAft>
                <a:spcPct val="0"/>
              </a:spcAft>
            </a:pPr>
            <a:r>
              <a:rPr lang="zh-CN" altLang="en-US" sz="1100" dirty="0">
                <a:solidFill>
                  <a:schemeClr val="bg1">
                    <a:lumMod val="50000"/>
                  </a:schemeClr>
                </a:solidFill>
                <a:cs typeface="+mn-ea"/>
                <a:sym typeface="+mn-lt"/>
              </a:rPr>
              <a:t>点击输入简要文字内容，文字内容需概括精炼，不用多余的文字修饰，言简意赅的说明分项内容。点击输入简要文字内容。</a:t>
            </a:r>
          </a:p>
        </p:txBody>
      </p:sp>
      <p:grpSp>
        <p:nvGrpSpPr>
          <p:cNvPr id="109" name="组合 108"/>
          <p:cNvGrpSpPr/>
          <p:nvPr/>
        </p:nvGrpSpPr>
        <p:grpSpPr>
          <a:xfrm>
            <a:off x="6524464" y="1590362"/>
            <a:ext cx="2399110" cy="2715816"/>
            <a:chOff x="6524464" y="1590362"/>
            <a:chExt cx="2399110" cy="2715816"/>
          </a:xfrm>
          <a:effectLst>
            <a:outerShdw blurRad="444500" dist="190500" dir="8100000" algn="tr" rotWithShape="0">
              <a:prstClr val="black">
                <a:alpha val="40000"/>
              </a:prstClr>
            </a:outerShdw>
          </a:effectLst>
        </p:grpSpPr>
        <p:grpSp>
          <p:nvGrpSpPr>
            <p:cNvPr id="7" name="Group 66"/>
            <p:cNvGrpSpPr/>
            <p:nvPr/>
          </p:nvGrpSpPr>
          <p:grpSpPr>
            <a:xfrm>
              <a:off x="6524464" y="1590362"/>
              <a:ext cx="2399110" cy="2715816"/>
              <a:chOff x="7345906" y="1655763"/>
              <a:chExt cx="3198813" cy="3621088"/>
            </a:xfrm>
          </p:grpSpPr>
          <p:sp>
            <p:nvSpPr>
              <p:cNvPr id="8" name="Freeform 5"/>
              <p:cNvSpPr/>
              <p:nvPr/>
            </p:nvSpPr>
            <p:spPr bwMode="auto">
              <a:xfrm>
                <a:off x="7714206" y="2122488"/>
                <a:ext cx="1962150" cy="3154363"/>
              </a:xfrm>
              <a:custGeom>
                <a:avLst/>
                <a:gdLst>
                  <a:gd name="T0" fmla="*/ 17 w 235"/>
                  <a:gd name="T1" fmla="*/ 378 h 378"/>
                  <a:gd name="T2" fmla="*/ 9 w 235"/>
                  <a:gd name="T3" fmla="*/ 376 h 378"/>
                  <a:gd name="T4" fmla="*/ 4 w 235"/>
                  <a:gd name="T5" fmla="*/ 356 h 378"/>
                  <a:gd name="T6" fmla="*/ 205 w 235"/>
                  <a:gd name="T7" fmla="*/ 8 h 378"/>
                  <a:gd name="T8" fmla="*/ 218 w 235"/>
                  <a:gd name="T9" fmla="*/ 0 h 378"/>
                  <a:gd name="T10" fmla="*/ 225 w 235"/>
                  <a:gd name="T11" fmla="*/ 2 h 378"/>
                  <a:gd name="T12" fmla="*/ 231 w 235"/>
                  <a:gd name="T13" fmla="*/ 22 h 378"/>
                  <a:gd name="T14" fmla="*/ 30 w 235"/>
                  <a:gd name="T15" fmla="*/ 371 h 378"/>
                  <a:gd name="T16" fmla="*/ 17 w 23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378">
                    <a:moveTo>
                      <a:pt x="17" y="378"/>
                    </a:moveTo>
                    <a:cubicBezTo>
                      <a:pt x="14" y="378"/>
                      <a:pt x="12" y="378"/>
                      <a:pt x="9" y="376"/>
                    </a:cubicBezTo>
                    <a:cubicBezTo>
                      <a:pt x="2" y="372"/>
                      <a:pt x="0" y="363"/>
                      <a:pt x="4" y="356"/>
                    </a:cubicBezTo>
                    <a:cubicBezTo>
                      <a:pt x="205" y="8"/>
                      <a:pt x="205" y="8"/>
                      <a:pt x="205" y="8"/>
                    </a:cubicBezTo>
                    <a:cubicBezTo>
                      <a:pt x="208" y="3"/>
                      <a:pt x="213" y="0"/>
                      <a:pt x="218" y="0"/>
                    </a:cubicBezTo>
                    <a:cubicBezTo>
                      <a:pt x="221" y="0"/>
                      <a:pt x="223" y="1"/>
                      <a:pt x="225" y="2"/>
                    </a:cubicBezTo>
                    <a:cubicBezTo>
                      <a:pt x="232" y="6"/>
                      <a:pt x="235" y="15"/>
                      <a:pt x="231" y="22"/>
                    </a:cubicBezTo>
                    <a:cubicBezTo>
                      <a:pt x="30" y="371"/>
                      <a:pt x="30" y="371"/>
                      <a:pt x="30" y="371"/>
                    </a:cubicBezTo>
                    <a:cubicBezTo>
                      <a:pt x="27" y="376"/>
                      <a:pt x="22" y="378"/>
                      <a:pt x="17" y="378"/>
                    </a:cubicBezTo>
                  </a:path>
                </a:pathLst>
              </a:cu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9" name="Freeform 6"/>
              <p:cNvSpPr/>
              <p:nvPr/>
            </p:nvSpPr>
            <p:spPr bwMode="auto">
              <a:xfrm>
                <a:off x="7714206" y="2122488"/>
                <a:ext cx="1870075" cy="3136900"/>
              </a:xfrm>
              <a:custGeom>
                <a:avLst/>
                <a:gdLst>
                  <a:gd name="T0" fmla="*/ 9 w 224"/>
                  <a:gd name="T1" fmla="*/ 376 h 376"/>
                  <a:gd name="T2" fmla="*/ 4 w 224"/>
                  <a:gd name="T3" fmla="*/ 356 h 376"/>
                  <a:gd name="T4" fmla="*/ 205 w 224"/>
                  <a:gd name="T5" fmla="*/ 8 h 376"/>
                  <a:gd name="T6" fmla="*/ 217 w 224"/>
                  <a:gd name="T7" fmla="*/ 0 h 376"/>
                  <a:gd name="T8" fmla="*/ 224 w 224"/>
                  <a:gd name="T9" fmla="*/ 5 h 376"/>
                  <a:gd name="T10" fmla="*/ 9 w 224"/>
                  <a:gd name="T11" fmla="*/ 376 h 376"/>
                </a:gdLst>
                <a:ahLst/>
                <a:cxnLst>
                  <a:cxn ang="0">
                    <a:pos x="T0" y="T1"/>
                  </a:cxn>
                  <a:cxn ang="0">
                    <a:pos x="T2" y="T3"/>
                  </a:cxn>
                  <a:cxn ang="0">
                    <a:pos x="T4" y="T5"/>
                  </a:cxn>
                  <a:cxn ang="0">
                    <a:pos x="T6" y="T7"/>
                  </a:cxn>
                  <a:cxn ang="0">
                    <a:pos x="T8" y="T9"/>
                  </a:cxn>
                  <a:cxn ang="0">
                    <a:pos x="T10" y="T11"/>
                  </a:cxn>
                </a:cxnLst>
                <a:rect l="0" t="0" r="r" b="b"/>
                <a:pathLst>
                  <a:path w="224" h="376">
                    <a:moveTo>
                      <a:pt x="9" y="376"/>
                    </a:moveTo>
                    <a:cubicBezTo>
                      <a:pt x="2" y="372"/>
                      <a:pt x="0" y="363"/>
                      <a:pt x="4" y="356"/>
                    </a:cubicBezTo>
                    <a:cubicBezTo>
                      <a:pt x="205" y="8"/>
                      <a:pt x="205" y="8"/>
                      <a:pt x="205" y="8"/>
                    </a:cubicBezTo>
                    <a:cubicBezTo>
                      <a:pt x="208" y="3"/>
                      <a:pt x="212" y="1"/>
                      <a:pt x="217" y="0"/>
                    </a:cubicBezTo>
                    <a:cubicBezTo>
                      <a:pt x="224" y="5"/>
                      <a:pt x="224" y="5"/>
                      <a:pt x="224" y="5"/>
                    </a:cubicBezTo>
                    <a:cubicBezTo>
                      <a:pt x="9" y="376"/>
                      <a:pt x="9" y="376"/>
                      <a:pt x="9" y="376"/>
                    </a:cubicBezTo>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0" name="Freeform 7"/>
              <p:cNvSpPr/>
              <p:nvPr/>
            </p:nvSpPr>
            <p:spPr bwMode="auto">
              <a:xfrm>
                <a:off x="8206331" y="2122488"/>
                <a:ext cx="1962150" cy="3154363"/>
              </a:xfrm>
              <a:custGeom>
                <a:avLst/>
                <a:gdLst>
                  <a:gd name="T0" fmla="*/ 219 w 235"/>
                  <a:gd name="T1" fmla="*/ 378 h 378"/>
                  <a:gd name="T2" fmla="*/ 226 w 235"/>
                  <a:gd name="T3" fmla="*/ 376 h 378"/>
                  <a:gd name="T4" fmla="*/ 231 w 235"/>
                  <a:gd name="T5" fmla="*/ 356 h 378"/>
                  <a:gd name="T6" fmla="*/ 30 w 235"/>
                  <a:gd name="T7" fmla="*/ 8 h 378"/>
                  <a:gd name="T8" fmla="*/ 17 w 235"/>
                  <a:gd name="T9" fmla="*/ 0 h 378"/>
                  <a:gd name="T10" fmla="*/ 10 w 235"/>
                  <a:gd name="T11" fmla="*/ 2 h 378"/>
                  <a:gd name="T12" fmla="*/ 5 w 235"/>
                  <a:gd name="T13" fmla="*/ 22 h 378"/>
                  <a:gd name="T14" fmla="*/ 206 w 235"/>
                  <a:gd name="T15" fmla="*/ 371 h 378"/>
                  <a:gd name="T16" fmla="*/ 219 w 23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378">
                    <a:moveTo>
                      <a:pt x="219" y="378"/>
                    </a:moveTo>
                    <a:cubicBezTo>
                      <a:pt x="221" y="378"/>
                      <a:pt x="224" y="378"/>
                      <a:pt x="226" y="376"/>
                    </a:cubicBezTo>
                    <a:cubicBezTo>
                      <a:pt x="233" y="372"/>
                      <a:pt x="235" y="363"/>
                      <a:pt x="231" y="356"/>
                    </a:cubicBezTo>
                    <a:cubicBezTo>
                      <a:pt x="30" y="8"/>
                      <a:pt x="30" y="8"/>
                      <a:pt x="30" y="8"/>
                    </a:cubicBezTo>
                    <a:cubicBezTo>
                      <a:pt x="27" y="3"/>
                      <a:pt x="22" y="0"/>
                      <a:pt x="17" y="0"/>
                    </a:cubicBezTo>
                    <a:cubicBezTo>
                      <a:pt x="15" y="0"/>
                      <a:pt x="12" y="1"/>
                      <a:pt x="10" y="2"/>
                    </a:cubicBezTo>
                    <a:cubicBezTo>
                      <a:pt x="3" y="6"/>
                      <a:pt x="0" y="15"/>
                      <a:pt x="5" y="22"/>
                    </a:cubicBezTo>
                    <a:cubicBezTo>
                      <a:pt x="206" y="371"/>
                      <a:pt x="206" y="371"/>
                      <a:pt x="206" y="371"/>
                    </a:cubicBezTo>
                    <a:cubicBezTo>
                      <a:pt x="209" y="376"/>
                      <a:pt x="213" y="378"/>
                      <a:pt x="219" y="378"/>
                    </a:cubicBezTo>
                  </a:path>
                </a:pathLst>
              </a:cu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1" name="Freeform 8"/>
              <p:cNvSpPr/>
              <p:nvPr/>
            </p:nvSpPr>
            <p:spPr bwMode="auto">
              <a:xfrm>
                <a:off x="8298406" y="2122488"/>
                <a:ext cx="1870075" cy="3136900"/>
              </a:xfrm>
              <a:custGeom>
                <a:avLst/>
                <a:gdLst>
                  <a:gd name="T0" fmla="*/ 215 w 224"/>
                  <a:gd name="T1" fmla="*/ 376 h 376"/>
                  <a:gd name="T2" fmla="*/ 220 w 224"/>
                  <a:gd name="T3" fmla="*/ 356 h 376"/>
                  <a:gd name="T4" fmla="*/ 19 w 224"/>
                  <a:gd name="T5" fmla="*/ 8 h 376"/>
                  <a:gd name="T6" fmla="*/ 8 w 224"/>
                  <a:gd name="T7" fmla="*/ 0 h 376"/>
                  <a:gd name="T8" fmla="*/ 0 w 224"/>
                  <a:gd name="T9" fmla="*/ 5 h 376"/>
                  <a:gd name="T10" fmla="*/ 215 w 224"/>
                  <a:gd name="T11" fmla="*/ 376 h 376"/>
                </a:gdLst>
                <a:ahLst/>
                <a:cxnLst>
                  <a:cxn ang="0">
                    <a:pos x="T0" y="T1"/>
                  </a:cxn>
                  <a:cxn ang="0">
                    <a:pos x="T2" y="T3"/>
                  </a:cxn>
                  <a:cxn ang="0">
                    <a:pos x="T4" y="T5"/>
                  </a:cxn>
                  <a:cxn ang="0">
                    <a:pos x="T6" y="T7"/>
                  </a:cxn>
                  <a:cxn ang="0">
                    <a:pos x="T8" y="T9"/>
                  </a:cxn>
                  <a:cxn ang="0">
                    <a:pos x="T10" y="T11"/>
                  </a:cxn>
                </a:cxnLst>
                <a:rect l="0" t="0" r="r" b="b"/>
                <a:pathLst>
                  <a:path w="224" h="376">
                    <a:moveTo>
                      <a:pt x="215" y="376"/>
                    </a:moveTo>
                    <a:cubicBezTo>
                      <a:pt x="222" y="372"/>
                      <a:pt x="224" y="363"/>
                      <a:pt x="220" y="356"/>
                    </a:cubicBezTo>
                    <a:cubicBezTo>
                      <a:pt x="19" y="8"/>
                      <a:pt x="19" y="8"/>
                      <a:pt x="19" y="8"/>
                    </a:cubicBezTo>
                    <a:cubicBezTo>
                      <a:pt x="16" y="3"/>
                      <a:pt x="12" y="1"/>
                      <a:pt x="8" y="0"/>
                    </a:cubicBezTo>
                    <a:cubicBezTo>
                      <a:pt x="0" y="5"/>
                      <a:pt x="0" y="5"/>
                      <a:pt x="0" y="5"/>
                    </a:cubicBezTo>
                    <a:cubicBezTo>
                      <a:pt x="215" y="376"/>
                      <a:pt x="215" y="376"/>
                      <a:pt x="215" y="376"/>
                    </a:cubicBezTo>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2" name="Rectangle 9"/>
              <p:cNvSpPr>
                <a:spLocks noChangeArrowheads="1"/>
              </p:cNvSpPr>
              <p:nvPr/>
            </p:nvSpPr>
            <p:spPr bwMode="auto">
              <a:xfrm>
                <a:off x="8882606" y="1655763"/>
                <a:ext cx="125413" cy="3111500"/>
              </a:xfrm>
              <a:prstGeom prst="rect">
                <a:avLst/>
              </a:pr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3" name="Rectangle 10"/>
              <p:cNvSpPr>
                <a:spLocks noChangeArrowheads="1"/>
              </p:cNvSpPr>
              <p:nvPr/>
            </p:nvSpPr>
            <p:spPr bwMode="auto">
              <a:xfrm>
                <a:off x="8882606" y="1655763"/>
                <a:ext cx="125413"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4" name="Freeform 11"/>
              <p:cNvSpPr/>
              <p:nvPr/>
            </p:nvSpPr>
            <p:spPr bwMode="auto">
              <a:xfrm>
                <a:off x="7345906" y="1897063"/>
                <a:ext cx="3198813" cy="2503488"/>
              </a:xfrm>
              <a:custGeom>
                <a:avLst/>
                <a:gdLst>
                  <a:gd name="T0" fmla="*/ 368 w 383"/>
                  <a:gd name="T1" fmla="*/ 300 h 300"/>
                  <a:gd name="T2" fmla="*/ 15 w 383"/>
                  <a:gd name="T3" fmla="*/ 300 h 300"/>
                  <a:gd name="T4" fmla="*/ 0 w 383"/>
                  <a:gd name="T5" fmla="*/ 286 h 300"/>
                  <a:gd name="T6" fmla="*/ 0 w 383"/>
                  <a:gd name="T7" fmla="*/ 15 h 300"/>
                  <a:gd name="T8" fmla="*/ 15 w 383"/>
                  <a:gd name="T9" fmla="*/ 0 h 300"/>
                  <a:gd name="T10" fmla="*/ 368 w 383"/>
                  <a:gd name="T11" fmla="*/ 0 h 300"/>
                  <a:gd name="T12" fmla="*/ 383 w 383"/>
                  <a:gd name="T13" fmla="*/ 15 h 300"/>
                  <a:gd name="T14" fmla="*/ 383 w 383"/>
                  <a:gd name="T15" fmla="*/ 286 h 300"/>
                  <a:gd name="T16" fmla="*/ 368 w 383"/>
                  <a:gd name="T17"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300">
                    <a:moveTo>
                      <a:pt x="368" y="300"/>
                    </a:moveTo>
                    <a:cubicBezTo>
                      <a:pt x="15" y="300"/>
                      <a:pt x="15" y="300"/>
                      <a:pt x="15" y="300"/>
                    </a:cubicBezTo>
                    <a:cubicBezTo>
                      <a:pt x="7" y="300"/>
                      <a:pt x="0" y="294"/>
                      <a:pt x="0" y="286"/>
                    </a:cubicBezTo>
                    <a:cubicBezTo>
                      <a:pt x="0" y="15"/>
                      <a:pt x="0" y="15"/>
                      <a:pt x="0" y="15"/>
                    </a:cubicBezTo>
                    <a:cubicBezTo>
                      <a:pt x="0" y="7"/>
                      <a:pt x="7" y="0"/>
                      <a:pt x="15" y="0"/>
                    </a:cubicBezTo>
                    <a:cubicBezTo>
                      <a:pt x="368" y="0"/>
                      <a:pt x="368" y="0"/>
                      <a:pt x="368" y="0"/>
                    </a:cubicBezTo>
                    <a:cubicBezTo>
                      <a:pt x="376" y="0"/>
                      <a:pt x="383" y="7"/>
                      <a:pt x="383" y="15"/>
                    </a:cubicBezTo>
                    <a:cubicBezTo>
                      <a:pt x="383" y="286"/>
                      <a:pt x="383" y="286"/>
                      <a:pt x="383" y="286"/>
                    </a:cubicBezTo>
                    <a:cubicBezTo>
                      <a:pt x="383" y="294"/>
                      <a:pt x="376" y="300"/>
                      <a:pt x="368" y="300"/>
                    </a:cubicBezTo>
                  </a:path>
                </a:pathLst>
              </a:custGeom>
              <a:solidFill>
                <a:srgbClr val="015A74"/>
              </a:solidFill>
              <a:ln>
                <a:noFill/>
              </a:ln>
            </p:spPr>
            <p:txBody>
              <a:bodyPr vert="horz" wrap="square" lIns="91440" tIns="45720" rIns="91440" bIns="45720" numCol="1" anchor="t" anchorCtr="0" compatLnSpc="1"/>
              <a:lstStyle/>
              <a:p>
                <a:endParaRPr lang="en-US">
                  <a:cs typeface="+mn-ea"/>
                  <a:sym typeface="+mn-lt"/>
                </a:endParaRPr>
              </a:p>
            </p:txBody>
          </p:sp>
          <p:sp>
            <p:nvSpPr>
              <p:cNvPr id="15" name="Freeform 12"/>
              <p:cNvSpPr/>
              <p:nvPr/>
            </p:nvSpPr>
            <p:spPr bwMode="auto">
              <a:xfrm>
                <a:off x="7480845" y="2047875"/>
                <a:ext cx="2930525" cy="2209800"/>
              </a:xfrm>
              <a:custGeom>
                <a:avLst/>
                <a:gdLst>
                  <a:gd name="T0" fmla="*/ 336 w 351"/>
                  <a:gd name="T1" fmla="*/ 265 h 265"/>
                  <a:gd name="T2" fmla="*/ 15 w 351"/>
                  <a:gd name="T3" fmla="*/ 265 h 265"/>
                  <a:gd name="T4" fmla="*/ 0 w 351"/>
                  <a:gd name="T5" fmla="*/ 251 h 265"/>
                  <a:gd name="T6" fmla="*/ 0 w 351"/>
                  <a:gd name="T7" fmla="*/ 14 h 265"/>
                  <a:gd name="T8" fmla="*/ 15 w 351"/>
                  <a:gd name="T9" fmla="*/ 0 h 265"/>
                  <a:gd name="T10" fmla="*/ 336 w 351"/>
                  <a:gd name="T11" fmla="*/ 0 h 265"/>
                  <a:gd name="T12" fmla="*/ 351 w 351"/>
                  <a:gd name="T13" fmla="*/ 14 h 265"/>
                  <a:gd name="T14" fmla="*/ 351 w 351"/>
                  <a:gd name="T15" fmla="*/ 251 h 265"/>
                  <a:gd name="T16" fmla="*/ 336 w 351"/>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265">
                    <a:moveTo>
                      <a:pt x="336" y="265"/>
                    </a:moveTo>
                    <a:cubicBezTo>
                      <a:pt x="15" y="265"/>
                      <a:pt x="15" y="265"/>
                      <a:pt x="15" y="265"/>
                    </a:cubicBezTo>
                    <a:cubicBezTo>
                      <a:pt x="7" y="265"/>
                      <a:pt x="0" y="259"/>
                      <a:pt x="0" y="251"/>
                    </a:cubicBezTo>
                    <a:cubicBezTo>
                      <a:pt x="0" y="14"/>
                      <a:pt x="0" y="14"/>
                      <a:pt x="0" y="14"/>
                    </a:cubicBezTo>
                    <a:cubicBezTo>
                      <a:pt x="0" y="6"/>
                      <a:pt x="7" y="0"/>
                      <a:pt x="15" y="0"/>
                    </a:cubicBezTo>
                    <a:cubicBezTo>
                      <a:pt x="336" y="0"/>
                      <a:pt x="336" y="0"/>
                      <a:pt x="336" y="0"/>
                    </a:cubicBezTo>
                    <a:cubicBezTo>
                      <a:pt x="344" y="0"/>
                      <a:pt x="351" y="6"/>
                      <a:pt x="351" y="14"/>
                    </a:cubicBezTo>
                    <a:cubicBezTo>
                      <a:pt x="351" y="251"/>
                      <a:pt x="351" y="251"/>
                      <a:pt x="351" y="251"/>
                    </a:cubicBezTo>
                    <a:cubicBezTo>
                      <a:pt x="351" y="259"/>
                      <a:pt x="344" y="265"/>
                      <a:pt x="336" y="26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 name="Freeform 14"/>
              <p:cNvSpPr>
                <a:spLocks noEditPoints="1"/>
              </p:cNvSpPr>
              <p:nvPr/>
            </p:nvSpPr>
            <p:spPr bwMode="auto">
              <a:xfrm>
                <a:off x="8490493" y="2714625"/>
                <a:ext cx="742950" cy="309563"/>
              </a:xfrm>
              <a:custGeom>
                <a:avLst/>
                <a:gdLst>
                  <a:gd name="T0" fmla="*/ 458 w 468"/>
                  <a:gd name="T1" fmla="*/ 195 h 195"/>
                  <a:gd name="T2" fmla="*/ 468 w 468"/>
                  <a:gd name="T3" fmla="*/ 190 h 195"/>
                  <a:gd name="T4" fmla="*/ 437 w 468"/>
                  <a:gd name="T5" fmla="*/ 174 h 195"/>
                  <a:gd name="T6" fmla="*/ 447 w 468"/>
                  <a:gd name="T7" fmla="*/ 190 h 195"/>
                  <a:gd name="T8" fmla="*/ 437 w 468"/>
                  <a:gd name="T9" fmla="*/ 174 h 195"/>
                  <a:gd name="T10" fmla="*/ 410 w 468"/>
                  <a:gd name="T11" fmla="*/ 174 h 195"/>
                  <a:gd name="T12" fmla="*/ 426 w 468"/>
                  <a:gd name="T13" fmla="*/ 174 h 195"/>
                  <a:gd name="T14" fmla="*/ 410 w 468"/>
                  <a:gd name="T15" fmla="*/ 169 h 195"/>
                  <a:gd name="T16" fmla="*/ 389 w 468"/>
                  <a:gd name="T17" fmla="*/ 158 h 195"/>
                  <a:gd name="T18" fmla="*/ 400 w 468"/>
                  <a:gd name="T19" fmla="*/ 169 h 195"/>
                  <a:gd name="T20" fmla="*/ 389 w 468"/>
                  <a:gd name="T21" fmla="*/ 158 h 195"/>
                  <a:gd name="T22" fmla="*/ 358 w 468"/>
                  <a:gd name="T23" fmla="*/ 153 h 195"/>
                  <a:gd name="T24" fmla="*/ 379 w 468"/>
                  <a:gd name="T25" fmla="*/ 153 h 195"/>
                  <a:gd name="T26" fmla="*/ 337 w 468"/>
                  <a:gd name="T27" fmla="*/ 137 h 195"/>
                  <a:gd name="T28" fmla="*/ 347 w 468"/>
                  <a:gd name="T29" fmla="*/ 153 h 195"/>
                  <a:gd name="T30" fmla="*/ 342 w 468"/>
                  <a:gd name="T31" fmla="*/ 137 h 195"/>
                  <a:gd name="T32" fmla="*/ 337 w 468"/>
                  <a:gd name="T33" fmla="*/ 137 h 195"/>
                  <a:gd name="T34" fmla="*/ 310 w 468"/>
                  <a:gd name="T35" fmla="*/ 137 h 195"/>
                  <a:gd name="T36" fmla="*/ 326 w 468"/>
                  <a:gd name="T37" fmla="*/ 132 h 195"/>
                  <a:gd name="T38" fmla="*/ 289 w 468"/>
                  <a:gd name="T39" fmla="*/ 116 h 195"/>
                  <a:gd name="T40" fmla="*/ 300 w 468"/>
                  <a:gd name="T41" fmla="*/ 132 h 195"/>
                  <a:gd name="T42" fmla="*/ 289 w 468"/>
                  <a:gd name="T43" fmla="*/ 116 h 195"/>
                  <a:gd name="T44" fmla="*/ 263 w 468"/>
                  <a:gd name="T45" fmla="*/ 116 h 195"/>
                  <a:gd name="T46" fmla="*/ 279 w 468"/>
                  <a:gd name="T47" fmla="*/ 111 h 195"/>
                  <a:gd name="T48" fmla="*/ 268 w 468"/>
                  <a:gd name="T49" fmla="*/ 105 h 195"/>
                  <a:gd name="T50" fmla="*/ 242 w 468"/>
                  <a:gd name="T51" fmla="*/ 95 h 195"/>
                  <a:gd name="T52" fmla="*/ 253 w 468"/>
                  <a:gd name="T53" fmla="*/ 111 h 195"/>
                  <a:gd name="T54" fmla="*/ 242 w 468"/>
                  <a:gd name="T55" fmla="*/ 95 h 195"/>
                  <a:gd name="T56" fmla="*/ 216 w 468"/>
                  <a:gd name="T57" fmla="*/ 95 h 195"/>
                  <a:gd name="T58" fmla="*/ 232 w 468"/>
                  <a:gd name="T59" fmla="*/ 95 h 195"/>
                  <a:gd name="T60" fmla="*/ 195 w 468"/>
                  <a:gd name="T61" fmla="*/ 79 h 195"/>
                  <a:gd name="T62" fmla="*/ 205 w 468"/>
                  <a:gd name="T63" fmla="*/ 90 h 195"/>
                  <a:gd name="T64" fmla="*/ 195 w 468"/>
                  <a:gd name="T65" fmla="*/ 79 h 195"/>
                  <a:gd name="T66" fmla="*/ 168 w 468"/>
                  <a:gd name="T67" fmla="*/ 74 h 195"/>
                  <a:gd name="T68" fmla="*/ 184 w 468"/>
                  <a:gd name="T69" fmla="*/ 74 h 195"/>
                  <a:gd name="T70" fmla="*/ 147 w 468"/>
                  <a:gd name="T71" fmla="*/ 58 h 195"/>
                  <a:gd name="T72" fmla="*/ 158 w 468"/>
                  <a:gd name="T73" fmla="*/ 74 h 195"/>
                  <a:gd name="T74" fmla="*/ 147 w 468"/>
                  <a:gd name="T75" fmla="*/ 58 h 195"/>
                  <a:gd name="T76" fmla="*/ 116 w 468"/>
                  <a:gd name="T77" fmla="*/ 58 h 195"/>
                  <a:gd name="T78" fmla="*/ 137 w 468"/>
                  <a:gd name="T79" fmla="*/ 53 h 195"/>
                  <a:gd name="T80" fmla="*/ 100 w 468"/>
                  <a:gd name="T81" fmla="*/ 37 h 195"/>
                  <a:gd name="T82" fmla="*/ 105 w 468"/>
                  <a:gd name="T83" fmla="*/ 53 h 195"/>
                  <a:gd name="T84" fmla="*/ 100 w 468"/>
                  <a:gd name="T85" fmla="*/ 37 h 195"/>
                  <a:gd name="T86" fmla="*/ 68 w 468"/>
                  <a:gd name="T87" fmla="*/ 37 h 195"/>
                  <a:gd name="T88" fmla="*/ 84 w 468"/>
                  <a:gd name="T89" fmla="*/ 32 h 195"/>
                  <a:gd name="T90" fmla="*/ 47 w 468"/>
                  <a:gd name="T91" fmla="*/ 21 h 195"/>
                  <a:gd name="T92" fmla="*/ 58 w 468"/>
                  <a:gd name="T93" fmla="*/ 32 h 195"/>
                  <a:gd name="T94" fmla="*/ 47 w 468"/>
                  <a:gd name="T95" fmla="*/ 21 h 195"/>
                  <a:gd name="T96" fmla="*/ 21 w 468"/>
                  <a:gd name="T97" fmla="*/ 16 h 195"/>
                  <a:gd name="T98" fmla="*/ 37 w 468"/>
                  <a:gd name="T99" fmla="*/ 16 h 195"/>
                  <a:gd name="T100" fmla="*/ 0 w 468"/>
                  <a:gd name="T101" fmla="*/ 0 h 195"/>
                  <a:gd name="T102" fmla="*/ 11 w 468"/>
                  <a:gd name="T103" fmla="*/ 11 h 195"/>
                  <a:gd name="T104" fmla="*/ 0 w 468"/>
                  <a:gd name="T10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8" h="195">
                    <a:moveTo>
                      <a:pt x="458" y="184"/>
                    </a:moveTo>
                    <a:lnTo>
                      <a:pt x="458" y="195"/>
                    </a:lnTo>
                    <a:lnTo>
                      <a:pt x="463" y="195"/>
                    </a:lnTo>
                    <a:lnTo>
                      <a:pt x="468" y="190"/>
                    </a:lnTo>
                    <a:lnTo>
                      <a:pt x="458" y="184"/>
                    </a:lnTo>
                    <a:close/>
                    <a:moveTo>
                      <a:pt x="437" y="174"/>
                    </a:moveTo>
                    <a:lnTo>
                      <a:pt x="431" y="184"/>
                    </a:lnTo>
                    <a:lnTo>
                      <a:pt x="447" y="190"/>
                    </a:lnTo>
                    <a:lnTo>
                      <a:pt x="447" y="184"/>
                    </a:lnTo>
                    <a:lnTo>
                      <a:pt x="437" y="174"/>
                    </a:lnTo>
                    <a:close/>
                    <a:moveTo>
                      <a:pt x="410" y="169"/>
                    </a:moveTo>
                    <a:lnTo>
                      <a:pt x="410" y="174"/>
                    </a:lnTo>
                    <a:lnTo>
                      <a:pt x="421" y="179"/>
                    </a:lnTo>
                    <a:lnTo>
                      <a:pt x="426" y="174"/>
                    </a:lnTo>
                    <a:lnTo>
                      <a:pt x="410" y="169"/>
                    </a:lnTo>
                    <a:lnTo>
                      <a:pt x="410" y="169"/>
                    </a:lnTo>
                    <a:lnTo>
                      <a:pt x="410" y="169"/>
                    </a:lnTo>
                    <a:close/>
                    <a:moveTo>
                      <a:pt x="389" y="158"/>
                    </a:moveTo>
                    <a:lnTo>
                      <a:pt x="384" y="163"/>
                    </a:lnTo>
                    <a:lnTo>
                      <a:pt x="400" y="169"/>
                    </a:lnTo>
                    <a:lnTo>
                      <a:pt x="400" y="163"/>
                    </a:lnTo>
                    <a:lnTo>
                      <a:pt x="389" y="158"/>
                    </a:lnTo>
                    <a:close/>
                    <a:moveTo>
                      <a:pt x="363" y="147"/>
                    </a:moveTo>
                    <a:lnTo>
                      <a:pt x="358" y="153"/>
                    </a:lnTo>
                    <a:lnTo>
                      <a:pt x="374" y="158"/>
                    </a:lnTo>
                    <a:lnTo>
                      <a:pt x="379" y="153"/>
                    </a:lnTo>
                    <a:lnTo>
                      <a:pt x="363" y="147"/>
                    </a:lnTo>
                    <a:close/>
                    <a:moveTo>
                      <a:pt x="337" y="137"/>
                    </a:moveTo>
                    <a:lnTo>
                      <a:pt x="337" y="142"/>
                    </a:lnTo>
                    <a:lnTo>
                      <a:pt x="347" y="153"/>
                    </a:lnTo>
                    <a:lnTo>
                      <a:pt x="353" y="142"/>
                    </a:lnTo>
                    <a:lnTo>
                      <a:pt x="342" y="137"/>
                    </a:lnTo>
                    <a:lnTo>
                      <a:pt x="342" y="137"/>
                    </a:lnTo>
                    <a:lnTo>
                      <a:pt x="337" y="137"/>
                    </a:lnTo>
                    <a:close/>
                    <a:moveTo>
                      <a:pt x="316" y="126"/>
                    </a:moveTo>
                    <a:lnTo>
                      <a:pt x="310" y="137"/>
                    </a:lnTo>
                    <a:lnTo>
                      <a:pt x="326" y="142"/>
                    </a:lnTo>
                    <a:lnTo>
                      <a:pt x="326" y="132"/>
                    </a:lnTo>
                    <a:lnTo>
                      <a:pt x="316" y="126"/>
                    </a:lnTo>
                    <a:close/>
                    <a:moveTo>
                      <a:pt x="289" y="116"/>
                    </a:moveTo>
                    <a:lnTo>
                      <a:pt x="289" y="126"/>
                    </a:lnTo>
                    <a:lnTo>
                      <a:pt x="300" y="132"/>
                    </a:lnTo>
                    <a:lnTo>
                      <a:pt x="305" y="121"/>
                    </a:lnTo>
                    <a:lnTo>
                      <a:pt x="289" y="116"/>
                    </a:lnTo>
                    <a:close/>
                    <a:moveTo>
                      <a:pt x="268" y="105"/>
                    </a:moveTo>
                    <a:lnTo>
                      <a:pt x="263" y="116"/>
                    </a:lnTo>
                    <a:lnTo>
                      <a:pt x="279" y="121"/>
                    </a:lnTo>
                    <a:lnTo>
                      <a:pt x="279" y="111"/>
                    </a:lnTo>
                    <a:lnTo>
                      <a:pt x="268" y="105"/>
                    </a:lnTo>
                    <a:lnTo>
                      <a:pt x="268" y="105"/>
                    </a:lnTo>
                    <a:lnTo>
                      <a:pt x="268" y="105"/>
                    </a:lnTo>
                    <a:close/>
                    <a:moveTo>
                      <a:pt x="242" y="95"/>
                    </a:moveTo>
                    <a:lnTo>
                      <a:pt x="237" y="105"/>
                    </a:lnTo>
                    <a:lnTo>
                      <a:pt x="253" y="111"/>
                    </a:lnTo>
                    <a:lnTo>
                      <a:pt x="258" y="105"/>
                    </a:lnTo>
                    <a:lnTo>
                      <a:pt x="242" y="95"/>
                    </a:lnTo>
                    <a:close/>
                    <a:moveTo>
                      <a:pt x="216" y="90"/>
                    </a:moveTo>
                    <a:lnTo>
                      <a:pt x="216" y="95"/>
                    </a:lnTo>
                    <a:lnTo>
                      <a:pt x="226" y="100"/>
                    </a:lnTo>
                    <a:lnTo>
                      <a:pt x="232" y="95"/>
                    </a:lnTo>
                    <a:lnTo>
                      <a:pt x="216" y="90"/>
                    </a:lnTo>
                    <a:close/>
                    <a:moveTo>
                      <a:pt x="195" y="79"/>
                    </a:moveTo>
                    <a:lnTo>
                      <a:pt x="189" y="84"/>
                    </a:lnTo>
                    <a:lnTo>
                      <a:pt x="205" y="90"/>
                    </a:lnTo>
                    <a:lnTo>
                      <a:pt x="205" y="84"/>
                    </a:lnTo>
                    <a:lnTo>
                      <a:pt x="195" y="79"/>
                    </a:lnTo>
                    <a:close/>
                    <a:moveTo>
                      <a:pt x="168" y="69"/>
                    </a:moveTo>
                    <a:lnTo>
                      <a:pt x="168" y="74"/>
                    </a:lnTo>
                    <a:lnTo>
                      <a:pt x="179" y="79"/>
                    </a:lnTo>
                    <a:lnTo>
                      <a:pt x="184" y="74"/>
                    </a:lnTo>
                    <a:lnTo>
                      <a:pt x="168" y="69"/>
                    </a:lnTo>
                    <a:close/>
                    <a:moveTo>
                      <a:pt x="147" y="58"/>
                    </a:moveTo>
                    <a:lnTo>
                      <a:pt x="142" y="63"/>
                    </a:lnTo>
                    <a:lnTo>
                      <a:pt x="158" y="74"/>
                    </a:lnTo>
                    <a:lnTo>
                      <a:pt x="158" y="63"/>
                    </a:lnTo>
                    <a:lnTo>
                      <a:pt x="147" y="58"/>
                    </a:lnTo>
                    <a:close/>
                    <a:moveTo>
                      <a:pt x="121" y="48"/>
                    </a:moveTo>
                    <a:lnTo>
                      <a:pt x="116" y="58"/>
                    </a:lnTo>
                    <a:lnTo>
                      <a:pt x="132" y="63"/>
                    </a:lnTo>
                    <a:lnTo>
                      <a:pt x="137" y="53"/>
                    </a:lnTo>
                    <a:lnTo>
                      <a:pt x="121" y="48"/>
                    </a:lnTo>
                    <a:close/>
                    <a:moveTo>
                      <a:pt x="100" y="37"/>
                    </a:moveTo>
                    <a:lnTo>
                      <a:pt x="95" y="48"/>
                    </a:lnTo>
                    <a:lnTo>
                      <a:pt x="105" y="53"/>
                    </a:lnTo>
                    <a:lnTo>
                      <a:pt x="111" y="42"/>
                    </a:lnTo>
                    <a:lnTo>
                      <a:pt x="100" y="37"/>
                    </a:lnTo>
                    <a:close/>
                    <a:moveTo>
                      <a:pt x="74" y="27"/>
                    </a:moveTo>
                    <a:lnTo>
                      <a:pt x="68" y="37"/>
                    </a:lnTo>
                    <a:lnTo>
                      <a:pt x="84" y="42"/>
                    </a:lnTo>
                    <a:lnTo>
                      <a:pt x="84" y="32"/>
                    </a:lnTo>
                    <a:lnTo>
                      <a:pt x="74" y="27"/>
                    </a:lnTo>
                    <a:close/>
                    <a:moveTo>
                      <a:pt x="47" y="21"/>
                    </a:moveTo>
                    <a:lnTo>
                      <a:pt x="47" y="27"/>
                    </a:lnTo>
                    <a:lnTo>
                      <a:pt x="58" y="32"/>
                    </a:lnTo>
                    <a:lnTo>
                      <a:pt x="63" y="27"/>
                    </a:lnTo>
                    <a:lnTo>
                      <a:pt x="47" y="21"/>
                    </a:lnTo>
                    <a:close/>
                    <a:moveTo>
                      <a:pt x="26" y="11"/>
                    </a:moveTo>
                    <a:lnTo>
                      <a:pt x="21" y="16"/>
                    </a:lnTo>
                    <a:lnTo>
                      <a:pt x="37" y="21"/>
                    </a:lnTo>
                    <a:lnTo>
                      <a:pt x="37" y="16"/>
                    </a:lnTo>
                    <a:lnTo>
                      <a:pt x="26" y="11"/>
                    </a:lnTo>
                    <a:close/>
                    <a:moveTo>
                      <a:pt x="0" y="0"/>
                    </a:moveTo>
                    <a:lnTo>
                      <a:pt x="0" y="6"/>
                    </a:lnTo>
                    <a:lnTo>
                      <a:pt x="11" y="11"/>
                    </a:lnTo>
                    <a:lnTo>
                      <a:pt x="16"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8" name="Freeform 15"/>
              <p:cNvSpPr>
                <a:spLocks noEditPoints="1"/>
              </p:cNvSpPr>
              <p:nvPr/>
            </p:nvSpPr>
            <p:spPr bwMode="auto">
              <a:xfrm>
                <a:off x="8490493" y="2714625"/>
                <a:ext cx="742950" cy="309563"/>
              </a:xfrm>
              <a:custGeom>
                <a:avLst/>
                <a:gdLst>
                  <a:gd name="T0" fmla="*/ 458 w 468"/>
                  <a:gd name="T1" fmla="*/ 195 h 195"/>
                  <a:gd name="T2" fmla="*/ 468 w 468"/>
                  <a:gd name="T3" fmla="*/ 190 h 195"/>
                  <a:gd name="T4" fmla="*/ 437 w 468"/>
                  <a:gd name="T5" fmla="*/ 174 h 195"/>
                  <a:gd name="T6" fmla="*/ 447 w 468"/>
                  <a:gd name="T7" fmla="*/ 190 h 195"/>
                  <a:gd name="T8" fmla="*/ 437 w 468"/>
                  <a:gd name="T9" fmla="*/ 174 h 195"/>
                  <a:gd name="T10" fmla="*/ 410 w 468"/>
                  <a:gd name="T11" fmla="*/ 174 h 195"/>
                  <a:gd name="T12" fmla="*/ 426 w 468"/>
                  <a:gd name="T13" fmla="*/ 174 h 195"/>
                  <a:gd name="T14" fmla="*/ 410 w 468"/>
                  <a:gd name="T15" fmla="*/ 169 h 195"/>
                  <a:gd name="T16" fmla="*/ 389 w 468"/>
                  <a:gd name="T17" fmla="*/ 158 h 195"/>
                  <a:gd name="T18" fmla="*/ 400 w 468"/>
                  <a:gd name="T19" fmla="*/ 169 h 195"/>
                  <a:gd name="T20" fmla="*/ 389 w 468"/>
                  <a:gd name="T21" fmla="*/ 158 h 195"/>
                  <a:gd name="T22" fmla="*/ 358 w 468"/>
                  <a:gd name="T23" fmla="*/ 153 h 195"/>
                  <a:gd name="T24" fmla="*/ 379 w 468"/>
                  <a:gd name="T25" fmla="*/ 153 h 195"/>
                  <a:gd name="T26" fmla="*/ 337 w 468"/>
                  <a:gd name="T27" fmla="*/ 137 h 195"/>
                  <a:gd name="T28" fmla="*/ 347 w 468"/>
                  <a:gd name="T29" fmla="*/ 153 h 195"/>
                  <a:gd name="T30" fmla="*/ 342 w 468"/>
                  <a:gd name="T31" fmla="*/ 137 h 195"/>
                  <a:gd name="T32" fmla="*/ 337 w 468"/>
                  <a:gd name="T33" fmla="*/ 137 h 195"/>
                  <a:gd name="T34" fmla="*/ 310 w 468"/>
                  <a:gd name="T35" fmla="*/ 137 h 195"/>
                  <a:gd name="T36" fmla="*/ 326 w 468"/>
                  <a:gd name="T37" fmla="*/ 132 h 195"/>
                  <a:gd name="T38" fmla="*/ 289 w 468"/>
                  <a:gd name="T39" fmla="*/ 116 h 195"/>
                  <a:gd name="T40" fmla="*/ 300 w 468"/>
                  <a:gd name="T41" fmla="*/ 132 h 195"/>
                  <a:gd name="T42" fmla="*/ 289 w 468"/>
                  <a:gd name="T43" fmla="*/ 116 h 195"/>
                  <a:gd name="T44" fmla="*/ 263 w 468"/>
                  <a:gd name="T45" fmla="*/ 116 h 195"/>
                  <a:gd name="T46" fmla="*/ 279 w 468"/>
                  <a:gd name="T47" fmla="*/ 111 h 195"/>
                  <a:gd name="T48" fmla="*/ 268 w 468"/>
                  <a:gd name="T49" fmla="*/ 105 h 195"/>
                  <a:gd name="T50" fmla="*/ 242 w 468"/>
                  <a:gd name="T51" fmla="*/ 95 h 195"/>
                  <a:gd name="T52" fmla="*/ 253 w 468"/>
                  <a:gd name="T53" fmla="*/ 111 h 195"/>
                  <a:gd name="T54" fmla="*/ 242 w 468"/>
                  <a:gd name="T55" fmla="*/ 95 h 195"/>
                  <a:gd name="T56" fmla="*/ 216 w 468"/>
                  <a:gd name="T57" fmla="*/ 95 h 195"/>
                  <a:gd name="T58" fmla="*/ 232 w 468"/>
                  <a:gd name="T59" fmla="*/ 95 h 195"/>
                  <a:gd name="T60" fmla="*/ 195 w 468"/>
                  <a:gd name="T61" fmla="*/ 79 h 195"/>
                  <a:gd name="T62" fmla="*/ 205 w 468"/>
                  <a:gd name="T63" fmla="*/ 90 h 195"/>
                  <a:gd name="T64" fmla="*/ 195 w 468"/>
                  <a:gd name="T65" fmla="*/ 79 h 195"/>
                  <a:gd name="T66" fmla="*/ 168 w 468"/>
                  <a:gd name="T67" fmla="*/ 74 h 195"/>
                  <a:gd name="T68" fmla="*/ 184 w 468"/>
                  <a:gd name="T69" fmla="*/ 74 h 195"/>
                  <a:gd name="T70" fmla="*/ 147 w 468"/>
                  <a:gd name="T71" fmla="*/ 58 h 195"/>
                  <a:gd name="T72" fmla="*/ 158 w 468"/>
                  <a:gd name="T73" fmla="*/ 74 h 195"/>
                  <a:gd name="T74" fmla="*/ 147 w 468"/>
                  <a:gd name="T75" fmla="*/ 58 h 195"/>
                  <a:gd name="T76" fmla="*/ 116 w 468"/>
                  <a:gd name="T77" fmla="*/ 58 h 195"/>
                  <a:gd name="T78" fmla="*/ 137 w 468"/>
                  <a:gd name="T79" fmla="*/ 53 h 195"/>
                  <a:gd name="T80" fmla="*/ 100 w 468"/>
                  <a:gd name="T81" fmla="*/ 37 h 195"/>
                  <a:gd name="T82" fmla="*/ 105 w 468"/>
                  <a:gd name="T83" fmla="*/ 53 h 195"/>
                  <a:gd name="T84" fmla="*/ 100 w 468"/>
                  <a:gd name="T85" fmla="*/ 37 h 195"/>
                  <a:gd name="T86" fmla="*/ 68 w 468"/>
                  <a:gd name="T87" fmla="*/ 37 h 195"/>
                  <a:gd name="T88" fmla="*/ 84 w 468"/>
                  <a:gd name="T89" fmla="*/ 32 h 195"/>
                  <a:gd name="T90" fmla="*/ 47 w 468"/>
                  <a:gd name="T91" fmla="*/ 21 h 195"/>
                  <a:gd name="T92" fmla="*/ 58 w 468"/>
                  <a:gd name="T93" fmla="*/ 32 h 195"/>
                  <a:gd name="T94" fmla="*/ 47 w 468"/>
                  <a:gd name="T95" fmla="*/ 21 h 195"/>
                  <a:gd name="T96" fmla="*/ 21 w 468"/>
                  <a:gd name="T97" fmla="*/ 16 h 195"/>
                  <a:gd name="T98" fmla="*/ 37 w 468"/>
                  <a:gd name="T99" fmla="*/ 16 h 195"/>
                  <a:gd name="T100" fmla="*/ 0 w 468"/>
                  <a:gd name="T101" fmla="*/ 0 h 195"/>
                  <a:gd name="T102" fmla="*/ 11 w 468"/>
                  <a:gd name="T103" fmla="*/ 11 h 195"/>
                  <a:gd name="T104" fmla="*/ 0 w 468"/>
                  <a:gd name="T10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8" h="195">
                    <a:moveTo>
                      <a:pt x="458" y="184"/>
                    </a:moveTo>
                    <a:lnTo>
                      <a:pt x="458" y="195"/>
                    </a:lnTo>
                    <a:lnTo>
                      <a:pt x="463" y="195"/>
                    </a:lnTo>
                    <a:lnTo>
                      <a:pt x="468" y="190"/>
                    </a:lnTo>
                    <a:lnTo>
                      <a:pt x="458" y="184"/>
                    </a:lnTo>
                    <a:moveTo>
                      <a:pt x="437" y="174"/>
                    </a:moveTo>
                    <a:lnTo>
                      <a:pt x="431" y="184"/>
                    </a:lnTo>
                    <a:lnTo>
                      <a:pt x="447" y="190"/>
                    </a:lnTo>
                    <a:lnTo>
                      <a:pt x="447" y="184"/>
                    </a:lnTo>
                    <a:lnTo>
                      <a:pt x="437" y="174"/>
                    </a:lnTo>
                    <a:moveTo>
                      <a:pt x="410" y="169"/>
                    </a:moveTo>
                    <a:lnTo>
                      <a:pt x="410" y="174"/>
                    </a:lnTo>
                    <a:lnTo>
                      <a:pt x="421" y="179"/>
                    </a:lnTo>
                    <a:lnTo>
                      <a:pt x="426" y="174"/>
                    </a:lnTo>
                    <a:lnTo>
                      <a:pt x="410" y="169"/>
                    </a:lnTo>
                    <a:lnTo>
                      <a:pt x="410" y="169"/>
                    </a:lnTo>
                    <a:lnTo>
                      <a:pt x="410" y="169"/>
                    </a:lnTo>
                    <a:moveTo>
                      <a:pt x="389" y="158"/>
                    </a:moveTo>
                    <a:lnTo>
                      <a:pt x="384" y="163"/>
                    </a:lnTo>
                    <a:lnTo>
                      <a:pt x="400" y="169"/>
                    </a:lnTo>
                    <a:lnTo>
                      <a:pt x="400" y="163"/>
                    </a:lnTo>
                    <a:lnTo>
                      <a:pt x="389" y="158"/>
                    </a:lnTo>
                    <a:moveTo>
                      <a:pt x="363" y="147"/>
                    </a:moveTo>
                    <a:lnTo>
                      <a:pt x="358" y="153"/>
                    </a:lnTo>
                    <a:lnTo>
                      <a:pt x="374" y="158"/>
                    </a:lnTo>
                    <a:lnTo>
                      <a:pt x="379" y="153"/>
                    </a:lnTo>
                    <a:lnTo>
                      <a:pt x="363" y="147"/>
                    </a:lnTo>
                    <a:moveTo>
                      <a:pt x="337" y="137"/>
                    </a:moveTo>
                    <a:lnTo>
                      <a:pt x="337" y="142"/>
                    </a:lnTo>
                    <a:lnTo>
                      <a:pt x="347" y="153"/>
                    </a:lnTo>
                    <a:lnTo>
                      <a:pt x="353" y="142"/>
                    </a:lnTo>
                    <a:lnTo>
                      <a:pt x="342" y="137"/>
                    </a:lnTo>
                    <a:lnTo>
                      <a:pt x="342" y="137"/>
                    </a:lnTo>
                    <a:lnTo>
                      <a:pt x="337" y="137"/>
                    </a:lnTo>
                    <a:moveTo>
                      <a:pt x="316" y="126"/>
                    </a:moveTo>
                    <a:lnTo>
                      <a:pt x="310" y="137"/>
                    </a:lnTo>
                    <a:lnTo>
                      <a:pt x="326" y="142"/>
                    </a:lnTo>
                    <a:lnTo>
                      <a:pt x="326" y="132"/>
                    </a:lnTo>
                    <a:lnTo>
                      <a:pt x="316" y="126"/>
                    </a:lnTo>
                    <a:moveTo>
                      <a:pt x="289" y="116"/>
                    </a:moveTo>
                    <a:lnTo>
                      <a:pt x="289" y="126"/>
                    </a:lnTo>
                    <a:lnTo>
                      <a:pt x="300" y="132"/>
                    </a:lnTo>
                    <a:lnTo>
                      <a:pt x="305" y="121"/>
                    </a:lnTo>
                    <a:lnTo>
                      <a:pt x="289" y="116"/>
                    </a:lnTo>
                    <a:moveTo>
                      <a:pt x="268" y="105"/>
                    </a:moveTo>
                    <a:lnTo>
                      <a:pt x="263" y="116"/>
                    </a:lnTo>
                    <a:lnTo>
                      <a:pt x="279" y="121"/>
                    </a:lnTo>
                    <a:lnTo>
                      <a:pt x="279" y="111"/>
                    </a:lnTo>
                    <a:lnTo>
                      <a:pt x="268" y="105"/>
                    </a:lnTo>
                    <a:lnTo>
                      <a:pt x="268" y="105"/>
                    </a:lnTo>
                    <a:lnTo>
                      <a:pt x="268" y="105"/>
                    </a:lnTo>
                    <a:moveTo>
                      <a:pt x="242" y="95"/>
                    </a:moveTo>
                    <a:lnTo>
                      <a:pt x="237" y="105"/>
                    </a:lnTo>
                    <a:lnTo>
                      <a:pt x="253" y="111"/>
                    </a:lnTo>
                    <a:lnTo>
                      <a:pt x="258" y="105"/>
                    </a:lnTo>
                    <a:lnTo>
                      <a:pt x="242" y="95"/>
                    </a:lnTo>
                    <a:moveTo>
                      <a:pt x="216" y="90"/>
                    </a:moveTo>
                    <a:lnTo>
                      <a:pt x="216" y="95"/>
                    </a:lnTo>
                    <a:lnTo>
                      <a:pt x="226" y="100"/>
                    </a:lnTo>
                    <a:lnTo>
                      <a:pt x="232" y="95"/>
                    </a:lnTo>
                    <a:lnTo>
                      <a:pt x="216" y="90"/>
                    </a:lnTo>
                    <a:moveTo>
                      <a:pt x="195" y="79"/>
                    </a:moveTo>
                    <a:lnTo>
                      <a:pt x="189" y="84"/>
                    </a:lnTo>
                    <a:lnTo>
                      <a:pt x="205" y="90"/>
                    </a:lnTo>
                    <a:lnTo>
                      <a:pt x="205" y="84"/>
                    </a:lnTo>
                    <a:lnTo>
                      <a:pt x="195" y="79"/>
                    </a:lnTo>
                    <a:moveTo>
                      <a:pt x="168" y="69"/>
                    </a:moveTo>
                    <a:lnTo>
                      <a:pt x="168" y="74"/>
                    </a:lnTo>
                    <a:lnTo>
                      <a:pt x="179" y="79"/>
                    </a:lnTo>
                    <a:lnTo>
                      <a:pt x="184" y="74"/>
                    </a:lnTo>
                    <a:lnTo>
                      <a:pt x="168" y="69"/>
                    </a:lnTo>
                    <a:moveTo>
                      <a:pt x="147" y="58"/>
                    </a:moveTo>
                    <a:lnTo>
                      <a:pt x="142" y="63"/>
                    </a:lnTo>
                    <a:lnTo>
                      <a:pt x="158" y="74"/>
                    </a:lnTo>
                    <a:lnTo>
                      <a:pt x="158" y="63"/>
                    </a:lnTo>
                    <a:lnTo>
                      <a:pt x="147" y="58"/>
                    </a:lnTo>
                    <a:moveTo>
                      <a:pt x="121" y="48"/>
                    </a:moveTo>
                    <a:lnTo>
                      <a:pt x="116" y="58"/>
                    </a:lnTo>
                    <a:lnTo>
                      <a:pt x="132" y="63"/>
                    </a:lnTo>
                    <a:lnTo>
                      <a:pt x="137" y="53"/>
                    </a:lnTo>
                    <a:lnTo>
                      <a:pt x="121" y="48"/>
                    </a:lnTo>
                    <a:moveTo>
                      <a:pt x="100" y="37"/>
                    </a:moveTo>
                    <a:lnTo>
                      <a:pt x="95" y="48"/>
                    </a:lnTo>
                    <a:lnTo>
                      <a:pt x="105" y="53"/>
                    </a:lnTo>
                    <a:lnTo>
                      <a:pt x="111" y="42"/>
                    </a:lnTo>
                    <a:lnTo>
                      <a:pt x="100" y="37"/>
                    </a:lnTo>
                    <a:moveTo>
                      <a:pt x="74" y="27"/>
                    </a:moveTo>
                    <a:lnTo>
                      <a:pt x="68" y="37"/>
                    </a:lnTo>
                    <a:lnTo>
                      <a:pt x="84" y="42"/>
                    </a:lnTo>
                    <a:lnTo>
                      <a:pt x="84" y="32"/>
                    </a:lnTo>
                    <a:lnTo>
                      <a:pt x="74" y="27"/>
                    </a:lnTo>
                    <a:moveTo>
                      <a:pt x="47" y="21"/>
                    </a:moveTo>
                    <a:lnTo>
                      <a:pt x="47" y="27"/>
                    </a:lnTo>
                    <a:lnTo>
                      <a:pt x="58" y="32"/>
                    </a:lnTo>
                    <a:lnTo>
                      <a:pt x="63" y="27"/>
                    </a:lnTo>
                    <a:lnTo>
                      <a:pt x="47" y="21"/>
                    </a:lnTo>
                    <a:moveTo>
                      <a:pt x="26" y="11"/>
                    </a:moveTo>
                    <a:lnTo>
                      <a:pt x="21" y="16"/>
                    </a:lnTo>
                    <a:lnTo>
                      <a:pt x="37" y="21"/>
                    </a:lnTo>
                    <a:lnTo>
                      <a:pt x="37" y="16"/>
                    </a:lnTo>
                    <a:lnTo>
                      <a:pt x="26" y="11"/>
                    </a:lnTo>
                    <a:moveTo>
                      <a:pt x="0" y="0"/>
                    </a:moveTo>
                    <a:lnTo>
                      <a:pt x="0" y="6"/>
                    </a:lnTo>
                    <a:lnTo>
                      <a:pt x="11" y="11"/>
                    </a:lnTo>
                    <a:lnTo>
                      <a:pt x="16"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08" name="圆角矩形 107"/>
            <p:cNvSpPr/>
            <p:nvPr/>
          </p:nvSpPr>
          <p:spPr>
            <a:xfrm>
              <a:off x="6712582" y="1949817"/>
              <a:ext cx="2022873" cy="1523692"/>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3"/>
                                        </p:tgtEl>
                                        <p:attrNameLst>
                                          <p:attrName>style.visibility</p:attrName>
                                        </p:attrNameLst>
                                      </p:cBhvr>
                                      <p:to>
                                        <p:strVal val="visible"/>
                                      </p:to>
                                    </p:set>
                                    <p:animEffect transition="in" filter="fade">
                                      <p:cBhvr>
                                        <p:cTn id="21" dur="500"/>
                                        <p:tgtEl>
                                          <p:spTgt spid="103"/>
                                        </p:tgtEl>
                                      </p:cBhvr>
                                    </p:animEffect>
                                  </p:childTnLst>
                                </p:cTn>
                              </p:par>
                            </p:childTnLst>
                          </p:cTn>
                        </p:par>
                        <p:par>
                          <p:cTn id="22" fill="hold">
                            <p:stCondLst>
                              <p:cond delay="2000"/>
                            </p:stCondLst>
                            <p:childTnLst>
                              <p:par>
                                <p:cTn id="23" presetID="10" presetClass="entr" presetSubtype="0" fill="hold" grpId="0" nodeType="afterEffect">
                                  <p:stCondLst>
                                    <p:cond delay="0"/>
                                  </p:stCondLst>
                                  <p:iterate type="lt">
                                    <p:tmPct val="10000"/>
                                  </p:iterate>
                                  <p:childTnLst>
                                    <p:set>
                                      <p:cBhvr>
                                        <p:cTn id="24" dur="1" fill="hold">
                                          <p:stCondLst>
                                            <p:cond delay="0"/>
                                          </p:stCondLst>
                                        </p:cTn>
                                        <p:tgtEl>
                                          <p:spTgt spid="104"/>
                                        </p:tgtEl>
                                        <p:attrNameLst>
                                          <p:attrName>style.visibility</p:attrName>
                                        </p:attrNameLst>
                                      </p:cBhvr>
                                      <p:to>
                                        <p:strVal val="visible"/>
                                      </p:to>
                                    </p:set>
                                    <p:animEffect transition="in" filter="fade">
                                      <p:cBhvr>
                                        <p:cTn id="25" dur="500"/>
                                        <p:tgtEl>
                                          <p:spTgt spid="104"/>
                                        </p:tgtEl>
                                      </p:cBhvr>
                                    </p:animEffect>
                                  </p:childTnLst>
                                </p:cTn>
                              </p:par>
                            </p:childTnLst>
                          </p:cTn>
                        </p:par>
                        <p:par>
                          <p:cTn id="26" fill="hold">
                            <p:stCondLst>
                              <p:cond delay="5150"/>
                            </p:stCondLst>
                            <p:childTnLst>
                              <p:par>
                                <p:cTn id="27" presetID="53" presetClass="entr" presetSubtype="16"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Effect transition="in" filter="fade">
                                      <p:cBhvr>
                                        <p:cTn id="31" dur="500"/>
                                        <p:tgtEl>
                                          <p:spTgt spid="46"/>
                                        </p:tgtEl>
                                      </p:cBhvr>
                                    </p:animEffect>
                                  </p:childTnLst>
                                </p:cTn>
                              </p:par>
                            </p:childTnLst>
                          </p:cTn>
                        </p:par>
                        <p:par>
                          <p:cTn id="32" fill="hold">
                            <p:stCondLst>
                              <p:cond delay="5650"/>
                            </p:stCondLst>
                            <p:childTnLst>
                              <p:par>
                                <p:cTn id="33" presetID="2" presetClass="entr" presetSubtype="1" fill="hold" nodeType="afterEffect">
                                  <p:stCondLst>
                                    <p:cond delay="0"/>
                                  </p:stCondLst>
                                  <p:childTnLst>
                                    <p:set>
                                      <p:cBhvr>
                                        <p:cTn id="34" dur="1" fill="hold">
                                          <p:stCondLst>
                                            <p:cond delay="0"/>
                                          </p:stCondLst>
                                        </p:cTn>
                                        <p:tgtEl>
                                          <p:spTgt spid="109"/>
                                        </p:tgtEl>
                                        <p:attrNameLst>
                                          <p:attrName>style.visibility</p:attrName>
                                        </p:attrNameLst>
                                      </p:cBhvr>
                                      <p:to>
                                        <p:strVal val="visible"/>
                                      </p:to>
                                    </p:set>
                                    <p:anim calcmode="lin" valueType="num">
                                      <p:cBhvr additive="base">
                                        <p:cTn id="35" dur="500" fill="hold"/>
                                        <p:tgtEl>
                                          <p:spTgt spid="109"/>
                                        </p:tgtEl>
                                        <p:attrNameLst>
                                          <p:attrName>ppt_x</p:attrName>
                                        </p:attrNameLst>
                                      </p:cBhvr>
                                      <p:tavLst>
                                        <p:tav tm="0">
                                          <p:val>
                                            <p:strVal val="#ppt_x"/>
                                          </p:val>
                                        </p:tav>
                                        <p:tav tm="100000">
                                          <p:val>
                                            <p:strVal val="#ppt_x"/>
                                          </p:val>
                                        </p:tav>
                                      </p:tavLst>
                                    </p:anim>
                                    <p:anim calcmode="lin" valueType="num">
                                      <p:cBhvr additive="base">
                                        <p:cTn id="36" dur="500" fill="hold"/>
                                        <p:tgtEl>
                                          <p:spTgt spid="109"/>
                                        </p:tgtEl>
                                        <p:attrNameLst>
                                          <p:attrName>ppt_y</p:attrName>
                                        </p:attrNameLst>
                                      </p:cBhvr>
                                      <p:tavLst>
                                        <p:tav tm="0">
                                          <p:val>
                                            <p:strVal val="0-#ppt_h/2"/>
                                          </p:val>
                                        </p:tav>
                                        <p:tav tm="100000">
                                          <p:val>
                                            <p:strVal val="#ppt_y"/>
                                          </p:val>
                                        </p:tav>
                                      </p:tavLst>
                                    </p:anim>
                                  </p:childTnLst>
                                </p:cTn>
                              </p:par>
                            </p:childTnLst>
                          </p:cTn>
                        </p:par>
                        <p:par>
                          <p:cTn id="37" fill="hold">
                            <p:stCondLst>
                              <p:cond delay="6150"/>
                            </p:stCondLst>
                            <p:childTnLst>
                              <p:par>
                                <p:cTn id="38" presetID="22" presetClass="entr" presetSubtype="1" fill="hold" grpId="0" nodeType="after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wipe(up)">
                                      <p:cBhvr>
                                        <p:cTn id="40" dur="500"/>
                                        <p:tgtEl>
                                          <p:spTgt spid="105"/>
                                        </p:tgtEl>
                                      </p:cBhvr>
                                    </p:animEffect>
                                  </p:childTnLst>
                                </p:cTn>
                              </p:par>
                            </p:childTnLst>
                          </p:cTn>
                        </p:par>
                        <p:par>
                          <p:cTn id="41" fill="hold">
                            <p:stCondLst>
                              <p:cond delay="6650"/>
                            </p:stCondLst>
                            <p:childTnLst>
                              <p:par>
                                <p:cTn id="42" presetID="10" presetClass="entr" presetSubtype="0" fill="hold" grpId="0" nodeType="after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fade">
                                      <p:cBhvr>
                                        <p:cTn id="44" dur="500"/>
                                        <p:tgtEl>
                                          <p:spTgt spid="106"/>
                                        </p:tgtEl>
                                      </p:cBhvr>
                                    </p:animEffect>
                                  </p:childTnLst>
                                </p:cTn>
                              </p:par>
                              <p:par>
                                <p:cTn id="45" presetID="10" presetClass="entr" presetSubtype="0" fill="hold" grpId="0" nodeType="withEffect">
                                  <p:stCondLst>
                                    <p:cond delay="0"/>
                                  </p:stCondLst>
                                  <p:iterate type="lt">
                                    <p:tmPct val="10000"/>
                                  </p:iterate>
                                  <p:childTnLst>
                                    <p:set>
                                      <p:cBhvr>
                                        <p:cTn id="46" dur="1" fill="hold">
                                          <p:stCondLst>
                                            <p:cond delay="0"/>
                                          </p:stCondLst>
                                        </p:cTn>
                                        <p:tgtEl>
                                          <p:spTgt spid="107"/>
                                        </p:tgtEl>
                                        <p:attrNameLst>
                                          <p:attrName>style.visibility</p:attrName>
                                        </p:attrNameLst>
                                      </p:cBhvr>
                                      <p:to>
                                        <p:strVal val="visible"/>
                                      </p:to>
                                    </p:set>
                                    <p:animEffect transition="in" filter="fade">
                                      <p:cBhvr>
                                        <p:cTn id="4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3" grpId="0"/>
      <p:bldP spid="104" grpId="0"/>
      <p:bldP spid="105" grpId="0" animBg="1"/>
      <p:bldP spid="106" grpId="0"/>
      <p:bldP spid="1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grpSp>
        <p:nvGrpSpPr>
          <p:cNvPr id="3" name="组合 2"/>
          <p:cNvGrpSpPr/>
          <p:nvPr/>
        </p:nvGrpSpPr>
        <p:grpSpPr>
          <a:xfrm>
            <a:off x="296082" y="292100"/>
            <a:ext cx="599329" cy="599329"/>
            <a:chOff x="2112182" y="3122122"/>
            <a:chExt cx="935818" cy="935818"/>
          </a:xfrm>
        </p:grpSpPr>
        <p:sp>
          <p:nvSpPr>
            <p:cNvPr id="4" name="椭圆 3"/>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6" name="文本框 5"/>
          <p:cNvSpPr txBox="1"/>
          <p:nvPr/>
        </p:nvSpPr>
        <p:spPr>
          <a:xfrm>
            <a:off x="1079499" y="360931"/>
            <a:ext cx="3066615" cy="461665"/>
          </a:xfrm>
          <a:prstGeom prst="rect">
            <a:avLst/>
          </a:prstGeom>
          <a:noFill/>
        </p:spPr>
        <p:txBody>
          <a:bodyPr wrap="square" rtlCol="0">
            <a:spAutoFit/>
          </a:bodyPr>
          <a:lstStyle/>
          <a:p>
            <a:r>
              <a:rPr lang="zh-CN" altLang="en-US" sz="2400" dirty="0">
                <a:solidFill>
                  <a:schemeClr val="bg1">
                    <a:lumMod val="50000"/>
                  </a:schemeClr>
                </a:solidFill>
                <a:cs typeface="+mn-ea"/>
                <a:sym typeface="+mn-lt"/>
              </a:rPr>
              <a:t>年终工作内容概述</a:t>
            </a:r>
          </a:p>
        </p:txBody>
      </p:sp>
      <p:grpSp>
        <p:nvGrpSpPr>
          <p:cNvPr id="7" name="Group 4"/>
          <p:cNvGrpSpPr/>
          <p:nvPr/>
        </p:nvGrpSpPr>
        <p:grpSpPr>
          <a:xfrm>
            <a:off x="1315533" y="2197242"/>
            <a:ext cx="682723" cy="576488"/>
            <a:chOff x="5408613" y="4151313"/>
            <a:chExt cx="1458913" cy="1231900"/>
          </a:xfrm>
          <a:effectLst>
            <a:outerShdw blurRad="317500" dist="190500" dir="8100000" algn="tr" rotWithShape="0">
              <a:prstClr val="black">
                <a:alpha val="40000"/>
              </a:prstClr>
            </a:outerShdw>
          </a:effectLst>
        </p:grpSpPr>
        <p:sp>
          <p:nvSpPr>
            <p:cNvPr id="8" name="Rectangle 16"/>
            <p:cNvSpPr>
              <a:spLocks noChangeArrowheads="1"/>
            </p:cNvSpPr>
            <p:nvPr/>
          </p:nvSpPr>
          <p:spPr bwMode="auto">
            <a:xfrm>
              <a:off x="5408613" y="4151313"/>
              <a:ext cx="1458913" cy="284163"/>
            </a:xfrm>
            <a:prstGeom prst="rect">
              <a:avLst/>
            </a:prstGeom>
            <a:solidFill>
              <a:srgbClr val="966836"/>
            </a:solidFill>
            <a:ln>
              <a:noFill/>
            </a:ln>
          </p:spPr>
          <p:txBody>
            <a:bodyPr vert="horz" wrap="square" lIns="91440" tIns="45720" rIns="91440" bIns="45720" numCol="1" anchor="t" anchorCtr="0" compatLnSpc="1"/>
            <a:lstStyle/>
            <a:p>
              <a:endParaRPr lang="en-US">
                <a:cs typeface="+mn-ea"/>
                <a:sym typeface="+mn-lt"/>
              </a:endParaRPr>
            </a:p>
          </p:txBody>
        </p:sp>
        <p:sp>
          <p:nvSpPr>
            <p:cNvPr id="9" name="Freeform 18"/>
            <p:cNvSpPr/>
            <p:nvPr/>
          </p:nvSpPr>
          <p:spPr bwMode="auto">
            <a:xfrm>
              <a:off x="5480052" y="4435474"/>
              <a:ext cx="1316037" cy="947739"/>
            </a:xfrm>
            <a:custGeom>
              <a:avLst/>
              <a:gdLst>
                <a:gd name="T0" fmla="*/ 669 w 829"/>
                <a:gd name="T1" fmla="*/ 597 h 597"/>
                <a:gd name="T2" fmla="*/ 160 w 829"/>
                <a:gd name="T3" fmla="*/ 597 h 597"/>
                <a:gd name="T4" fmla="*/ 0 w 829"/>
                <a:gd name="T5" fmla="*/ 0 h 597"/>
                <a:gd name="T6" fmla="*/ 829 w 829"/>
                <a:gd name="T7" fmla="*/ 0 h 597"/>
                <a:gd name="T8" fmla="*/ 669 w 829"/>
                <a:gd name="T9" fmla="*/ 597 h 597"/>
              </a:gdLst>
              <a:ahLst/>
              <a:cxnLst>
                <a:cxn ang="0">
                  <a:pos x="T0" y="T1"/>
                </a:cxn>
                <a:cxn ang="0">
                  <a:pos x="T2" y="T3"/>
                </a:cxn>
                <a:cxn ang="0">
                  <a:pos x="T4" y="T5"/>
                </a:cxn>
                <a:cxn ang="0">
                  <a:pos x="T6" y="T7"/>
                </a:cxn>
                <a:cxn ang="0">
                  <a:pos x="T8" y="T9"/>
                </a:cxn>
              </a:cxnLst>
              <a:rect l="0" t="0" r="r" b="b"/>
              <a:pathLst>
                <a:path w="829" h="597">
                  <a:moveTo>
                    <a:pt x="669" y="597"/>
                  </a:moveTo>
                  <a:lnTo>
                    <a:pt x="160" y="597"/>
                  </a:lnTo>
                  <a:lnTo>
                    <a:pt x="0" y="0"/>
                  </a:lnTo>
                  <a:lnTo>
                    <a:pt x="829" y="0"/>
                  </a:lnTo>
                  <a:lnTo>
                    <a:pt x="669" y="597"/>
                  </a:lnTo>
                  <a:close/>
                </a:path>
              </a:pathLst>
            </a:custGeom>
            <a:solidFill>
              <a:srgbClr val="009999"/>
            </a:solidFill>
            <a:ln>
              <a:noFill/>
            </a:ln>
          </p:spPr>
          <p:txBody>
            <a:bodyPr vert="horz" wrap="square" lIns="91440" tIns="45720" rIns="91440" bIns="45720" numCol="1" anchor="t" anchorCtr="0" compatLnSpc="1"/>
            <a:lstStyle/>
            <a:p>
              <a:endParaRPr lang="en-US">
                <a:cs typeface="+mn-ea"/>
                <a:sym typeface="+mn-lt"/>
              </a:endParaRPr>
            </a:p>
          </p:txBody>
        </p:sp>
        <p:sp>
          <p:nvSpPr>
            <p:cNvPr id="10" name="Freeform 20"/>
            <p:cNvSpPr/>
            <p:nvPr/>
          </p:nvSpPr>
          <p:spPr bwMode="auto">
            <a:xfrm>
              <a:off x="6137276" y="4151313"/>
              <a:ext cx="730250" cy="284163"/>
            </a:xfrm>
            <a:custGeom>
              <a:avLst/>
              <a:gdLst>
                <a:gd name="T0" fmla="*/ 460 w 460"/>
                <a:gd name="T1" fmla="*/ 0 h 179"/>
                <a:gd name="T2" fmla="*/ 14 w 460"/>
                <a:gd name="T3" fmla="*/ 0 h 179"/>
                <a:gd name="T4" fmla="*/ 0 w 460"/>
                <a:gd name="T5" fmla="*/ 0 h 179"/>
                <a:gd name="T6" fmla="*/ 0 w 460"/>
                <a:gd name="T7" fmla="*/ 179 h 179"/>
                <a:gd name="T8" fmla="*/ 415 w 460"/>
                <a:gd name="T9" fmla="*/ 179 h 179"/>
                <a:gd name="T10" fmla="*/ 460 w 460"/>
                <a:gd name="T11" fmla="*/ 179 h 179"/>
                <a:gd name="T12" fmla="*/ 460 w 460"/>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460" h="179">
                  <a:moveTo>
                    <a:pt x="460" y="0"/>
                  </a:moveTo>
                  <a:lnTo>
                    <a:pt x="14" y="0"/>
                  </a:lnTo>
                  <a:lnTo>
                    <a:pt x="0" y="0"/>
                  </a:lnTo>
                  <a:lnTo>
                    <a:pt x="0" y="179"/>
                  </a:lnTo>
                  <a:lnTo>
                    <a:pt x="415" y="179"/>
                  </a:lnTo>
                  <a:lnTo>
                    <a:pt x="460" y="179"/>
                  </a:lnTo>
                  <a:lnTo>
                    <a:pt x="460" y="0"/>
                  </a:lnTo>
                  <a:close/>
                </a:path>
              </a:pathLst>
            </a:custGeom>
            <a:solidFill>
              <a:srgbClr val="7E582E"/>
            </a:solidFill>
            <a:ln>
              <a:noFill/>
            </a:ln>
          </p:spPr>
          <p:txBody>
            <a:bodyPr vert="horz" wrap="square" lIns="91440" tIns="45720" rIns="91440" bIns="45720" numCol="1" anchor="t" anchorCtr="0" compatLnSpc="1"/>
            <a:lstStyle/>
            <a:p>
              <a:endParaRPr lang="en-US">
                <a:cs typeface="+mn-ea"/>
                <a:sym typeface="+mn-lt"/>
              </a:endParaRPr>
            </a:p>
          </p:txBody>
        </p:sp>
        <p:sp>
          <p:nvSpPr>
            <p:cNvPr id="11" name="Freeform 22"/>
            <p:cNvSpPr/>
            <p:nvPr/>
          </p:nvSpPr>
          <p:spPr bwMode="auto">
            <a:xfrm>
              <a:off x="6137276" y="4435475"/>
              <a:ext cx="658813" cy="947738"/>
            </a:xfrm>
            <a:custGeom>
              <a:avLst/>
              <a:gdLst>
                <a:gd name="T0" fmla="*/ 415 w 415"/>
                <a:gd name="T1" fmla="*/ 0 h 597"/>
                <a:gd name="T2" fmla="*/ 0 w 415"/>
                <a:gd name="T3" fmla="*/ 0 h 597"/>
                <a:gd name="T4" fmla="*/ 0 w 415"/>
                <a:gd name="T5" fmla="*/ 597 h 597"/>
                <a:gd name="T6" fmla="*/ 255 w 415"/>
                <a:gd name="T7" fmla="*/ 597 h 597"/>
                <a:gd name="T8" fmla="*/ 415 w 415"/>
                <a:gd name="T9" fmla="*/ 0 h 597"/>
              </a:gdLst>
              <a:ahLst/>
              <a:cxnLst>
                <a:cxn ang="0">
                  <a:pos x="T0" y="T1"/>
                </a:cxn>
                <a:cxn ang="0">
                  <a:pos x="T2" y="T3"/>
                </a:cxn>
                <a:cxn ang="0">
                  <a:pos x="T4" y="T5"/>
                </a:cxn>
                <a:cxn ang="0">
                  <a:pos x="T6" y="T7"/>
                </a:cxn>
                <a:cxn ang="0">
                  <a:pos x="T8" y="T9"/>
                </a:cxn>
              </a:cxnLst>
              <a:rect l="0" t="0" r="r" b="b"/>
              <a:pathLst>
                <a:path w="415" h="597">
                  <a:moveTo>
                    <a:pt x="415" y="0"/>
                  </a:moveTo>
                  <a:lnTo>
                    <a:pt x="0" y="0"/>
                  </a:lnTo>
                  <a:lnTo>
                    <a:pt x="0" y="597"/>
                  </a:lnTo>
                  <a:lnTo>
                    <a:pt x="255" y="597"/>
                  </a:lnTo>
                  <a:lnTo>
                    <a:pt x="415" y="0"/>
                  </a:lnTo>
                  <a:close/>
                </a:path>
              </a:pathLst>
            </a:custGeom>
            <a:solidFill>
              <a:srgbClr val="006666"/>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12" name="Group 2"/>
          <p:cNvGrpSpPr/>
          <p:nvPr/>
        </p:nvGrpSpPr>
        <p:grpSpPr>
          <a:xfrm>
            <a:off x="1438721" y="2298617"/>
            <a:ext cx="2485969" cy="2017301"/>
            <a:chOff x="4586289" y="3298426"/>
            <a:chExt cx="3314625" cy="2689735"/>
          </a:xfrm>
          <a:effectLst>
            <a:outerShdw blurRad="317500" dist="190500" dir="8100000" algn="tr" rotWithShape="0">
              <a:prstClr val="black">
                <a:alpha val="40000"/>
              </a:prstClr>
            </a:outerShdw>
          </a:effectLst>
        </p:grpSpPr>
        <p:sp>
          <p:nvSpPr>
            <p:cNvPr id="13" name="Freeform 296"/>
            <p:cNvSpPr/>
            <p:nvPr/>
          </p:nvSpPr>
          <p:spPr bwMode="auto">
            <a:xfrm flipH="1">
              <a:off x="5905618" y="3475067"/>
              <a:ext cx="697299" cy="730906"/>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14" name="Freeform 297"/>
            <p:cNvSpPr/>
            <p:nvPr/>
          </p:nvSpPr>
          <p:spPr bwMode="auto">
            <a:xfrm flipH="1">
              <a:off x="6302230" y="3478965"/>
              <a:ext cx="300688" cy="721160"/>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15" name="Freeform 15"/>
            <p:cNvSpPr/>
            <p:nvPr/>
          </p:nvSpPr>
          <p:spPr bwMode="auto">
            <a:xfrm flipH="1">
              <a:off x="4586289" y="3932935"/>
              <a:ext cx="562944" cy="264186"/>
            </a:xfrm>
            <a:custGeom>
              <a:avLst/>
              <a:gdLst>
                <a:gd name="T0" fmla="*/ 0 w 84"/>
                <a:gd name="T1" fmla="*/ 31 h 41"/>
                <a:gd name="T2" fmla="*/ 0 w 84"/>
                <a:gd name="T3" fmla="*/ 7 h 41"/>
                <a:gd name="T4" fmla="*/ 19 w 84"/>
                <a:gd name="T5" fmla="*/ 2 h 41"/>
                <a:gd name="T6" fmla="*/ 39 w 84"/>
                <a:gd name="T7" fmla="*/ 14 h 41"/>
                <a:gd name="T8" fmla="*/ 41 w 84"/>
                <a:gd name="T9" fmla="*/ 29 h 41"/>
                <a:gd name="T10" fmla="*/ 26 w 84"/>
                <a:gd name="T11" fmla="*/ 24 h 41"/>
                <a:gd name="T12" fmla="*/ 40 w 84"/>
                <a:gd name="T13" fmla="*/ 30 h 41"/>
                <a:gd name="T14" fmla="*/ 52 w 84"/>
                <a:gd name="T15" fmla="*/ 18 h 41"/>
                <a:gd name="T16" fmla="*/ 68 w 84"/>
                <a:gd name="T17" fmla="*/ 10 h 41"/>
                <a:gd name="T18" fmla="*/ 78 w 84"/>
                <a:gd name="T19" fmla="*/ 20 h 41"/>
                <a:gd name="T20" fmla="*/ 54 w 84"/>
                <a:gd name="T21" fmla="*/ 36 h 41"/>
                <a:gd name="T22" fmla="*/ 30 w 84"/>
                <a:gd name="T23" fmla="*/ 37 h 41"/>
                <a:gd name="T24" fmla="*/ 0 w 84"/>
                <a:gd name="T25"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41">
                  <a:moveTo>
                    <a:pt x="0" y="31"/>
                  </a:moveTo>
                  <a:cubicBezTo>
                    <a:pt x="0" y="23"/>
                    <a:pt x="0" y="15"/>
                    <a:pt x="0" y="7"/>
                  </a:cubicBezTo>
                  <a:cubicBezTo>
                    <a:pt x="7" y="1"/>
                    <a:pt x="12" y="0"/>
                    <a:pt x="19" y="2"/>
                  </a:cubicBezTo>
                  <a:cubicBezTo>
                    <a:pt x="27" y="5"/>
                    <a:pt x="26" y="10"/>
                    <a:pt x="39" y="14"/>
                  </a:cubicBezTo>
                  <a:cubicBezTo>
                    <a:pt x="55" y="18"/>
                    <a:pt x="51" y="29"/>
                    <a:pt x="41" y="29"/>
                  </a:cubicBezTo>
                  <a:cubicBezTo>
                    <a:pt x="35" y="28"/>
                    <a:pt x="32" y="28"/>
                    <a:pt x="26" y="24"/>
                  </a:cubicBezTo>
                  <a:cubicBezTo>
                    <a:pt x="29" y="27"/>
                    <a:pt x="34" y="30"/>
                    <a:pt x="40" y="30"/>
                  </a:cubicBezTo>
                  <a:cubicBezTo>
                    <a:pt x="50" y="31"/>
                    <a:pt x="54" y="26"/>
                    <a:pt x="52" y="18"/>
                  </a:cubicBezTo>
                  <a:cubicBezTo>
                    <a:pt x="59" y="15"/>
                    <a:pt x="62" y="13"/>
                    <a:pt x="68" y="10"/>
                  </a:cubicBezTo>
                  <a:cubicBezTo>
                    <a:pt x="76" y="6"/>
                    <a:pt x="84" y="13"/>
                    <a:pt x="78" y="20"/>
                  </a:cubicBezTo>
                  <a:cubicBezTo>
                    <a:pt x="75" y="22"/>
                    <a:pt x="59" y="33"/>
                    <a:pt x="54" y="36"/>
                  </a:cubicBezTo>
                  <a:cubicBezTo>
                    <a:pt x="46" y="41"/>
                    <a:pt x="37" y="41"/>
                    <a:pt x="30" y="37"/>
                  </a:cubicBezTo>
                  <a:cubicBezTo>
                    <a:pt x="22" y="33"/>
                    <a:pt x="13" y="31"/>
                    <a:pt x="0" y="31"/>
                  </a:cubicBezTo>
                  <a:close/>
                </a:path>
              </a:pathLst>
            </a:custGeom>
            <a:solidFill>
              <a:srgbClr val="FFDCB8"/>
            </a:solidFill>
            <a:ln>
              <a:noFill/>
            </a:ln>
          </p:spPr>
          <p:txBody>
            <a:bodyPr vert="horz" wrap="square" lIns="121920" tIns="60960" rIns="121920" bIns="60960" numCol="1" anchor="t" anchorCtr="0" compatLnSpc="1"/>
            <a:lstStyle/>
            <a:p>
              <a:endParaRPr lang="id-ID" sz="1800">
                <a:cs typeface="+mn-ea"/>
                <a:sym typeface="+mn-lt"/>
              </a:endParaRPr>
            </a:p>
          </p:txBody>
        </p:sp>
        <p:sp>
          <p:nvSpPr>
            <p:cNvPr id="16" name="Freeform 15"/>
            <p:cNvSpPr/>
            <p:nvPr/>
          </p:nvSpPr>
          <p:spPr bwMode="auto">
            <a:xfrm flipH="1">
              <a:off x="4983194" y="3980646"/>
              <a:ext cx="1103135" cy="950324"/>
            </a:xfrm>
            <a:custGeom>
              <a:avLst/>
              <a:gdLst>
                <a:gd name="connsiteX0" fmla="*/ 934681 w 1103135"/>
                <a:gd name="connsiteY0" fmla="*/ 0 h 950324"/>
                <a:gd name="connsiteX1" fmla="*/ 1103135 w 1103135"/>
                <a:gd name="connsiteY1" fmla="*/ 187039 h 950324"/>
                <a:gd name="connsiteX2" fmla="*/ 1077924 w 1103135"/>
                <a:gd name="connsiteY2" fmla="*/ 239971 h 950324"/>
                <a:gd name="connsiteX3" fmla="*/ 770304 w 1103135"/>
                <a:gd name="connsiteY3" fmla="*/ 885831 h 950324"/>
                <a:gd name="connsiteX4" fmla="*/ 694691 w 1103135"/>
                <a:gd name="connsiteY4" fmla="*/ 945363 h 950324"/>
                <a:gd name="connsiteX5" fmla="*/ 671062 w 1103135"/>
                <a:gd name="connsiteY5" fmla="*/ 950324 h 950324"/>
                <a:gd name="connsiteX6" fmla="*/ 595449 w 1103135"/>
                <a:gd name="connsiteY6" fmla="*/ 920558 h 950324"/>
                <a:gd name="connsiteX7" fmla="*/ 0 w 1103135"/>
                <a:gd name="connsiteY7" fmla="*/ 404616 h 950324"/>
                <a:gd name="connsiteX8" fmla="*/ 141774 w 1103135"/>
                <a:gd name="connsiteY8" fmla="*/ 221059 h 950324"/>
                <a:gd name="connsiteX9" fmla="*/ 633256 w 1103135"/>
                <a:gd name="connsiteY9" fmla="*/ 642743 h 950324"/>
                <a:gd name="connsiteX10" fmla="*/ 930980 w 1103135"/>
                <a:gd name="connsiteY10" fmla="*/ 7892 h 95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3135" h="950324">
                  <a:moveTo>
                    <a:pt x="934681" y="0"/>
                  </a:moveTo>
                  <a:lnTo>
                    <a:pt x="1103135" y="187039"/>
                  </a:lnTo>
                  <a:lnTo>
                    <a:pt x="1077924" y="239971"/>
                  </a:lnTo>
                  <a:cubicBezTo>
                    <a:pt x="770304" y="885831"/>
                    <a:pt x="770304" y="885831"/>
                    <a:pt x="770304" y="885831"/>
                  </a:cubicBezTo>
                  <a:cubicBezTo>
                    <a:pt x="756126" y="915597"/>
                    <a:pt x="727772" y="940402"/>
                    <a:pt x="694691" y="945363"/>
                  </a:cubicBezTo>
                  <a:cubicBezTo>
                    <a:pt x="685239" y="950324"/>
                    <a:pt x="675788" y="950324"/>
                    <a:pt x="671062" y="950324"/>
                  </a:cubicBezTo>
                  <a:cubicBezTo>
                    <a:pt x="642707" y="950324"/>
                    <a:pt x="619078" y="940402"/>
                    <a:pt x="595449" y="920558"/>
                  </a:cubicBezTo>
                  <a:cubicBezTo>
                    <a:pt x="0" y="404616"/>
                    <a:pt x="0" y="404616"/>
                    <a:pt x="0" y="404616"/>
                  </a:cubicBezTo>
                  <a:lnTo>
                    <a:pt x="141774" y="221059"/>
                  </a:lnTo>
                  <a:cubicBezTo>
                    <a:pt x="633256" y="642743"/>
                    <a:pt x="633256" y="642743"/>
                    <a:pt x="633256" y="642743"/>
                  </a:cubicBezTo>
                  <a:cubicBezTo>
                    <a:pt x="860094" y="159047"/>
                    <a:pt x="916803" y="38123"/>
                    <a:pt x="930980" y="7892"/>
                  </a:cubicBezTo>
                  <a:close/>
                </a:path>
              </a:pathLst>
            </a:custGeom>
            <a:solidFill>
              <a:srgbClr val="44546A"/>
            </a:solidFill>
            <a:ln>
              <a:noFill/>
            </a:ln>
          </p:spPr>
          <p:txBody>
            <a:bodyPr vert="horz" wrap="square" lIns="91440" tIns="45720" rIns="91440" bIns="45720" numCol="1" anchor="t" anchorCtr="0" compatLnSpc="1">
              <a:noAutofit/>
            </a:bodyPr>
            <a:lstStyle/>
            <a:p>
              <a:endParaRPr lang="en-GB" dirty="0">
                <a:cs typeface="+mn-ea"/>
                <a:sym typeface="+mn-lt"/>
              </a:endParaRPr>
            </a:p>
          </p:txBody>
        </p:sp>
        <p:sp>
          <p:nvSpPr>
            <p:cNvPr id="17" name="Freeform 15"/>
            <p:cNvSpPr/>
            <p:nvPr/>
          </p:nvSpPr>
          <p:spPr bwMode="auto">
            <a:xfrm>
              <a:off x="7337970" y="3932935"/>
              <a:ext cx="562944" cy="264186"/>
            </a:xfrm>
            <a:custGeom>
              <a:avLst/>
              <a:gdLst>
                <a:gd name="T0" fmla="*/ 0 w 84"/>
                <a:gd name="T1" fmla="*/ 31 h 41"/>
                <a:gd name="T2" fmla="*/ 0 w 84"/>
                <a:gd name="T3" fmla="*/ 7 h 41"/>
                <a:gd name="T4" fmla="*/ 19 w 84"/>
                <a:gd name="T5" fmla="*/ 2 h 41"/>
                <a:gd name="T6" fmla="*/ 39 w 84"/>
                <a:gd name="T7" fmla="*/ 14 h 41"/>
                <a:gd name="T8" fmla="*/ 41 w 84"/>
                <a:gd name="T9" fmla="*/ 29 h 41"/>
                <a:gd name="T10" fmla="*/ 26 w 84"/>
                <a:gd name="T11" fmla="*/ 24 h 41"/>
                <a:gd name="T12" fmla="*/ 40 w 84"/>
                <a:gd name="T13" fmla="*/ 30 h 41"/>
                <a:gd name="T14" fmla="*/ 52 w 84"/>
                <a:gd name="T15" fmla="*/ 18 h 41"/>
                <a:gd name="T16" fmla="*/ 68 w 84"/>
                <a:gd name="T17" fmla="*/ 10 h 41"/>
                <a:gd name="T18" fmla="*/ 78 w 84"/>
                <a:gd name="T19" fmla="*/ 20 h 41"/>
                <a:gd name="T20" fmla="*/ 54 w 84"/>
                <a:gd name="T21" fmla="*/ 36 h 41"/>
                <a:gd name="T22" fmla="*/ 30 w 84"/>
                <a:gd name="T23" fmla="*/ 37 h 41"/>
                <a:gd name="T24" fmla="*/ 0 w 84"/>
                <a:gd name="T25"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41">
                  <a:moveTo>
                    <a:pt x="0" y="31"/>
                  </a:moveTo>
                  <a:cubicBezTo>
                    <a:pt x="0" y="23"/>
                    <a:pt x="0" y="15"/>
                    <a:pt x="0" y="7"/>
                  </a:cubicBezTo>
                  <a:cubicBezTo>
                    <a:pt x="7" y="1"/>
                    <a:pt x="12" y="0"/>
                    <a:pt x="19" y="2"/>
                  </a:cubicBezTo>
                  <a:cubicBezTo>
                    <a:pt x="27" y="5"/>
                    <a:pt x="26" y="10"/>
                    <a:pt x="39" y="14"/>
                  </a:cubicBezTo>
                  <a:cubicBezTo>
                    <a:pt x="55" y="18"/>
                    <a:pt x="51" y="29"/>
                    <a:pt x="41" y="29"/>
                  </a:cubicBezTo>
                  <a:cubicBezTo>
                    <a:pt x="35" y="28"/>
                    <a:pt x="32" y="28"/>
                    <a:pt x="26" y="24"/>
                  </a:cubicBezTo>
                  <a:cubicBezTo>
                    <a:pt x="29" y="27"/>
                    <a:pt x="34" y="30"/>
                    <a:pt x="40" y="30"/>
                  </a:cubicBezTo>
                  <a:cubicBezTo>
                    <a:pt x="50" y="31"/>
                    <a:pt x="54" y="26"/>
                    <a:pt x="52" y="18"/>
                  </a:cubicBezTo>
                  <a:cubicBezTo>
                    <a:pt x="59" y="15"/>
                    <a:pt x="62" y="13"/>
                    <a:pt x="68" y="10"/>
                  </a:cubicBezTo>
                  <a:cubicBezTo>
                    <a:pt x="76" y="6"/>
                    <a:pt x="84" y="13"/>
                    <a:pt x="78" y="20"/>
                  </a:cubicBezTo>
                  <a:cubicBezTo>
                    <a:pt x="75" y="22"/>
                    <a:pt x="59" y="33"/>
                    <a:pt x="54" y="36"/>
                  </a:cubicBezTo>
                  <a:cubicBezTo>
                    <a:pt x="46" y="41"/>
                    <a:pt x="37" y="41"/>
                    <a:pt x="30" y="37"/>
                  </a:cubicBezTo>
                  <a:cubicBezTo>
                    <a:pt x="22" y="33"/>
                    <a:pt x="13" y="31"/>
                    <a:pt x="0" y="31"/>
                  </a:cubicBezTo>
                  <a:close/>
                </a:path>
              </a:pathLst>
            </a:custGeom>
            <a:solidFill>
              <a:srgbClr val="FFDCB8"/>
            </a:solidFill>
            <a:ln>
              <a:noFill/>
            </a:ln>
          </p:spPr>
          <p:txBody>
            <a:bodyPr vert="horz" wrap="square" lIns="121920" tIns="60960" rIns="121920" bIns="60960" numCol="1" anchor="t" anchorCtr="0" compatLnSpc="1"/>
            <a:lstStyle/>
            <a:p>
              <a:endParaRPr lang="id-ID" sz="1800">
                <a:cs typeface="+mn-ea"/>
                <a:sym typeface="+mn-lt"/>
              </a:endParaRPr>
            </a:p>
          </p:txBody>
        </p:sp>
        <p:sp>
          <p:nvSpPr>
            <p:cNvPr id="18" name="Freeform 17"/>
            <p:cNvSpPr/>
            <p:nvPr/>
          </p:nvSpPr>
          <p:spPr bwMode="auto">
            <a:xfrm>
              <a:off x="6400784" y="3978447"/>
              <a:ext cx="1103135" cy="950324"/>
            </a:xfrm>
            <a:custGeom>
              <a:avLst/>
              <a:gdLst>
                <a:gd name="connsiteX0" fmla="*/ 934681 w 1103135"/>
                <a:gd name="connsiteY0" fmla="*/ 0 h 950324"/>
                <a:gd name="connsiteX1" fmla="*/ 1103135 w 1103135"/>
                <a:gd name="connsiteY1" fmla="*/ 187039 h 950324"/>
                <a:gd name="connsiteX2" fmla="*/ 1077924 w 1103135"/>
                <a:gd name="connsiteY2" fmla="*/ 239971 h 950324"/>
                <a:gd name="connsiteX3" fmla="*/ 770304 w 1103135"/>
                <a:gd name="connsiteY3" fmla="*/ 885831 h 950324"/>
                <a:gd name="connsiteX4" fmla="*/ 694691 w 1103135"/>
                <a:gd name="connsiteY4" fmla="*/ 945363 h 950324"/>
                <a:gd name="connsiteX5" fmla="*/ 671062 w 1103135"/>
                <a:gd name="connsiteY5" fmla="*/ 950324 h 950324"/>
                <a:gd name="connsiteX6" fmla="*/ 595449 w 1103135"/>
                <a:gd name="connsiteY6" fmla="*/ 920558 h 950324"/>
                <a:gd name="connsiteX7" fmla="*/ 0 w 1103135"/>
                <a:gd name="connsiteY7" fmla="*/ 404616 h 950324"/>
                <a:gd name="connsiteX8" fmla="*/ 141774 w 1103135"/>
                <a:gd name="connsiteY8" fmla="*/ 221059 h 950324"/>
                <a:gd name="connsiteX9" fmla="*/ 633256 w 1103135"/>
                <a:gd name="connsiteY9" fmla="*/ 642743 h 950324"/>
                <a:gd name="connsiteX10" fmla="*/ 930980 w 1103135"/>
                <a:gd name="connsiteY10" fmla="*/ 7892 h 95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3135" h="950324">
                  <a:moveTo>
                    <a:pt x="934681" y="0"/>
                  </a:moveTo>
                  <a:lnTo>
                    <a:pt x="1103135" y="187039"/>
                  </a:lnTo>
                  <a:lnTo>
                    <a:pt x="1077924" y="239971"/>
                  </a:lnTo>
                  <a:cubicBezTo>
                    <a:pt x="770304" y="885831"/>
                    <a:pt x="770304" y="885831"/>
                    <a:pt x="770304" y="885831"/>
                  </a:cubicBezTo>
                  <a:cubicBezTo>
                    <a:pt x="756126" y="915597"/>
                    <a:pt x="727772" y="940402"/>
                    <a:pt x="694691" y="945363"/>
                  </a:cubicBezTo>
                  <a:cubicBezTo>
                    <a:pt x="685239" y="950324"/>
                    <a:pt x="675788" y="950324"/>
                    <a:pt x="671062" y="950324"/>
                  </a:cubicBezTo>
                  <a:cubicBezTo>
                    <a:pt x="642707" y="950324"/>
                    <a:pt x="619078" y="940402"/>
                    <a:pt x="595449" y="920558"/>
                  </a:cubicBezTo>
                  <a:cubicBezTo>
                    <a:pt x="0" y="404616"/>
                    <a:pt x="0" y="404616"/>
                    <a:pt x="0" y="404616"/>
                  </a:cubicBezTo>
                  <a:lnTo>
                    <a:pt x="141774" y="221059"/>
                  </a:lnTo>
                  <a:cubicBezTo>
                    <a:pt x="633256" y="642743"/>
                    <a:pt x="633256" y="642743"/>
                    <a:pt x="633256" y="642743"/>
                  </a:cubicBezTo>
                  <a:cubicBezTo>
                    <a:pt x="860094" y="159047"/>
                    <a:pt x="916803" y="38123"/>
                    <a:pt x="930980" y="7892"/>
                  </a:cubicBezTo>
                  <a:close/>
                </a:path>
              </a:pathLst>
            </a:custGeom>
            <a:solidFill>
              <a:srgbClr val="44546A"/>
            </a:solidFill>
            <a:ln>
              <a:noFill/>
            </a:ln>
          </p:spPr>
          <p:txBody>
            <a:bodyPr vert="horz" wrap="square" lIns="91440" tIns="45720" rIns="91440" bIns="45720" numCol="1" anchor="t" anchorCtr="0" compatLnSpc="1">
              <a:noAutofit/>
            </a:bodyPr>
            <a:lstStyle/>
            <a:p>
              <a:endParaRPr lang="en-GB" dirty="0">
                <a:cs typeface="+mn-ea"/>
                <a:sym typeface="+mn-lt"/>
              </a:endParaRPr>
            </a:p>
          </p:txBody>
        </p:sp>
        <p:sp>
          <p:nvSpPr>
            <p:cNvPr id="19" name="Freeform 19"/>
            <p:cNvSpPr/>
            <p:nvPr/>
          </p:nvSpPr>
          <p:spPr bwMode="auto">
            <a:xfrm rot="10800000" flipH="1">
              <a:off x="5908297" y="4174376"/>
              <a:ext cx="670156" cy="1045278"/>
            </a:xfrm>
            <a:custGeom>
              <a:avLst/>
              <a:gdLst>
                <a:gd name="connsiteX0" fmla="*/ 138788 w 670156"/>
                <a:gd name="connsiteY0" fmla="*/ 1155858 h 1155858"/>
                <a:gd name="connsiteX1" fmla="*/ 270962 w 670156"/>
                <a:gd name="connsiteY1" fmla="*/ 1155858 h 1155858"/>
                <a:gd name="connsiteX2" fmla="*/ 392969 w 670156"/>
                <a:gd name="connsiteY2" fmla="*/ 1155858 h 1155858"/>
                <a:gd name="connsiteX3" fmla="*/ 530227 w 670156"/>
                <a:gd name="connsiteY3" fmla="*/ 1155858 h 1155858"/>
                <a:gd name="connsiteX4" fmla="*/ 611724 w 670156"/>
                <a:gd name="connsiteY4" fmla="*/ 1132192 h 1155858"/>
                <a:gd name="connsiteX5" fmla="*/ 633088 w 670156"/>
                <a:gd name="connsiteY5" fmla="*/ 1125988 h 1155858"/>
                <a:gd name="connsiteX6" fmla="*/ 643824 w 670156"/>
                <a:gd name="connsiteY6" fmla="*/ 1075078 h 1155858"/>
                <a:gd name="connsiteX7" fmla="*/ 670156 w 670156"/>
                <a:gd name="connsiteY7" fmla="*/ 739370 h 1155858"/>
                <a:gd name="connsiteX8" fmla="*/ 663833 w 670156"/>
                <a:gd name="connsiteY8" fmla="*/ 577939 h 1155858"/>
                <a:gd name="connsiteX9" fmla="*/ 670156 w 670156"/>
                <a:gd name="connsiteY9" fmla="*/ 416488 h 1155858"/>
                <a:gd name="connsiteX10" fmla="*/ 643824 w 670156"/>
                <a:gd name="connsiteY10" fmla="*/ 80780 h 1155858"/>
                <a:gd name="connsiteX11" fmla="*/ 632928 w 670156"/>
                <a:gd name="connsiteY11" fmla="*/ 29109 h 1155858"/>
                <a:gd name="connsiteX12" fmla="*/ 590098 w 670156"/>
                <a:gd name="connsiteY12" fmla="*/ 16833 h 1155858"/>
                <a:gd name="connsiteX13" fmla="*/ 531368 w 670156"/>
                <a:gd name="connsiteY13" fmla="*/ 0 h 1155858"/>
                <a:gd name="connsiteX14" fmla="*/ 399194 w 670156"/>
                <a:gd name="connsiteY14" fmla="*/ 0 h 1155858"/>
                <a:gd name="connsiteX15" fmla="*/ 277187 w 670156"/>
                <a:gd name="connsiteY15" fmla="*/ 0 h 1155858"/>
                <a:gd name="connsiteX16" fmla="*/ 139929 w 670156"/>
                <a:gd name="connsiteY16" fmla="*/ 0 h 1155858"/>
                <a:gd name="connsiteX17" fmla="*/ 58432 w 670156"/>
                <a:gd name="connsiteY17" fmla="*/ 23666 h 1155858"/>
                <a:gd name="connsiteX18" fmla="*/ 37068 w 670156"/>
                <a:gd name="connsiteY18" fmla="*/ 29870 h 1155858"/>
                <a:gd name="connsiteX19" fmla="*/ 26332 w 670156"/>
                <a:gd name="connsiteY19" fmla="*/ 80780 h 1155858"/>
                <a:gd name="connsiteX20" fmla="*/ 0 w 670156"/>
                <a:gd name="connsiteY20" fmla="*/ 416488 h 1155858"/>
                <a:gd name="connsiteX21" fmla="*/ 6323 w 670156"/>
                <a:gd name="connsiteY21" fmla="*/ 577920 h 1155858"/>
                <a:gd name="connsiteX22" fmla="*/ 0 w 670156"/>
                <a:gd name="connsiteY22" fmla="*/ 739370 h 1155858"/>
                <a:gd name="connsiteX23" fmla="*/ 26332 w 670156"/>
                <a:gd name="connsiteY23" fmla="*/ 1075078 h 1155858"/>
                <a:gd name="connsiteX24" fmla="*/ 37228 w 670156"/>
                <a:gd name="connsiteY24" fmla="*/ 1126749 h 1155858"/>
                <a:gd name="connsiteX25" fmla="*/ 80058 w 670156"/>
                <a:gd name="connsiteY25" fmla="*/ 1139025 h 1155858"/>
                <a:gd name="connsiteX26" fmla="*/ 138788 w 670156"/>
                <a:gd name="connsiteY26" fmla="*/ 1155858 h 11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156" h="1155858">
                  <a:moveTo>
                    <a:pt x="138788" y="1155858"/>
                  </a:moveTo>
                  <a:cubicBezTo>
                    <a:pt x="138788" y="1155858"/>
                    <a:pt x="138788" y="1155858"/>
                    <a:pt x="270962" y="1155858"/>
                  </a:cubicBezTo>
                  <a:cubicBezTo>
                    <a:pt x="270962" y="1155858"/>
                    <a:pt x="270962" y="1155858"/>
                    <a:pt x="392969" y="1155858"/>
                  </a:cubicBezTo>
                  <a:cubicBezTo>
                    <a:pt x="392969" y="1155858"/>
                    <a:pt x="392969" y="1155858"/>
                    <a:pt x="530227" y="1155858"/>
                  </a:cubicBezTo>
                  <a:cubicBezTo>
                    <a:pt x="530227" y="1155858"/>
                    <a:pt x="530227" y="1155858"/>
                    <a:pt x="611724" y="1132192"/>
                  </a:cubicBezTo>
                  <a:lnTo>
                    <a:pt x="633088" y="1125988"/>
                  </a:lnTo>
                  <a:lnTo>
                    <a:pt x="643824" y="1075078"/>
                  </a:lnTo>
                  <a:cubicBezTo>
                    <a:pt x="660780" y="971895"/>
                    <a:pt x="670156" y="858451"/>
                    <a:pt x="670156" y="739370"/>
                  </a:cubicBezTo>
                  <a:lnTo>
                    <a:pt x="663833" y="577939"/>
                  </a:lnTo>
                  <a:lnTo>
                    <a:pt x="670156" y="416488"/>
                  </a:lnTo>
                  <a:cubicBezTo>
                    <a:pt x="670156" y="297407"/>
                    <a:pt x="660780" y="183963"/>
                    <a:pt x="643824" y="80780"/>
                  </a:cubicBezTo>
                  <a:lnTo>
                    <a:pt x="632928" y="29109"/>
                  </a:lnTo>
                  <a:lnTo>
                    <a:pt x="590098" y="16833"/>
                  </a:lnTo>
                  <a:cubicBezTo>
                    <a:pt x="573070" y="11953"/>
                    <a:pt x="553609" y="6375"/>
                    <a:pt x="531368" y="0"/>
                  </a:cubicBezTo>
                  <a:cubicBezTo>
                    <a:pt x="531368" y="0"/>
                    <a:pt x="531368" y="0"/>
                    <a:pt x="399194" y="0"/>
                  </a:cubicBezTo>
                  <a:cubicBezTo>
                    <a:pt x="399194" y="0"/>
                    <a:pt x="399194" y="0"/>
                    <a:pt x="277187" y="0"/>
                  </a:cubicBezTo>
                  <a:cubicBezTo>
                    <a:pt x="277187" y="0"/>
                    <a:pt x="277187" y="0"/>
                    <a:pt x="139929" y="0"/>
                  </a:cubicBezTo>
                  <a:cubicBezTo>
                    <a:pt x="139929" y="0"/>
                    <a:pt x="139929" y="0"/>
                    <a:pt x="58432" y="23666"/>
                  </a:cubicBezTo>
                  <a:lnTo>
                    <a:pt x="37068" y="29870"/>
                  </a:lnTo>
                  <a:lnTo>
                    <a:pt x="26332" y="80780"/>
                  </a:lnTo>
                  <a:cubicBezTo>
                    <a:pt x="9376" y="183963"/>
                    <a:pt x="0" y="297407"/>
                    <a:pt x="0" y="416488"/>
                  </a:cubicBezTo>
                  <a:lnTo>
                    <a:pt x="6323" y="577920"/>
                  </a:lnTo>
                  <a:lnTo>
                    <a:pt x="0" y="739370"/>
                  </a:lnTo>
                  <a:cubicBezTo>
                    <a:pt x="0" y="858451"/>
                    <a:pt x="9376" y="971895"/>
                    <a:pt x="26332" y="1075078"/>
                  </a:cubicBezTo>
                  <a:lnTo>
                    <a:pt x="37228" y="1126749"/>
                  </a:lnTo>
                  <a:lnTo>
                    <a:pt x="80058" y="1139025"/>
                  </a:lnTo>
                  <a:cubicBezTo>
                    <a:pt x="97086" y="1143905"/>
                    <a:pt x="116547" y="1149483"/>
                    <a:pt x="138788" y="1155858"/>
                  </a:cubicBezTo>
                  <a:close/>
                </a:path>
              </a:pathLst>
            </a:custGeom>
            <a:solidFill>
              <a:srgbClr val="44546A"/>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20" name="Freeform 290"/>
            <p:cNvSpPr/>
            <p:nvPr/>
          </p:nvSpPr>
          <p:spPr bwMode="auto">
            <a:xfrm flipH="1">
              <a:off x="6037528" y="4164127"/>
              <a:ext cx="386696" cy="515595"/>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1" name="Freeform 306"/>
            <p:cNvSpPr/>
            <p:nvPr/>
          </p:nvSpPr>
          <p:spPr bwMode="auto">
            <a:xfrm flipH="1">
              <a:off x="6170393" y="4235776"/>
              <a:ext cx="116009" cy="122455"/>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22" name="Freeform 307"/>
            <p:cNvSpPr/>
            <p:nvPr/>
          </p:nvSpPr>
          <p:spPr bwMode="auto">
            <a:xfrm flipH="1">
              <a:off x="6234842" y="4235776"/>
              <a:ext cx="51559" cy="111712"/>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23" name="Freeform 308"/>
            <p:cNvSpPr/>
            <p:nvPr/>
          </p:nvSpPr>
          <p:spPr bwMode="auto">
            <a:xfrm flipH="1">
              <a:off x="6230545" y="4169179"/>
              <a:ext cx="193348" cy="137493"/>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4" name="Freeform 309"/>
            <p:cNvSpPr/>
            <p:nvPr/>
          </p:nvSpPr>
          <p:spPr bwMode="auto">
            <a:xfrm flipH="1">
              <a:off x="6032900" y="4169179"/>
              <a:ext cx="193348" cy="137493"/>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5" name="Freeform 310"/>
            <p:cNvSpPr/>
            <p:nvPr/>
          </p:nvSpPr>
          <p:spPr bwMode="auto">
            <a:xfrm flipH="1">
              <a:off x="6178985" y="4300227"/>
              <a:ext cx="96674" cy="236314"/>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26" name="Freeform 311"/>
            <p:cNvSpPr/>
            <p:nvPr/>
          </p:nvSpPr>
          <p:spPr bwMode="auto">
            <a:xfrm flipH="1">
              <a:off x="6230545" y="4317412"/>
              <a:ext cx="45115" cy="208386"/>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27" name="Freeform 312"/>
            <p:cNvSpPr/>
            <p:nvPr/>
          </p:nvSpPr>
          <p:spPr bwMode="auto">
            <a:xfrm flipH="1">
              <a:off x="6226248" y="4173476"/>
              <a:ext cx="268540" cy="545671"/>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333F50"/>
            </a:solidFill>
            <a:ln>
              <a:noFill/>
            </a:ln>
          </p:spPr>
          <p:txBody>
            <a:bodyPr vert="horz" wrap="square" lIns="91440" tIns="45720" rIns="91440" bIns="45720" numCol="1" anchor="t" anchorCtr="0" compatLnSpc="1"/>
            <a:lstStyle/>
            <a:p>
              <a:endParaRPr lang="en-US">
                <a:cs typeface="+mn-ea"/>
                <a:sym typeface="+mn-lt"/>
              </a:endParaRPr>
            </a:p>
          </p:txBody>
        </p:sp>
        <p:sp>
          <p:nvSpPr>
            <p:cNvPr id="28" name="Freeform 313"/>
            <p:cNvSpPr/>
            <p:nvPr/>
          </p:nvSpPr>
          <p:spPr bwMode="auto">
            <a:xfrm flipH="1">
              <a:off x="5962005" y="4173476"/>
              <a:ext cx="268540" cy="545671"/>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333F50"/>
            </a:solidFill>
            <a:ln>
              <a:noFill/>
            </a:ln>
          </p:spPr>
          <p:txBody>
            <a:bodyPr vert="horz" wrap="square" lIns="91440" tIns="45720" rIns="91440" bIns="45720" numCol="1" anchor="t" anchorCtr="0" compatLnSpc="1"/>
            <a:lstStyle/>
            <a:p>
              <a:endParaRPr lang="en-US">
                <a:cs typeface="+mn-ea"/>
                <a:sym typeface="+mn-lt"/>
              </a:endParaRPr>
            </a:p>
          </p:txBody>
        </p:sp>
        <p:grpSp>
          <p:nvGrpSpPr>
            <p:cNvPr id="29" name="Group 29"/>
            <p:cNvGrpSpPr/>
            <p:nvPr/>
          </p:nvGrpSpPr>
          <p:grpSpPr>
            <a:xfrm rot="694546" flipH="1">
              <a:off x="6564688" y="3724464"/>
              <a:ext cx="89826" cy="224565"/>
              <a:chOff x="5836327" y="2247088"/>
              <a:chExt cx="130060" cy="325149"/>
            </a:xfrm>
          </p:grpSpPr>
          <p:sp>
            <p:nvSpPr>
              <p:cNvPr id="58" name="Freeform 61"/>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9" name="Freeform 62"/>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30" name="Group 30"/>
            <p:cNvGrpSpPr/>
            <p:nvPr/>
          </p:nvGrpSpPr>
          <p:grpSpPr>
            <a:xfrm rot="20905454">
              <a:off x="5848573" y="3727210"/>
              <a:ext cx="89826" cy="224565"/>
              <a:chOff x="5836327" y="2247088"/>
              <a:chExt cx="130060" cy="325149"/>
            </a:xfrm>
          </p:grpSpPr>
          <p:sp>
            <p:nvSpPr>
              <p:cNvPr id="56" name="Freeform 59"/>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7" name="Freeform 60"/>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31" name="Freeform 364"/>
            <p:cNvSpPr/>
            <p:nvPr/>
          </p:nvSpPr>
          <p:spPr bwMode="auto">
            <a:xfrm rot="20969264">
              <a:off x="6316600" y="3668567"/>
              <a:ext cx="202010" cy="52215"/>
            </a:xfrm>
            <a:custGeom>
              <a:avLst/>
              <a:gdLst>
                <a:gd name="T0" fmla="*/ 10 w 67"/>
                <a:gd name="T1" fmla="*/ 11 h 29"/>
                <a:gd name="T2" fmla="*/ 18 w 67"/>
                <a:gd name="T3" fmla="*/ 26 h 29"/>
                <a:gd name="T4" fmla="*/ 57 w 67"/>
                <a:gd name="T5" fmla="*/ 20 h 29"/>
                <a:gd name="T6" fmla="*/ 52 w 67"/>
                <a:gd name="T7" fmla="*/ 2 h 29"/>
                <a:gd name="T8" fmla="*/ 10 w 67"/>
                <a:gd name="T9" fmla="*/ 11 h 29"/>
              </a:gdLst>
              <a:ahLst/>
              <a:cxnLst>
                <a:cxn ang="0">
                  <a:pos x="T0" y="T1"/>
                </a:cxn>
                <a:cxn ang="0">
                  <a:pos x="T2" y="T3"/>
                </a:cxn>
                <a:cxn ang="0">
                  <a:pos x="T4" y="T5"/>
                </a:cxn>
                <a:cxn ang="0">
                  <a:pos x="T6" y="T7"/>
                </a:cxn>
                <a:cxn ang="0">
                  <a:pos x="T8" y="T9"/>
                </a:cxn>
              </a:cxnLst>
              <a:rect l="0" t="0" r="r" b="b"/>
              <a:pathLst>
                <a:path w="67" h="29">
                  <a:moveTo>
                    <a:pt x="10" y="11"/>
                  </a:moveTo>
                  <a:cubicBezTo>
                    <a:pt x="0" y="15"/>
                    <a:pt x="6" y="29"/>
                    <a:pt x="18" y="26"/>
                  </a:cubicBezTo>
                  <a:cubicBezTo>
                    <a:pt x="30" y="24"/>
                    <a:pt x="48" y="21"/>
                    <a:pt x="57" y="20"/>
                  </a:cubicBezTo>
                  <a:cubicBezTo>
                    <a:pt x="67" y="18"/>
                    <a:pt x="66" y="0"/>
                    <a:pt x="52" y="2"/>
                  </a:cubicBezTo>
                  <a:cubicBezTo>
                    <a:pt x="38" y="5"/>
                    <a:pt x="10" y="11"/>
                    <a:pt x="10" y="11"/>
                  </a:cubicBezTo>
                  <a:close/>
                </a:path>
              </a:pathLst>
            </a:custGeom>
            <a:solidFill>
              <a:srgbClr val="414042"/>
            </a:solidFill>
            <a:ln>
              <a:noFill/>
            </a:ln>
          </p:spPr>
          <p:txBody>
            <a:bodyPr vert="horz" wrap="square" lIns="91440" tIns="45720" rIns="91440" bIns="45720" numCol="1" anchor="t" anchorCtr="0" compatLnSpc="1"/>
            <a:lstStyle/>
            <a:p>
              <a:endParaRPr lang="en-US">
                <a:cs typeface="+mn-ea"/>
                <a:sym typeface="+mn-lt"/>
              </a:endParaRPr>
            </a:p>
          </p:txBody>
        </p:sp>
        <p:sp>
          <p:nvSpPr>
            <p:cNvPr id="32" name="Freeform 365"/>
            <p:cNvSpPr/>
            <p:nvPr/>
          </p:nvSpPr>
          <p:spPr bwMode="auto">
            <a:xfrm rot="566454">
              <a:off x="5993796" y="3655967"/>
              <a:ext cx="205821" cy="62809"/>
            </a:xfrm>
            <a:custGeom>
              <a:avLst/>
              <a:gdLst>
                <a:gd name="T0" fmla="*/ 57 w 68"/>
                <a:gd name="T1" fmla="*/ 16 h 35"/>
                <a:gd name="T2" fmla="*/ 48 w 68"/>
                <a:gd name="T3" fmla="*/ 31 h 35"/>
                <a:gd name="T4" fmla="*/ 10 w 68"/>
                <a:gd name="T5" fmla="*/ 20 h 35"/>
                <a:gd name="T6" fmla="*/ 17 w 68"/>
                <a:gd name="T7" fmla="*/ 3 h 35"/>
                <a:gd name="T8" fmla="*/ 57 w 68"/>
                <a:gd name="T9" fmla="*/ 16 h 35"/>
              </a:gdLst>
              <a:ahLst/>
              <a:cxnLst>
                <a:cxn ang="0">
                  <a:pos x="T0" y="T1"/>
                </a:cxn>
                <a:cxn ang="0">
                  <a:pos x="T2" y="T3"/>
                </a:cxn>
                <a:cxn ang="0">
                  <a:pos x="T4" y="T5"/>
                </a:cxn>
                <a:cxn ang="0">
                  <a:pos x="T6" y="T7"/>
                </a:cxn>
                <a:cxn ang="0">
                  <a:pos x="T8" y="T9"/>
                </a:cxn>
              </a:cxnLst>
              <a:rect l="0" t="0" r="r" b="b"/>
              <a:pathLst>
                <a:path w="68" h="35">
                  <a:moveTo>
                    <a:pt x="57" y="16"/>
                  </a:moveTo>
                  <a:cubicBezTo>
                    <a:pt x="68" y="22"/>
                    <a:pt x="60" y="35"/>
                    <a:pt x="48" y="31"/>
                  </a:cubicBezTo>
                  <a:cubicBezTo>
                    <a:pt x="37" y="27"/>
                    <a:pt x="19" y="22"/>
                    <a:pt x="10" y="20"/>
                  </a:cubicBezTo>
                  <a:cubicBezTo>
                    <a:pt x="0" y="17"/>
                    <a:pt x="3" y="0"/>
                    <a:pt x="17" y="3"/>
                  </a:cubicBezTo>
                  <a:cubicBezTo>
                    <a:pt x="31" y="7"/>
                    <a:pt x="57" y="16"/>
                    <a:pt x="57" y="16"/>
                  </a:cubicBezTo>
                  <a:close/>
                </a:path>
              </a:pathLst>
            </a:custGeom>
            <a:solidFill>
              <a:srgbClr val="414042"/>
            </a:solidFill>
            <a:ln>
              <a:noFill/>
            </a:ln>
          </p:spPr>
          <p:txBody>
            <a:bodyPr vert="horz" wrap="square" lIns="91440" tIns="45720" rIns="91440" bIns="45720" numCol="1" anchor="t" anchorCtr="0" compatLnSpc="1"/>
            <a:lstStyle/>
            <a:p>
              <a:endParaRPr lang="en-US">
                <a:cs typeface="+mn-ea"/>
                <a:sym typeface="+mn-lt"/>
              </a:endParaRPr>
            </a:p>
          </p:txBody>
        </p:sp>
        <p:grpSp>
          <p:nvGrpSpPr>
            <p:cNvPr id="33" name="Group 34"/>
            <p:cNvGrpSpPr/>
            <p:nvPr/>
          </p:nvGrpSpPr>
          <p:grpSpPr>
            <a:xfrm>
              <a:off x="6330536" y="3725855"/>
              <a:ext cx="144203" cy="125393"/>
              <a:chOff x="2649368" y="1794482"/>
              <a:chExt cx="249281" cy="216766"/>
            </a:xfrm>
          </p:grpSpPr>
          <p:sp>
            <p:nvSpPr>
              <p:cNvPr id="53" name="Freeform 54"/>
              <p:cNvSpPr/>
              <p:nvPr/>
            </p:nvSpPr>
            <p:spPr bwMode="auto">
              <a:xfrm>
                <a:off x="2649368" y="1794482"/>
                <a:ext cx="249281" cy="216766"/>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4" name="Oval 55"/>
              <p:cNvSpPr>
                <a:spLocks noChangeArrowheads="1"/>
              </p:cNvSpPr>
              <p:nvPr/>
            </p:nvSpPr>
            <p:spPr bwMode="auto">
              <a:xfrm>
                <a:off x="2714397" y="1821576"/>
                <a:ext cx="157157" cy="15173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5" name="Oval 56"/>
              <p:cNvSpPr>
                <a:spLocks noChangeArrowheads="1"/>
              </p:cNvSpPr>
              <p:nvPr/>
            </p:nvSpPr>
            <p:spPr bwMode="auto">
              <a:xfrm>
                <a:off x="2741495" y="1859512"/>
                <a:ext cx="37936" cy="379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34" name="Group 35"/>
            <p:cNvGrpSpPr/>
            <p:nvPr/>
          </p:nvGrpSpPr>
          <p:grpSpPr>
            <a:xfrm rot="1975451">
              <a:off x="6058711" y="3722045"/>
              <a:ext cx="144203" cy="125393"/>
              <a:chOff x="2649368" y="1794482"/>
              <a:chExt cx="249281" cy="216766"/>
            </a:xfrm>
          </p:grpSpPr>
          <p:sp>
            <p:nvSpPr>
              <p:cNvPr id="50" name="Freeform 51"/>
              <p:cNvSpPr/>
              <p:nvPr/>
            </p:nvSpPr>
            <p:spPr bwMode="auto">
              <a:xfrm>
                <a:off x="2649368" y="1794482"/>
                <a:ext cx="249281" cy="216766"/>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1" name="Oval 52"/>
              <p:cNvSpPr>
                <a:spLocks noChangeArrowheads="1"/>
              </p:cNvSpPr>
              <p:nvPr/>
            </p:nvSpPr>
            <p:spPr bwMode="auto">
              <a:xfrm>
                <a:off x="2714397" y="1821576"/>
                <a:ext cx="157157" cy="15173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2" name="Oval 53"/>
              <p:cNvSpPr>
                <a:spLocks noChangeArrowheads="1"/>
              </p:cNvSpPr>
              <p:nvPr/>
            </p:nvSpPr>
            <p:spPr bwMode="auto">
              <a:xfrm>
                <a:off x="2741495" y="1859512"/>
                <a:ext cx="37936" cy="379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35" name="Group 36"/>
            <p:cNvGrpSpPr/>
            <p:nvPr/>
          </p:nvGrpSpPr>
          <p:grpSpPr>
            <a:xfrm>
              <a:off x="6162696" y="3945141"/>
              <a:ext cx="235976" cy="162261"/>
              <a:chOff x="2520019" y="3385066"/>
              <a:chExt cx="353459" cy="243045"/>
            </a:xfrm>
          </p:grpSpPr>
          <p:sp>
            <p:nvSpPr>
              <p:cNvPr id="48" name="Freeform 15"/>
              <p:cNvSpPr/>
              <p:nvPr/>
            </p:nvSpPr>
            <p:spPr bwMode="auto">
              <a:xfrm>
                <a:off x="2657363" y="3451718"/>
                <a:ext cx="197264" cy="176393"/>
              </a:xfrm>
              <a:custGeom>
                <a:avLst/>
                <a:gdLst>
                  <a:gd name="T0" fmla="*/ 0 w 124"/>
                  <a:gd name="T1" fmla="*/ 110 h 111"/>
                  <a:gd name="T2" fmla="*/ 16 w 124"/>
                  <a:gd name="T3" fmla="*/ 111 h 111"/>
                  <a:gd name="T4" fmla="*/ 124 w 124"/>
                  <a:gd name="T5" fmla="*/ 0 h 111"/>
                  <a:gd name="T6" fmla="*/ 0 w 124"/>
                  <a:gd name="T7" fmla="*/ 110 h 111"/>
                </a:gdLst>
                <a:ahLst/>
                <a:cxnLst>
                  <a:cxn ang="0">
                    <a:pos x="T0" y="T1"/>
                  </a:cxn>
                  <a:cxn ang="0">
                    <a:pos x="T2" y="T3"/>
                  </a:cxn>
                  <a:cxn ang="0">
                    <a:pos x="T4" y="T5"/>
                  </a:cxn>
                  <a:cxn ang="0">
                    <a:pos x="T6" y="T7"/>
                  </a:cxn>
                </a:cxnLst>
                <a:rect l="0" t="0" r="r" b="b"/>
                <a:pathLst>
                  <a:path w="124" h="111">
                    <a:moveTo>
                      <a:pt x="0" y="110"/>
                    </a:moveTo>
                    <a:cubicBezTo>
                      <a:pt x="5" y="111"/>
                      <a:pt x="10" y="111"/>
                      <a:pt x="16" y="111"/>
                    </a:cubicBezTo>
                    <a:cubicBezTo>
                      <a:pt x="76" y="108"/>
                      <a:pt x="109" y="44"/>
                      <a:pt x="124" y="0"/>
                    </a:cubicBezTo>
                    <a:cubicBezTo>
                      <a:pt x="86" y="3"/>
                      <a:pt x="5" y="20"/>
                      <a:pt x="0" y="110"/>
                    </a:cubicBezTo>
                    <a:close/>
                  </a:path>
                </a:pathLst>
              </a:custGeom>
              <a:solidFill>
                <a:srgbClr val="EDA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9" name="Freeform 16"/>
              <p:cNvSpPr/>
              <p:nvPr/>
            </p:nvSpPr>
            <p:spPr bwMode="auto">
              <a:xfrm>
                <a:off x="2520019" y="3385066"/>
                <a:ext cx="353459" cy="241699"/>
              </a:xfrm>
              <a:custGeom>
                <a:avLst/>
                <a:gdLst>
                  <a:gd name="T0" fmla="*/ 0 w 222"/>
                  <a:gd name="T1" fmla="*/ 32 h 152"/>
                  <a:gd name="T2" fmla="*/ 86 w 222"/>
                  <a:gd name="T3" fmla="*/ 152 h 152"/>
                  <a:gd name="T4" fmla="*/ 210 w 222"/>
                  <a:gd name="T5" fmla="*/ 42 h 152"/>
                  <a:gd name="T6" fmla="*/ 222 w 222"/>
                  <a:gd name="T7" fmla="*/ 0 h 152"/>
                  <a:gd name="T8" fmla="*/ 0 w 222"/>
                  <a:gd name="T9" fmla="*/ 32 h 152"/>
                </a:gdLst>
                <a:ahLst/>
                <a:cxnLst>
                  <a:cxn ang="0">
                    <a:pos x="T0" y="T1"/>
                  </a:cxn>
                  <a:cxn ang="0">
                    <a:pos x="T2" y="T3"/>
                  </a:cxn>
                  <a:cxn ang="0">
                    <a:pos x="T4" y="T5"/>
                  </a:cxn>
                  <a:cxn ang="0">
                    <a:pos x="T6" y="T7"/>
                  </a:cxn>
                  <a:cxn ang="0">
                    <a:pos x="T8" y="T9"/>
                  </a:cxn>
                </a:cxnLst>
                <a:rect l="0" t="0" r="r" b="b"/>
                <a:pathLst>
                  <a:path w="222" h="152">
                    <a:moveTo>
                      <a:pt x="0" y="32"/>
                    </a:moveTo>
                    <a:cubicBezTo>
                      <a:pt x="0" y="32"/>
                      <a:pt x="9" y="142"/>
                      <a:pt x="86" y="152"/>
                    </a:cubicBezTo>
                    <a:cubicBezTo>
                      <a:pt x="91" y="62"/>
                      <a:pt x="172" y="45"/>
                      <a:pt x="210" y="42"/>
                    </a:cubicBezTo>
                    <a:cubicBezTo>
                      <a:pt x="219" y="18"/>
                      <a:pt x="222" y="0"/>
                      <a:pt x="222" y="0"/>
                    </a:cubicBezTo>
                    <a:cubicBezTo>
                      <a:pt x="200" y="14"/>
                      <a:pt x="0" y="32"/>
                      <a:pt x="0" y="32"/>
                    </a:cubicBezTo>
                    <a:close/>
                  </a:path>
                </a:pathLst>
              </a:custGeom>
              <a:solidFill>
                <a:srgbClr val="753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36" name="Freeform 37"/>
            <p:cNvSpPr/>
            <p:nvPr/>
          </p:nvSpPr>
          <p:spPr>
            <a:xfrm rot="1142545">
              <a:off x="5929222" y="3298426"/>
              <a:ext cx="722764" cy="562400"/>
            </a:xfrm>
            <a:custGeom>
              <a:avLst/>
              <a:gdLst>
                <a:gd name="connsiteX0" fmla="*/ 249439 w 722764"/>
                <a:gd name="connsiteY0" fmla="*/ 0 h 562400"/>
                <a:gd name="connsiteX1" fmla="*/ 267217 w 722764"/>
                <a:gd name="connsiteY1" fmla="*/ 70473 h 562400"/>
                <a:gd name="connsiteX2" fmla="*/ 497427 w 722764"/>
                <a:gd name="connsiteY2" fmla="*/ 35702 h 562400"/>
                <a:gd name="connsiteX3" fmla="*/ 705044 w 722764"/>
                <a:gd name="connsiteY3" fmla="*/ 276861 h 562400"/>
                <a:gd name="connsiteX4" fmla="*/ 722764 w 722764"/>
                <a:gd name="connsiteY4" fmla="*/ 328201 h 562400"/>
                <a:gd name="connsiteX5" fmla="*/ 699367 w 722764"/>
                <a:gd name="connsiteY5" fmla="*/ 336277 h 562400"/>
                <a:gd name="connsiteX6" fmla="*/ 681646 w 722764"/>
                <a:gd name="connsiteY6" fmla="*/ 284937 h 562400"/>
                <a:gd name="connsiteX7" fmla="*/ 645237 w 722764"/>
                <a:gd name="connsiteY7" fmla="*/ 224866 h 562400"/>
                <a:gd name="connsiteX8" fmla="*/ 640876 w 722764"/>
                <a:gd name="connsiteY8" fmla="*/ 231814 h 562400"/>
                <a:gd name="connsiteX9" fmla="*/ 430289 w 722764"/>
                <a:gd name="connsiteY9" fmla="*/ 276714 h 562400"/>
                <a:gd name="connsiteX10" fmla="*/ 268682 w 722764"/>
                <a:gd name="connsiteY10" fmla="*/ 255182 h 562400"/>
                <a:gd name="connsiteX11" fmla="*/ 254712 w 722764"/>
                <a:gd name="connsiteY11" fmla="*/ 248517 h 562400"/>
                <a:gd name="connsiteX12" fmla="*/ 242396 w 722764"/>
                <a:gd name="connsiteY12" fmla="*/ 252321 h 562400"/>
                <a:gd name="connsiteX13" fmla="*/ 241723 w 722764"/>
                <a:gd name="connsiteY13" fmla="*/ 253889 h 562400"/>
                <a:gd name="connsiteX14" fmla="*/ 167607 w 722764"/>
                <a:gd name="connsiteY14" fmla="*/ 338711 h 562400"/>
                <a:gd name="connsiteX15" fmla="*/ 73868 w 722764"/>
                <a:gd name="connsiteY15" fmla="*/ 401167 h 562400"/>
                <a:gd name="connsiteX16" fmla="*/ 44424 w 722764"/>
                <a:gd name="connsiteY16" fmla="*/ 409476 h 562400"/>
                <a:gd name="connsiteX17" fmla="*/ 44369 w 722764"/>
                <a:gd name="connsiteY17" fmla="*/ 455221 h 562400"/>
                <a:gd name="connsiteX18" fmla="*/ 49910 w 722764"/>
                <a:gd name="connsiteY18" fmla="*/ 502984 h 562400"/>
                <a:gd name="connsiteX19" fmla="*/ 67631 w 722764"/>
                <a:gd name="connsiteY19" fmla="*/ 554324 h 562400"/>
                <a:gd name="connsiteX20" fmla="*/ 44233 w 722764"/>
                <a:gd name="connsiteY20" fmla="*/ 562400 h 562400"/>
                <a:gd name="connsiteX21" fmla="*/ 24544 w 722764"/>
                <a:gd name="connsiteY21" fmla="*/ 505356 h 562400"/>
                <a:gd name="connsiteX22" fmla="*/ 82119 w 722764"/>
                <a:gd name="connsiteY22" fmla="*/ 179048 h 562400"/>
                <a:gd name="connsiteX23" fmla="*/ 136618 w 722764"/>
                <a:gd name="connsiteY23" fmla="*/ 128317 h 562400"/>
                <a:gd name="connsiteX24" fmla="*/ 249439 w 722764"/>
                <a:gd name="connsiteY24" fmla="*/ 0 h 5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2764" h="562400">
                  <a:moveTo>
                    <a:pt x="249439" y="0"/>
                  </a:moveTo>
                  <a:cubicBezTo>
                    <a:pt x="237913" y="61435"/>
                    <a:pt x="267217" y="70473"/>
                    <a:pt x="267217" y="70473"/>
                  </a:cubicBezTo>
                  <a:cubicBezTo>
                    <a:pt x="317835" y="27465"/>
                    <a:pt x="446637" y="21313"/>
                    <a:pt x="497427" y="35702"/>
                  </a:cubicBezTo>
                  <a:cubicBezTo>
                    <a:pt x="659529" y="69129"/>
                    <a:pt x="695142" y="229206"/>
                    <a:pt x="705044" y="276861"/>
                  </a:cubicBezTo>
                  <a:cubicBezTo>
                    <a:pt x="701163" y="284585"/>
                    <a:pt x="722764" y="328201"/>
                    <a:pt x="722764" y="328201"/>
                  </a:cubicBezTo>
                  <a:cubicBezTo>
                    <a:pt x="722764" y="328201"/>
                    <a:pt x="722764" y="328201"/>
                    <a:pt x="699367" y="336277"/>
                  </a:cubicBezTo>
                  <a:cubicBezTo>
                    <a:pt x="697398" y="330572"/>
                    <a:pt x="683615" y="290641"/>
                    <a:pt x="681646" y="284937"/>
                  </a:cubicBezTo>
                  <a:lnTo>
                    <a:pt x="645237" y="224866"/>
                  </a:lnTo>
                  <a:lnTo>
                    <a:pt x="640876" y="231814"/>
                  </a:lnTo>
                  <a:cubicBezTo>
                    <a:pt x="606180" y="258200"/>
                    <a:pt x="524956" y="276714"/>
                    <a:pt x="430289" y="276714"/>
                  </a:cubicBezTo>
                  <a:cubicBezTo>
                    <a:pt x="367178" y="276714"/>
                    <a:pt x="310041" y="268486"/>
                    <a:pt x="268682" y="255182"/>
                  </a:cubicBezTo>
                  <a:lnTo>
                    <a:pt x="254712" y="248517"/>
                  </a:lnTo>
                  <a:lnTo>
                    <a:pt x="242396" y="252321"/>
                  </a:lnTo>
                  <a:lnTo>
                    <a:pt x="241723" y="253889"/>
                  </a:lnTo>
                  <a:cubicBezTo>
                    <a:pt x="226306" y="279644"/>
                    <a:pt x="200383" y="309953"/>
                    <a:pt x="167607" y="338711"/>
                  </a:cubicBezTo>
                  <a:cubicBezTo>
                    <a:pt x="134831" y="367469"/>
                    <a:pt x="101409" y="389231"/>
                    <a:pt x="73868" y="401167"/>
                  </a:cubicBezTo>
                  <a:lnTo>
                    <a:pt x="44424" y="409476"/>
                  </a:lnTo>
                  <a:lnTo>
                    <a:pt x="44369" y="455221"/>
                  </a:lnTo>
                  <a:cubicBezTo>
                    <a:pt x="45680" y="475317"/>
                    <a:pt x="47927" y="492497"/>
                    <a:pt x="49910" y="502984"/>
                  </a:cubicBezTo>
                  <a:cubicBezTo>
                    <a:pt x="51879" y="508689"/>
                    <a:pt x="67631" y="554324"/>
                    <a:pt x="67631" y="554324"/>
                  </a:cubicBezTo>
                  <a:cubicBezTo>
                    <a:pt x="67631" y="554324"/>
                    <a:pt x="67631" y="554324"/>
                    <a:pt x="44233" y="562400"/>
                  </a:cubicBezTo>
                  <a:cubicBezTo>
                    <a:pt x="42264" y="556696"/>
                    <a:pt x="26512" y="511060"/>
                    <a:pt x="24544" y="505356"/>
                  </a:cubicBezTo>
                  <a:cubicBezTo>
                    <a:pt x="-54328" y="238912"/>
                    <a:pt x="82119" y="179048"/>
                    <a:pt x="82119" y="179048"/>
                  </a:cubicBezTo>
                  <a:cubicBezTo>
                    <a:pt x="66368" y="133413"/>
                    <a:pt x="136618" y="128317"/>
                    <a:pt x="136618" y="128317"/>
                  </a:cubicBezTo>
                  <a:cubicBezTo>
                    <a:pt x="118898" y="76977"/>
                    <a:pt x="249439" y="0"/>
                    <a:pt x="249439" y="0"/>
                  </a:cubicBezTo>
                  <a:close/>
                </a:path>
              </a:pathLst>
            </a:custGeom>
            <a:solidFill>
              <a:srgbClr val="725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37" name="Freeform 95"/>
            <p:cNvSpPr/>
            <p:nvPr/>
          </p:nvSpPr>
          <p:spPr bwMode="auto">
            <a:xfrm>
              <a:off x="6147033" y="4761487"/>
              <a:ext cx="41745" cy="57250"/>
            </a:xfrm>
            <a:custGeom>
              <a:avLst/>
              <a:gdLst>
                <a:gd name="T0" fmla="*/ 25 w 26"/>
                <a:gd name="T1" fmla="*/ 19 h 36"/>
                <a:gd name="T2" fmla="*/ 11 w 26"/>
                <a:gd name="T3" fmla="*/ 35 h 36"/>
                <a:gd name="T4" fmla="*/ 1 w 26"/>
                <a:gd name="T5" fmla="*/ 17 h 36"/>
                <a:gd name="T6" fmla="*/ 15 w 26"/>
                <a:gd name="T7" fmla="*/ 1 h 36"/>
                <a:gd name="T8" fmla="*/ 25 w 26"/>
                <a:gd name="T9" fmla="*/ 19 h 36"/>
              </a:gdLst>
              <a:ahLst/>
              <a:cxnLst>
                <a:cxn ang="0">
                  <a:pos x="T0" y="T1"/>
                </a:cxn>
                <a:cxn ang="0">
                  <a:pos x="T2" y="T3"/>
                </a:cxn>
                <a:cxn ang="0">
                  <a:pos x="T4" y="T5"/>
                </a:cxn>
                <a:cxn ang="0">
                  <a:pos x="T6" y="T7"/>
                </a:cxn>
                <a:cxn ang="0">
                  <a:pos x="T8" y="T9"/>
                </a:cxn>
              </a:cxnLst>
              <a:rect l="0" t="0" r="r" b="b"/>
              <a:pathLst>
                <a:path w="26" h="36">
                  <a:moveTo>
                    <a:pt x="25" y="19"/>
                  </a:moveTo>
                  <a:cubicBezTo>
                    <a:pt x="24" y="29"/>
                    <a:pt x="18" y="36"/>
                    <a:pt x="11" y="35"/>
                  </a:cubicBezTo>
                  <a:cubicBezTo>
                    <a:pt x="5" y="35"/>
                    <a:pt x="0" y="26"/>
                    <a:pt x="1" y="17"/>
                  </a:cubicBezTo>
                  <a:cubicBezTo>
                    <a:pt x="2" y="7"/>
                    <a:pt x="8" y="0"/>
                    <a:pt x="15" y="1"/>
                  </a:cubicBezTo>
                  <a:cubicBezTo>
                    <a:pt x="21" y="1"/>
                    <a:pt x="26" y="10"/>
                    <a:pt x="25" y="19"/>
                  </a:cubicBezTo>
                </a:path>
              </a:pathLst>
            </a:custGeom>
            <a:solidFill>
              <a:srgbClr val="22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8" name="Freeform 96"/>
            <p:cNvSpPr/>
            <p:nvPr/>
          </p:nvSpPr>
          <p:spPr bwMode="auto">
            <a:xfrm>
              <a:off x="6145611" y="4873417"/>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rgbClr val="22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9" name="Freeform 94"/>
            <p:cNvSpPr/>
            <p:nvPr/>
          </p:nvSpPr>
          <p:spPr bwMode="auto">
            <a:xfrm>
              <a:off x="6209905" y="4752306"/>
              <a:ext cx="22662" cy="312491"/>
            </a:xfrm>
            <a:custGeom>
              <a:avLst/>
              <a:gdLst>
                <a:gd name="T0" fmla="*/ 14 w 14"/>
                <a:gd name="T1" fmla="*/ 0 h 196"/>
                <a:gd name="T2" fmla="*/ 7 w 14"/>
                <a:gd name="T3" fmla="*/ 196 h 196"/>
                <a:gd name="T4" fmla="*/ 14 w 14"/>
                <a:gd name="T5" fmla="*/ 0 h 196"/>
              </a:gdLst>
              <a:ahLst/>
              <a:cxnLst>
                <a:cxn ang="0">
                  <a:pos x="T0" y="T1"/>
                </a:cxn>
                <a:cxn ang="0">
                  <a:pos x="T2" y="T3"/>
                </a:cxn>
                <a:cxn ang="0">
                  <a:pos x="T4" y="T5"/>
                </a:cxn>
              </a:cxnLst>
              <a:rect l="0" t="0" r="r" b="b"/>
              <a:pathLst>
                <a:path w="14" h="196">
                  <a:moveTo>
                    <a:pt x="14" y="0"/>
                  </a:moveTo>
                  <a:cubicBezTo>
                    <a:pt x="14" y="0"/>
                    <a:pt x="10" y="167"/>
                    <a:pt x="7" y="196"/>
                  </a:cubicBezTo>
                  <a:cubicBezTo>
                    <a:pt x="7" y="196"/>
                    <a:pt x="0" y="65"/>
                    <a:pt x="14" y="0"/>
                  </a:cubicBezTo>
                </a:path>
              </a:pathLst>
            </a:custGeom>
            <a:solidFill>
              <a:srgbClr val="22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40" name="Group 41"/>
            <p:cNvGrpSpPr/>
            <p:nvPr/>
          </p:nvGrpSpPr>
          <p:grpSpPr>
            <a:xfrm flipH="1">
              <a:off x="5285545" y="5026242"/>
              <a:ext cx="1799827" cy="961919"/>
              <a:chOff x="2784260" y="5644717"/>
              <a:chExt cx="1879715" cy="718013"/>
            </a:xfrm>
          </p:grpSpPr>
          <p:sp>
            <p:nvSpPr>
              <p:cNvPr id="42" name="Freeform 9"/>
              <p:cNvSpPr/>
              <p:nvPr/>
            </p:nvSpPr>
            <p:spPr bwMode="auto">
              <a:xfrm>
                <a:off x="3916144" y="6013265"/>
                <a:ext cx="479470" cy="349465"/>
              </a:xfrm>
              <a:custGeom>
                <a:avLst/>
                <a:gdLst>
                  <a:gd name="T0" fmla="*/ 0 w 301"/>
                  <a:gd name="T1" fmla="*/ 86 h 220"/>
                  <a:gd name="T2" fmla="*/ 141 w 301"/>
                  <a:gd name="T3" fmla="*/ 138 h 220"/>
                  <a:gd name="T4" fmla="*/ 224 w 301"/>
                  <a:gd name="T5" fmla="*/ 214 h 220"/>
                  <a:gd name="T6" fmla="*/ 294 w 301"/>
                  <a:gd name="T7" fmla="*/ 116 h 220"/>
                  <a:gd name="T8" fmla="*/ 125 w 301"/>
                  <a:gd name="T9" fmla="*/ 28 h 220"/>
                  <a:gd name="T10" fmla="*/ 76 w 301"/>
                  <a:gd name="T11" fmla="*/ 2 h 220"/>
                  <a:gd name="T12" fmla="*/ 18 w 301"/>
                  <a:gd name="T13" fmla="*/ 2 h 220"/>
                  <a:gd name="T14" fmla="*/ 0 w 301"/>
                  <a:gd name="T15" fmla="*/ 86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220">
                    <a:moveTo>
                      <a:pt x="0" y="86"/>
                    </a:moveTo>
                    <a:cubicBezTo>
                      <a:pt x="0" y="86"/>
                      <a:pt x="125" y="130"/>
                      <a:pt x="141" y="138"/>
                    </a:cubicBezTo>
                    <a:cubicBezTo>
                      <a:pt x="157" y="147"/>
                      <a:pt x="211" y="220"/>
                      <a:pt x="224" y="214"/>
                    </a:cubicBezTo>
                    <a:cubicBezTo>
                      <a:pt x="237" y="208"/>
                      <a:pt x="287" y="166"/>
                      <a:pt x="294" y="116"/>
                    </a:cubicBezTo>
                    <a:cubicBezTo>
                      <a:pt x="301" y="66"/>
                      <a:pt x="154" y="25"/>
                      <a:pt x="125" y="28"/>
                    </a:cubicBezTo>
                    <a:cubicBezTo>
                      <a:pt x="125" y="28"/>
                      <a:pt x="100" y="3"/>
                      <a:pt x="76" y="2"/>
                    </a:cubicBezTo>
                    <a:cubicBezTo>
                      <a:pt x="52" y="0"/>
                      <a:pt x="18" y="2"/>
                      <a:pt x="18" y="2"/>
                    </a:cubicBezTo>
                    <a:lnTo>
                      <a:pt x="0" y="86"/>
                    </a:lnTo>
                    <a:close/>
                  </a:path>
                </a:pathLst>
              </a:custGeom>
              <a:solidFill>
                <a:schemeClr val="tx2">
                  <a:lumMod val="5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43" name="Freeform 10"/>
              <p:cNvSpPr/>
              <p:nvPr/>
            </p:nvSpPr>
            <p:spPr bwMode="auto">
              <a:xfrm>
                <a:off x="3168313" y="5959593"/>
                <a:ext cx="449653" cy="317262"/>
              </a:xfrm>
              <a:custGeom>
                <a:avLst/>
                <a:gdLst>
                  <a:gd name="T0" fmla="*/ 158 w 283"/>
                  <a:gd name="T1" fmla="*/ 23 h 199"/>
                  <a:gd name="T2" fmla="*/ 19 w 283"/>
                  <a:gd name="T3" fmla="*/ 87 h 199"/>
                  <a:gd name="T4" fmla="*/ 89 w 283"/>
                  <a:gd name="T5" fmla="*/ 199 h 199"/>
                  <a:gd name="T6" fmla="*/ 211 w 283"/>
                  <a:gd name="T7" fmla="*/ 87 h 199"/>
                  <a:gd name="T8" fmla="*/ 283 w 283"/>
                  <a:gd name="T9" fmla="*/ 72 h 199"/>
                  <a:gd name="T10" fmla="*/ 158 w 283"/>
                  <a:gd name="T11" fmla="*/ 23 h 199"/>
                </a:gdLst>
                <a:ahLst/>
                <a:cxnLst>
                  <a:cxn ang="0">
                    <a:pos x="T0" y="T1"/>
                  </a:cxn>
                  <a:cxn ang="0">
                    <a:pos x="T2" y="T3"/>
                  </a:cxn>
                  <a:cxn ang="0">
                    <a:pos x="T4" y="T5"/>
                  </a:cxn>
                  <a:cxn ang="0">
                    <a:pos x="T6" y="T7"/>
                  </a:cxn>
                  <a:cxn ang="0">
                    <a:pos x="T8" y="T9"/>
                  </a:cxn>
                  <a:cxn ang="0">
                    <a:pos x="T10" y="T11"/>
                  </a:cxn>
                </a:cxnLst>
                <a:rect l="0" t="0" r="r" b="b"/>
                <a:pathLst>
                  <a:path w="283" h="199">
                    <a:moveTo>
                      <a:pt x="158" y="23"/>
                    </a:moveTo>
                    <a:cubicBezTo>
                      <a:pt x="158" y="23"/>
                      <a:pt x="38" y="69"/>
                      <a:pt x="19" y="87"/>
                    </a:cubicBezTo>
                    <a:cubicBezTo>
                      <a:pt x="0" y="104"/>
                      <a:pt x="45" y="187"/>
                      <a:pt x="89" y="199"/>
                    </a:cubicBezTo>
                    <a:cubicBezTo>
                      <a:pt x="89" y="199"/>
                      <a:pt x="190" y="92"/>
                      <a:pt x="211" y="87"/>
                    </a:cubicBezTo>
                    <a:cubicBezTo>
                      <a:pt x="231" y="81"/>
                      <a:pt x="283" y="72"/>
                      <a:pt x="283" y="72"/>
                    </a:cubicBezTo>
                    <a:cubicBezTo>
                      <a:pt x="283" y="72"/>
                      <a:pt x="217" y="0"/>
                      <a:pt x="158" y="23"/>
                    </a:cubicBezTo>
                  </a:path>
                </a:pathLst>
              </a:custGeom>
              <a:solidFill>
                <a:schemeClr val="tx2">
                  <a:lumMod val="5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44" name="Freeform 11"/>
              <p:cNvSpPr/>
              <p:nvPr/>
            </p:nvSpPr>
            <p:spPr bwMode="auto">
              <a:xfrm>
                <a:off x="2784260" y="5644717"/>
                <a:ext cx="1879715" cy="559382"/>
              </a:xfrm>
              <a:custGeom>
                <a:avLst/>
                <a:gdLst>
                  <a:gd name="T0" fmla="*/ 434 w 1181"/>
                  <a:gd name="T1" fmla="*/ 36 h 351"/>
                  <a:gd name="T2" fmla="*/ 187 w 1181"/>
                  <a:gd name="T3" fmla="*/ 9 h 351"/>
                  <a:gd name="T4" fmla="*/ 24 w 1181"/>
                  <a:gd name="T5" fmla="*/ 25 h 351"/>
                  <a:gd name="T6" fmla="*/ 24 w 1181"/>
                  <a:gd name="T7" fmla="*/ 130 h 351"/>
                  <a:gd name="T8" fmla="*/ 752 w 1181"/>
                  <a:gd name="T9" fmla="*/ 351 h 351"/>
                  <a:gd name="T10" fmla="*/ 788 w 1181"/>
                  <a:gd name="T11" fmla="*/ 227 h 351"/>
                  <a:gd name="T12" fmla="*/ 1155 w 1181"/>
                  <a:gd name="T13" fmla="*/ 166 h 351"/>
                  <a:gd name="T14" fmla="*/ 1119 w 1181"/>
                  <a:gd name="T15" fmla="*/ 28 h 351"/>
                  <a:gd name="T16" fmla="*/ 770 w 1181"/>
                  <a:gd name="T17" fmla="*/ 49 h 351"/>
                  <a:gd name="T18" fmla="*/ 434 w 1181"/>
                  <a:gd name="T19" fmla="*/ 3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1" h="351">
                    <a:moveTo>
                      <a:pt x="434" y="36"/>
                    </a:moveTo>
                    <a:cubicBezTo>
                      <a:pt x="434" y="36"/>
                      <a:pt x="230" y="17"/>
                      <a:pt x="187" y="9"/>
                    </a:cubicBezTo>
                    <a:cubicBezTo>
                      <a:pt x="143" y="0"/>
                      <a:pt x="48" y="9"/>
                      <a:pt x="24" y="25"/>
                    </a:cubicBezTo>
                    <a:cubicBezTo>
                      <a:pt x="0" y="42"/>
                      <a:pt x="7" y="110"/>
                      <a:pt x="24" y="130"/>
                    </a:cubicBezTo>
                    <a:cubicBezTo>
                      <a:pt x="41" y="149"/>
                      <a:pt x="711" y="342"/>
                      <a:pt x="752" y="351"/>
                    </a:cubicBezTo>
                    <a:cubicBezTo>
                      <a:pt x="752" y="351"/>
                      <a:pt x="797" y="286"/>
                      <a:pt x="788" y="227"/>
                    </a:cubicBezTo>
                    <a:cubicBezTo>
                      <a:pt x="788" y="227"/>
                      <a:pt x="1129" y="204"/>
                      <a:pt x="1155" y="166"/>
                    </a:cubicBezTo>
                    <a:cubicBezTo>
                      <a:pt x="1181" y="129"/>
                      <a:pt x="1156" y="37"/>
                      <a:pt x="1119" y="28"/>
                    </a:cubicBezTo>
                    <a:cubicBezTo>
                      <a:pt x="1083" y="20"/>
                      <a:pt x="826" y="52"/>
                      <a:pt x="770" y="49"/>
                    </a:cubicBezTo>
                    <a:cubicBezTo>
                      <a:pt x="713" y="46"/>
                      <a:pt x="434" y="36"/>
                      <a:pt x="434" y="36"/>
                    </a:cubicBezTo>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45" name="Freeform 12"/>
              <p:cNvSpPr/>
              <p:nvPr/>
            </p:nvSpPr>
            <p:spPr bwMode="auto">
              <a:xfrm>
                <a:off x="3082438" y="5748483"/>
                <a:ext cx="956555" cy="257626"/>
              </a:xfrm>
              <a:custGeom>
                <a:avLst/>
                <a:gdLst>
                  <a:gd name="T0" fmla="*/ 0 w 601"/>
                  <a:gd name="T1" fmla="*/ 0 h 162"/>
                  <a:gd name="T2" fmla="*/ 599 w 601"/>
                  <a:gd name="T3" fmla="*/ 134 h 162"/>
                  <a:gd name="T4" fmla="*/ 601 w 601"/>
                  <a:gd name="T5" fmla="*/ 162 h 162"/>
                  <a:gd name="T6" fmla="*/ 590 w 601"/>
                  <a:gd name="T7" fmla="*/ 144 h 162"/>
                  <a:gd name="T8" fmla="*/ 0 w 601"/>
                  <a:gd name="T9" fmla="*/ 0 h 162"/>
                </a:gdLst>
                <a:ahLst/>
                <a:cxnLst>
                  <a:cxn ang="0">
                    <a:pos x="T0" y="T1"/>
                  </a:cxn>
                  <a:cxn ang="0">
                    <a:pos x="T2" y="T3"/>
                  </a:cxn>
                  <a:cxn ang="0">
                    <a:pos x="T4" y="T5"/>
                  </a:cxn>
                  <a:cxn ang="0">
                    <a:pos x="T6" y="T7"/>
                  </a:cxn>
                  <a:cxn ang="0">
                    <a:pos x="T8" y="T9"/>
                  </a:cxn>
                </a:cxnLst>
                <a:rect l="0" t="0" r="r" b="b"/>
                <a:pathLst>
                  <a:path w="601" h="162">
                    <a:moveTo>
                      <a:pt x="0" y="0"/>
                    </a:moveTo>
                    <a:cubicBezTo>
                      <a:pt x="0" y="0"/>
                      <a:pt x="422" y="107"/>
                      <a:pt x="599" y="134"/>
                    </a:cubicBezTo>
                    <a:cubicBezTo>
                      <a:pt x="599" y="134"/>
                      <a:pt x="601" y="147"/>
                      <a:pt x="601" y="162"/>
                    </a:cubicBezTo>
                    <a:cubicBezTo>
                      <a:pt x="590" y="144"/>
                      <a:pt x="590" y="144"/>
                      <a:pt x="590" y="144"/>
                    </a:cubicBezTo>
                    <a:cubicBezTo>
                      <a:pt x="590" y="144"/>
                      <a:pt x="118" y="54"/>
                      <a:pt x="0" y="0"/>
                    </a:cubicBezTo>
                  </a:path>
                </a:pathLst>
              </a:custGeom>
              <a:solidFill>
                <a:srgbClr val="22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6" name="Freeform 13"/>
              <p:cNvSpPr/>
              <p:nvPr/>
            </p:nvSpPr>
            <p:spPr bwMode="auto">
              <a:xfrm>
                <a:off x="3759898" y="5766374"/>
                <a:ext cx="695351" cy="134777"/>
              </a:xfrm>
              <a:custGeom>
                <a:avLst/>
                <a:gdLst>
                  <a:gd name="T0" fmla="*/ 437 w 437"/>
                  <a:gd name="T1" fmla="*/ 0 h 85"/>
                  <a:gd name="T2" fmla="*/ 0 w 437"/>
                  <a:gd name="T3" fmla="*/ 85 h 85"/>
                  <a:gd name="T4" fmla="*/ 437 w 437"/>
                  <a:gd name="T5" fmla="*/ 0 h 85"/>
                </a:gdLst>
                <a:ahLst/>
                <a:cxnLst>
                  <a:cxn ang="0">
                    <a:pos x="T0" y="T1"/>
                  </a:cxn>
                  <a:cxn ang="0">
                    <a:pos x="T2" y="T3"/>
                  </a:cxn>
                  <a:cxn ang="0">
                    <a:pos x="T4" y="T5"/>
                  </a:cxn>
                </a:cxnLst>
                <a:rect l="0" t="0" r="r" b="b"/>
                <a:pathLst>
                  <a:path w="437" h="85">
                    <a:moveTo>
                      <a:pt x="437" y="0"/>
                    </a:moveTo>
                    <a:cubicBezTo>
                      <a:pt x="437" y="0"/>
                      <a:pt x="71" y="83"/>
                      <a:pt x="0" y="85"/>
                    </a:cubicBezTo>
                    <a:cubicBezTo>
                      <a:pt x="0" y="85"/>
                      <a:pt x="318" y="20"/>
                      <a:pt x="437" y="0"/>
                    </a:cubicBezTo>
                  </a:path>
                </a:pathLst>
              </a:custGeom>
              <a:solidFill>
                <a:srgbClr val="22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7" name="Freeform 101"/>
              <p:cNvSpPr/>
              <p:nvPr/>
            </p:nvSpPr>
            <p:spPr bwMode="auto">
              <a:xfrm>
                <a:off x="3441444" y="5699582"/>
                <a:ext cx="691773" cy="124042"/>
              </a:xfrm>
              <a:custGeom>
                <a:avLst/>
                <a:gdLst>
                  <a:gd name="T0" fmla="*/ 0 w 434"/>
                  <a:gd name="T1" fmla="*/ 0 h 78"/>
                  <a:gd name="T2" fmla="*/ 188 w 434"/>
                  <a:gd name="T3" fmla="*/ 61 h 78"/>
                  <a:gd name="T4" fmla="*/ 207 w 434"/>
                  <a:gd name="T5" fmla="*/ 24 h 78"/>
                  <a:gd name="T6" fmla="*/ 227 w 434"/>
                  <a:gd name="T7" fmla="*/ 62 h 78"/>
                  <a:gd name="T8" fmla="*/ 434 w 434"/>
                  <a:gd name="T9" fmla="*/ 11 h 78"/>
                  <a:gd name="T10" fmla="*/ 221 w 434"/>
                  <a:gd name="T11" fmla="*/ 77 h 78"/>
                  <a:gd name="T12" fmla="*/ 208 w 434"/>
                  <a:gd name="T13" fmla="*/ 46 h 78"/>
                  <a:gd name="T14" fmla="*/ 183 w 434"/>
                  <a:gd name="T15" fmla="*/ 77 h 78"/>
                  <a:gd name="T16" fmla="*/ 0 w 434"/>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4" h="78">
                    <a:moveTo>
                      <a:pt x="0" y="0"/>
                    </a:moveTo>
                    <a:cubicBezTo>
                      <a:pt x="0" y="0"/>
                      <a:pt x="137" y="62"/>
                      <a:pt x="188" y="61"/>
                    </a:cubicBezTo>
                    <a:cubicBezTo>
                      <a:pt x="207" y="24"/>
                      <a:pt x="207" y="24"/>
                      <a:pt x="207" y="24"/>
                    </a:cubicBezTo>
                    <a:cubicBezTo>
                      <a:pt x="227" y="62"/>
                      <a:pt x="227" y="62"/>
                      <a:pt x="227" y="62"/>
                    </a:cubicBezTo>
                    <a:cubicBezTo>
                      <a:pt x="227" y="62"/>
                      <a:pt x="378" y="36"/>
                      <a:pt x="434" y="11"/>
                    </a:cubicBezTo>
                    <a:cubicBezTo>
                      <a:pt x="434" y="11"/>
                      <a:pt x="267" y="75"/>
                      <a:pt x="221" y="77"/>
                    </a:cubicBezTo>
                    <a:cubicBezTo>
                      <a:pt x="208" y="46"/>
                      <a:pt x="208" y="46"/>
                      <a:pt x="208" y="46"/>
                    </a:cubicBezTo>
                    <a:cubicBezTo>
                      <a:pt x="208" y="46"/>
                      <a:pt x="190" y="78"/>
                      <a:pt x="183" y="77"/>
                    </a:cubicBezTo>
                    <a:cubicBezTo>
                      <a:pt x="177" y="77"/>
                      <a:pt x="0" y="0"/>
                      <a:pt x="0" y="0"/>
                    </a:cubicBezTo>
                  </a:path>
                </a:pathLst>
              </a:custGeom>
              <a:solidFill>
                <a:srgbClr val="22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41" name="Freeform 96"/>
            <p:cNvSpPr/>
            <p:nvPr/>
          </p:nvSpPr>
          <p:spPr bwMode="auto">
            <a:xfrm>
              <a:off x="6147992" y="4983681"/>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rgbClr val="22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60" name="Group 63"/>
          <p:cNvGrpSpPr/>
          <p:nvPr/>
        </p:nvGrpSpPr>
        <p:grpSpPr>
          <a:xfrm>
            <a:off x="3339431" y="2155728"/>
            <a:ext cx="682723" cy="576488"/>
            <a:chOff x="5408613" y="4151313"/>
            <a:chExt cx="1458913" cy="1231900"/>
          </a:xfrm>
          <a:effectLst>
            <a:outerShdw blurRad="317500" dist="190500" dir="8100000" algn="tr" rotWithShape="0">
              <a:prstClr val="black">
                <a:alpha val="40000"/>
              </a:prstClr>
            </a:outerShdw>
          </a:effectLst>
        </p:grpSpPr>
        <p:sp>
          <p:nvSpPr>
            <p:cNvPr id="61" name="Rectangle 16"/>
            <p:cNvSpPr>
              <a:spLocks noChangeArrowheads="1"/>
            </p:cNvSpPr>
            <p:nvPr/>
          </p:nvSpPr>
          <p:spPr bwMode="auto">
            <a:xfrm>
              <a:off x="5408613" y="4151313"/>
              <a:ext cx="1458913" cy="284163"/>
            </a:xfrm>
            <a:prstGeom prst="rect">
              <a:avLst/>
            </a:prstGeom>
            <a:solidFill>
              <a:srgbClr val="966836"/>
            </a:solidFill>
            <a:ln>
              <a:noFill/>
            </a:ln>
          </p:spPr>
          <p:txBody>
            <a:bodyPr vert="horz" wrap="square" lIns="91440" tIns="45720" rIns="91440" bIns="45720" numCol="1" anchor="t" anchorCtr="0" compatLnSpc="1"/>
            <a:lstStyle/>
            <a:p>
              <a:endParaRPr lang="en-US">
                <a:cs typeface="+mn-ea"/>
                <a:sym typeface="+mn-lt"/>
              </a:endParaRPr>
            </a:p>
          </p:txBody>
        </p:sp>
        <p:sp>
          <p:nvSpPr>
            <p:cNvPr id="62" name="Freeform 18"/>
            <p:cNvSpPr/>
            <p:nvPr/>
          </p:nvSpPr>
          <p:spPr bwMode="auto">
            <a:xfrm>
              <a:off x="5480051" y="4435475"/>
              <a:ext cx="1316038" cy="947738"/>
            </a:xfrm>
            <a:custGeom>
              <a:avLst/>
              <a:gdLst>
                <a:gd name="T0" fmla="*/ 669 w 829"/>
                <a:gd name="T1" fmla="*/ 597 h 597"/>
                <a:gd name="T2" fmla="*/ 160 w 829"/>
                <a:gd name="T3" fmla="*/ 597 h 597"/>
                <a:gd name="T4" fmla="*/ 0 w 829"/>
                <a:gd name="T5" fmla="*/ 0 h 597"/>
                <a:gd name="T6" fmla="*/ 829 w 829"/>
                <a:gd name="T7" fmla="*/ 0 h 597"/>
                <a:gd name="T8" fmla="*/ 669 w 829"/>
                <a:gd name="T9" fmla="*/ 597 h 597"/>
              </a:gdLst>
              <a:ahLst/>
              <a:cxnLst>
                <a:cxn ang="0">
                  <a:pos x="T0" y="T1"/>
                </a:cxn>
                <a:cxn ang="0">
                  <a:pos x="T2" y="T3"/>
                </a:cxn>
                <a:cxn ang="0">
                  <a:pos x="T4" y="T5"/>
                </a:cxn>
                <a:cxn ang="0">
                  <a:pos x="T6" y="T7"/>
                </a:cxn>
                <a:cxn ang="0">
                  <a:pos x="T8" y="T9"/>
                </a:cxn>
              </a:cxnLst>
              <a:rect l="0" t="0" r="r" b="b"/>
              <a:pathLst>
                <a:path w="829" h="597">
                  <a:moveTo>
                    <a:pt x="669" y="597"/>
                  </a:moveTo>
                  <a:lnTo>
                    <a:pt x="160" y="597"/>
                  </a:lnTo>
                  <a:lnTo>
                    <a:pt x="0" y="0"/>
                  </a:lnTo>
                  <a:lnTo>
                    <a:pt x="829" y="0"/>
                  </a:lnTo>
                  <a:lnTo>
                    <a:pt x="669" y="597"/>
                  </a:lnTo>
                  <a:close/>
                </a:path>
              </a:pathLst>
            </a:custGeom>
            <a:solidFill>
              <a:srgbClr val="E94744"/>
            </a:solidFill>
            <a:ln>
              <a:noFill/>
            </a:ln>
          </p:spPr>
          <p:txBody>
            <a:bodyPr vert="horz" wrap="square" lIns="91440" tIns="45720" rIns="91440" bIns="45720" numCol="1" anchor="t" anchorCtr="0" compatLnSpc="1"/>
            <a:lstStyle/>
            <a:p>
              <a:endParaRPr lang="en-US">
                <a:cs typeface="+mn-ea"/>
                <a:sym typeface="+mn-lt"/>
              </a:endParaRPr>
            </a:p>
          </p:txBody>
        </p:sp>
        <p:sp>
          <p:nvSpPr>
            <p:cNvPr id="63" name="Freeform 20"/>
            <p:cNvSpPr/>
            <p:nvPr/>
          </p:nvSpPr>
          <p:spPr bwMode="auto">
            <a:xfrm>
              <a:off x="6137276" y="4151313"/>
              <a:ext cx="730250" cy="284163"/>
            </a:xfrm>
            <a:custGeom>
              <a:avLst/>
              <a:gdLst>
                <a:gd name="T0" fmla="*/ 460 w 460"/>
                <a:gd name="T1" fmla="*/ 0 h 179"/>
                <a:gd name="T2" fmla="*/ 14 w 460"/>
                <a:gd name="T3" fmla="*/ 0 h 179"/>
                <a:gd name="T4" fmla="*/ 0 w 460"/>
                <a:gd name="T5" fmla="*/ 0 h 179"/>
                <a:gd name="T6" fmla="*/ 0 w 460"/>
                <a:gd name="T7" fmla="*/ 179 h 179"/>
                <a:gd name="T8" fmla="*/ 415 w 460"/>
                <a:gd name="T9" fmla="*/ 179 h 179"/>
                <a:gd name="T10" fmla="*/ 460 w 460"/>
                <a:gd name="T11" fmla="*/ 179 h 179"/>
                <a:gd name="T12" fmla="*/ 460 w 460"/>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460" h="179">
                  <a:moveTo>
                    <a:pt x="460" y="0"/>
                  </a:moveTo>
                  <a:lnTo>
                    <a:pt x="14" y="0"/>
                  </a:lnTo>
                  <a:lnTo>
                    <a:pt x="0" y="0"/>
                  </a:lnTo>
                  <a:lnTo>
                    <a:pt x="0" y="179"/>
                  </a:lnTo>
                  <a:lnTo>
                    <a:pt x="415" y="179"/>
                  </a:lnTo>
                  <a:lnTo>
                    <a:pt x="460" y="179"/>
                  </a:lnTo>
                  <a:lnTo>
                    <a:pt x="460" y="0"/>
                  </a:lnTo>
                  <a:close/>
                </a:path>
              </a:pathLst>
            </a:custGeom>
            <a:solidFill>
              <a:srgbClr val="7E582E"/>
            </a:solidFill>
            <a:ln>
              <a:noFill/>
            </a:ln>
          </p:spPr>
          <p:txBody>
            <a:bodyPr vert="horz" wrap="square" lIns="91440" tIns="45720" rIns="91440" bIns="45720" numCol="1" anchor="t" anchorCtr="0" compatLnSpc="1"/>
            <a:lstStyle/>
            <a:p>
              <a:endParaRPr lang="en-US">
                <a:cs typeface="+mn-ea"/>
                <a:sym typeface="+mn-lt"/>
              </a:endParaRPr>
            </a:p>
          </p:txBody>
        </p:sp>
        <p:sp>
          <p:nvSpPr>
            <p:cNvPr id="64" name="Freeform 22"/>
            <p:cNvSpPr/>
            <p:nvPr/>
          </p:nvSpPr>
          <p:spPr bwMode="auto">
            <a:xfrm>
              <a:off x="6137276" y="4435475"/>
              <a:ext cx="658813" cy="947738"/>
            </a:xfrm>
            <a:custGeom>
              <a:avLst/>
              <a:gdLst>
                <a:gd name="T0" fmla="*/ 415 w 415"/>
                <a:gd name="T1" fmla="*/ 0 h 597"/>
                <a:gd name="T2" fmla="*/ 0 w 415"/>
                <a:gd name="T3" fmla="*/ 0 h 597"/>
                <a:gd name="T4" fmla="*/ 0 w 415"/>
                <a:gd name="T5" fmla="*/ 597 h 597"/>
                <a:gd name="T6" fmla="*/ 255 w 415"/>
                <a:gd name="T7" fmla="*/ 597 h 597"/>
                <a:gd name="T8" fmla="*/ 415 w 415"/>
                <a:gd name="T9" fmla="*/ 0 h 597"/>
              </a:gdLst>
              <a:ahLst/>
              <a:cxnLst>
                <a:cxn ang="0">
                  <a:pos x="T0" y="T1"/>
                </a:cxn>
                <a:cxn ang="0">
                  <a:pos x="T2" y="T3"/>
                </a:cxn>
                <a:cxn ang="0">
                  <a:pos x="T4" y="T5"/>
                </a:cxn>
                <a:cxn ang="0">
                  <a:pos x="T6" y="T7"/>
                </a:cxn>
                <a:cxn ang="0">
                  <a:pos x="T8" y="T9"/>
                </a:cxn>
              </a:cxnLst>
              <a:rect l="0" t="0" r="r" b="b"/>
              <a:pathLst>
                <a:path w="415" h="597">
                  <a:moveTo>
                    <a:pt x="415" y="0"/>
                  </a:moveTo>
                  <a:lnTo>
                    <a:pt x="0" y="0"/>
                  </a:lnTo>
                  <a:lnTo>
                    <a:pt x="0" y="597"/>
                  </a:lnTo>
                  <a:lnTo>
                    <a:pt x="255" y="597"/>
                  </a:lnTo>
                  <a:lnTo>
                    <a:pt x="415" y="0"/>
                  </a:lnTo>
                  <a:close/>
                </a:path>
              </a:pathLst>
            </a:custGeom>
            <a:solidFill>
              <a:srgbClr val="CC3300"/>
            </a:solidFill>
            <a:ln>
              <a:noFill/>
            </a:ln>
          </p:spPr>
          <p:txBody>
            <a:bodyPr vert="horz" wrap="square" lIns="91440" tIns="45720" rIns="91440" bIns="45720" numCol="1" anchor="t" anchorCtr="0" compatLnSpc="1"/>
            <a:lstStyle/>
            <a:p>
              <a:endParaRPr lang="en-US">
                <a:cs typeface="+mn-ea"/>
                <a:sym typeface="+mn-lt"/>
              </a:endParaRPr>
            </a:p>
          </p:txBody>
        </p:sp>
      </p:grpSp>
      <p:sp>
        <p:nvSpPr>
          <p:cNvPr id="75" name="Text Placeholder 47"/>
          <p:cNvSpPr txBox="1"/>
          <p:nvPr/>
        </p:nvSpPr>
        <p:spPr>
          <a:xfrm>
            <a:off x="5472183" y="1350991"/>
            <a:ext cx="1782054" cy="192608"/>
          </a:xfrm>
          <a:prstGeom prst="rect">
            <a:avLst/>
          </a:prstGeom>
        </p:spPr>
        <p:txBody>
          <a:bodyPr lIns="68580" tIns="34290" rIns="68580" bIns="34290">
            <a:no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lumMod val="50000"/>
                  </a:schemeClr>
                </a:solidFill>
                <a:cs typeface="+mn-ea"/>
                <a:sym typeface="+mn-lt"/>
              </a:rPr>
              <a:t>标题内容</a:t>
            </a:r>
            <a:endParaRPr lang="en-AU" dirty="0">
              <a:solidFill>
                <a:schemeClr val="bg1">
                  <a:lumMod val="50000"/>
                </a:schemeClr>
              </a:solidFill>
              <a:cs typeface="+mn-ea"/>
              <a:sym typeface="+mn-lt"/>
            </a:endParaRPr>
          </a:p>
        </p:txBody>
      </p:sp>
      <p:sp>
        <p:nvSpPr>
          <p:cNvPr id="76" name="Text Placeholder 48"/>
          <p:cNvSpPr txBox="1"/>
          <p:nvPr/>
        </p:nvSpPr>
        <p:spPr>
          <a:xfrm>
            <a:off x="5472183" y="1581019"/>
            <a:ext cx="1782054" cy="668561"/>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zh-CN" altLang="en-US" sz="1000" dirty="0">
                <a:solidFill>
                  <a:schemeClr val="tx1">
                    <a:lumMod val="75000"/>
                    <a:lumOff val="25000"/>
                  </a:schemeClr>
                </a:solidFill>
                <a:cs typeface="+mn-ea"/>
                <a:sym typeface="+mn-lt"/>
              </a:rPr>
              <a:t>点击内容需概括精炼，不用多余的文字修饰。输入简要文字内容，文字。</a:t>
            </a:r>
          </a:p>
        </p:txBody>
      </p:sp>
      <p:sp>
        <p:nvSpPr>
          <p:cNvPr id="77" name="Text Placeholder 47"/>
          <p:cNvSpPr txBox="1"/>
          <p:nvPr/>
        </p:nvSpPr>
        <p:spPr>
          <a:xfrm>
            <a:off x="5472183" y="2591045"/>
            <a:ext cx="1782054" cy="192608"/>
          </a:xfrm>
          <a:prstGeom prst="rect">
            <a:avLst/>
          </a:prstGeom>
        </p:spPr>
        <p:txBody>
          <a:bodyPr lIns="68580" tIns="34290" rIns="68580" bIns="34290">
            <a:no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dirty="0">
                <a:solidFill>
                  <a:schemeClr val="bg1">
                    <a:lumMod val="50000"/>
                  </a:schemeClr>
                </a:solidFill>
                <a:cs typeface="+mn-ea"/>
                <a:sym typeface="+mn-lt"/>
              </a:rPr>
              <a:t>标题内容</a:t>
            </a:r>
            <a:endParaRPr lang="en-AU" altLang="zh-CN" sz="1800" dirty="0">
              <a:solidFill>
                <a:schemeClr val="bg1">
                  <a:lumMod val="50000"/>
                </a:schemeClr>
              </a:solidFill>
              <a:cs typeface="+mn-ea"/>
              <a:sym typeface="+mn-lt"/>
            </a:endParaRPr>
          </a:p>
        </p:txBody>
      </p:sp>
      <p:sp>
        <p:nvSpPr>
          <p:cNvPr id="78" name="Text Placeholder 48"/>
          <p:cNvSpPr txBox="1"/>
          <p:nvPr/>
        </p:nvSpPr>
        <p:spPr>
          <a:xfrm>
            <a:off x="5472182" y="2821073"/>
            <a:ext cx="1782055" cy="668561"/>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zh-CN" altLang="en-US" sz="1000" dirty="0">
                <a:solidFill>
                  <a:schemeClr val="tx1">
                    <a:lumMod val="75000"/>
                    <a:lumOff val="25000"/>
                  </a:schemeClr>
                </a:solidFill>
                <a:cs typeface="+mn-ea"/>
                <a:sym typeface="+mn-lt"/>
              </a:rPr>
              <a:t>点击内容需概括精炼，不用多余的文字修饰。输入简要文字内容，文字。</a:t>
            </a:r>
          </a:p>
        </p:txBody>
      </p:sp>
      <p:sp>
        <p:nvSpPr>
          <p:cNvPr id="79" name="Text Placeholder 47"/>
          <p:cNvSpPr txBox="1"/>
          <p:nvPr/>
        </p:nvSpPr>
        <p:spPr>
          <a:xfrm>
            <a:off x="5427586" y="3795845"/>
            <a:ext cx="1782054" cy="192608"/>
          </a:xfrm>
          <a:prstGeom prst="rect">
            <a:avLst/>
          </a:prstGeom>
        </p:spPr>
        <p:txBody>
          <a:bodyPr lIns="68580" tIns="34290" rIns="68580" bIns="34290">
            <a:no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dirty="0">
                <a:solidFill>
                  <a:schemeClr val="bg1">
                    <a:lumMod val="50000"/>
                  </a:schemeClr>
                </a:solidFill>
                <a:cs typeface="+mn-ea"/>
                <a:sym typeface="+mn-lt"/>
              </a:rPr>
              <a:t>标题内容</a:t>
            </a:r>
            <a:endParaRPr lang="en-AU" altLang="zh-CN" sz="1800" dirty="0">
              <a:solidFill>
                <a:schemeClr val="bg1">
                  <a:lumMod val="50000"/>
                </a:schemeClr>
              </a:solidFill>
              <a:cs typeface="+mn-ea"/>
              <a:sym typeface="+mn-lt"/>
            </a:endParaRPr>
          </a:p>
        </p:txBody>
      </p:sp>
      <p:sp>
        <p:nvSpPr>
          <p:cNvPr id="80" name="Text Placeholder 48"/>
          <p:cNvSpPr txBox="1"/>
          <p:nvPr/>
        </p:nvSpPr>
        <p:spPr>
          <a:xfrm>
            <a:off x="5427585" y="4025873"/>
            <a:ext cx="1874415" cy="668561"/>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zh-CN" altLang="en-US" sz="1000" dirty="0">
                <a:solidFill>
                  <a:schemeClr val="tx1">
                    <a:lumMod val="75000"/>
                    <a:lumOff val="25000"/>
                  </a:schemeClr>
                </a:solidFill>
                <a:cs typeface="+mn-ea"/>
                <a:sym typeface="+mn-lt"/>
              </a:rPr>
              <a:t>点击内容需概括精炼，不用多余的文字修饰。输入简要文字内容，文字。</a:t>
            </a:r>
          </a:p>
        </p:txBody>
      </p:sp>
      <p:grpSp>
        <p:nvGrpSpPr>
          <p:cNvPr id="87" name="组合 86"/>
          <p:cNvGrpSpPr/>
          <p:nvPr/>
        </p:nvGrpSpPr>
        <p:grpSpPr>
          <a:xfrm>
            <a:off x="4850238" y="1509604"/>
            <a:ext cx="481620" cy="461665"/>
            <a:chOff x="4850238" y="1509604"/>
            <a:chExt cx="481620" cy="461665"/>
          </a:xfrm>
        </p:grpSpPr>
        <p:sp>
          <p:nvSpPr>
            <p:cNvPr id="82" name="椭圆 81"/>
            <p:cNvSpPr/>
            <p:nvPr/>
          </p:nvSpPr>
          <p:spPr>
            <a:xfrm rot="9480000">
              <a:off x="4850238" y="1521232"/>
              <a:ext cx="481620" cy="449065"/>
            </a:xfrm>
            <a:prstGeom prst="ellipse">
              <a:avLst/>
            </a:prstGeom>
            <a:gradFill flip="none" rotWithShape="1">
              <a:gsLst>
                <a:gs pos="0">
                  <a:srgbClr val="E94744"/>
                </a:gs>
                <a:gs pos="100000">
                  <a:srgbClr val="C34A3D"/>
                </a:gs>
              </a:gsLst>
              <a:lin ang="10200000" scaled="0"/>
              <a:tileRect/>
            </a:gradFill>
            <a:ln w="38100">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文本框 83"/>
            <p:cNvSpPr txBox="1"/>
            <p:nvPr/>
          </p:nvSpPr>
          <p:spPr>
            <a:xfrm>
              <a:off x="4929137" y="1509604"/>
              <a:ext cx="319177" cy="461665"/>
            </a:xfrm>
            <a:prstGeom prst="rect">
              <a:avLst/>
            </a:prstGeom>
            <a:noFill/>
          </p:spPr>
          <p:txBody>
            <a:bodyPr wrap="square" rtlCol="0">
              <a:spAutoFit/>
            </a:bodyPr>
            <a:lstStyle/>
            <a:p>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grpSp>
      <p:grpSp>
        <p:nvGrpSpPr>
          <p:cNvPr id="88" name="组合 87"/>
          <p:cNvGrpSpPr/>
          <p:nvPr/>
        </p:nvGrpSpPr>
        <p:grpSpPr>
          <a:xfrm>
            <a:off x="4864194" y="2801643"/>
            <a:ext cx="449065" cy="468655"/>
            <a:chOff x="4864194" y="2801643"/>
            <a:chExt cx="449065" cy="468655"/>
          </a:xfrm>
        </p:grpSpPr>
        <p:sp>
          <p:nvSpPr>
            <p:cNvPr id="81" name="椭圆 80"/>
            <p:cNvSpPr/>
            <p:nvPr/>
          </p:nvSpPr>
          <p:spPr>
            <a:xfrm rot="9480000">
              <a:off x="4864194" y="2801643"/>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文本框 84"/>
            <p:cNvSpPr txBox="1"/>
            <p:nvPr/>
          </p:nvSpPr>
          <p:spPr>
            <a:xfrm>
              <a:off x="4910870" y="2808633"/>
              <a:ext cx="319177" cy="461665"/>
            </a:xfrm>
            <a:prstGeom prst="rect">
              <a:avLst/>
            </a:prstGeom>
            <a:noFill/>
          </p:spPr>
          <p:txBody>
            <a:bodyPr wrap="square" rtlCol="0">
              <a:spAutoFit/>
            </a:bodyPr>
            <a:lstStyle/>
            <a:p>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grpSp>
      <p:grpSp>
        <p:nvGrpSpPr>
          <p:cNvPr id="89" name="组合 88"/>
          <p:cNvGrpSpPr/>
          <p:nvPr/>
        </p:nvGrpSpPr>
        <p:grpSpPr>
          <a:xfrm>
            <a:off x="4881609" y="4056215"/>
            <a:ext cx="449065" cy="471884"/>
            <a:chOff x="4881609" y="4056215"/>
            <a:chExt cx="449065" cy="471884"/>
          </a:xfrm>
        </p:grpSpPr>
        <p:sp>
          <p:nvSpPr>
            <p:cNvPr id="83" name="椭圆 82"/>
            <p:cNvSpPr/>
            <p:nvPr/>
          </p:nvSpPr>
          <p:spPr>
            <a:xfrm rot="9480000">
              <a:off x="4881609" y="4056215"/>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文本框 85"/>
            <p:cNvSpPr txBox="1"/>
            <p:nvPr/>
          </p:nvSpPr>
          <p:spPr>
            <a:xfrm>
              <a:off x="4910870" y="4066434"/>
              <a:ext cx="319177" cy="461665"/>
            </a:xfrm>
            <a:prstGeom prst="rect">
              <a:avLst/>
            </a:prstGeom>
            <a:noFill/>
          </p:spPr>
          <p:txBody>
            <a:bodyPr wrap="square" rtlCol="0">
              <a:spAutoFit/>
            </a:bodyPr>
            <a:lstStyle/>
            <a:p>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fill="hold"/>
                                        <p:tgtEl>
                                          <p:spTgt spid="60"/>
                                        </p:tgtEl>
                                        <p:attrNameLst>
                                          <p:attrName>ppt_x</p:attrName>
                                        </p:attrNameLst>
                                      </p:cBhvr>
                                      <p:tavLst>
                                        <p:tav tm="0">
                                          <p:val>
                                            <p:strVal val="#ppt_x"/>
                                          </p:val>
                                        </p:tav>
                                        <p:tav tm="100000">
                                          <p:val>
                                            <p:strVal val="#ppt_x"/>
                                          </p:val>
                                        </p:tav>
                                      </p:tavLst>
                                    </p:anim>
                                    <p:anim calcmode="lin" valueType="num">
                                      <p:cBhvr additive="base">
                                        <p:cTn id="33" dur="500" fill="hold"/>
                                        <p:tgtEl>
                                          <p:spTgt spid="60"/>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fade">
                                      <p:cBhvr>
                                        <p:cTn id="46" dur="500"/>
                                        <p:tgtEl>
                                          <p:spTgt spid="76"/>
                                        </p:tgtEl>
                                      </p:cBhvr>
                                    </p:animEffect>
                                  </p:childTnLst>
                                </p:cTn>
                              </p:par>
                            </p:childTnLst>
                          </p:cTn>
                        </p:par>
                        <p:par>
                          <p:cTn id="47" fill="hold">
                            <p:stCondLst>
                              <p:cond delay="4000"/>
                            </p:stCondLst>
                            <p:childTnLst>
                              <p:par>
                                <p:cTn id="48" presetID="53" presetClass="entr" presetSubtype="16" fill="hold"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fade">
                                      <p:cBhvr>
                                        <p:cTn id="56" dur="500"/>
                                        <p:tgtEl>
                                          <p:spTgt spid="7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fade">
                                      <p:cBhvr>
                                        <p:cTn id="59" dur="500"/>
                                        <p:tgtEl>
                                          <p:spTgt spid="78"/>
                                        </p:tgtEl>
                                      </p:cBhvr>
                                    </p:animEffect>
                                  </p:childTnLst>
                                </p:cTn>
                              </p:par>
                            </p:childTnLst>
                          </p:cTn>
                        </p:par>
                        <p:par>
                          <p:cTn id="60" fill="hold">
                            <p:stCondLst>
                              <p:cond delay="5000"/>
                            </p:stCondLst>
                            <p:childTnLst>
                              <p:par>
                                <p:cTn id="61" presetID="53" presetClass="entr" presetSubtype="16" fill="hold" nodeType="after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p:cTn id="63" dur="500" fill="hold"/>
                                        <p:tgtEl>
                                          <p:spTgt spid="89"/>
                                        </p:tgtEl>
                                        <p:attrNameLst>
                                          <p:attrName>ppt_w</p:attrName>
                                        </p:attrNameLst>
                                      </p:cBhvr>
                                      <p:tavLst>
                                        <p:tav tm="0">
                                          <p:val>
                                            <p:fltVal val="0"/>
                                          </p:val>
                                        </p:tav>
                                        <p:tav tm="100000">
                                          <p:val>
                                            <p:strVal val="#ppt_w"/>
                                          </p:val>
                                        </p:tav>
                                      </p:tavLst>
                                    </p:anim>
                                    <p:anim calcmode="lin" valueType="num">
                                      <p:cBhvr>
                                        <p:cTn id="64" dur="500" fill="hold"/>
                                        <p:tgtEl>
                                          <p:spTgt spid="89"/>
                                        </p:tgtEl>
                                        <p:attrNameLst>
                                          <p:attrName>ppt_h</p:attrName>
                                        </p:attrNameLst>
                                      </p:cBhvr>
                                      <p:tavLst>
                                        <p:tav tm="0">
                                          <p:val>
                                            <p:fltVal val="0"/>
                                          </p:val>
                                        </p:tav>
                                        <p:tav tm="100000">
                                          <p:val>
                                            <p:strVal val="#ppt_h"/>
                                          </p:val>
                                        </p:tav>
                                      </p:tavLst>
                                    </p:anim>
                                    <p:animEffect transition="in" filter="fade">
                                      <p:cBhvr>
                                        <p:cTn id="65" dur="500"/>
                                        <p:tgtEl>
                                          <p:spTgt spid="89"/>
                                        </p:tgtEl>
                                      </p:cBhvr>
                                    </p:animEffect>
                                  </p:childTnLst>
                                </p:cTn>
                              </p:par>
                            </p:childTnLst>
                          </p:cTn>
                        </p:par>
                        <p:par>
                          <p:cTn id="66" fill="hold">
                            <p:stCondLst>
                              <p:cond delay="5500"/>
                            </p:stCondLst>
                            <p:childTnLst>
                              <p:par>
                                <p:cTn id="67" presetID="10" presetClass="entr" presetSubtype="0"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500"/>
                                        <p:tgtEl>
                                          <p:spTgt spid="7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0"/>
                                        </p:tgtEl>
                                        <p:attrNameLst>
                                          <p:attrName>style.visibility</p:attrName>
                                        </p:attrNameLst>
                                      </p:cBhvr>
                                      <p:to>
                                        <p:strVal val="visible"/>
                                      </p:to>
                                    </p:set>
                                    <p:animEffect transition="in" filter="fade">
                                      <p:cBhvr>
                                        <p:cTn id="7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5" grpId="0"/>
      <p:bldP spid="76" grpId="0"/>
      <p:bldP spid="77" grpId="0"/>
      <p:bldP spid="78" grpId="0"/>
      <p:bldP spid="79" grpId="0"/>
      <p:bldP spid="8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a0wefqo">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240</TotalTime>
  <Words>3368</Words>
  <Application>Microsoft Office PowerPoint</Application>
  <PresentationFormat>全屏显示(16:9)</PresentationFormat>
  <Paragraphs>392</Paragraphs>
  <Slides>37</Slides>
  <Notes>37</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37</vt:i4>
      </vt:variant>
    </vt:vector>
  </HeadingPairs>
  <TitlesOfParts>
    <vt:vector size="45" baseType="lpstr">
      <vt:lpstr>Sinkin Sans 400 Regular</vt:lpstr>
      <vt:lpstr>方正正黑简体</vt:lpstr>
      <vt:lpstr>微软雅黑</vt:lpstr>
      <vt:lpstr>Agency FB</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年终总结</dc:title>
  <dc:creator>第一PPT</dc:creator>
  <cp:keywords>www.1ppt.com</cp:keywords>
  <dc:description>www.1ppt.com</dc:description>
  <cp:lastModifiedBy>陈 佳伟</cp:lastModifiedBy>
  <cp:revision>110</cp:revision>
  <dcterms:created xsi:type="dcterms:W3CDTF">2016-07-02T02:53:00Z</dcterms:created>
  <dcterms:modified xsi:type="dcterms:W3CDTF">2022-01-15T04:27:00Z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ies>
</file>