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9" r:id="rId2"/>
  </p:sldMasterIdLst>
  <p:notesMasterIdLst>
    <p:notesMasterId r:id="rId30"/>
  </p:notesMasterIdLst>
  <p:sldIdLst>
    <p:sldId id="2686" r:id="rId3"/>
    <p:sldId id="2889" r:id="rId4"/>
    <p:sldId id="2891" r:id="rId5"/>
    <p:sldId id="2892" r:id="rId6"/>
    <p:sldId id="2893" r:id="rId7"/>
    <p:sldId id="2894" r:id="rId8"/>
    <p:sldId id="2896" r:id="rId9"/>
    <p:sldId id="2895" r:id="rId10"/>
    <p:sldId id="2897" r:id="rId11"/>
    <p:sldId id="2898" r:id="rId12"/>
    <p:sldId id="2901" r:id="rId13"/>
    <p:sldId id="2899" r:id="rId14"/>
    <p:sldId id="2900" r:id="rId15"/>
    <p:sldId id="2902" r:id="rId16"/>
    <p:sldId id="2903" r:id="rId17"/>
    <p:sldId id="2904" r:id="rId18"/>
    <p:sldId id="2905" r:id="rId19"/>
    <p:sldId id="2906" r:id="rId20"/>
    <p:sldId id="2907" r:id="rId21"/>
    <p:sldId id="2909" r:id="rId22"/>
    <p:sldId id="2910" r:id="rId23"/>
    <p:sldId id="2881" r:id="rId24"/>
    <p:sldId id="2911" r:id="rId25"/>
    <p:sldId id="2912" r:id="rId26"/>
    <p:sldId id="2908" r:id="rId27"/>
    <p:sldId id="2914" r:id="rId28"/>
    <p:sldId id="2915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6" pos="3840" userDrawn="1">
          <p15:clr>
            <a:srgbClr val="A4A3A4"/>
          </p15:clr>
        </p15:guide>
        <p15:guide id="27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1B1F"/>
    <a:srgbClr val="C20316"/>
    <a:srgbClr val="8B1D20"/>
    <a:srgbClr val="FEEFAC"/>
    <a:srgbClr val="8E1D21"/>
    <a:srgbClr val="891C21"/>
    <a:srgbClr val="E9BE61"/>
    <a:srgbClr val="84191F"/>
    <a:srgbClr val="C30F0F"/>
    <a:srgbClr val="A908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6" autoAdjust="0"/>
    <p:restoredTop sz="94717" autoAdjust="0"/>
  </p:normalViewPr>
  <p:slideViewPr>
    <p:cSldViewPr snapToGrid="0" showGuides="1">
      <p:cViewPr>
        <p:scale>
          <a:sx n="75" d="100"/>
          <a:sy n="75" d="100"/>
        </p:scale>
        <p:origin x="-3630" y="-20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04FE3-EBCB-4EEC-958A-82DFA604CA6D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F0484-0F60-4837-8BE2-4414FF4B5C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3455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F0484-0F60-4837-8BE2-4414FF4B5C1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839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F0484-0F60-4837-8BE2-4414FF4B5C1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342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图案&#10;&#10;描述已自动生成">
            <a:extLst>
              <a:ext uri="{FF2B5EF4-FFF2-40B4-BE49-F238E27FC236}">
                <a16:creationId xmlns="" xmlns:a16="http://schemas.microsoft.com/office/drawing/2014/main" id="{258328CB-9941-4828-B936-1C17C97F25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314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5002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849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9171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</a:p>
        </p:txBody>
      </p:sp>
    </p:spTree>
    <p:extLst>
      <p:ext uri="{BB962C8B-B14F-4D97-AF65-F5344CB8AC3E}">
        <p14:creationId xmlns:p14="http://schemas.microsoft.com/office/powerpoint/2010/main" xmlns="" val="18536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152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238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1468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57923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2E1B62D-A0D6-4FFE-B003-E1FF4E4DEF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 descr="背景图案&#10;&#10;中度可信度描述已自动生成">
            <a:extLst>
              <a:ext uri="{FF2B5EF4-FFF2-40B4-BE49-F238E27FC236}">
                <a16:creationId xmlns="" xmlns:a16="http://schemas.microsoft.com/office/drawing/2014/main" id="{E5DCAB98-F2CE-4458-9C86-ACA1DDC565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739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图案&#10;&#10;低可信度描述已自动生成">
            <a:extLst>
              <a:ext uri="{FF2B5EF4-FFF2-40B4-BE49-F238E27FC236}">
                <a16:creationId xmlns="" xmlns:a16="http://schemas.microsoft.com/office/drawing/2014/main" id="{72053303-F1D6-4FA4-AFCF-B7678E5E29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116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一棵树&#10;&#10;中度可信度描述已自动生成">
            <a:extLst>
              <a:ext uri="{FF2B5EF4-FFF2-40B4-BE49-F238E27FC236}">
                <a16:creationId xmlns="" xmlns:a16="http://schemas.microsoft.com/office/drawing/2014/main" id="{1CC79118-052E-4940-AE59-799945B59E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652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C627C7A-31AC-4E3C-AF0A-CE51CC9DD7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444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6131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64374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7005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0907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8029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0" r:id="rId2"/>
    <p:sldLayoutId id="2147483681" r:id="rId3"/>
    <p:sldLayoutId id="2147483682" r:id="rId4"/>
    <p:sldLayoutId id="2147483679" r:id="rId5"/>
    <p:sldLayoutId id="2147483670" r:id="rId6"/>
    <p:sldLayoutId id="2147483655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013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7.png"/><Relationship Id="rId3" Type="http://schemas.openxmlformats.org/officeDocument/2006/relationships/tags" Target="../tags/tag4.xml"/><Relationship Id="rId21" Type="http://schemas.openxmlformats.org/officeDocument/2006/relationships/image" Target="../media/image9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1.xml"/><Relationship Id="rId20" Type="http://schemas.openxmlformats.org/officeDocument/2006/relationships/image" Target="../media/image9.sv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8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image" Target="../media/image9.sv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image" Target="../media/image8.png"/><Relationship Id="rId2" Type="http://schemas.openxmlformats.org/officeDocument/2006/relationships/tags" Target="../tags/tag21.xml"/><Relationship Id="rId16" Type="http://schemas.openxmlformats.org/officeDocument/2006/relationships/image" Target="../media/image7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29.xml"/><Relationship Id="rId19" Type="http://schemas.openxmlformats.org/officeDocument/2006/relationships/image" Target="../media/image9.pn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baotu.com/ppt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-文本占位符 3">
            <a:extLst>
              <a:ext uri="{FF2B5EF4-FFF2-40B4-BE49-F238E27FC236}">
                <a16:creationId xmlns="" xmlns:a16="http://schemas.microsoft.com/office/drawing/2014/main" id="{45DF5AD8-CCD6-438F-93CC-9D58B2195B06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669940" y="1529921"/>
            <a:ext cx="1501319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6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风</a:t>
            </a:r>
            <a:endParaRPr lang="en-US" altLang="zh-CN" sz="16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59423F41-928F-4742-963D-DFA76BE700CB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153003" y="653252"/>
            <a:ext cx="1225550" cy="940538"/>
          </a:xfrm>
          <a:prstGeom prst="rect">
            <a:avLst/>
          </a:prstGeom>
        </p:spPr>
      </p:pic>
      <p:sp>
        <p:nvSpPr>
          <p:cNvPr id="40" name="PA-文本占位符 3">
            <a:extLst>
              <a:ext uri="{FF2B5EF4-FFF2-40B4-BE49-F238E27FC236}">
                <a16:creationId xmlns="" xmlns:a16="http://schemas.microsoft.com/office/drawing/2014/main" id="{F43BA510-44D3-4AE3-A3AE-00A7F0924F0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999970" y="4043951"/>
            <a:ext cx="6155517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dist"/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热烈庆祝建党</a:t>
            </a:r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周年七一建党节专题党课</a:t>
            </a:r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】</a:t>
            </a:r>
          </a:p>
        </p:txBody>
      </p:sp>
      <p:sp>
        <p:nvSpPr>
          <p:cNvPr id="41" name="PA-矩形 4">
            <a:extLst>
              <a:ext uri="{FF2B5EF4-FFF2-40B4-BE49-F238E27FC236}">
                <a16:creationId xmlns="" xmlns:a16="http://schemas.microsoft.com/office/drawing/2014/main" id="{F1271E18-B64F-4E4B-AD47-508650778D55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899843" y="4544644"/>
            <a:ext cx="1059067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 i="1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1600" i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i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160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PA-任意多边形 9">
            <a:extLst>
              <a:ext uri="{FF2B5EF4-FFF2-40B4-BE49-F238E27FC236}">
                <a16:creationId xmlns="" xmlns:a16="http://schemas.microsoft.com/office/drawing/2014/main" id="{3885398E-5814-4F08-80A9-6A805CF7FE01}"/>
              </a:ext>
            </a:extLst>
          </p:cNvPr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4486904" y="4564658"/>
            <a:ext cx="297278" cy="298526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PA-矩形 4">
            <a:extLst>
              <a:ext uri="{FF2B5EF4-FFF2-40B4-BE49-F238E27FC236}">
                <a16:creationId xmlns="" xmlns:a16="http://schemas.microsoft.com/office/drawing/2014/main" id="{BFDC057B-3D58-4AB0-B240-94CB522CF0BC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42864" y="4544644"/>
            <a:ext cx="187609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 i="1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en-US" altLang="zh-CN" sz="1600" i="0" dirty="0">
                <a:latin typeface="+mn-lt"/>
                <a:ea typeface="+mn-ea"/>
                <a:cs typeface="+mn-ea"/>
                <a:sym typeface="+mn-lt"/>
              </a:rPr>
              <a:t>2021</a:t>
            </a:r>
            <a:r>
              <a:rPr lang="zh-CN" altLang="en-US" sz="1600" i="0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00" i="0" dirty="0" smtClean="0">
                <a:latin typeface="+mn-lt"/>
                <a:ea typeface="+mn-ea"/>
                <a:cs typeface="+mn-ea"/>
                <a:sym typeface="+mn-lt"/>
              </a:rPr>
              <a:t>07</a:t>
            </a:r>
            <a:r>
              <a:rPr lang="zh-CN" altLang="en-US" sz="1600" i="0" dirty="0" smtClean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i="0" dirty="0" smtClean="0"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zh-CN" altLang="en-US" sz="1600" i="0" dirty="0" smtClean="0">
                <a:latin typeface="+mn-lt"/>
                <a:ea typeface="+mn-ea"/>
                <a:cs typeface="+mn-ea"/>
                <a:sym typeface="+mn-lt"/>
              </a:rPr>
              <a:t>日</a:t>
            </a:r>
            <a:endParaRPr lang="zh-CN" altLang="en-US" sz="160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4" name="PA-组合 19">
            <a:extLst>
              <a:ext uri="{FF2B5EF4-FFF2-40B4-BE49-F238E27FC236}">
                <a16:creationId xmlns="" xmlns:a16="http://schemas.microsoft.com/office/drawing/2014/main" id="{DC925B31-6B3C-491D-BC15-D254DFEACA0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446920" y="4562276"/>
            <a:ext cx="303292" cy="303290"/>
            <a:chOff x="6825228" y="4785753"/>
            <a:chExt cx="303292" cy="303290"/>
          </a:xfrm>
        </p:grpSpPr>
        <p:sp>
          <p:nvSpPr>
            <p:cNvPr id="45" name="PA-椭圆 18">
              <a:extLst>
                <a:ext uri="{FF2B5EF4-FFF2-40B4-BE49-F238E27FC236}">
                  <a16:creationId xmlns="" xmlns:a16="http://schemas.microsoft.com/office/drawing/2014/main" id="{CD379BF4-F0E6-445A-A452-7C9F2391222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6825228" y="4785753"/>
              <a:ext cx="303292" cy="303290"/>
            </a:xfrm>
            <a:prstGeom prst="ellipse">
              <a:avLst/>
            </a:prstGeom>
            <a:gradFill>
              <a:gsLst>
                <a:gs pos="100000">
                  <a:srgbClr val="E9BE61"/>
                </a:gs>
                <a:gs pos="0">
                  <a:srgbClr val="FEEFAC"/>
                </a:gs>
              </a:gsLst>
              <a:lin ang="5400000" scaled="1"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pic>
          <p:nvPicPr>
            <p:cNvPr id="46" name="PA-Graphic 17">
              <a:extLst>
                <a:ext uri="{FF2B5EF4-FFF2-40B4-BE49-F238E27FC236}">
                  <a16:creationId xmlns="" xmlns:a16="http://schemas.microsoft.com/office/drawing/2014/main" id="{26ECC7C5-B73D-4500-BF04-FE764D543CDC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xmlns=""/>
                </a:ext>
                <a:ext uri="{96DAC541-7B7A-43D3-8B79-37D633B846F1}">
                  <asvg:svgBlip xmlns=""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6856745" y="4817269"/>
              <a:ext cx="240258" cy="240258"/>
            </a:xfrm>
            <a:prstGeom prst="rect">
              <a:avLst/>
            </a:prstGeom>
            <a:effectLst/>
          </p:spPr>
        </p:pic>
      </p:grpSp>
      <p:sp>
        <p:nvSpPr>
          <p:cNvPr id="15" name="PA-文本占位符 3">
            <a:extLst>
              <a:ext uri="{FF2B5EF4-FFF2-40B4-BE49-F238E27FC236}">
                <a16:creationId xmlns="" xmlns:a16="http://schemas.microsoft.com/office/drawing/2014/main" id="{FD94ADCE-8B53-4CEF-BD48-E325063F8EB4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1745285" y="2309672"/>
            <a:ext cx="148506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9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百</a:t>
            </a:r>
            <a:endParaRPr lang="en-US" altLang="zh-CN" sz="9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6" name="PA-文本占位符 3">
            <a:extLst>
              <a:ext uri="{FF2B5EF4-FFF2-40B4-BE49-F238E27FC236}">
                <a16:creationId xmlns="" xmlns:a16="http://schemas.microsoft.com/office/drawing/2014/main" id="{45737C56-8FDF-4C60-8BA5-26E33FDB4DB3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552036" y="2139976"/>
            <a:ext cx="1501319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9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年</a:t>
            </a:r>
            <a:endParaRPr lang="en-US" altLang="zh-CN" sz="9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PA-文本占位符 3">
            <a:extLst>
              <a:ext uri="{FF2B5EF4-FFF2-40B4-BE49-F238E27FC236}">
                <a16:creationId xmlns="" xmlns:a16="http://schemas.microsoft.com/office/drawing/2014/main" id="{053B76A1-6B3C-4619-9D26-F0C701CBFC25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3560162" y="2324010"/>
            <a:ext cx="1501319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15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恰</a:t>
            </a:r>
            <a:endParaRPr lang="en-US" altLang="zh-CN" sz="115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PA-文本占位符 3">
            <a:extLst>
              <a:ext uri="{FF2B5EF4-FFF2-40B4-BE49-F238E27FC236}">
                <a16:creationId xmlns="" xmlns:a16="http://schemas.microsoft.com/office/drawing/2014/main" id="{A7451849-8B71-4D17-A8AA-739294B06D7B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297257" y="1894072"/>
            <a:ext cx="1501319" cy="144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88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是</a:t>
            </a:r>
            <a:endParaRPr lang="en-US" altLang="zh-CN" sz="88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0" name="PA-文本占位符 3">
            <a:extLst>
              <a:ext uri="{FF2B5EF4-FFF2-40B4-BE49-F238E27FC236}">
                <a16:creationId xmlns="" xmlns:a16="http://schemas.microsoft.com/office/drawing/2014/main" id="{F13C32AC-FB39-4287-AAC4-9D0D7749F7BF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6842864" y="1680254"/>
            <a:ext cx="1501319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9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华</a:t>
            </a:r>
            <a:endParaRPr lang="en-US" altLang="zh-CN" sz="9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1" name="PA-文本占位符 3">
            <a:extLst>
              <a:ext uri="{FF2B5EF4-FFF2-40B4-BE49-F238E27FC236}">
                <a16:creationId xmlns="" xmlns:a16="http://schemas.microsoft.com/office/drawing/2014/main" id="{7CF115BA-43E7-4959-99BA-B7B303C1C993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7512188" y="2309124"/>
            <a:ext cx="1501319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9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正</a:t>
            </a:r>
            <a:endParaRPr lang="en-US" altLang="zh-CN" sz="9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2" name="PA-文本占位符 3">
            <a:extLst>
              <a:ext uri="{FF2B5EF4-FFF2-40B4-BE49-F238E27FC236}">
                <a16:creationId xmlns="" xmlns:a16="http://schemas.microsoft.com/office/drawing/2014/main" id="{8AE4491B-01FB-4D71-8DF9-16E4051DC00F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8694711" y="1473217"/>
            <a:ext cx="1501319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6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茂</a:t>
            </a:r>
            <a:endParaRPr lang="en-US" altLang="zh-CN" sz="16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0CDC99C-4C61-4372-A5EE-66D66203F4D6}"/>
              </a:ext>
            </a:extLst>
          </p:cNvPr>
          <p:cNvSpPr txBox="1"/>
          <p:nvPr/>
        </p:nvSpPr>
        <p:spPr>
          <a:xfrm>
            <a:off x="6426048" y="711830"/>
            <a:ext cx="1311427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4800" i="0" spc="0" dirty="0">
                <a:latin typeface="+mn-lt"/>
                <a:ea typeface="+mn-ea"/>
                <a:cs typeface="+mn-ea"/>
                <a:sym typeface="+mn-lt"/>
              </a:rPr>
              <a:t>100</a:t>
            </a:r>
            <a:endParaRPr lang="zh-CN" altLang="en-US" sz="4800" i="0" spc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432C542-F799-4C56-A0FB-F40B51D66B40}"/>
              </a:ext>
            </a:extLst>
          </p:cNvPr>
          <p:cNvSpPr txBox="1"/>
          <p:nvPr/>
        </p:nvSpPr>
        <p:spPr>
          <a:xfrm>
            <a:off x="4188003" y="813967"/>
            <a:ext cx="152059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dist"/>
            <a:r>
              <a:rPr lang="zh-CN" altLang="en-US" sz="2400" i="0" spc="0" dirty="0">
                <a:latin typeface="+mn-lt"/>
                <a:ea typeface="+mn-ea"/>
                <a:cs typeface="+mn-ea"/>
                <a:sym typeface="+mn-lt"/>
              </a:rPr>
              <a:t>热烈庆祝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1BC6A115-9B3E-4654-99E7-E760A9607B72}"/>
              </a:ext>
            </a:extLst>
          </p:cNvPr>
          <p:cNvSpPr txBox="1"/>
          <p:nvPr/>
        </p:nvSpPr>
        <p:spPr>
          <a:xfrm>
            <a:off x="4309179" y="1243158"/>
            <a:ext cx="13327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dist"/>
            <a:r>
              <a:rPr lang="zh-CN" altLang="en-US" sz="1100" i="0" spc="0" dirty="0">
                <a:latin typeface="+mj-ea"/>
                <a:ea typeface="+mj-ea"/>
                <a:cs typeface="+mn-ea"/>
                <a:sym typeface="+mn-lt"/>
              </a:rPr>
              <a:t>中国共产党成立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8B4C4A8-D6BE-41D9-A0BE-239E1BE1A820}"/>
              </a:ext>
            </a:extLst>
          </p:cNvPr>
          <p:cNvSpPr txBox="1"/>
          <p:nvPr/>
        </p:nvSpPr>
        <p:spPr>
          <a:xfrm>
            <a:off x="7593524" y="958119"/>
            <a:ext cx="85182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zh-CN" altLang="en-US" sz="2400" i="0" spc="0" dirty="0">
                <a:latin typeface="+mn-lt"/>
                <a:ea typeface="+mn-ea"/>
                <a:cs typeface="+mn-ea"/>
                <a:sym typeface="+mn-lt"/>
              </a:rPr>
              <a:t>周年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BC70AF2-5B75-433E-BAE4-80E37E56C193}"/>
              </a:ext>
            </a:extLst>
          </p:cNvPr>
          <p:cNvSpPr txBox="1"/>
          <p:nvPr/>
        </p:nvSpPr>
        <p:spPr>
          <a:xfrm>
            <a:off x="7624464" y="830975"/>
            <a:ext cx="7690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00" i="0" spc="0" dirty="0">
                <a:latin typeface="+mn-lt"/>
                <a:ea typeface="+mn-ea"/>
                <a:cs typeface="+mn-ea"/>
                <a:sym typeface="+mn-lt"/>
              </a:rPr>
              <a:t>1921-2021</a:t>
            </a:r>
            <a:endParaRPr lang="zh-CN" altLang="en-US" sz="900" i="0" spc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D282B34-B0DA-488B-8E0F-4C3FF9AA8064}"/>
              </a:ext>
            </a:extLst>
          </p:cNvPr>
          <p:cNvSpPr txBox="1"/>
          <p:nvPr/>
        </p:nvSpPr>
        <p:spPr>
          <a:xfrm>
            <a:off x="8344183" y="5224243"/>
            <a:ext cx="419519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6000"/>
                      </a:srgbClr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2021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6000"/>
                    </a:srgbClr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8026F42-D184-4376-948F-AA444AE700D4}"/>
              </a:ext>
            </a:extLst>
          </p:cNvPr>
          <p:cNvSpPr txBox="1"/>
          <p:nvPr/>
        </p:nvSpPr>
        <p:spPr>
          <a:xfrm>
            <a:off x="758258" y="5249187"/>
            <a:ext cx="419519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6000"/>
                      </a:srgbClr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1921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6000"/>
                    </a:srgbClr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2B832D8-0D9C-4D30-952D-1FE0494D4FCA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75270" y="538280"/>
            <a:ext cx="1004918" cy="95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789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0" grpId="0"/>
      <p:bldP spid="41" grpId="0"/>
      <p:bldP spid="42" grpId="0" animBg="1"/>
      <p:bldP spid="43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1" grpId="0"/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2">
            <a:extLst>
              <a:ext uri="{FF2B5EF4-FFF2-40B4-BE49-F238E27FC236}">
                <a16:creationId xmlns="" xmlns:a16="http://schemas.microsoft.com/office/drawing/2014/main" id="{717E655E-3E8D-4278-8443-76855A682E3F}"/>
              </a:ext>
            </a:extLst>
          </p:cNvPr>
          <p:cNvSpPr/>
          <p:nvPr/>
        </p:nvSpPr>
        <p:spPr>
          <a:xfrm>
            <a:off x="-25400" y="2369379"/>
            <a:ext cx="8145901" cy="2345492"/>
          </a:xfrm>
          <a:custGeom>
            <a:avLst/>
            <a:gdLst>
              <a:gd name="connsiteX0" fmla="*/ 0 w 7962900"/>
              <a:gd name="connsiteY0" fmla="*/ 2004895 h 2345492"/>
              <a:gd name="connsiteX1" fmla="*/ 457200 w 7962900"/>
              <a:gd name="connsiteY1" fmla="*/ 1909645 h 2345492"/>
              <a:gd name="connsiteX2" fmla="*/ 1619250 w 7962900"/>
              <a:gd name="connsiteY2" fmla="*/ 2328745 h 2345492"/>
              <a:gd name="connsiteX3" fmla="*/ 2895600 w 7962900"/>
              <a:gd name="connsiteY3" fmla="*/ 1242895 h 2345492"/>
              <a:gd name="connsiteX4" fmla="*/ 4648200 w 7962900"/>
              <a:gd name="connsiteY4" fmla="*/ 1871545 h 2345492"/>
              <a:gd name="connsiteX5" fmla="*/ 6381750 w 7962900"/>
              <a:gd name="connsiteY5" fmla="*/ 176095 h 2345492"/>
              <a:gd name="connsiteX6" fmla="*/ 7962900 w 7962900"/>
              <a:gd name="connsiteY6" fmla="*/ 137995 h 2345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62900" h="2345492">
                <a:moveTo>
                  <a:pt x="0" y="2004895"/>
                </a:moveTo>
                <a:cubicBezTo>
                  <a:pt x="93662" y="1930282"/>
                  <a:pt x="187325" y="1855670"/>
                  <a:pt x="457200" y="1909645"/>
                </a:cubicBezTo>
                <a:cubicBezTo>
                  <a:pt x="727075" y="1963620"/>
                  <a:pt x="1212850" y="2439870"/>
                  <a:pt x="1619250" y="2328745"/>
                </a:cubicBezTo>
                <a:cubicBezTo>
                  <a:pt x="2025650" y="2217620"/>
                  <a:pt x="2390775" y="1319095"/>
                  <a:pt x="2895600" y="1242895"/>
                </a:cubicBezTo>
                <a:cubicBezTo>
                  <a:pt x="3400425" y="1166695"/>
                  <a:pt x="4067175" y="2049345"/>
                  <a:pt x="4648200" y="1871545"/>
                </a:cubicBezTo>
                <a:cubicBezTo>
                  <a:pt x="5229225" y="1693745"/>
                  <a:pt x="5829300" y="465020"/>
                  <a:pt x="6381750" y="176095"/>
                </a:cubicBezTo>
                <a:cubicBezTo>
                  <a:pt x="6934200" y="-112830"/>
                  <a:pt x="7448550" y="12582"/>
                  <a:pt x="7962900" y="137995"/>
                </a:cubicBezTo>
              </a:path>
            </a:pathLst>
          </a:custGeom>
          <a:noFill/>
          <a:ln w="57150">
            <a:gradFill flip="none" rotWithShape="1">
              <a:gsLst>
                <a:gs pos="0">
                  <a:srgbClr val="FEEFAC"/>
                </a:gs>
                <a:gs pos="62000">
                  <a:srgbClr val="FEEFAC">
                    <a:alpha val="99000"/>
                  </a:srgbClr>
                </a:gs>
                <a:gs pos="100000">
                  <a:srgbClr val="891C21">
                    <a:alpha val="0"/>
                  </a:srgb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8679D65E-C949-46A7-AD7B-974CB07981F3}"/>
              </a:ext>
            </a:extLst>
          </p:cNvPr>
          <p:cNvSpPr/>
          <p:nvPr/>
        </p:nvSpPr>
        <p:spPr bwMode="auto">
          <a:xfrm>
            <a:off x="1346791" y="4444232"/>
            <a:ext cx="441528" cy="44152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100A2F8-23CE-472C-A57C-FA6B49FEF927}"/>
              </a:ext>
            </a:extLst>
          </p:cNvPr>
          <p:cNvGrpSpPr/>
          <p:nvPr/>
        </p:nvGrpSpPr>
        <p:grpSpPr>
          <a:xfrm>
            <a:off x="2839128" y="667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E3057A73-BCA7-4888-B035-DB57CE4FBE17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D7B0773F-514A-4F0B-9FC0-FEE553D8088D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F68D6CE-CA57-4DF7-97A0-E45FF80806B5}"/>
              </a:ext>
            </a:extLst>
          </p:cNvPr>
          <p:cNvSpPr/>
          <p:nvPr/>
        </p:nvSpPr>
        <p:spPr>
          <a:xfrm>
            <a:off x="4086412" y="636937"/>
            <a:ext cx="401014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学习党史的现实意义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4506372-8B85-49AA-8B8F-8B30487FD798}"/>
              </a:ext>
            </a:extLst>
          </p:cNvPr>
          <p:cNvGrpSpPr/>
          <p:nvPr/>
        </p:nvGrpSpPr>
        <p:grpSpPr>
          <a:xfrm flipH="1">
            <a:off x="8096554" y="667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971F158C-3D4D-47F1-B0BF-53431109F276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7E4A4C87-F929-40A3-818A-65BDB83E6B90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1154D0BA-4F4A-43B9-B687-0C6E1A8EE0A8}"/>
              </a:ext>
            </a:extLst>
          </p:cNvPr>
          <p:cNvSpPr/>
          <p:nvPr/>
        </p:nvSpPr>
        <p:spPr bwMode="auto">
          <a:xfrm>
            <a:off x="1379461" y="4476902"/>
            <a:ext cx="376188" cy="37618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cxnSp>
        <p:nvCxnSpPr>
          <p:cNvPr id="37" name="直接箭头连接符 36">
            <a:extLst>
              <a:ext uri="{FF2B5EF4-FFF2-40B4-BE49-F238E27FC236}">
                <a16:creationId xmlns="" xmlns:a16="http://schemas.microsoft.com/office/drawing/2014/main" id="{839D5F03-2299-42B9-B311-5E61A3C46F0C}"/>
              </a:ext>
            </a:extLst>
          </p:cNvPr>
          <p:cNvCxnSpPr>
            <a:cxnSpLocks/>
          </p:cNvCxnSpPr>
          <p:nvPr/>
        </p:nvCxnSpPr>
        <p:spPr>
          <a:xfrm flipV="1">
            <a:off x="1567555" y="4853090"/>
            <a:ext cx="0" cy="11988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96756F34-7CC8-4BE7-890B-02253867B9CE}"/>
              </a:ext>
            </a:extLst>
          </p:cNvPr>
          <p:cNvSpPr/>
          <p:nvPr/>
        </p:nvSpPr>
        <p:spPr bwMode="auto">
          <a:xfrm>
            <a:off x="7516644" y="2227217"/>
            <a:ext cx="441528" cy="44152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D89CB05B-18AB-40AE-892F-1542347C39DC}"/>
              </a:ext>
            </a:extLst>
          </p:cNvPr>
          <p:cNvSpPr/>
          <p:nvPr/>
        </p:nvSpPr>
        <p:spPr bwMode="auto">
          <a:xfrm>
            <a:off x="7549314" y="2259887"/>
            <a:ext cx="376188" cy="37618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4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cxnSp>
        <p:nvCxnSpPr>
          <p:cNvPr id="41" name="直接箭头连接符 40">
            <a:extLst>
              <a:ext uri="{FF2B5EF4-FFF2-40B4-BE49-F238E27FC236}">
                <a16:creationId xmlns="" xmlns:a16="http://schemas.microsoft.com/office/drawing/2014/main" id="{57D5AB04-4FE4-4143-B650-4280A2B27B9F}"/>
              </a:ext>
            </a:extLst>
          </p:cNvPr>
          <p:cNvCxnSpPr>
            <a:cxnSpLocks/>
          </p:cNvCxnSpPr>
          <p:nvPr/>
        </p:nvCxnSpPr>
        <p:spPr>
          <a:xfrm flipV="1">
            <a:off x="7737408" y="2636075"/>
            <a:ext cx="0" cy="11988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>
            <a:extLst>
              <a:ext uri="{FF2B5EF4-FFF2-40B4-BE49-F238E27FC236}">
                <a16:creationId xmlns="" xmlns:a16="http://schemas.microsoft.com/office/drawing/2014/main" id="{88FA5AA7-7ACA-4060-BCEB-64FED9C50571}"/>
              </a:ext>
            </a:extLst>
          </p:cNvPr>
          <p:cNvSpPr/>
          <p:nvPr/>
        </p:nvSpPr>
        <p:spPr bwMode="auto">
          <a:xfrm>
            <a:off x="5156251" y="3431306"/>
            <a:ext cx="441528" cy="44152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0531C212-E736-46D0-A723-C61779B7C6EB}"/>
              </a:ext>
            </a:extLst>
          </p:cNvPr>
          <p:cNvSpPr/>
          <p:nvPr/>
        </p:nvSpPr>
        <p:spPr bwMode="auto">
          <a:xfrm>
            <a:off x="5188921" y="3463976"/>
            <a:ext cx="376188" cy="37618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cxnSp>
        <p:nvCxnSpPr>
          <p:cNvPr id="44" name="直接箭头连接符 43">
            <a:extLst>
              <a:ext uri="{FF2B5EF4-FFF2-40B4-BE49-F238E27FC236}">
                <a16:creationId xmlns="" xmlns:a16="http://schemas.microsoft.com/office/drawing/2014/main" id="{156E11CB-1C2A-48F6-B0B1-30C3D9575715}"/>
              </a:ext>
            </a:extLst>
          </p:cNvPr>
          <p:cNvCxnSpPr>
            <a:cxnSpLocks/>
          </p:cNvCxnSpPr>
          <p:nvPr/>
        </p:nvCxnSpPr>
        <p:spPr>
          <a:xfrm flipV="1">
            <a:off x="5377015" y="3840164"/>
            <a:ext cx="0" cy="11988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26703BAB-BF1E-41FB-AD37-451A157A3E30}"/>
              </a:ext>
            </a:extLst>
          </p:cNvPr>
          <p:cNvSpPr/>
          <p:nvPr/>
        </p:nvSpPr>
        <p:spPr bwMode="auto">
          <a:xfrm>
            <a:off x="2778525" y="3431306"/>
            <a:ext cx="441528" cy="44152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832759D2-FBDF-402C-A5CD-647286121459}"/>
              </a:ext>
            </a:extLst>
          </p:cNvPr>
          <p:cNvSpPr/>
          <p:nvPr/>
        </p:nvSpPr>
        <p:spPr bwMode="auto">
          <a:xfrm>
            <a:off x="2811195" y="3463976"/>
            <a:ext cx="376188" cy="37618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cxnSp>
        <p:nvCxnSpPr>
          <p:cNvPr id="47" name="直接箭头连接符 46">
            <a:extLst>
              <a:ext uri="{FF2B5EF4-FFF2-40B4-BE49-F238E27FC236}">
                <a16:creationId xmlns="" xmlns:a16="http://schemas.microsoft.com/office/drawing/2014/main" id="{ADC4A46F-319E-4F9C-ACDC-10C4E33E9AB6}"/>
              </a:ext>
            </a:extLst>
          </p:cNvPr>
          <p:cNvCxnSpPr>
            <a:cxnSpLocks/>
          </p:cNvCxnSpPr>
          <p:nvPr/>
        </p:nvCxnSpPr>
        <p:spPr>
          <a:xfrm>
            <a:off x="2999289" y="2278883"/>
            <a:ext cx="0" cy="11988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461A591B-9A59-4AC9-8E95-15137755450B}"/>
              </a:ext>
            </a:extLst>
          </p:cNvPr>
          <p:cNvSpPr/>
          <p:nvPr/>
        </p:nvSpPr>
        <p:spPr>
          <a:xfrm>
            <a:off x="1853741" y="4904912"/>
            <a:ext cx="267539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 历史是最好的教科书，中国革命历史是最好的营养剂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3B091090-1694-4D3C-B5BA-6AD6675C4A8B}"/>
              </a:ext>
            </a:extLst>
          </p:cNvPr>
          <p:cNvSpPr/>
          <p:nvPr/>
        </p:nvSpPr>
        <p:spPr>
          <a:xfrm>
            <a:off x="1853741" y="4565524"/>
            <a:ext cx="2345033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 历史是最好的教科书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B8D44E27-1489-485B-AD82-DAFF9313119C}"/>
              </a:ext>
            </a:extLst>
          </p:cNvPr>
          <p:cNvSpPr/>
          <p:nvPr/>
        </p:nvSpPr>
        <p:spPr>
          <a:xfrm>
            <a:off x="3187383" y="2626590"/>
            <a:ext cx="2508559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是坚持和发展中国特色社会主义、把党和国家各项事业继续推向前进的必修课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20E1AA90-BABD-408F-9D00-FE3A8D2EC2E3}"/>
              </a:ext>
            </a:extLst>
          </p:cNvPr>
          <p:cNvSpPr/>
          <p:nvPr/>
        </p:nvSpPr>
        <p:spPr>
          <a:xfrm>
            <a:off x="3187383" y="2312766"/>
            <a:ext cx="2169243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学习党史、国史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24C65785-9FD7-4A3E-80F6-B8ABD1F6C9EB}"/>
              </a:ext>
            </a:extLst>
          </p:cNvPr>
          <p:cNvSpPr/>
          <p:nvPr/>
        </p:nvSpPr>
        <p:spPr>
          <a:xfrm>
            <a:off x="5568164" y="4347680"/>
            <a:ext cx="4274334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党史学习，是继承党的成功经验和优良传统的需要，在对历史的深入思考中做好现实工作，更好走向未来，不断交出坚持和发展中国特色社会主义的合格答卷。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3830A6E4-F75D-480B-9A7C-F18D09B29CBB}"/>
              </a:ext>
            </a:extLst>
          </p:cNvPr>
          <p:cNvSpPr/>
          <p:nvPr/>
        </p:nvSpPr>
        <p:spPr>
          <a:xfrm>
            <a:off x="5568165" y="4001208"/>
            <a:ext cx="2169243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继承党的成功经验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02B8E422-551D-4792-8DF6-F8518EB8E794}"/>
              </a:ext>
            </a:extLst>
          </p:cNvPr>
          <p:cNvSpPr/>
          <p:nvPr/>
        </p:nvSpPr>
        <p:spPr>
          <a:xfrm>
            <a:off x="8210710" y="2540492"/>
            <a:ext cx="245729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更好走向未来，不断交出坚持和发展中国特色社会主义的合格答卷。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BD97C9E8-2985-4353-BA1E-B8A8D175E4A3}"/>
              </a:ext>
            </a:extLst>
          </p:cNvPr>
          <p:cNvSpPr/>
          <p:nvPr/>
        </p:nvSpPr>
        <p:spPr>
          <a:xfrm>
            <a:off x="8210710" y="2171863"/>
            <a:ext cx="222334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中国特色社会主义</a:t>
            </a:r>
          </a:p>
        </p:txBody>
      </p:sp>
    </p:spTree>
    <p:extLst>
      <p:ext uri="{BB962C8B-B14F-4D97-AF65-F5344CB8AC3E}">
        <p14:creationId xmlns:p14="http://schemas.microsoft.com/office/powerpoint/2010/main" xmlns="" val="2106264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6" grpId="0" animBg="1"/>
      <p:bldP spid="5" grpId="0"/>
      <p:bldP spid="34" grpId="0" animBg="1"/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接箭头连接符 37">
            <a:extLst>
              <a:ext uri="{FF2B5EF4-FFF2-40B4-BE49-F238E27FC236}">
                <a16:creationId xmlns="" xmlns:a16="http://schemas.microsoft.com/office/drawing/2014/main" id="{2A57B1C8-C9B0-49A8-85AC-AB84D677D26E}"/>
              </a:ext>
            </a:extLst>
          </p:cNvPr>
          <p:cNvCxnSpPr>
            <a:cxnSpLocks/>
          </p:cNvCxnSpPr>
          <p:nvPr/>
        </p:nvCxnSpPr>
        <p:spPr>
          <a:xfrm>
            <a:off x="8296135" y="3558801"/>
            <a:ext cx="0" cy="656825"/>
          </a:xfrm>
          <a:prstGeom prst="straightConnector1">
            <a:avLst/>
          </a:prstGeom>
          <a:ln w="9525"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="" xmlns:a16="http://schemas.microsoft.com/office/drawing/2014/main" id="{7D199392-BB67-4F6F-9094-2DC744EE08D9}"/>
              </a:ext>
            </a:extLst>
          </p:cNvPr>
          <p:cNvCxnSpPr>
            <a:cxnSpLocks/>
          </p:cNvCxnSpPr>
          <p:nvPr/>
        </p:nvCxnSpPr>
        <p:spPr>
          <a:xfrm>
            <a:off x="1698625" y="3887214"/>
            <a:ext cx="0" cy="656825"/>
          </a:xfrm>
          <a:prstGeom prst="straightConnector1">
            <a:avLst/>
          </a:prstGeom>
          <a:ln w="9525"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5F109C0-A3BF-4088-A89E-D43B9C642A7F}"/>
              </a:ext>
            </a:extLst>
          </p:cNvPr>
          <p:cNvGrpSpPr/>
          <p:nvPr/>
        </p:nvGrpSpPr>
        <p:grpSpPr>
          <a:xfrm>
            <a:off x="2764190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618EE66D-BEE9-4D5E-A619-33E332AC5768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85B6A919-50FE-42D6-BAA4-E6FF238BA612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08F50C2-2AFB-4CDC-9079-0EF8F97B1541}"/>
              </a:ext>
            </a:extLst>
          </p:cNvPr>
          <p:cNvSpPr/>
          <p:nvPr/>
        </p:nvSpPr>
        <p:spPr>
          <a:xfrm>
            <a:off x="3462769" y="691877"/>
            <a:ext cx="526646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2020</a:t>
            </a:r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年取得的成就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CCA84F7-0178-405E-91CC-20D35CF98DB2}"/>
              </a:ext>
            </a:extLst>
          </p:cNvPr>
          <p:cNvGrpSpPr/>
          <p:nvPr/>
        </p:nvGrpSpPr>
        <p:grpSpPr>
          <a:xfrm flipH="1">
            <a:off x="8180526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5326E106-655E-4674-90D3-8A48126120CB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6CE3FB96-37E8-4246-B094-4CB284EBB7C3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弧形 13">
            <a:extLst>
              <a:ext uri="{FF2B5EF4-FFF2-40B4-BE49-F238E27FC236}">
                <a16:creationId xmlns="" xmlns:a16="http://schemas.microsoft.com/office/drawing/2014/main" id="{F668B676-AE30-4ECA-A9A1-F1602BF0557D}"/>
              </a:ext>
            </a:extLst>
          </p:cNvPr>
          <p:cNvSpPr/>
          <p:nvPr/>
        </p:nvSpPr>
        <p:spPr>
          <a:xfrm>
            <a:off x="1686560" y="4151984"/>
            <a:ext cx="8818880" cy="793728"/>
          </a:xfrm>
          <a:prstGeom prst="arc">
            <a:avLst>
              <a:gd name="adj1" fmla="val 21068117"/>
              <a:gd name="adj2" fmla="val 11326231"/>
            </a:avLst>
          </a:prstGeom>
          <a:noFill/>
          <a:ln>
            <a:gradFill>
              <a:gsLst>
                <a:gs pos="0">
                  <a:srgbClr val="851B1F"/>
                </a:gs>
                <a:gs pos="100000">
                  <a:srgbClr val="FEEFA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BA60A9D-6C60-4704-93B9-02236904DD1C}"/>
              </a:ext>
            </a:extLst>
          </p:cNvPr>
          <p:cNvSpPr/>
          <p:nvPr/>
        </p:nvSpPr>
        <p:spPr>
          <a:xfrm>
            <a:off x="3824605" y="4122164"/>
            <a:ext cx="158750" cy="158750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93D5C084-B686-47CB-9BBB-4AF7B06A31B4}"/>
              </a:ext>
            </a:extLst>
          </p:cNvPr>
          <p:cNvSpPr/>
          <p:nvPr/>
        </p:nvSpPr>
        <p:spPr>
          <a:xfrm>
            <a:off x="8216760" y="4125324"/>
            <a:ext cx="158750" cy="158750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3C66BDF0-52A9-402C-B061-2FC7E9652233}"/>
              </a:ext>
            </a:extLst>
          </p:cNvPr>
          <p:cNvSpPr/>
          <p:nvPr/>
        </p:nvSpPr>
        <p:spPr>
          <a:xfrm>
            <a:off x="10400665" y="4490972"/>
            <a:ext cx="158750" cy="158750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492BE443-FBE4-4C7A-805C-6D79FB0974B3}"/>
              </a:ext>
            </a:extLst>
          </p:cNvPr>
          <p:cNvSpPr/>
          <p:nvPr/>
        </p:nvSpPr>
        <p:spPr>
          <a:xfrm>
            <a:off x="1619250" y="4490972"/>
            <a:ext cx="158750" cy="158750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861A78BC-7155-4F4D-85E8-8ED45657FA41}"/>
              </a:ext>
            </a:extLst>
          </p:cNvPr>
          <p:cNvSpPr/>
          <p:nvPr/>
        </p:nvSpPr>
        <p:spPr>
          <a:xfrm>
            <a:off x="2203048" y="4534135"/>
            <a:ext cx="7785904" cy="700756"/>
          </a:xfrm>
          <a:prstGeom prst="ellipse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rgbClr val="FEEFAC">
                  <a:alpha val="3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3D5895C9-5A1E-4936-8961-5AC571429834}"/>
              </a:ext>
            </a:extLst>
          </p:cNvPr>
          <p:cNvSpPr/>
          <p:nvPr/>
        </p:nvSpPr>
        <p:spPr>
          <a:xfrm>
            <a:off x="2862805" y="5066687"/>
            <a:ext cx="6466390" cy="700756"/>
          </a:xfrm>
          <a:prstGeom prst="ellipse">
            <a:avLst/>
          </a:prstGeom>
          <a:gradFill>
            <a:gsLst>
              <a:gs pos="0">
                <a:srgbClr val="851B1F">
                  <a:alpha val="0"/>
                </a:srgbClr>
              </a:gs>
              <a:gs pos="100000">
                <a:srgbClr val="FEEFAC">
                  <a:alpha val="3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D91A5EE0-3730-4D9D-8B8C-21BEC61AF70C}"/>
              </a:ext>
            </a:extLst>
          </p:cNvPr>
          <p:cNvSpPr/>
          <p:nvPr/>
        </p:nvSpPr>
        <p:spPr>
          <a:xfrm>
            <a:off x="6016625" y="4866337"/>
            <a:ext cx="158750" cy="158750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pic>
        <p:nvPicPr>
          <p:cNvPr id="22" name="图片 21" descr="卡通人物&#10;&#10;低可信度描述已自动生成">
            <a:extLst>
              <a:ext uri="{FF2B5EF4-FFF2-40B4-BE49-F238E27FC236}">
                <a16:creationId xmlns="" xmlns:a16="http://schemas.microsoft.com/office/drawing/2014/main" id="{3267211A-EA17-4E20-92B1-186CF6183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43482" y="2082062"/>
            <a:ext cx="1105034" cy="983454"/>
          </a:xfrm>
          <a:prstGeom prst="rect">
            <a:avLst/>
          </a:prstGeom>
        </p:spPr>
      </p:pic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990F375D-09C6-4771-9E09-5EB7F1D67083}"/>
              </a:ext>
            </a:extLst>
          </p:cNvPr>
          <p:cNvSpPr/>
          <p:nvPr/>
        </p:nvSpPr>
        <p:spPr bwMode="auto">
          <a:xfrm>
            <a:off x="5984081" y="4833793"/>
            <a:ext cx="223838" cy="22383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9CD375A0-6CB1-4AC3-8168-684CE7023C13}"/>
              </a:ext>
            </a:extLst>
          </p:cNvPr>
          <p:cNvSpPr/>
          <p:nvPr/>
        </p:nvSpPr>
        <p:spPr bwMode="auto">
          <a:xfrm>
            <a:off x="8184216" y="4092780"/>
            <a:ext cx="223838" cy="22383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C64152E6-F097-4CE9-A43E-B560302A2A2A}"/>
              </a:ext>
            </a:extLst>
          </p:cNvPr>
          <p:cNvSpPr/>
          <p:nvPr/>
        </p:nvSpPr>
        <p:spPr bwMode="auto">
          <a:xfrm>
            <a:off x="10368121" y="4458428"/>
            <a:ext cx="223838" cy="22383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200D8C7-6134-4BC2-BD3B-23AB0D2C1B75}"/>
              </a:ext>
            </a:extLst>
          </p:cNvPr>
          <p:cNvSpPr/>
          <p:nvPr/>
        </p:nvSpPr>
        <p:spPr bwMode="auto">
          <a:xfrm>
            <a:off x="3792061" y="4089620"/>
            <a:ext cx="223838" cy="22383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1A5ACF55-7D2B-4276-8806-550E45E47ED8}"/>
              </a:ext>
            </a:extLst>
          </p:cNvPr>
          <p:cNvSpPr/>
          <p:nvPr/>
        </p:nvSpPr>
        <p:spPr bwMode="auto">
          <a:xfrm>
            <a:off x="1586706" y="4458428"/>
            <a:ext cx="223838" cy="223838"/>
          </a:xfrm>
          <a:prstGeom prst="ellipse">
            <a:avLst/>
          </a:prstGeom>
          <a:noFill/>
          <a:ln w="317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B3738C7-6FF1-4323-A8F6-77ED1889751B}"/>
              </a:ext>
            </a:extLst>
          </p:cNvPr>
          <p:cNvSpPr/>
          <p:nvPr/>
        </p:nvSpPr>
        <p:spPr>
          <a:xfrm>
            <a:off x="594382" y="3139134"/>
            <a:ext cx="21538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经济增长率</a:t>
            </a:r>
            <a:endParaRPr lang="en-US" altLang="zh-CN" dirty="0">
              <a:solidFill>
                <a:srgbClr val="FEEFAC"/>
              </a:solidFill>
              <a:cs typeface="+mn-ea"/>
              <a:sym typeface="+mn-lt"/>
            </a:endParaRPr>
          </a:p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先实现由负转正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36074E7B-70AF-462B-A9CE-FE42D7DD5078}"/>
              </a:ext>
            </a:extLst>
          </p:cNvPr>
          <p:cNvSpPr/>
          <p:nvPr/>
        </p:nvSpPr>
        <p:spPr>
          <a:xfrm>
            <a:off x="5154055" y="3453652"/>
            <a:ext cx="188388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疫情防控取得重大战略成果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09C067E-A8AC-493B-B2E1-82926EF745C3}"/>
              </a:ext>
            </a:extLst>
          </p:cNvPr>
          <p:cNvSpPr/>
          <p:nvPr/>
        </p:nvSpPr>
        <p:spPr>
          <a:xfrm>
            <a:off x="7219191" y="2722582"/>
            <a:ext cx="21538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脱贫攻坚</a:t>
            </a:r>
            <a:endParaRPr lang="en-US" altLang="zh-CN" dirty="0">
              <a:solidFill>
                <a:srgbClr val="FEEFAC"/>
              </a:solidFill>
              <a:cs typeface="+mn-ea"/>
              <a:sym typeface="+mn-lt"/>
            </a:endParaRPr>
          </a:p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任务如期完成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B3A2C11-73C6-44E7-9068-78CD17841036}"/>
              </a:ext>
            </a:extLst>
          </p:cNvPr>
          <p:cNvSpPr/>
          <p:nvPr/>
        </p:nvSpPr>
        <p:spPr>
          <a:xfrm>
            <a:off x="3160826" y="2722582"/>
            <a:ext cx="147700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“十四五”全面擘画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FBE5FEE2-75AB-4624-9C41-3564C11E4D08}"/>
              </a:ext>
            </a:extLst>
          </p:cNvPr>
          <p:cNvSpPr/>
          <p:nvPr/>
        </p:nvSpPr>
        <p:spPr>
          <a:xfrm>
            <a:off x="9284179" y="3109612"/>
            <a:ext cx="244251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全面建成小康社会取得伟大历史性成就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="" xmlns:a16="http://schemas.microsoft.com/office/drawing/2014/main" id="{EF794712-42BA-4AE1-90D6-7F1347A40F78}"/>
              </a:ext>
            </a:extLst>
          </p:cNvPr>
          <p:cNvCxnSpPr>
            <a:cxnSpLocks/>
          </p:cNvCxnSpPr>
          <p:nvPr/>
        </p:nvCxnSpPr>
        <p:spPr>
          <a:xfrm>
            <a:off x="3902804" y="3552825"/>
            <a:ext cx="0" cy="656825"/>
          </a:xfrm>
          <a:prstGeom prst="straightConnector1">
            <a:avLst/>
          </a:prstGeom>
          <a:ln w="9525"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="" xmlns:a16="http://schemas.microsoft.com/office/drawing/2014/main" id="{B638EEA7-8CE5-4FC9-8695-BCFD31C7F4E2}"/>
              </a:ext>
            </a:extLst>
          </p:cNvPr>
          <p:cNvCxnSpPr>
            <a:cxnSpLocks/>
          </p:cNvCxnSpPr>
          <p:nvPr/>
        </p:nvCxnSpPr>
        <p:spPr>
          <a:xfrm>
            <a:off x="10480040" y="3887214"/>
            <a:ext cx="0" cy="656825"/>
          </a:xfrm>
          <a:prstGeom prst="straightConnector1">
            <a:avLst/>
          </a:prstGeom>
          <a:ln w="9525"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="" xmlns:a16="http://schemas.microsoft.com/office/drawing/2014/main" id="{C04F11D9-E3E5-4F19-85F6-F82C893C7236}"/>
              </a:ext>
            </a:extLst>
          </p:cNvPr>
          <p:cNvCxnSpPr>
            <a:cxnSpLocks/>
          </p:cNvCxnSpPr>
          <p:nvPr/>
        </p:nvCxnSpPr>
        <p:spPr>
          <a:xfrm>
            <a:off x="6096000" y="4313458"/>
            <a:ext cx="0" cy="656825"/>
          </a:xfrm>
          <a:prstGeom prst="straightConnector1">
            <a:avLst/>
          </a:prstGeom>
          <a:ln w="9525"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6="http://schemas.microsoft.com/office/drawing/2014/main" id="{C825D7E8-E34F-43A2-A17C-251C8693CDF9}"/>
              </a:ext>
            </a:extLst>
          </p:cNvPr>
          <p:cNvSpPr/>
          <p:nvPr/>
        </p:nvSpPr>
        <p:spPr>
          <a:xfrm>
            <a:off x="2203048" y="4539014"/>
            <a:ext cx="7785904" cy="700756"/>
          </a:xfrm>
          <a:prstGeom prst="ellipse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rgbClr val="FEEFAC">
                  <a:alpha val="3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11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="" xmlns:a16="http://schemas.microsoft.com/office/drawing/2014/main" id="{DF99857C-F796-448E-B931-D9AEF7890EF9}"/>
              </a:ext>
            </a:extLst>
          </p:cNvPr>
          <p:cNvSpPr/>
          <p:nvPr/>
        </p:nvSpPr>
        <p:spPr>
          <a:xfrm>
            <a:off x="1526057" y="2545177"/>
            <a:ext cx="1381392" cy="290205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Rectangle 11">
            <a:extLst>
              <a:ext uri="{FF2B5EF4-FFF2-40B4-BE49-F238E27FC236}">
                <a16:creationId xmlns="" xmlns:a16="http://schemas.microsoft.com/office/drawing/2014/main" id="{D0D02775-460B-4065-AFEF-1BA647C058BD}"/>
              </a:ext>
            </a:extLst>
          </p:cNvPr>
          <p:cNvSpPr/>
          <p:nvPr/>
        </p:nvSpPr>
        <p:spPr>
          <a:xfrm>
            <a:off x="816157" y="2293222"/>
            <a:ext cx="1919961" cy="2957208"/>
          </a:xfrm>
          <a:prstGeom prst="rect">
            <a:avLst/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="" xmlns:a16="http://schemas.microsoft.com/office/drawing/2014/main" id="{85841777-253F-4DA2-9230-C35D97136C23}"/>
              </a:ext>
            </a:extLst>
          </p:cNvPr>
          <p:cNvSpPr/>
          <p:nvPr/>
        </p:nvSpPr>
        <p:spPr>
          <a:xfrm>
            <a:off x="4311751" y="2545177"/>
            <a:ext cx="1381392" cy="290205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Rectangle 11">
            <a:extLst>
              <a:ext uri="{FF2B5EF4-FFF2-40B4-BE49-F238E27FC236}">
                <a16:creationId xmlns="" xmlns:a16="http://schemas.microsoft.com/office/drawing/2014/main" id="{EFD1D6CC-3C8C-43EE-9655-0DE856494E68}"/>
              </a:ext>
            </a:extLst>
          </p:cNvPr>
          <p:cNvSpPr/>
          <p:nvPr/>
        </p:nvSpPr>
        <p:spPr>
          <a:xfrm>
            <a:off x="3609600" y="2293222"/>
            <a:ext cx="1919961" cy="2957208"/>
          </a:xfrm>
          <a:prstGeom prst="rect">
            <a:avLst/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6" name="Rectangle 10">
            <a:extLst>
              <a:ext uri="{FF2B5EF4-FFF2-40B4-BE49-F238E27FC236}">
                <a16:creationId xmlns="" xmlns:a16="http://schemas.microsoft.com/office/drawing/2014/main" id="{295D6D9B-54B9-43E6-B6DC-B7532DEA6A96}"/>
              </a:ext>
            </a:extLst>
          </p:cNvPr>
          <p:cNvSpPr/>
          <p:nvPr/>
        </p:nvSpPr>
        <p:spPr>
          <a:xfrm>
            <a:off x="7201010" y="2545177"/>
            <a:ext cx="1381392" cy="290205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Rectangle 11">
            <a:extLst>
              <a:ext uri="{FF2B5EF4-FFF2-40B4-BE49-F238E27FC236}">
                <a16:creationId xmlns="" xmlns:a16="http://schemas.microsoft.com/office/drawing/2014/main" id="{197F02D9-C474-448F-BEDF-9510D23DE650}"/>
              </a:ext>
            </a:extLst>
          </p:cNvPr>
          <p:cNvSpPr/>
          <p:nvPr/>
        </p:nvSpPr>
        <p:spPr>
          <a:xfrm>
            <a:off x="6498859" y="2293222"/>
            <a:ext cx="1919961" cy="2957208"/>
          </a:xfrm>
          <a:prstGeom prst="rect">
            <a:avLst/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="" xmlns:a16="http://schemas.microsoft.com/office/drawing/2014/main" id="{E13ADD89-36D2-437F-AB43-DD2C5AF7CE02}"/>
              </a:ext>
            </a:extLst>
          </p:cNvPr>
          <p:cNvSpPr/>
          <p:nvPr/>
        </p:nvSpPr>
        <p:spPr>
          <a:xfrm>
            <a:off x="9986704" y="2545177"/>
            <a:ext cx="1381392" cy="290205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="" xmlns:a16="http://schemas.microsoft.com/office/drawing/2014/main" id="{5FF02AC0-DF85-46BD-BF12-BC28B3EDF859}"/>
              </a:ext>
            </a:extLst>
          </p:cNvPr>
          <p:cNvSpPr/>
          <p:nvPr/>
        </p:nvSpPr>
        <p:spPr>
          <a:xfrm>
            <a:off x="9284553" y="2293222"/>
            <a:ext cx="1919961" cy="2957208"/>
          </a:xfrm>
          <a:prstGeom prst="rect">
            <a:avLst/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2" name="Rectangle 25">
            <a:extLst>
              <a:ext uri="{FF2B5EF4-FFF2-40B4-BE49-F238E27FC236}">
                <a16:creationId xmlns="" xmlns:a16="http://schemas.microsoft.com/office/drawing/2014/main" id="{C5623917-F35C-4AF0-81AF-ED11431DA945}"/>
              </a:ext>
            </a:extLst>
          </p:cNvPr>
          <p:cNvSpPr/>
          <p:nvPr/>
        </p:nvSpPr>
        <p:spPr>
          <a:xfrm>
            <a:off x="1833283" y="4297646"/>
            <a:ext cx="1261659" cy="90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b="1" dirty="0">
                <a:gradFill>
                  <a:gsLst>
                    <a:gs pos="0">
                      <a:srgbClr val="851B1F">
                        <a:alpha val="0"/>
                      </a:srgbClr>
                    </a:gs>
                    <a:gs pos="100000">
                      <a:srgbClr val="851B1F">
                        <a:alpha val="31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01</a:t>
            </a:r>
            <a:endParaRPr lang="id-ID" sz="4800" b="1" dirty="0">
              <a:gradFill>
                <a:gsLst>
                  <a:gs pos="0">
                    <a:srgbClr val="851B1F">
                      <a:alpha val="0"/>
                    </a:srgbClr>
                  </a:gs>
                  <a:gs pos="100000">
                    <a:srgbClr val="851B1F">
                      <a:alpha val="31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15" name="Rectangle 25">
            <a:extLst>
              <a:ext uri="{FF2B5EF4-FFF2-40B4-BE49-F238E27FC236}">
                <a16:creationId xmlns="" xmlns:a16="http://schemas.microsoft.com/office/drawing/2014/main" id="{56429CF2-7E45-415E-8A7B-3E0A04A05C4A}"/>
              </a:ext>
            </a:extLst>
          </p:cNvPr>
          <p:cNvSpPr/>
          <p:nvPr/>
        </p:nvSpPr>
        <p:spPr>
          <a:xfrm>
            <a:off x="4646149" y="4297646"/>
            <a:ext cx="1261659" cy="90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b="1" dirty="0">
                <a:gradFill>
                  <a:gsLst>
                    <a:gs pos="0">
                      <a:srgbClr val="851B1F">
                        <a:alpha val="0"/>
                      </a:srgbClr>
                    </a:gs>
                    <a:gs pos="100000">
                      <a:srgbClr val="851B1F">
                        <a:alpha val="31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02</a:t>
            </a:r>
            <a:endParaRPr lang="id-ID" sz="4800" b="1" dirty="0">
              <a:gradFill>
                <a:gsLst>
                  <a:gs pos="0">
                    <a:srgbClr val="851B1F">
                      <a:alpha val="0"/>
                    </a:srgbClr>
                  </a:gs>
                  <a:gs pos="100000">
                    <a:srgbClr val="851B1F">
                      <a:alpha val="31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18" name="Rectangle 25">
            <a:extLst>
              <a:ext uri="{FF2B5EF4-FFF2-40B4-BE49-F238E27FC236}">
                <a16:creationId xmlns="" xmlns:a16="http://schemas.microsoft.com/office/drawing/2014/main" id="{6EDE346F-5781-4215-A5D4-3CF578799D89}"/>
              </a:ext>
            </a:extLst>
          </p:cNvPr>
          <p:cNvSpPr/>
          <p:nvPr/>
        </p:nvSpPr>
        <p:spPr>
          <a:xfrm>
            <a:off x="7459015" y="4297646"/>
            <a:ext cx="1261659" cy="90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b="1" dirty="0">
                <a:gradFill>
                  <a:gsLst>
                    <a:gs pos="0">
                      <a:srgbClr val="851B1F">
                        <a:alpha val="0"/>
                      </a:srgbClr>
                    </a:gs>
                    <a:gs pos="100000">
                      <a:srgbClr val="851B1F">
                        <a:alpha val="31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03</a:t>
            </a:r>
            <a:endParaRPr lang="id-ID" sz="4800" b="1" dirty="0">
              <a:gradFill>
                <a:gsLst>
                  <a:gs pos="0">
                    <a:srgbClr val="851B1F">
                      <a:alpha val="0"/>
                    </a:srgbClr>
                  </a:gs>
                  <a:gs pos="100000">
                    <a:srgbClr val="851B1F">
                      <a:alpha val="31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="" xmlns:a16="http://schemas.microsoft.com/office/drawing/2014/main" id="{B4E4307F-B0AA-41B4-8392-C801D5CBBEE7}"/>
              </a:ext>
            </a:extLst>
          </p:cNvPr>
          <p:cNvSpPr/>
          <p:nvPr/>
        </p:nvSpPr>
        <p:spPr>
          <a:xfrm>
            <a:off x="10271881" y="4297646"/>
            <a:ext cx="1261659" cy="90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b="1" dirty="0">
                <a:gradFill>
                  <a:gsLst>
                    <a:gs pos="0">
                      <a:srgbClr val="851B1F">
                        <a:alpha val="0"/>
                      </a:srgbClr>
                    </a:gs>
                    <a:gs pos="100000">
                      <a:srgbClr val="851B1F">
                        <a:alpha val="31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04</a:t>
            </a:r>
            <a:endParaRPr lang="id-ID" sz="4800" b="1" dirty="0">
              <a:gradFill>
                <a:gsLst>
                  <a:gs pos="0">
                    <a:srgbClr val="851B1F">
                      <a:alpha val="0"/>
                    </a:srgbClr>
                  </a:gs>
                  <a:gs pos="100000">
                    <a:srgbClr val="851B1F">
                      <a:alpha val="31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08F521C9-C9B0-478C-8B62-788921AAC8F0}"/>
              </a:ext>
            </a:extLst>
          </p:cNvPr>
          <p:cNvGrpSpPr/>
          <p:nvPr/>
        </p:nvGrpSpPr>
        <p:grpSpPr>
          <a:xfrm>
            <a:off x="2283807" y="662526"/>
            <a:ext cx="1247284" cy="523596"/>
            <a:chOff x="2977437" y="500534"/>
            <a:chExt cx="1247284" cy="523596"/>
          </a:xfrm>
        </p:grpSpPr>
        <p:sp>
          <p:nvSpPr>
            <p:cNvPr id="23" name="平行四边形 22">
              <a:extLst>
                <a:ext uri="{FF2B5EF4-FFF2-40B4-BE49-F238E27FC236}">
                  <a16:creationId xmlns="" xmlns:a16="http://schemas.microsoft.com/office/drawing/2014/main" id="{0540821D-2B26-4EDC-96B1-1771D35E2F3A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平行四边形 23">
              <a:extLst>
                <a:ext uri="{FF2B5EF4-FFF2-40B4-BE49-F238E27FC236}">
                  <a16:creationId xmlns="" xmlns:a16="http://schemas.microsoft.com/office/drawing/2014/main" id="{907976CC-9AA8-40EF-A29E-CE17F4A9EB1F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D4208912-1597-4D7E-940D-C1CEBBE81CEA}"/>
              </a:ext>
            </a:extLst>
          </p:cNvPr>
          <p:cNvSpPr/>
          <p:nvPr/>
        </p:nvSpPr>
        <p:spPr>
          <a:xfrm>
            <a:off x="3462769" y="691877"/>
            <a:ext cx="526646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中国共产党人的初心和使命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1DC6E6B-D3C4-4FCC-B2E7-1EAC4A823422}"/>
              </a:ext>
            </a:extLst>
          </p:cNvPr>
          <p:cNvGrpSpPr/>
          <p:nvPr/>
        </p:nvGrpSpPr>
        <p:grpSpPr>
          <a:xfrm flipH="1">
            <a:off x="8660910" y="662526"/>
            <a:ext cx="1247284" cy="523596"/>
            <a:chOff x="2977437" y="500534"/>
            <a:chExt cx="1247284" cy="523596"/>
          </a:xfrm>
        </p:grpSpPr>
        <p:sp>
          <p:nvSpPr>
            <p:cNvPr id="27" name="平行四边形 26">
              <a:extLst>
                <a:ext uri="{FF2B5EF4-FFF2-40B4-BE49-F238E27FC236}">
                  <a16:creationId xmlns="" xmlns:a16="http://schemas.microsoft.com/office/drawing/2014/main" id="{0B3DA606-DB6F-46D5-98BC-E1215AA62936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平行四边形 27">
              <a:extLst>
                <a:ext uri="{FF2B5EF4-FFF2-40B4-BE49-F238E27FC236}">
                  <a16:creationId xmlns="" xmlns:a16="http://schemas.microsoft.com/office/drawing/2014/main" id="{E524FD26-FE8A-457F-96E1-B6A1A6A2BD14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BD66C779-7F36-44F3-8223-CCDE6E130A86}"/>
              </a:ext>
            </a:extLst>
          </p:cNvPr>
          <p:cNvSpPr txBox="1"/>
          <p:nvPr/>
        </p:nvSpPr>
        <p:spPr>
          <a:xfrm>
            <a:off x="692107" y="2565828"/>
            <a:ext cx="2168060" cy="4005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1800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建设和改革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6A04AD5A-1E0A-4167-84FF-ECD148F8B855}"/>
              </a:ext>
            </a:extLst>
          </p:cNvPr>
          <p:cNvSpPr txBox="1"/>
          <p:nvPr/>
        </p:nvSpPr>
        <p:spPr>
          <a:xfrm>
            <a:off x="869935" y="3005771"/>
            <a:ext cx="1812405" cy="1042466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indent="0">
              <a:lnSpc>
                <a:spcPct val="110000"/>
              </a:lnSpc>
              <a:spcBef>
                <a:spcPct val="0"/>
              </a:spcBef>
              <a:buClr>
                <a:schemeClr val="accent1"/>
              </a:buClr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ctr"/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我们党进行的一切奋斗，无论是革命战争年代浴血奋战推翻“三座大山”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A14401E1-B65C-4F05-926C-E85FA4AA8664}"/>
              </a:ext>
            </a:extLst>
          </p:cNvPr>
          <p:cNvSpPr txBox="1"/>
          <p:nvPr/>
        </p:nvSpPr>
        <p:spPr>
          <a:xfrm>
            <a:off x="3488056" y="2565828"/>
            <a:ext cx="2168060" cy="3663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1600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进行社会主义革命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6CFCB762-EB19-41B6-978C-FC47EB1F19E5}"/>
              </a:ext>
            </a:extLst>
          </p:cNvPr>
          <p:cNvSpPr txBox="1"/>
          <p:nvPr/>
        </p:nvSpPr>
        <p:spPr>
          <a:xfrm>
            <a:off x="3621501" y="3005771"/>
            <a:ext cx="1901171" cy="1279454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indent="0">
              <a:lnSpc>
                <a:spcPct val="110000"/>
              </a:lnSpc>
              <a:spcBef>
                <a:spcPct val="0"/>
              </a:spcBef>
              <a:buClr>
                <a:schemeClr val="accent1"/>
              </a:buClr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ctr"/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进行社会主义革命、建设和改革，归根到底都是为了实现好、维护好、发展好最广大人民的根本利益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269A415-CB2A-45E5-997E-9E94C0EAA80E}"/>
              </a:ext>
            </a:extLst>
          </p:cNvPr>
          <p:cNvSpPr txBox="1"/>
          <p:nvPr/>
        </p:nvSpPr>
        <p:spPr>
          <a:xfrm>
            <a:off x="6374465" y="2565828"/>
            <a:ext cx="2168060" cy="4005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1800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英勇献身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C555482-8F45-4DE0-ABC3-44E1DDD4F85F}"/>
              </a:ext>
            </a:extLst>
          </p:cNvPr>
          <p:cNvSpPr txBox="1"/>
          <p:nvPr/>
        </p:nvSpPr>
        <p:spPr>
          <a:xfrm>
            <a:off x="6599807" y="3005771"/>
            <a:ext cx="1715407" cy="1279454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indent="0">
              <a:lnSpc>
                <a:spcPct val="110000"/>
              </a:lnSpc>
              <a:spcBef>
                <a:spcPct val="0"/>
              </a:spcBef>
              <a:buClr>
                <a:schemeClr val="accent1"/>
              </a:buClr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ctr"/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第一届中央监察委员会</a:t>
            </a:r>
            <a:r>
              <a:rPr lang="en-US" altLang="zh-CN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10</a:t>
            </a:r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名委员和候补委员中，</a:t>
            </a:r>
            <a:r>
              <a:rPr lang="en-US" altLang="zh-CN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8</a:t>
            </a:r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人为党英勇献身，没有一人叛党投敌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9A2E513-29F8-48E3-B189-4EC566EF3A90}"/>
              </a:ext>
            </a:extLst>
          </p:cNvPr>
          <p:cNvSpPr txBox="1"/>
          <p:nvPr/>
        </p:nvSpPr>
        <p:spPr>
          <a:xfrm>
            <a:off x="9154005" y="2565828"/>
            <a:ext cx="2168060" cy="4005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1800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英勇献身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F86197A9-8A9D-40F0-A7FF-9A2FD67A34DA}"/>
              </a:ext>
            </a:extLst>
          </p:cNvPr>
          <p:cNvSpPr txBox="1"/>
          <p:nvPr/>
        </p:nvSpPr>
        <p:spPr>
          <a:xfrm>
            <a:off x="9342884" y="3005771"/>
            <a:ext cx="1790303" cy="1516442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defPPr>
              <a:defRPr lang="zh-CN"/>
            </a:defPPr>
            <a:lvl1pPr indent="0">
              <a:lnSpc>
                <a:spcPct val="110000"/>
              </a:lnSpc>
              <a:spcBef>
                <a:spcPct val="0"/>
              </a:spcBef>
              <a:buClr>
                <a:schemeClr val="accent1"/>
              </a:buClr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ctr"/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近</a:t>
            </a:r>
            <a:r>
              <a:rPr lang="en-US" altLang="zh-CN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100</a:t>
            </a:r>
            <a:r>
              <a:rPr lang="zh-CN" altLang="en-US" sz="1400" dirty="0">
                <a:solidFill>
                  <a:srgbClr val="851B1F"/>
                </a:solidFill>
                <a:latin typeface="+mn-lt"/>
                <a:ea typeface="+mn-ea"/>
                <a:sym typeface="+mn-lt"/>
              </a:rPr>
              <a:t>年来，中国共产党人为了人民的利益，始终坚持吃苦在前、奉献在前，不惧流血流汗，乃至牺牲宝贵的生命</a:t>
            </a:r>
          </a:p>
        </p:txBody>
      </p:sp>
    </p:spTree>
    <p:extLst>
      <p:ext uri="{BB962C8B-B14F-4D97-AF65-F5344CB8AC3E}">
        <p14:creationId xmlns:p14="http://schemas.microsoft.com/office/powerpoint/2010/main" xmlns="" val="341457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5" grpId="0"/>
      <p:bldP spid="18" grpId="0"/>
      <p:bldP spid="21" grpId="0"/>
      <p:bldP spid="25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0">
            <a:extLst>
              <a:ext uri="{FF2B5EF4-FFF2-40B4-BE49-F238E27FC236}">
                <a16:creationId xmlns="" xmlns:a16="http://schemas.microsoft.com/office/drawing/2014/main" id="{F6BCEE19-0D82-447A-89D7-7BEB6459FD4A}"/>
              </a:ext>
            </a:extLst>
          </p:cNvPr>
          <p:cNvSpPr/>
          <p:nvPr/>
        </p:nvSpPr>
        <p:spPr>
          <a:xfrm rot="16200000">
            <a:off x="8151729" y="2285338"/>
            <a:ext cx="1023190" cy="589911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Rectangle 10">
            <a:extLst>
              <a:ext uri="{FF2B5EF4-FFF2-40B4-BE49-F238E27FC236}">
                <a16:creationId xmlns="" xmlns:a16="http://schemas.microsoft.com/office/drawing/2014/main" id="{CE24DF73-AC5B-4CCA-AC44-BCEBDF89B31F}"/>
              </a:ext>
            </a:extLst>
          </p:cNvPr>
          <p:cNvSpPr/>
          <p:nvPr/>
        </p:nvSpPr>
        <p:spPr>
          <a:xfrm rot="16200000">
            <a:off x="8169937" y="1352217"/>
            <a:ext cx="1023190" cy="5094389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Rectangle 10">
            <a:extLst>
              <a:ext uri="{FF2B5EF4-FFF2-40B4-BE49-F238E27FC236}">
                <a16:creationId xmlns="" xmlns:a16="http://schemas.microsoft.com/office/drawing/2014/main" id="{D0FD1A25-242B-4B32-9EAD-50AD0BBF9867}"/>
              </a:ext>
            </a:extLst>
          </p:cNvPr>
          <p:cNvSpPr/>
          <p:nvPr/>
        </p:nvSpPr>
        <p:spPr>
          <a:xfrm rot="16200000">
            <a:off x="8151729" y="-296114"/>
            <a:ext cx="1023190" cy="5899113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49FBC2DB-B3D0-4C6E-809F-EED2F3076A53}"/>
              </a:ext>
            </a:extLst>
          </p:cNvPr>
          <p:cNvSpPr/>
          <p:nvPr/>
        </p:nvSpPr>
        <p:spPr bwMode="auto">
          <a:xfrm>
            <a:off x="1359801" y="2853477"/>
            <a:ext cx="2209496" cy="2209496"/>
          </a:xfrm>
          <a:prstGeom prst="ellipse">
            <a:avLst/>
          </a:prstGeom>
          <a:noFill/>
          <a:ln w="9525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2885E8D6-4AD8-496A-8731-958F3888AD37}"/>
              </a:ext>
            </a:extLst>
          </p:cNvPr>
          <p:cNvSpPr/>
          <p:nvPr/>
        </p:nvSpPr>
        <p:spPr>
          <a:xfrm>
            <a:off x="5401588" y="2311226"/>
            <a:ext cx="645718" cy="645718"/>
          </a:xfrm>
          <a:prstGeom prst="ellipse">
            <a:avLst/>
          </a:prstGeom>
          <a:solidFill>
            <a:srgbClr val="FEEFAC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Freeform: Shape 61">
            <a:extLst>
              <a:ext uri="{FF2B5EF4-FFF2-40B4-BE49-F238E27FC236}">
                <a16:creationId xmlns="" xmlns:a16="http://schemas.microsoft.com/office/drawing/2014/main" id="{F2CCF955-B57A-44FF-A75E-63A4125B17C0}"/>
              </a:ext>
            </a:extLst>
          </p:cNvPr>
          <p:cNvSpPr/>
          <p:nvPr/>
        </p:nvSpPr>
        <p:spPr>
          <a:xfrm rot="19344357" flipV="1">
            <a:off x="3286610" y="2548249"/>
            <a:ext cx="1888991" cy="758920"/>
          </a:xfrm>
          <a:custGeom>
            <a:avLst/>
            <a:gdLst>
              <a:gd name="connsiteX0" fmla="*/ 64752 w 613392"/>
              <a:gd name="connsiteY0" fmla="*/ 838200 h 838200"/>
              <a:gd name="connsiteX1" fmla="*/ 49512 w 613392"/>
              <a:gd name="connsiteY1" fmla="*/ 396240 h 838200"/>
              <a:gd name="connsiteX2" fmla="*/ 613392 w 613392"/>
              <a:gd name="connsiteY2" fmla="*/ 0 h 838200"/>
              <a:gd name="connsiteX0" fmla="*/ 1732 w 2046676"/>
              <a:gd name="connsiteY0" fmla="*/ 671139 h 671139"/>
              <a:gd name="connsiteX1" fmla="*/ 1482796 w 2046676"/>
              <a:gd name="connsiteY1" fmla="*/ 396240 h 671139"/>
              <a:gd name="connsiteX2" fmla="*/ 2046676 w 2046676"/>
              <a:gd name="connsiteY2" fmla="*/ 0 h 671139"/>
              <a:gd name="connsiteX0" fmla="*/ 1917 w 2046861"/>
              <a:gd name="connsiteY0" fmla="*/ 671139 h 796884"/>
              <a:gd name="connsiteX1" fmla="*/ 1363668 w 2046861"/>
              <a:gd name="connsiteY1" fmla="*/ 775318 h 796884"/>
              <a:gd name="connsiteX2" fmla="*/ 2046861 w 2046861"/>
              <a:gd name="connsiteY2" fmla="*/ 0 h 79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6861" h="796884">
                <a:moveTo>
                  <a:pt x="1917" y="671139"/>
                </a:moveTo>
                <a:cubicBezTo>
                  <a:pt x="-51423" y="520009"/>
                  <a:pt x="1022844" y="887175"/>
                  <a:pt x="1363668" y="775318"/>
                </a:cubicBezTo>
                <a:cubicBezTo>
                  <a:pt x="1704492" y="663461"/>
                  <a:pt x="1810641" y="128270"/>
                  <a:pt x="2046861" y="0"/>
                </a:cubicBezTo>
              </a:path>
            </a:pathLst>
          </a:custGeom>
          <a:noFill/>
          <a:ln>
            <a:solidFill>
              <a:schemeClr val="bg1">
                <a:lumMod val="95000"/>
                <a:alpha val="4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4" name="Freeform: Shape 62">
            <a:extLst>
              <a:ext uri="{FF2B5EF4-FFF2-40B4-BE49-F238E27FC236}">
                <a16:creationId xmlns="" xmlns:a16="http://schemas.microsoft.com/office/drawing/2014/main" id="{25ACF0C8-1905-43C8-B870-8AA541F68212}"/>
              </a:ext>
            </a:extLst>
          </p:cNvPr>
          <p:cNvSpPr/>
          <p:nvPr/>
        </p:nvSpPr>
        <p:spPr>
          <a:xfrm>
            <a:off x="3430526" y="4628243"/>
            <a:ext cx="1743622" cy="943790"/>
          </a:xfrm>
          <a:custGeom>
            <a:avLst/>
            <a:gdLst>
              <a:gd name="connsiteX0" fmla="*/ 0 w 1661160"/>
              <a:gd name="connsiteY0" fmla="*/ 60960 h 557117"/>
              <a:gd name="connsiteX1" fmla="*/ 213360 w 1661160"/>
              <a:gd name="connsiteY1" fmla="*/ 548640 h 557117"/>
              <a:gd name="connsiteX2" fmla="*/ 1173480 w 1661160"/>
              <a:gd name="connsiteY2" fmla="*/ 350520 h 557117"/>
              <a:gd name="connsiteX3" fmla="*/ 1280160 w 1661160"/>
              <a:gd name="connsiteY3" fmla="*/ 91440 h 557117"/>
              <a:gd name="connsiteX4" fmla="*/ 1661160 w 1661160"/>
              <a:gd name="connsiteY4" fmla="*/ 0 h 557117"/>
              <a:gd name="connsiteX0" fmla="*/ 0 w 2043700"/>
              <a:gd name="connsiteY0" fmla="*/ 0 h 1515711"/>
              <a:gd name="connsiteX1" fmla="*/ 595900 w 2043700"/>
              <a:gd name="connsiteY1" fmla="*/ 1447800 h 1515711"/>
              <a:gd name="connsiteX2" fmla="*/ 1556020 w 2043700"/>
              <a:gd name="connsiteY2" fmla="*/ 1249680 h 1515711"/>
              <a:gd name="connsiteX3" fmla="*/ 1662700 w 2043700"/>
              <a:gd name="connsiteY3" fmla="*/ 990600 h 1515711"/>
              <a:gd name="connsiteX4" fmla="*/ 2043700 w 2043700"/>
              <a:gd name="connsiteY4" fmla="*/ 899160 h 151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3700" h="1515711">
                <a:moveTo>
                  <a:pt x="0" y="0"/>
                </a:moveTo>
                <a:cubicBezTo>
                  <a:pt x="8890" y="219710"/>
                  <a:pt x="336563" y="1239520"/>
                  <a:pt x="595900" y="1447800"/>
                </a:cubicBezTo>
                <a:cubicBezTo>
                  <a:pt x="855237" y="1656080"/>
                  <a:pt x="1378220" y="1325880"/>
                  <a:pt x="1556020" y="1249680"/>
                </a:cubicBezTo>
                <a:cubicBezTo>
                  <a:pt x="1733820" y="1173480"/>
                  <a:pt x="1581420" y="1049020"/>
                  <a:pt x="1662700" y="990600"/>
                </a:cubicBezTo>
                <a:cubicBezTo>
                  <a:pt x="1743980" y="932180"/>
                  <a:pt x="1893840" y="915670"/>
                  <a:pt x="2043700" y="899160"/>
                </a:cubicBezTo>
              </a:path>
            </a:pathLst>
          </a:custGeom>
          <a:noFill/>
          <a:ln>
            <a:solidFill>
              <a:schemeClr val="bg1">
                <a:lumMod val="95000"/>
                <a:alpha val="4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5" name="Freeform: Shape 63">
            <a:extLst>
              <a:ext uri="{FF2B5EF4-FFF2-40B4-BE49-F238E27FC236}">
                <a16:creationId xmlns="" xmlns:a16="http://schemas.microsoft.com/office/drawing/2014/main" id="{59285CD9-31FB-4FFD-8D5A-9F3C161A5F29}"/>
              </a:ext>
            </a:extLst>
          </p:cNvPr>
          <p:cNvSpPr/>
          <p:nvPr/>
        </p:nvSpPr>
        <p:spPr>
          <a:xfrm rot="232885" flipH="1">
            <a:off x="3545015" y="3495139"/>
            <a:ext cx="2146654" cy="725607"/>
          </a:xfrm>
          <a:custGeom>
            <a:avLst/>
            <a:gdLst>
              <a:gd name="connsiteX0" fmla="*/ 0 w 1112520"/>
              <a:gd name="connsiteY0" fmla="*/ 603672 h 603672"/>
              <a:gd name="connsiteX1" fmla="*/ 289560 w 1112520"/>
              <a:gd name="connsiteY1" fmla="*/ 24552 h 603672"/>
              <a:gd name="connsiteX2" fmla="*/ 792480 w 1112520"/>
              <a:gd name="connsiteY2" fmla="*/ 100752 h 603672"/>
              <a:gd name="connsiteX3" fmla="*/ 1112520 w 1112520"/>
              <a:gd name="connsiteY3" fmla="*/ 39792 h 603672"/>
              <a:gd name="connsiteX0" fmla="*/ 0 w 3693899"/>
              <a:gd name="connsiteY0" fmla="*/ 691886 h 2001930"/>
              <a:gd name="connsiteX1" fmla="*/ 289560 w 3693899"/>
              <a:gd name="connsiteY1" fmla="*/ 112766 h 2001930"/>
              <a:gd name="connsiteX2" fmla="*/ 792480 w 3693899"/>
              <a:gd name="connsiteY2" fmla="*/ 188966 h 2001930"/>
              <a:gd name="connsiteX3" fmla="*/ 3693899 w 3693899"/>
              <a:gd name="connsiteY3" fmla="*/ 2001443 h 2001930"/>
              <a:gd name="connsiteX0" fmla="*/ 0 w 3693899"/>
              <a:gd name="connsiteY0" fmla="*/ 888287 h 2198260"/>
              <a:gd name="connsiteX1" fmla="*/ 289560 w 3693899"/>
              <a:gd name="connsiteY1" fmla="*/ 309167 h 2198260"/>
              <a:gd name="connsiteX2" fmla="*/ 1747590 w 3693899"/>
              <a:gd name="connsiteY2" fmla="*/ 123086 h 2198260"/>
              <a:gd name="connsiteX3" fmla="*/ 3693899 w 3693899"/>
              <a:gd name="connsiteY3" fmla="*/ 2197844 h 2198260"/>
              <a:gd name="connsiteX0" fmla="*/ 0 w 3693899"/>
              <a:gd name="connsiteY0" fmla="*/ 789150 h 2099096"/>
              <a:gd name="connsiteX1" fmla="*/ 1176909 w 3693899"/>
              <a:gd name="connsiteY1" fmla="*/ 959404 h 2099096"/>
              <a:gd name="connsiteX2" fmla="*/ 1747590 w 3693899"/>
              <a:gd name="connsiteY2" fmla="*/ 23949 h 2099096"/>
              <a:gd name="connsiteX3" fmla="*/ 3693899 w 3693899"/>
              <a:gd name="connsiteY3" fmla="*/ 2098707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3899" h="2099096">
                <a:moveTo>
                  <a:pt x="0" y="789150"/>
                </a:moveTo>
                <a:cubicBezTo>
                  <a:pt x="78740" y="541500"/>
                  <a:pt x="885644" y="1086937"/>
                  <a:pt x="1176909" y="959404"/>
                </a:cubicBezTo>
                <a:cubicBezTo>
                  <a:pt x="1468174" y="831871"/>
                  <a:pt x="1328092" y="-165935"/>
                  <a:pt x="1747590" y="23949"/>
                </a:cubicBezTo>
                <a:cubicBezTo>
                  <a:pt x="2167088" y="213833"/>
                  <a:pt x="3602459" y="2130457"/>
                  <a:pt x="3693899" y="2098707"/>
                </a:cubicBezTo>
              </a:path>
            </a:pathLst>
          </a:custGeom>
          <a:noFill/>
          <a:ln>
            <a:solidFill>
              <a:schemeClr val="bg1">
                <a:lumMod val="95000"/>
                <a:alpha val="4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8871D091-299E-46C5-A4B5-6D50FEB0CF14}"/>
              </a:ext>
            </a:extLst>
          </p:cNvPr>
          <p:cNvSpPr/>
          <p:nvPr/>
        </p:nvSpPr>
        <p:spPr>
          <a:xfrm>
            <a:off x="5468263" y="2377901"/>
            <a:ext cx="512368" cy="51236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C144A4B-FF38-4B60-AC22-94A4671F502F}"/>
              </a:ext>
            </a:extLst>
          </p:cNvPr>
          <p:cNvSpPr/>
          <p:nvPr/>
        </p:nvSpPr>
        <p:spPr>
          <a:xfrm>
            <a:off x="5822759" y="3588973"/>
            <a:ext cx="645718" cy="645718"/>
          </a:xfrm>
          <a:prstGeom prst="ellipse">
            <a:avLst/>
          </a:prstGeom>
          <a:solidFill>
            <a:srgbClr val="FEEFAC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770778C-681F-4633-B046-FF9900BA269F}"/>
              </a:ext>
            </a:extLst>
          </p:cNvPr>
          <p:cNvSpPr/>
          <p:nvPr/>
        </p:nvSpPr>
        <p:spPr>
          <a:xfrm>
            <a:off x="5889434" y="3655648"/>
            <a:ext cx="512368" cy="51236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3D428AA7-9A47-4E67-9306-4722FCF4A4EB}"/>
              </a:ext>
            </a:extLst>
          </p:cNvPr>
          <p:cNvSpPr/>
          <p:nvPr/>
        </p:nvSpPr>
        <p:spPr>
          <a:xfrm>
            <a:off x="5401588" y="4902862"/>
            <a:ext cx="645718" cy="645718"/>
          </a:xfrm>
          <a:prstGeom prst="ellipse">
            <a:avLst/>
          </a:prstGeom>
          <a:solidFill>
            <a:srgbClr val="FEEFAC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AECE6CDC-9138-46D0-B167-CC5F64264568}"/>
              </a:ext>
            </a:extLst>
          </p:cNvPr>
          <p:cNvSpPr/>
          <p:nvPr/>
        </p:nvSpPr>
        <p:spPr>
          <a:xfrm>
            <a:off x="5468263" y="4969537"/>
            <a:ext cx="512368" cy="51236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A541099-CA61-4F6B-861E-1D477533B3D9}"/>
              </a:ext>
            </a:extLst>
          </p:cNvPr>
          <p:cNvGrpSpPr/>
          <p:nvPr/>
        </p:nvGrpSpPr>
        <p:grpSpPr>
          <a:xfrm>
            <a:off x="1023878" y="662526"/>
            <a:ext cx="1247284" cy="523596"/>
            <a:chOff x="2977437" y="500534"/>
            <a:chExt cx="1247284" cy="523596"/>
          </a:xfrm>
        </p:grpSpPr>
        <p:sp>
          <p:nvSpPr>
            <p:cNvPr id="12" name="平行四边形 11">
              <a:extLst>
                <a:ext uri="{FF2B5EF4-FFF2-40B4-BE49-F238E27FC236}">
                  <a16:creationId xmlns="" xmlns:a16="http://schemas.microsoft.com/office/drawing/2014/main" id="{18FFBE7B-5EA5-4A59-9957-52EB4D539E4F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平行四边形 12">
              <a:extLst>
                <a:ext uri="{FF2B5EF4-FFF2-40B4-BE49-F238E27FC236}">
                  <a16:creationId xmlns="" xmlns:a16="http://schemas.microsoft.com/office/drawing/2014/main" id="{9358AC73-1EB7-4CA5-85DA-C2C653AE1FBB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76D023B-9005-43E5-9107-29582F388691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一条发展主线：马克思主义在中国的传播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F7AC005-CBF4-4A9E-81E3-BACD699EAAFD}"/>
              </a:ext>
            </a:extLst>
          </p:cNvPr>
          <p:cNvGrpSpPr/>
          <p:nvPr/>
        </p:nvGrpSpPr>
        <p:grpSpPr>
          <a:xfrm flipH="1">
            <a:off x="10002118" y="662526"/>
            <a:ext cx="1247284" cy="523596"/>
            <a:chOff x="2977437" y="500534"/>
            <a:chExt cx="1247284" cy="523596"/>
          </a:xfrm>
        </p:grpSpPr>
        <p:sp>
          <p:nvSpPr>
            <p:cNvPr id="16" name="平行四边形 15">
              <a:extLst>
                <a:ext uri="{FF2B5EF4-FFF2-40B4-BE49-F238E27FC236}">
                  <a16:creationId xmlns="" xmlns:a16="http://schemas.microsoft.com/office/drawing/2014/main" id="{C4310DA5-B729-457A-86D8-213D5F615897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平行四边形 16">
              <a:extLst>
                <a:ext uri="{FF2B5EF4-FFF2-40B4-BE49-F238E27FC236}">
                  <a16:creationId xmlns="" xmlns:a16="http://schemas.microsoft.com/office/drawing/2014/main" id="{27C79111-9906-4E68-A6F0-5742A81D28CD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430491CC-5F03-4A5B-9983-FDB83F59B11C}"/>
              </a:ext>
            </a:extLst>
          </p:cNvPr>
          <p:cNvSpPr/>
          <p:nvPr/>
        </p:nvSpPr>
        <p:spPr>
          <a:xfrm>
            <a:off x="1531560" y="3025236"/>
            <a:ext cx="1865978" cy="1865978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pic>
        <p:nvPicPr>
          <p:cNvPr id="19" name="图片 18" descr="卡通人物&#10;&#10;低可信度描述已自动生成">
            <a:extLst>
              <a:ext uri="{FF2B5EF4-FFF2-40B4-BE49-F238E27FC236}">
                <a16:creationId xmlns="" xmlns:a16="http://schemas.microsoft.com/office/drawing/2014/main" id="{126714E0-D7E8-4348-ACE9-5D630E69F3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12032" y="3407802"/>
            <a:ext cx="1105034" cy="983454"/>
          </a:xfrm>
          <a:prstGeom prst="rect">
            <a:avLst/>
          </a:prstGeom>
        </p:spPr>
      </p:pic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554B6D93-AB03-43C6-94E6-4D7211635D17}"/>
              </a:ext>
            </a:extLst>
          </p:cNvPr>
          <p:cNvSpPr/>
          <p:nvPr/>
        </p:nvSpPr>
        <p:spPr>
          <a:xfrm>
            <a:off x="3324741" y="3272985"/>
            <a:ext cx="105784" cy="1057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EDD71A24-258A-4C69-9AE2-5027483663CF}"/>
              </a:ext>
            </a:extLst>
          </p:cNvPr>
          <p:cNvSpPr/>
          <p:nvPr/>
        </p:nvSpPr>
        <p:spPr>
          <a:xfrm>
            <a:off x="3516405" y="4062232"/>
            <a:ext cx="105784" cy="1057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7426A7D2-9B9F-42FD-9F79-DAB6C980D175}"/>
              </a:ext>
            </a:extLst>
          </p:cNvPr>
          <p:cNvSpPr/>
          <p:nvPr/>
        </p:nvSpPr>
        <p:spPr>
          <a:xfrm>
            <a:off x="3324741" y="4522459"/>
            <a:ext cx="105784" cy="1057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A269B24B-B6CE-4558-9E34-873C7481730F}"/>
              </a:ext>
            </a:extLst>
          </p:cNvPr>
          <p:cNvSpPr/>
          <p:nvPr/>
        </p:nvSpPr>
        <p:spPr>
          <a:xfrm>
            <a:off x="6144696" y="5169450"/>
            <a:ext cx="5094387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在陈独秀、李大钊领导下创立了中国共产党，翻开了中国革命的新篇章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B2E4EF6-8E70-4861-95AE-FECD76A2B47A}"/>
              </a:ext>
            </a:extLst>
          </p:cNvPr>
          <p:cNvSpPr txBox="1"/>
          <p:nvPr/>
        </p:nvSpPr>
        <p:spPr>
          <a:xfrm>
            <a:off x="6144696" y="4778670"/>
            <a:ext cx="3532156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中国共产党成立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BC6D8494-5311-4A7A-ADD3-B106EEED7762}"/>
              </a:ext>
            </a:extLst>
          </p:cNvPr>
          <p:cNvSpPr/>
          <p:nvPr/>
        </p:nvSpPr>
        <p:spPr>
          <a:xfrm>
            <a:off x="6611421" y="3809911"/>
            <a:ext cx="4765239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遵义会议确立以中共中央的领导地位，是中共历史上一个生死攸关的转折点，标志着中国共产党从幼稚走向成熟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6F9B629-3326-4B36-B463-B9EBB58C37BF}"/>
              </a:ext>
            </a:extLst>
          </p:cNvPr>
          <p:cNvSpPr txBox="1"/>
          <p:nvPr/>
        </p:nvSpPr>
        <p:spPr>
          <a:xfrm>
            <a:off x="6611421" y="3419131"/>
            <a:ext cx="3532156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毛泽东思想基本形成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B2B43A95-C910-41EF-9605-786E28485A19}"/>
              </a:ext>
            </a:extLst>
          </p:cNvPr>
          <p:cNvSpPr/>
          <p:nvPr/>
        </p:nvSpPr>
        <p:spPr>
          <a:xfrm>
            <a:off x="6144696" y="2580057"/>
            <a:ext cx="5356442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南方谈话标志着中国特色社会主义理论体系基本成形。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  <a:p>
            <a:pPr lvl="0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200" dirty="0">
                <a:solidFill>
                  <a:srgbClr val="FEEFAC"/>
                </a:solidFill>
                <a:cs typeface="+mn-ea"/>
                <a:sym typeface="+mn-lt"/>
              </a:rPr>
              <a:t>（即邓小平理论，三个代表重要思想和科学发展观等）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4971084-A26B-4BB3-9FA6-1504993F129E}"/>
              </a:ext>
            </a:extLst>
          </p:cNvPr>
          <p:cNvSpPr txBox="1"/>
          <p:nvPr/>
        </p:nvSpPr>
        <p:spPr>
          <a:xfrm>
            <a:off x="6144696" y="2189277"/>
            <a:ext cx="3532156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邓小平理论成形</a:t>
            </a:r>
          </a:p>
        </p:txBody>
      </p:sp>
    </p:spTree>
    <p:extLst>
      <p:ext uri="{BB962C8B-B14F-4D97-AF65-F5344CB8AC3E}">
        <p14:creationId xmlns:p14="http://schemas.microsoft.com/office/powerpoint/2010/main" xmlns="" val="25129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1" grpId="0" animBg="1"/>
      <p:bldP spid="20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/>
      <p:bldP spid="18" grpId="0" animBg="1"/>
      <p:bldP spid="21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7">
            <a:extLst>
              <a:ext uri="{FF2B5EF4-FFF2-40B4-BE49-F238E27FC236}">
                <a16:creationId xmlns="" xmlns:a16="http://schemas.microsoft.com/office/drawing/2014/main" id="{724AD37F-6E9F-4078-8F49-F2F39D37AE26}"/>
              </a:ext>
            </a:extLst>
          </p:cNvPr>
          <p:cNvSpPr txBox="1"/>
          <p:nvPr/>
        </p:nvSpPr>
        <p:spPr>
          <a:xfrm>
            <a:off x="1622850" y="1645294"/>
            <a:ext cx="8946299" cy="212365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r>
              <a:rPr lang="zh-CN" altLang="en-US" sz="6600" i="0" spc="0" dirty="0">
                <a:latin typeface="+mn-lt"/>
                <a:ea typeface="+mn-ea"/>
                <a:cs typeface="+mn-ea"/>
                <a:sym typeface="+mn-lt"/>
              </a:rPr>
              <a:t>党的百年光辉历程给我们的深刻启示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423733FD-386B-4663-85A2-166F6AA96046}"/>
              </a:ext>
            </a:extLst>
          </p:cNvPr>
          <p:cNvSpPr/>
          <p:nvPr/>
        </p:nvSpPr>
        <p:spPr>
          <a:xfrm>
            <a:off x="5119346" y="928915"/>
            <a:ext cx="1953303" cy="521368"/>
          </a:xfrm>
          <a:prstGeom prst="roundRect">
            <a:avLst>
              <a:gd name="adj" fmla="val 44690"/>
            </a:avLst>
          </a:prstGeom>
          <a:gradFill>
            <a:gsLst>
              <a:gs pos="0">
                <a:srgbClr val="FEEFAC"/>
              </a:gs>
              <a:gs pos="100000">
                <a:srgbClr val="E9BE61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</a:p>
        </p:txBody>
      </p:sp>
      <p:pic>
        <p:nvPicPr>
          <p:cNvPr id="4" name="图片 3" descr="图片包含 室内, 食物, 桌子, 盘子&#10;&#10;描述已自动生成">
            <a:extLst>
              <a:ext uri="{FF2B5EF4-FFF2-40B4-BE49-F238E27FC236}">
                <a16:creationId xmlns="" xmlns:a16="http://schemas.microsoft.com/office/drawing/2014/main" id="{EAB56613-0894-4984-869D-0417A627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0" y="1"/>
            <a:ext cx="3692098" cy="92891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2131099-D43F-4543-A72D-99764C1A691C}"/>
              </a:ext>
            </a:extLst>
          </p:cNvPr>
          <p:cNvSpPr/>
          <p:nvPr/>
        </p:nvSpPr>
        <p:spPr>
          <a:xfrm>
            <a:off x="3614897" y="3768952"/>
            <a:ext cx="4962201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不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忘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初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心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永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跟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党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走</a:t>
            </a:r>
            <a:endParaRPr lang="en-US" altLang="zh-CN" sz="1050" b="1" kern="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3957BB9-C0BD-467F-83E1-B9EDC12E63C9}"/>
              </a:ext>
            </a:extLst>
          </p:cNvPr>
          <p:cNvSpPr/>
          <p:nvPr/>
        </p:nvSpPr>
        <p:spPr>
          <a:xfrm>
            <a:off x="5315180" y="5066400"/>
            <a:ext cx="1561640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1921 - 2021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DE031A7-3EF6-4CA6-9A16-94295A9073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28300" y="0"/>
            <a:ext cx="1647016" cy="194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2488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0">
            <a:extLst>
              <a:ext uri="{FF2B5EF4-FFF2-40B4-BE49-F238E27FC236}">
                <a16:creationId xmlns="" xmlns:a16="http://schemas.microsoft.com/office/drawing/2014/main" id="{A3B3B3D7-F849-4097-BE6D-A464EA3F2772}"/>
              </a:ext>
            </a:extLst>
          </p:cNvPr>
          <p:cNvSpPr/>
          <p:nvPr/>
        </p:nvSpPr>
        <p:spPr>
          <a:xfrm rot="16200000">
            <a:off x="8578016" y="2467856"/>
            <a:ext cx="1242202" cy="4289790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Rectangle 10">
            <a:extLst>
              <a:ext uri="{FF2B5EF4-FFF2-40B4-BE49-F238E27FC236}">
                <a16:creationId xmlns="" xmlns:a16="http://schemas.microsoft.com/office/drawing/2014/main" id="{74DF5577-5982-42B2-85ED-E5A895D52C98}"/>
              </a:ext>
            </a:extLst>
          </p:cNvPr>
          <p:cNvSpPr/>
          <p:nvPr/>
        </p:nvSpPr>
        <p:spPr>
          <a:xfrm rot="16200000">
            <a:off x="3330007" y="2467856"/>
            <a:ext cx="1242202" cy="4289790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Rectangle 10">
            <a:extLst>
              <a:ext uri="{FF2B5EF4-FFF2-40B4-BE49-F238E27FC236}">
                <a16:creationId xmlns="" xmlns:a16="http://schemas.microsoft.com/office/drawing/2014/main" id="{ECDFDF72-487D-4F9D-8F8B-8BBAD4215EE3}"/>
              </a:ext>
            </a:extLst>
          </p:cNvPr>
          <p:cNvSpPr/>
          <p:nvPr/>
        </p:nvSpPr>
        <p:spPr>
          <a:xfrm rot="16200000">
            <a:off x="8578016" y="685741"/>
            <a:ext cx="1242202" cy="4289790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70F6DEE-11F5-47DF-B239-92640E84BACD}"/>
              </a:ext>
            </a:extLst>
          </p:cNvPr>
          <p:cNvGrpSpPr/>
          <p:nvPr/>
        </p:nvGrpSpPr>
        <p:grpSpPr>
          <a:xfrm>
            <a:off x="1863734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F2F82976-A8FB-4E8B-AD4D-45A164F2339E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C6686C3A-31BE-439C-B872-D0F7DC0C0194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0876E64-9812-4607-8FF0-E53333B2164E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坚持走中国特色社会主义道路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7E9014A-8480-419C-AB2F-52D56CA12C8B}"/>
              </a:ext>
            </a:extLst>
          </p:cNvPr>
          <p:cNvGrpSpPr/>
          <p:nvPr/>
        </p:nvGrpSpPr>
        <p:grpSpPr>
          <a:xfrm flipH="1">
            <a:off x="9080984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A71E87DF-ADFE-4EBD-9CAC-1E54ED745185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9E38D7B2-2756-40D6-876A-395900F8615A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49C34080-8E07-4FB6-8877-88F8C84A1FA4}"/>
              </a:ext>
            </a:extLst>
          </p:cNvPr>
          <p:cNvSpPr/>
          <p:nvPr/>
        </p:nvSpPr>
        <p:spPr bwMode="auto">
          <a:xfrm>
            <a:off x="1511517" y="2546832"/>
            <a:ext cx="567606" cy="5676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1A12DB3F-7470-4642-ABE9-F5B83F9E80B4}"/>
              </a:ext>
            </a:extLst>
          </p:cNvPr>
          <p:cNvSpPr/>
          <p:nvPr/>
        </p:nvSpPr>
        <p:spPr>
          <a:xfrm>
            <a:off x="2142139" y="2318700"/>
            <a:ext cx="3348385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建设中国特色社会主义，不是一帆风顺的，在征途上也出现过坎坷起伏，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但这条道路是完全正确的，成效和功绩不容否定，停顿和倒退没有出路；</a:t>
            </a:r>
          </a:p>
        </p:txBody>
      </p:sp>
      <p:grpSp>
        <p:nvGrpSpPr>
          <p:cNvPr id="11" name="图形 20">
            <a:extLst>
              <a:ext uri="{FF2B5EF4-FFF2-40B4-BE49-F238E27FC236}">
                <a16:creationId xmlns="" xmlns:a16="http://schemas.microsoft.com/office/drawing/2014/main" id="{B41883E6-9C0F-4A4A-9DF5-5A7D62BA7E6F}"/>
              </a:ext>
            </a:extLst>
          </p:cNvPr>
          <p:cNvGrpSpPr/>
          <p:nvPr/>
        </p:nvGrpSpPr>
        <p:grpSpPr>
          <a:xfrm>
            <a:off x="1634637" y="2659061"/>
            <a:ext cx="343148" cy="343148"/>
            <a:chOff x="5143500" y="2476500"/>
            <a:chExt cx="1905000" cy="1905000"/>
          </a:xfrm>
          <a:solidFill>
            <a:srgbClr val="851B1F"/>
          </a:solidFill>
        </p:grpSpPr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35B5D7BC-CBF3-4B9E-BD30-EBC484049D79}"/>
                </a:ext>
              </a:extLst>
            </p:cNvPr>
            <p:cNvSpPr/>
            <p:nvPr/>
          </p:nvSpPr>
          <p:spPr>
            <a:xfrm>
              <a:off x="5261632" y="2635746"/>
              <a:ext cx="1668735" cy="1586507"/>
            </a:xfrm>
            <a:custGeom>
              <a:avLst/>
              <a:gdLst>
                <a:gd name="connsiteX0" fmla="*/ 1598786 w 1668735"/>
                <a:gd name="connsiteY0" fmla="*/ 1446609 h 1586507"/>
                <a:gd name="connsiteX1" fmla="*/ 1596926 w 1668735"/>
                <a:gd name="connsiteY1" fmla="*/ 1446609 h 1586507"/>
                <a:gd name="connsiteX2" fmla="*/ 1596926 w 1668735"/>
                <a:gd name="connsiteY2" fmla="*/ 622102 h 1586507"/>
                <a:gd name="connsiteX3" fmla="*/ 1457027 w 1668735"/>
                <a:gd name="connsiteY3" fmla="*/ 482203 h 1586507"/>
                <a:gd name="connsiteX4" fmla="*/ 1239738 w 1668735"/>
                <a:gd name="connsiteY4" fmla="*/ 482203 h 1586507"/>
                <a:gd name="connsiteX5" fmla="*/ 1169789 w 1668735"/>
                <a:gd name="connsiteY5" fmla="*/ 552152 h 1586507"/>
                <a:gd name="connsiteX6" fmla="*/ 1169789 w 1668735"/>
                <a:gd name="connsiteY6" fmla="*/ 1446795 h 1586507"/>
                <a:gd name="connsiteX7" fmla="*/ 1109700 w 1668735"/>
                <a:gd name="connsiteY7" fmla="*/ 1446795 h 1586507"/>
                <a:gd name="connsiteX8" fmla="*/ 1109700 w 1668735"/>
                <a:gd name="connsiteY8" fmla="*/ 139898 h 1586507"/>
                <a:gd name="connsiteX9" fmla="*/ 969801 w 1668735"/>
                <a:gd name="connsiteY9" fmla="*/ 0 h 1586507"/>
                <a:gd name="connsiteX10" fmla="*/ 237381 w 1668735"/>
                <a:gd name="connsiteY10" fmla="*/ 0 h 1586507"/>
                <a:gd name="connsiteX11" fmla="*/ 97482 w 1668735"/>
                <a:gd name="connsiteY11" fmla="*/ 139898 h 1586507"/>
                <a:gd name="connsiteX12" fmla="*/ 97482 w 1668735"/>
                <a:gd name="connsiteY12" fmla="*/ 1446609 h 1586507"/>
                <a:gd name="connsiteX13" fmla="*/ 69949 w 1668735"/>
                <a:gd name="connsiteY13" fmla="*/ 1446609 h 1586507"/>
                <a:gd name="connsiteX14" fmla="*/ 0 w 1668735"/>
                <a:gd name="connsiteY14" fmla="*/ 1516559 h 1586507"/>
                <a:gd name="connsiteX15" fmla="*/ 69949 w 1668735"/>
                <a:gd name="connsiteY15" fmla="*/ 1586508 h 1586507"/>
                <a:gd name="connsiteX16" fmla="*/ 1598786 w 1668735"/>
                <a:gd name="connsiteY16" fmla="*/ 1586508 h 1586507"/>
                <a:gd name="connsiteX17" fmla="*/ 1668735 w 1668735"/>
                <a:gd name="connsiteY17" fmla="*/ 1516559 h 1586507"/>
                <a:gd name="connsiteX18" fmla="*/ 1598786 w 1668735"/>
                <a:gd name="connsiteY18" fmla="*/ 1446609 h 1586507"/>
                <a:gd name="connsiteX19" fmla="*/ 237381 w 1668735"/>
                <a:gd name="connsiteY19" fmla="*/ 1446609 h 1586507"/>
                <a:gd name="connsiteX20" fmla="*/ 237381 w 1668735"/>
                <a:gd name="connsiteY20" fmla="*/ 139898 h 1586507"/>
                <a:gd name="connsiteX21" fmla="*/ 969987 w 1668735"/>
                <a:gd name="connsiteY21" fmla="*/ 139898 h 1586507"/>
                <a:gd name="connsiteX22" fmla="*/ 969987 w 1668735"/>
                <a:gd name="connsiteY22" fmla="*/ 1446609 h 1586507"/>
                <a:gd name="connsiteX23" fmla="*/ 237381 w 1668735"/>
                <a:gd name="connsiteY23" fmla="*/ 1446609 h 1586507"/>
                <a:gd name="connsiteX24" fmla="*/ 1309688 w 1668735"/>
                <a:gd name="connsiteY24" fmla="*/ 1446609 h 1586507"/>
                <a:gd name="connsiteX25" fmla="*/ 1309688 w 1668735"/>
                <a:gd name="connsiteY25" fmla="*/ 622102 h 1586507"/>
                <a:gd name="connsiteX26" fmla="*/ 1457027 w 1668735"/>
                <a:gd name="connsiteY26" fmla="*/ 622102 h 1586507"/>
                <a:gd name="connsiteX27" fmla="*/ 1457027 w 1668735"/>
                <a:gd name="connsiteY27" fmla="*/ 1446795 h 1586507"/>
                <a:gd name="connsiteX28" fmla="*/ 1309688 w 1668735"/>
                <a:gd name="connsiteY28" fmla="*/ 1446795 h 1586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68735" h="1586507">
                  <a:moveTo>
                    <a:pt x="1598786" y="1446609"/>
                  </a:moveTo>
                  <a:lnTo>
                    <a:pt x="1596926" y="1446609"/>
                  </a:lnTo>
                  <a:lnTo>
                    <a:pt x="1596926" y="622102"/>
                  </a:lnTo>
                  <a:cubicBezTo>
                    <a:pt x="1596926" y="544897"/>
                    <a:pt x="1534232" y="482203"/>
                    <a:pt x="1457027" y="482203"/>
                  </a:cubicBezTo>
                  <a:lnTo>
                    <a:pt x="1239738" y="482203"/>
                  </a:lnTo>
                  <a:cubicBezTo>
                    <a:pt x="1201043" y="482203"/>
                    <a:pt x="1169789" y="513457"/>
                    <a:pt x="1169789" y="552152"/>
                  </a:cubicBezTo>
                  <a:lnTo>
                    <a:pt x="1169789" y="1446795"/>
                  </a:lnTo>
                  <a:lnTo>
                    <a:pt x="1109700" y="1446795"/>
                  </a:lnTo>
                  <a:lnTo>
                    <a:pt x="1109700" y="139898"/>
                  </a:lnTo>
                  <a:cubicBezTo>
                    <a:pt x="1109700" y="62694"/>
                    <a:pt x="1047006" y="0"/>
                    <a:pt x="969801" y="0"/>
                  </a:cubicBezTo>
                  <a:lnTo>
                    <a:pt x="237381" y="0"/>
                  </a:lnTo>
                  <a:cubicBezTo>
                    <a:pt x="160176" y="0"/>
                    <a:pt x="97482" y="62694"/>
                    <a:pt x="97482" y="139898"/>
                  </a:cubicBezTo>
                  <a:lnTo>
                    <a:pt x="97482" y="1446609"/>
                  </a:lnTo>
                  <a:lnTo>
                    <a:pt x="69949" y="1446609"/>
                  </a:lnTo>
                  <a:cubicBezTo>
                    <a:pt x="31254" y="1446609"/>
                    <a:pt x="0" y="1477863"/>
                    <a:pt x="0" y="1516559"/>
                  </a:cubicBezTo>
                  <a:cubicBezTo>
                    <a:pt x="0" y="1555254"/>
                    <a:pt x="31254" y="1586508"/>
                    <a:pt x="69949" y="1586508"/>
                  </a:cubicBezTo>
                  <a:lnTo>
                    <a:pt x="1598786" y="1586508"/>
                  </a:lnTo>
                  <a:cubicBezTo>
                    <a:pt x="1637482" y="1586508"/>
                    <a:pt x="1668735" y="1555254"/>
                    <a:pt x="1668735" y="1516559"/>
                  </a:cubicBezTo>
                  <a:cubicBezTo>
                    <a:pt x="1668735" y="1478049"/>
                    <a:pt x="1637482" y="1446609"/>
                    <a:pt x="1598786" y="1446609"/>
                  </a:cubicBezTo>
                  <a:close/>
                  <a:moveTo>
                    <a:pt x="237381" y="1446609"/>
                  </a:moveTo>
                  <a:lnTo>
                    <a:pt x="237381" y="139898"/>
                  </a:lnTo>
                  <a:lnTo>
                    <a:pt x="969987" y="139898"/>
                  </a:lnTo>
                  <a:lnTo>
                    <a:pt x="969987" y="1446609"/>
                  </a:lnTo>
                  <a:lnTo>
                    <a:pt x="237381" y="1446609"/>
                  </a:lnTo>
                  <a:close/>
                  <a:moveTo>
                    <a:pt x="1309688" y="1446609"/>
                  </a:moveTo>
                  <a:lnTo>
                    <a:pt x="1309688" y="622102"/>
                  </a:lnTo>
                  <a:lnTo>
                    <a:pt x="1457027" y="622102"/>
                  </a:lnTo>
                  <a:lnTo>
                    <a:pt x="1457027" y="1446795"/>
                  </a:lnTo>
                  <a:lnTo>
                    <a:pt x="1309688" y="1446795"/>
                  </a:ln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39550137-8DA0-4BC6-8788-51B8993C8E98}"/>
                </a:ext>
              </a:extLst>
            </p:cNvPr>
            <p:cNvSpPr/>
            <p:nvPr/>
          </p:nvSpPr>
          <p:spPr>
            <a:xfrm>
              <a:off x="5592030" y="2952563"/>
              <a:ext cx="546385" cy="905805"/>
            </a:xfrm>
            <a:custGeom>
              <a:avLst/>
              <a:gdLst>
                <a:gd name="connsiteX0" fmla="*/ 476436 w 546385"/>
                <a:gd name="connsiteY0" fmla="*/ 0 h 905805"/>
                <a:gd name="connsiteX1" fmla="*/ 69949 w 546385"/>
                <a:gd name="connsiteY1" fmla="*/ 0 h 905805"/>
                <a:gd name="connsiteX2" fmla="*/ 0 w 546385"/>
                <a:gd name="connsiteY2" fmla="*/ 69949 h 905805"/>
                <a:gd name="connsiteX3" fmla="*/ 69949 w 546385"/>
                <a:gd name="connsiteY3" fmla="*/ 139898 h 905805"/>
                <a:gd name="connsiteX4" fmla="*/ 476436 w 546385"/>
                <a:gd name="connsiteY4" fmla="*/ 139898 h 905805"/>
                <a:gd name="connsiteX5" fmla="*/ 546385 w 546385"/>
                <a:gd name="connsiteY5" fmla="*/ 69949 h 905805"/>
                <a:gd name="connsiteX6" fmla="*/ 476436 w 546385"/>
                <a:gd name="connsiteY6" fmla="*/ 0 h 905805"/>
                <a:gd name="connsiteX7" fmla="*/ 476436 w 546385"/>
                <a:gd name="connsiteY7" fmla="*/ 382860 h 905805"/>
                <a:gd name="connsiteX8" fmla="*/ 69949 w 546385"/>
                <a:gd name="connsiteY8" fmla="*/ 382860 h 905805"/>
                <a:gd name="connsiteX9" fmla="*/ 0 w 546385"/>
                <a:gd name="connsiteY9" fmla="*/ 452810 h 905805"/>
                <a:gd name="connsiteX10" fmla="*/ 69949 w 546385"/>
                <a:gd name="connsiteY10" fmla="*/ 522759 h 905805"/>
                <a:gd name="connsiteX11" fmla="*/ 476436 w 546385"/>
                <a:gd name="connsiteY11" fmla="*/ 522759 h 905805"/>
                <a:gd name="connsiteX12" fmla="*/ 546385 w 546385"/>
                <a:gd name="connsiteY12" fmla="*/ 452810 h 905805"/>
                <a:gd name="connsiteX13" fmla="*/ 476436 w 546385"/>
                <a:gd name="connsiteY13" fmla="*/ 382860 h 905805"/>
                <a:gd name="connsiteX14" fmla="*/ 476436 w 546385"/>
                <a:gd name="connsiteY14" fmla="*/ 765907 h 905805"/>
                <a:gd name="connsiteX15" fmla="*/ 69949 w 546385"/>
                <a:gd name="connsiteY15" fmla="*/ 765907 h 905805"/>
                <a:gd name="connsiteX16" fmla="*/ 0 w 546385"/>
                <a:gd name="connsiteY16" fmla="*/ 835856 h 905805"/>
                <a:gd name="connsiteX17" fmla="*/ 69949 w 546385"/>
                <a:gd name="connsiteY17" fmla="*/ 905805 h 905805"/>
                <a:gd name="connsiteX18" fmla="*/ 476436 w 546385"/>
                <a:gd name="connsiteY18" fmla="*/ 905805 h 905805"/>
                <a:gd name="connsiteX19" fmla="*/ 546385 w 546385"/>
                <a:gd name="connsiteY19" fmla="*/ 835856 h 905805"/>
                <a:gd name="connsiteX20" fmla="*/ 476436 w 546385"/>
                <a:gd name="connsiteY20" fmla="*/ 765907 h 905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6385" h="905805">
                  <a:moveTo>
                    <a:pt x="476436" y="0"/>
                  </a:moveTo>
                  <a:lnTo>
                    <a:pt x="69949" y="0"/>
                  </a:lnTo>
                  <a:cubicBezTo>
                    <a:pt x="31254" y="0"/>
                    <a:pt x="0" y="31254"/>
                    <a:pt x="0" y="69949"/>
                  </a:cubicBezTo>
                  <a:cubicBezTo>
                    <a:pt x="0" y="108645"/>
                    <a:pt x="31254" y="139898"/>
                    <a:pt x="69949" y="139898"/>
                  </a:cubicBezTo>
                  <a:lnTo>
                    <a:pt x="476436" y="139898"/>
                  </a:lnTo>
                  <a:cubicBezTo>
                    <a:pt x="515131" y="139898"/>
                    <a:pt x="546385" y="108645"/>
                    <a:pt x="546385" y="69949"/>
                  </a:cubicBezTo>
                  <a:cubicBezTo>
                    <a:pt x="546385" y="31254"/>
                    <a:pt x="515131" y="0"/>
                    <a:pt x="476436" y="0"/>
                  </a:cubicBezTo>
                  <a:close/>
                  <a:moveTo>
                    <a:pt x="476436" y="382860"/>
                  </a:moveTo>
                  <a:lnTo>
                    <a:pt x="69949" y="382860"/>
                  </a:lnTo>
                  <a:cubicBezTo>
                    <a:pt x="31254" y="382860"/>
                    <a:pt x="0" y="414114"/>
                    <a:pt x="0" y="452810"/>
                  </a:cubicBezTo>
                  <a:cubicBezTo>
                    <a:pt x="0" y="491505"/>
                    <a:pt x="31254" y="522759"/>
                    <a:pt x="69949" y="522759"/>
                  </a:cubicBezTo>
                  <a:lnTo>
                    <a:pt x="476436" y="522759"/>
                  </a:lnTo>
                  <a:cubicBezTo>
                    <a:pt x="515131" y="522759"/>
                    <a:pt x="546385" y="491505"/>
                    <a:pt x="546385" y="452810"/>
                  </a:cubicBezTo>
                  <a:cubicBezTo>
                    <a:pt x="546385" y="414114"/>
                    <a:pt x="515131" y="382860"/>
                    <a:pt x="476436" y="382860"/>
                  </a:cubicBezTo>
                  <a:close/>
                  <a:moveTo>
                    <a:pt x="476436" y="765907"/>
                  </a:moveTo>
                  <a:lnTo>
                    <a:pt x="69949" y="765907"/>
                  </a:lnTo>
                  <a:cubicBezTo>
                    <a:pt x="31254" y="765907"/>
                    <a:pt x="0" y="797161"/>
                    <a:pt x="0" y="835856"/>
                  </a:cubicBezTo>
                  <a:cubicBezTo>
                    <a:pt x="0" y="874551"/>
                    <a:pt x="31254" y="905805"/>
                    <a:pt x="69949" y="905805"/>
                  </a:cubicBezTo>
                  <a:lnTo>
                    <a:pt x="476436" y="905805"/>
                  </a:lnTo>
                  <a:cubicBezTo>
                    <a:pt x="515131" y="905805"/>
                    <a:pt x="546385" y="874551"/>
                    <a:pt x="546385" y="835856"/>
                  </a:cubicBezTo>
                  <a:cubicBezTo>
                    <a:pt x="546385" y="797161"/>
                    <a:pt x="515131" y="765907"/>
                    <a:pt x="476436" y="765907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A68456D4-05A1-469F-9D78-6A63DDB5A070}"/>
              </a:ext>
            </a:extLst>
          </p:cNvPr>
          <p:cNvSpPr/>
          <p:nvPr/>
        </p:nvSpPr>
        <p:spPr bwMode="auto">
          <a:xfrm>
            <a:off x="1511516" y="4328947"/>
            <a:ext cx="567606" cy="5676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grpSp>
        <p:nvGrpSpPr>
          <p:cNvPr id="15" name="图形 32">
            <a:extLst>
              <a:ext uri="{FF2B5EF4-FFF2-40B4-BE49-F238E27FC236}">
                <a16:creationId xmlns="" xmlns:a16="http://schemas.microsoft.com/office/drawing/2014/main" id="{0F413BFE-74EE-40C7-AD55-587B12E310B5}"/>
              </a:ext>
            </a:extLst>
          </p:cNvPr>
          <p:cNvGrpSpPr/>
          <p:nvPr/>
        </p:nvGrpSpPr>
        <p:grpSpPr>
          <a:xfrm>
            <a:off x="1606721" y="4424152"/>
            <a:ext cx="377196" cy="377196"/>
            <a:chOff x="7014227" y="4039281"/>
            <a:chExt cx="1905000" cy="1905000"/>
          </a:xfrm>
          <a:solidFill>
            <a:srgbClr val="851B1F"/>
          </a:solidFill>
        </p:grpSpPr>
        <p:sp>
          <p:nvSpPr>
            <p:cNvPr id="16" name="任意多边形: 形状 15">
              <a:extLst>
                <a:ext uri="{FF2B5EF4-FFF2-40B4-BE49-F238E27FC236}">
                  <a16:creationId xmlns="" xmlns:a16="http://schemas.microsoft.com/office/drawing/2014/main" id="{F5029196-6A22-4F58-9324-F89B9E7816CF}"/>
                </a:ext>
              </a:extLst>
            </p:cNvPr>
            <p:cNvSpPr/>
            <p:nvPr/>
          </p:nvSpPr>
          <p:spPr>
            <a:xfrm>
              <a:off x="7292991" y="4178901"/>
              <a:ext cx="1273810" cy="1670129"/>
            </a:xfrm>
            <a:custGeom>
              <a:avLst/>
              <a:gdLst>
                <a:gd name="connsiteX0" fmla="*/ 677864 w 1273810"/>
                <a:gd name="connsiteY0" fmla="*/ 15002 h 1670129"/>
                <a:gd name="connsiteX1" fmla="*/ 595949 w 1273810"/>
                <a:gd name="connsiteY1" fmla="*/ 15002 h 1670129"/>
                <a:gd name="connsiteX2" fmla="*/ 0 w 1273810"/>
                <a:gd name="connsiteY2" fmla="*/ 1032907 h 1670129"/>
                <a:gd name="connsiteX3" fmla="*/ 636907 w 1273810"/>
                <a:gd name="connsiteY3" fmla="*/ 1670129 h 1670129"/>
                <a:gd name="connsiteX4" fmla="*/ 1273811 w 1273810"/>
                <a:gd name="connsiteY4" fmla="*/ 1033225 h 1670129"/>
                <a:gd name="connsiteX5" fmla="*/ 677864 w 1273810"/>
                <a:gd name="connsiteY5" fmla="*/ 15002 h 1670129"/>
                <a:gd name="connsiteX6" fmla="*/ 636907 w 1273810"/>
                <a:gd name="connsiteY6" fmla="*/ 1543129 h 1670129"/>
                <a:gd name="connsiteX7" fmla="*/ 127001 w 1273810"/>
                <a:gd name="connsiteY7" fmla="*/ 1033225 h 1670129"/>
                <a:gd name="connsiteX8" fmla="*/ 636907 w 1273810"/>
                <a:gd name="connsiteY8" fmla="*/ 149305 h 1670129"/>
                <a:gd name="connsiteX9" fmla="*/ 1146810 w 1273810"/>
                <a:gd name="connsiteY9" fmla="*/ 1033225 h 1670129"/>
                <a:gd name="connsiteX10" fmla="*/ 636907 w 1273810"/>
                <a:gd name="connsiteY10" fmla="*/ 1543129 h 167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73810" h="1670129">
                  <a:moveTo>
                    <a:pt x="677864" y="15002"/>
                  </a:moveTo>
                  <a:cubicBezTo>
                    <a:pt x="654052" y="-5001"/>
                    <a:pt x="619762" y="-5001"/>
                    <a:pt x="595949" y="15002"/>
                  </a:cubicBezTo>
                  <a:cubicBezTo>
                    <a:pt x="571500" y="35639"/>
                    <a:pt x="0" y="523001"/>
                    <a:pt x="0" y="1032907"/>
                  </a:cubicBezTo>
                  <a:cubicBezTo>
                    <a:pt x="-316" y="1384379"/>
                    <a:pt x="285434" y="1670129"/>
                    <a:pt x="636907" y="1670129"/>
                  </a:cubicBezTo>
                  <a:cubicBezTo>
                    <a:pt x="988061" y="1670129"/>
                    <a:pt x="1273811" y="1384379"/>
                    <a:pt x="1273811" y="1033225"/>
                  </a:cubicBezTo>
                  <a:cubicBezTo>
                    <a:pt x="1273811" y="523319"/>
                    <a:pt x="701993" y="35639"/>
                    <a:pt x="677864" y="15002"/>
                  </a:cubicBezTo>
                  <a:close/>
                  <a:moveTo>
                    <a:pt x="636907" y="1543129"/>
                  </a:moveTo>
                  <a:cubicBezTo>
                    <a:pt x="355601" y="1543129"/>
                    <a:pt x="127001" y="1314212"/>
                    <a:pt x="127001" y="1033225"/>
                  </a:cubicBezTo>
                  <a:cubicBezTo>
                    <a:pt x="127001" y="655717"/>
                    <a:pt x="509272" y="268049"/>
                    <a:pt x="636907" y="149305"/>
                  </a:cubicBezTo>
                  <a:cubicBezTo>
                    <a:pt x="764541" y="268367"/>
                    <a:pt x="1146810" y="656035"/>
                    <a:pt x="1146810" y="1033225"/>
                  </a:cubicBezTo>
                  <a:cubicBezTo>
                    <a:pt x="1146810" y="1314212"/>
                    <a:pt x="917894" y="1543129"/>
                    <a:pt x="636907" y="1543129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79A99323-C9B9-4EF5-8A13-7FEC82D8ECDD}"/>
                </a:ext>
              </a:extLst>
            </p:cNvPr>
            <p:cNvSpPr/>
            <p:nvPr/>
          </p:nvSpPr>
          <p:spPr>
            <a:xfrm>
              <a:off x="7692947" y="4877957"/>
              <a:ext cx="468500" cy="585311"/>
            </a:xfrm>
            <a:custGeom>
              <a:avLst/>
              <a:gdLst>
                <a:gd name="connsiteX0" fmla="*/ 405858 w 468500"/>
                <a:gd name="connsiteY0" fmla="*/ 229394 h 585311"/>
                <a:gd name="connsiteX1" fmla="*/ 216629 w 468500"/>
                <a:gd name="connsiteY1" fmla="*/ 229076 h 585311"/>
                <a:gd name="connsiteX2" fmla="*/ 337278 w 468500"/>
                <a:gd name="connsiteY2" fmla="*/ 108427 h 585311"/>
                <a:gd name="connsiteX3" fmla="*/ 337278 w 468500"/>
                <a:gd name="connsiteY3" fmla="*/ 18574 h 585311"/>
                <a:gd name="connsiteX4" fmla="*/ 247427 w 468500"/>
                <a:gd name="connsiteY4" fmla="*/ 18574 h 585311"/>
                <a:gd name="connsiteX5" fmla="*/ 18509 w 468500"/>
                <a:gd name="connsiteY5" fmla="*/ 247174 h 585311"/>
                <a:gd name="connsiteX6" fmla="*/ 4856 w 468500"/>
                <a:gd name="connsiteY6" fmla="*/ 316388 h 585311"/>
                <a:gd name="connsiteX7" fmla="*/ 63277 w 468500"/>
                <a:gd name="connsiteY7" fmla="*/ 355759 h 585311"/>
                <a:gd name="connsiteX8" fmla="*/ 252506 w 468500"/>
                <a:gd name="connsiteY8" fmla="*/ 356077 h 585311"/>
                <a:gd name="connsiteX9" fmla="*/ 131857 w 468500"/>
                <a:gd name="connsiteY9" fmla="*/ 476726 h 585311"/>
                <a:gd name="connsiteX10" fmla="*/ 131922 w 468500"/>
                <a:gd name="connsiteY10" fmla="*/ 566708 h 585311"/>
                <a:gd name="connsiteX11" fmla="*/ 176624 w 468500"/>
                <a:gd name="connsiteY11" fmla="*/ 585311 h 585311"/>
                <a:gd name="connsiteX12" fmla="*/ 221392 w 468500"/>
                <a:gd name="connsiteY12" fmla="*/ 566579 h 585311"/>
                <a:gd name="connsiteX13" fmla="*/ 449992 w 468500"/>
                <a:gd name="connsiteY13" fmla="*/ 337979 h 585311"/>
                <a:gd name="connsiteX14" fmla="*/ 463645 w 468500"/>
                <a:gd name="connsiteY14" fmla="*/ 268763 h 585311"/>
                <a:gd name="connsiteX15" fmla="*/ 405858 w 468500"/>
                <a:gd name="connsiteY15" fmla="*/ 229394 h 58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8500" h="585311">
                  <a:moveTo>
                    <a:pt x="405858" y="229394"/>
                  </a:moveTo>
                  <a:lnTo>
                    <a:pt x="216629" y="229076"/>
                  </a:lnTo>
                  <a:lnTo>
                    <a:pt x="337278" y="108427"/>
                  </a:lnTo>
                  <a:cubicBezTo>
                    <a:pt x="362043" y="83662"/>
                    <a:pt x="362043" y="43339"/>
                    <a:pt x="337278" y="18574"/>
                  </a:cubicBezTo>
                  <a:cubicBezTo>
                    <a:pt x="312513" y="-6191"/>
                    <a:pt x="272192" y="-6191"/>
                    <a:pt x="247427" y="18574"/>
                  </a:cubicBezTo>
                  <a:lnTo>
                    <a:pt x="18509" y="247174"/>
                  </a:lnTo>
                  <a:cubicBezTo>
                    <a:pt x="412" y="265271"/>
                    <a:pt x="-4985" y="292576"/>
                    <a:pt x="4856" y="316388"/>
                  </a:cubicBezTo>
                  <a:cubicBezTo>
                    <a:pt x="14699" y="340201"/>
                    <a:pt x="37877" y="355441"/>
                    <a:pt x="63277" y="355759"/>
                  </a:cubicBezTo>
                  <a:lnTo>
                    <a:pt x="252506" y="356077"/>
                  </a:lnTo>
                  <a:lnTo>
                    <a:pt x="131857" y="476726"/>
                  </a:lnTo>
                  <a:cubicBezTo>
                    <a:pt x="107026" y="501592"/>
                    <a:pt x="107056" y="541879"/>
                    <a:pt x="131922" y="566708"/>
                  </a:cubicBezTo>
                  <a:cubicBezTo>
                    <a:pt x="143789" y="578558"/>
                    <a:pt x="159855" y="585244"/>
                    <a:pt x="176624" y="585311"/>
                  </a:cubicBezTo>
                  <a:cubicBezTo>
                    <a:pt x="192817" y="585311"/>
                    <a:pt x="209009" y="578962"/>
                    <a:pt x="221392" y="566579"/>
                  </a:cubicBezTo>
                  <a:lnTo>
                    <a:pt x="449992" y="337979"/>
                  </a:lnTo>
                  <a:cubicBezTo>
                    <a:pt x="468089" y="319882"/>
                    <a:pt x="473486" y="292576"/>
                    <a:pt x="463645" y="268763"/>
                  </a:cubicBezTo>
                  <a:cubicBezTo>
                    <a:pt x="453802" y="244951"/>
                    <a:pt x="431576" y="229394"/>
                    <a:pt x="405858" y="229394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9E2D42DA-7ED5-47C7-A646-5196341A06FF}"/>
              </a:ext>
            </a:extLst>
          </p:cNvPr>
          <p:cNvSpPr/>
          <p:nvPr/>
        </p:nvSpPr>
        <p:spPr bwMode="auto">
          <a:xfrm>
            <a:off x="6765551" y="2546833"/>
            <a:ext cx="567606" cy="5676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grpSp>
        <p:nvGrpSpPr>
          <p:cNvPr id="20" name="图形 34">
            <a:extLst>
              <a:ext uri="{FF2B5EF4-FFF2-40B4-BE49-F238E27FC236}">
                <a16:creationId xmlns="" xmlns:a16="http://schemas.microsoft.com/office/drawing/2014/main" id="{1531253C-8A24-4530-8D3F-B1813714A4D9}"/>
              </a:ext>
            </a:extLst>
          </p:cNvPr>
          <p:cNvGrpSpPr/>
          <p:nvPr/>
        </p:nvGrpSpPr>
        <p:grpSpPr>
          <a:xfrm>
            <a:off x="6850363" y="2631645"/>
            <a:ext cx="397982" cy="397982"/>
            <a:chOff x="2335754" y="3801465"/>
            <a:chExt cx="1905000" cy="1905000"/>
          </a:xfrm>
          <a:solidFill>
            <a:srgbClr val="851B1F"/>
          </a:solidFill>
        </p:grpSpPr>
        <p:sp>
          <p:nvSpPr>
            <p:cNvPr id="21" name="任意多边形: 形状 20">
              <a:extLst>
                <a:ext uri="{FF2B5EF4-FFF2-40B4-BE49-F238E27FC236}">
                  <a16:creationId xmlns="" xmlns:a16="http://schemas.microsoft.com/office/drawing/2014/main" id="{8A79326A-31A1-4BC1-966B-480BA8557935}"/>
                </a:ext>
              </a:extLst>
            </p:cNvPr>
            <p:cNvSpPr/>
            <p:nvPr/>
          </p:nvSpPr>
          <p:spPr>
            <a:xfrm>
              <a:off x="3278729" y="4658515"/>
              <a:ext cx="823912" cy="819349"/>
            </a:xfrm>
            <a:custGeom>
              <a:avLst/>
              <a:gdLst>
                <a:gd name="connsiteX0" fmla="*/ 676275 w 823912"/>
                <a:gd name="connsiteY0" fmla="*/ 181174 h 819349"/>
                <a:gd name="connsiteX1" fmla="*/ 623888 w 823912"/>
                <a:gd name="connsiteY1" fmla="*/ 128787 h 819349"/>
                <a:gd name="connsiteX2" fmla="*/ 623888 w 823912"/>
                <a:gd name="connsiteY2" fmla="*/ 57349 h 819349"/>
                <a:gd name="connsiteX3" fmla="*/ 419100 w 823912"/>
                <a:gd name="connsiteY3" fmla="*/ 199 h 819349"/>
                <a:gd name="connsiteX4" fmla="*/ 57150 w 823912"/>
                <a:gd name="connsiteY4" fmla="*/ 204987 h 819349"/>
                <a:gd name="connsiteX5" fmla="*/ 14287 w 823912"/>
                <a:gd name="connsiteY5" fmla="*/ 514549 h 819349"/>
                <a:gd name="connsiteX6" fmla="*/ 57150 w 823912"/>
                <a:gd name="connsiteY6" fmla="*/ 514549 h 819349"/>
                <a:gd name="connsiteX7" fmla="*/ 100013 w 823912"/>
                <a:gd name="connsiteY7" fmla="*/ 538362 h 819349"/>
                <a:gd name="connsiteX8" fmla="*/ 100013 w 823912"/>
                <a:gd name="connsiteY8" fmla="*/ 590749 h 819349"/>
                <a:gd name="connsiteX9" fmla="*/ 57150 w 823912"/>
                <a:gd name="connsiteY9" fmla="*/ 614562 h 819349"/>
                <a:gd name="connsiteX10" fmla="*/ 419100 w 823912"/>
                <a:gd name="connsiteY10" fmla="*/ 819349 h 819349"/>
                <a:gd name="connsiteX11" fmla="*/ 823913 w 823912"/>
                <a:gd name="connsiteY11" fmla="*/ 409774 h 819349"/>
                <a:gd name="connsiteX12" fmla="*/ 723900 w 823912"/>
                <a:gd name="connsiteY12" fmla="*/ 143074 h 819349"/>
                <a:gd name="connsiteX13" fmla="*/ 676275 w 823912"/>
                <a:gd name="connsiteY13" fmla="*/ 181174 h 819349"/>
                <a:gd name="connsiteX14" fmla="*/ 728663 w 823912"/>
                <a:gd name="connsiteY14" fmla="*/ 414537 h 819349"/>
                <a:gd name="connsiteX15" fmla="*/ 419100 w 823912"/>
                <a:gd name="connsiteY15" fmla="*/ 724099 h 819349"/>
                <a:gd name="connsiteX16" fmla="*/ 109538 w 823912"/>
                <a:gd name="connsiteY16" fmla="*/ 414537 h 819349"/>
                <a:gd name="connsiteX17" fmla="*/ 419100 w 823912"/>
                <a:gd name="connsiteY17" fmla="*/ 104974 h 819349"/>
                <a:gd name="connsiteX18" fmla="*/ 728663 w 823912"/>
                <a:gd name="connsiteY18" fmla="*/ 414537 h 81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23912" h="819349">
                  <a:moveTo>
                    <a:pt x="676275" y="181174"/>
                  </a:moveTo>
                  <a:cubicBezTo>
                    <a:pt x="647700" y="181174"/>
                    <a:pt x="623888" y="157362"/>
                    <a:pt x="623888" y="128787"/>
                  </a:cubicBezTo>
                  <a:lnTo>
                    <a:pt x="623888" y="57349"/>
                  </a:lnTo>
                  <a:cubicBezTo>
                    <a:pt x="561975" y="19249"/>
                    <a:pt x="495300" y="199"/>
                    <a:pt x="419100" y="199"/>
                  </a:cubicBezTo>
                  <a:cubicBezTo>
                    <a:pt x="271462" y="-4563"/>
                    <a:pt x="133350" y="76399"/>
                    <a:pt x="57150" y="204987"/>
                  </a:cubicBezTo>
                  <a:cubicBezTo>
                    <a:pt x="0" y="300237"/>
                    <a:pt x="-14287" y="409774"/>
                    <a:pt x="14287" y="514549"/>
                  </a:cubicBezTo>
                  <a:lnTo>
                    <a:pt x="57150" y="514549"/>
                  </a:lnTo>
                  <a:cubicBezTo>
                    <a:pt x="76200" y="514549"/>
                    <a:pt x="90488" y="524074"/>
                    <a:pt x="100013" y="538362"/>
                  </a:cubicBezTo>
                  <a:cubicBezTo>
                    <a:pt x="109538" y="552649"/>
                    <a:pt x="109538" y="571699"/>
                    <a:pt x="100013" y="590749"/>
                  </a:cubicBezTo>
                  <a:cubicBezTo>
                    <a:pt x="90488" y="605037"/>
                    <a:pt x="76200" y="614562"/>
                    <a:pt x="57150" y="614562"/>
                  </a:cubicBezTo>
                  <a:cubicBezTo>
                    <a:pt x="133350" y="743149"/>
                    <a:pt x="271462" y="819349"/>
                    <a:pt x="419100" y="819349"/>
                  </a:cubicBezTo>
                  <a:cubicBezTo>
                    <a:pt x="642937" y="814587"/>
                    <a:pt x="823913" y="633612"/>
                    <a:pt x="823913" y="409774"/>
                  </a:cubicBezTo>
                  <a:cubicBezTo>
                    <a:pt x="823913" y="309762"/>
                    <a:pt x="785813" y="214512"/>
                    <a:pt x="723900" y="143074"/>
                  </a:cubicBezTo>
                  <a:cubicBezTo>
                    <a:pt x="719138" y="166887"/>
                    <a:pt x="700088" y="181174"/>
                    <a:pt x="676275" y="181174"/>
                  </a:cubicBezTo>
                  <a:close/>
                  <a:moveTo>
                    <a:pt x="728663" y="414537"/>
                  </a:moveTo>
                  <a:cubicBezTo>
                    <a:pt x="728663" y="585987"/>
                    <a:pt x="590550" y="724099"/>
                    <a:pt x="419100" y="724099"/>
                  </a:cubicBezTo>
                  <a:cubicBezTo>
                    <a:pt x="247650" y="724099"/>
                    <a:pt x="109538" y="585987"/>
                    <a:pt x="109538" y="414537"/>
                  </a:cubicBezTo>
                  <a:cubicBezTo>
                    <a:pt x="109538" y="243087"/>
                    <a:pt x="247650" y="104974"/>
                    <a:pt x="419100" y="104974"/>
                  </a:cubicBezTo>
                  <a:cubicBezTo>
                    <a:pt x="590550" y="104974"/>
                    <a:pt x="728663" y="243087"/>
                    <a:pt x="728663" y="414537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="" xmlns:a16="http://schemas.microsoft.com/office/drawing/2014/main" id="{0E734BDB-2E7A-4342-86CF-05FDBD4991C2}"/>
                </a:ext>
              </a:extLst>
            </p:cNvPr>
            <p:cNvSpPr/>
            <p:nvPr/>
          </p:nvSpPr>
          <p:spPr>
            <a:xfrm>
              <a:off x="3493041" y="4863502"/>
              <a:ext cx="409574" cy="409574"/>
            </a:xfrm>
            <a:custGeom>
              <a:avLst/>
              <a:gdLst>
                <a:gd name="connsiteX0" fmla="*/ 204787 w 409574"/>
                <a:gd name="connsiteY0" fmla="*/ 0 h 409574"/>
                <a:gd name="connsiteX1" fmla="*/ 0 w 409574"/>
                <a:gd name="connsiteY1" fmla="*/ 204788 h 409574"/>
                <a:gd name="connsiteX2" fmla="*/ 204787 w 409574"/>
                <a:gd name="connsiteY2" fmla="*/ 409575 h 409574"/>
                <a:gd name="connsiteX3" fmla="*/ 409575 w 409574"/>
                <a:gd name="connsiteY3" fmla="*/ 204788 h 409574"/>
                <a:gd name="connsiteX4" fmla="*/ 204787 w 409574"/>
                <a:gd name="connsiteY4" fmla="*/ 0 h 409574"/>
                <a:gd name="connsiteX5" fmla="*/ 204787 w 409574"/>
                <a:gd name="connsiteY5" fmla="*/ 309563 h 409574"/>
                <a:gd name="connsiteX6" fmla="*/ 100013 w 409574"/>
                <a:gd name="connsiteY6" fmla="*/ 204788 h 409574"/>
                <a:gd name="connsiteX7" fmla="*/ 204787 w 409574"/>
                <a:gd name="connsiteY7" fmla="*/ 100013 h 409574"/>
                <a:gd name="connsiteX8" fmla="*/ 309562 w 409574"/>
                <a:gd name="connsiteY8" fmla="*/ 204788 h 409574"/>
                <a:gd name="connsiteX9" fmla="*/ 204787 w 409574"/>
                <a:gd name="connsiteY9" fmla="*/ 309563 h 409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574" h="409574">
                  <a:moveTo>
                    <a:pt x="204787" y="0"/>
                  </a:moveTo>
                  <a:cubicBezTo>
                    <a:pt x="90487" y="0"/>
                    <a:pt x="0" y="90488"/>
                    <a:pt x="0" y="204788"/>
                  </a:cubicBezTo>
                  <a:cubicBezTo>
                    <a:pt x="0" y="319088"/>
                    <a:pt x="90487" y="409575"/>
                    <a:pt x="204787" y="409575"/>
                  </a:cubicBezTo>
                  <a:cubicBezTo>
                    <a:pt x="319087" y="409575"/>
                    <a:pt x="409575" y="319088"/>
                    <a:pt x="409575" y="204788"/>
                  </a:cubicBezTo>
                  <a:cubicBezTo>
                    <a:pt x="409575" y="95250"/>
                    <a:pt x="319087" y="0"/>
                    <a:pt x="204787" y="0"/>
                  </a:cubicBezTo>
                  <a:close/>
                  <a:moveTo>
                    <a:pt x="204787" y="309563"/>
                  </a:moveTo>
                  <a:cubicBezTo>
                    <a:pt x="147637" y="309563"/>
                    <a:pt x="100013" y="261937"/>
                    <a:pt x="100013" y="204788"/>
                  </a:cubicBezTo>
                  <a:cubicBezTo>
                    <a:pt x="100013" y="147637"/>
                    <a:pt x="147637" y="100013"/>
                    <a:pt x="204787" y="100013"/>
                  </a:cubicBezTo>
                  <a:cubicBezTo>
                    <a:pt x="261937" y="100013"/>
                    <a:pt x="309562" y="147637"/>
                    <a:pt x="309562" y="204788"/>
                  </a:cubicBezTo>
                  <a:cubicBezTo>
                    <a:pt x="309562" y="266700"/>
                    <a:pt x="261937" y="309563"/>
                    <a:pt x="204787" y="309563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ED662641-2616-40F8-9EA2-E7B2EA9258B1}"/>
                </a:ext>
              </a:extLst>
            </p:cNvPr>
            <p:cNvSpPr/>
            <p:nvPr/>
          </p:nvSpPr>
          <p:spPr>
            <a:xfrm>
              <a:off x="2464341" y="4249139"/>
              <a:ext cx="1128712" cy="1233487"/>
            </a:xfrm>
            <a:custGeom>
              <a:avLst/>
              <a:gdLst>
                <a:gd name="connsiteX0" fmla="*/ 309563 w 1128712"/>
                <a:gd name="connsiteY0" fmla="*/ 1233488 h 1233487"/>
                <a:gd name="connsiteX1" fmla="*/ 600075 w 1128712"/>
                <a:gd name="connsiteY1" fmla="*/ 1028700 h 1233487"/>
                <a:gd name="connsiteX2" fmla="*/ 566738 w 1128712"/>
                <a:gd name="connsiteY2" fmla="*/ 1028700 h 1233487"/>
                <a:gd name="connsiteX3" fmla="*/ 514350 w 1128712"/>
                <a:gd name="connsiteY3" fmla="*/ 976313 h 1233487"/>
                <a:gd name="connsiteX4" fmla="*/ 566738 w 1128712"/>
                <a:gd name="connsiteY4" fmla="*/ 923925 h 1233487"/>
                <a:gd name="connsiteX5" fmla="*/ 619125 w 1128712"/>
                <a:gd name="connsiteY5" fmla="*/ 923925 h 1233487"/>
                <a:gd name="connsiteX6" fmla="*/ 309563 w 1128712"/>
                <a:gd name="connsiteY6" fmla="*/ 614363 h 1233487"/>
                <a:gd name="connsiteX7" fmla="*/ 204787 w 1128712"/>
                <a:gd name="connsiteY7" fmla="*/ 633413 h 1233487"/>
                <a:gd name="connsiteX8" fmla="*/ 204787 w 1128712"/>
                <a:gd name="connsiteY8" fmla="*/ 719138 h 1233487"/>
                <a:gd name="connsiteX9" fmla="*/ 185738 w 1128712"/>
                <a:gd name="connsiteY9" fmla="*/ 762000 h 1233487"/>
                <a:gd name="connsiteX10" fmla="*/ 309563 w 1128712"/>
                <a:gd name="connsiteY10" fmla="*/ 719138 h 1233487"/>
                <a:gd name="connsiteX11" fmla="*/ 485775 w 1128712"/>
                <a:gd name="connsiteY11" fmla="*/ 823913 h 1233487"/>
                <a:gd name="connsiteX12" fmla="*/ 485775 w 1128712"/>
                <a:gd name="connsiteY12" fmla="*/ 1028700 h 1233487"/>
                <a:gd name="connsiteX13" fmla="*/ 309563 w 1128712"/>
                <a:gd name="connsiteY13" fmla="*/ 1133475 h 1233487"/>
                <a:gd name="connsiteX14" fmla="*/ 104775 w 1128712"/>
                <a:gd name="connsiteY14" fmla="*/ 928688 h 1233487"/>
                <a:gd name="connsiteX15" fmla="*/ 185738 w 1128712"/>
                <a:gd name="connsiteY15" fmla="*/ 766763 h 1233487"/>
                <a:gd name="connsiteX16" fmla="*/ 157163 w 1128712"/>
                <a:gd name="connsiteY16" fmla="*/ 776288 h 1233487"/>
                <a:gd name="connsiteX17" fmla="*/ 104775 w 1128712"/>
                <a:gd name="connsiteY17" fmla="*/ 723900 h 1233487"/>
                <a:gd name="connsiteX18" fmla="*/ 104775 w 1128712"/>
                <a:gd name="connsiteY18" fmla="*/ 695325 h 1233487"/>
                <a:gd name="connsiteX19" fmla="*/ 0 w 1128712"/>
                <a:gd name="connsiteY19" fmla="*/ 914400 h 1233487"/>
                <a:gd name="connsiteX20" fmla="*/ 0 w 1128712"/>
                <a:gd name="connsiteY20" fmla="*/ 938213 h 1233487"/>
                <a:gd name="connsiteX21" fmla="*/ 309563 w 1128712"/>
                <a:gd name="connsiteY21" fmla="*/ 1233488 h 1233487"/>
                <a:gd name="connsiteX22" fmla="*/ 1114425 w 1128712"/>
                <a:gd name="connsiteY22" fmla="*/ 295275 h 1233487"/>
                <a:gd name="connsiteX23" fmla="*/ 1128713 w 1128712"/>
                <a:gd name="connsiteY23" fmla="*/ 257175 h 1233487"/>
                <a:gd name="connsiteX24" fmla="*/ 1128713 w 1128712"/>
                <a:gd name="connsiteY24" fmla="*/ 52387 h 1233487"/>
                <a:gd name="connsiteX25" fmla="*/ 1114425 w 1128712"/>
                <a:gd name="connsiteY25" fmla="*/ 14288 h 1233487"/>
                <a:gd name="connsiteX26" fmla="*/ 1076325 w 1128712"/>
                <a:gd name="connsiteY26" fmla="*/ 0 h 1233487"/>
                <a:gd name="connsiteX27" fmla="*/ 714375 w 1128712"/>
                <a:gd name="connsiteY27" fmla="*/ 0 h 1233487"/>
                <a:gd name="connsiteX28" fmla="*/ 714375 w 1128712"/>
                <a:gd name="connsiteY28" fmla="*/ 104775 h 1233487"/>
                <a:gd name="connsiteX29" fmla="*/ 1023938 w 1128712"/>
                <a:gd name="connsiteY29" fmla="*/ 104775 h 1233487"/>
                <a:gd name="connsiteX30" fmla="*/ 1023938 w 1128712"/>
                <a:gd name="connsiteY30" fmla="*/ 209550 h 1233487"/>
                <a:gd name="connsiteX31" fmla="*/ 714375 w 1128712"/>
                <a:gd name="connsiteY31" fmla="*/ 209550 h 1233487"/>
                <a:gd name="connsiteX32" fmla="*/ 714375 w 1128712"/>
                <a:gd name="connsiteY32" fmla="*/ 261938 h 1233487"/>
                <a:gd name="connsiteX33" fmla="*/ 666750 w 1128712"/>
                <a:gd name="connsiteY33" fmla="*/ 314325 h 1233487"/>
                <a:gd name="connsiteX34" fmla="*/ 1076325 w 1128712"/>
                <a:gd name="connsiteY34" fmla="*/ 314325 h 1233487"/>
                <a:gd name="connsiteX35" fmla="*/ 1114425 w 1128712"/>
                <a:gd name="connsiteY35" fmla="*/ 295275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28712" h="1233487">
                  <a:moveTo>
                    <a:pt x="309563" y="1233488"/>
                  </a:moveTo>
                  <a:cubicBezTo>
                    <a:pt x="442913" y="1233488"/>
                    <a:pt x="557213" y="1147763"/>
                    <a:pt x="600075" y="1028700"/>
                  </a:cubicBezTo>
                  <a:lnTo>
                    <a:pt x="566738" y="1028700"/>
                  </a:lnTo>
                  <a:cubicBezTo>
                    <a:pt x="538163" y="1028700"/>
                    <a:pt x="514350" y="1004888"/>
                    <a:pt x="514350" y="976313"/>
                  </a:cubicBezTo>
                  <a:cubicBezTo>
                    <a:pt x="514350" y="947738"/>
                    <a:pt x="538163" y="923925"/>
                    <a:pt x="566738" y="923925"/>
                  </a:cubicBezTo>
                  <a:lnTo>
                    <a:pt x="619125" y="923925"/>
                  </a:lnTo>
                  <a:cubicBezTo>
                    <a:pt x="619125" y="752475"/>
                    <a:pt x="481012" y="614363"/>
                    <a:pt x="309563" y="614363"/>
                  </a:cubicBezTo>
                  <a:cubicBezTo>
                    <a:pt x="271462" y="614363"/>
                    <a:pt x="238125" y="619125"/>
                    <a:pt x="204787" y="633413"/>
                  </a:cubicBezTo>
                  <a:lnTo>
                    <a:pt x="204787" y="719138"/>
                  </a:lnTo>
                  <a:cubicBezTo>
                    <a:pt x="204787" y="733425"/>
                    <a:pt x="195263" y="752475"/>
                    <a:pt x="185738" y="762000"/>
                  </a:cubicBezTo>
                  <a:cubicBezTo>
                    <a:pt x="219075" y="738188"/>
                    <a:pt x="261937" y="719138"/>
                    <a:pt x="309563" y="719138"/>
                  </a:cubicBezTo>
                  <a:cubicBezTo>
                    <a:pt x="381000" y="719138"/>
                    <a:pt x="452438" y="757238"/>
                    <a:pt x="485775" y="823913"/>
                  </a:cubicBezTo>
                  <a:cubicBezTo>
                    <a:pt x="523875" y="885825"/>
                    <a:pt x="523875" y="966788"/>
                    <a:pt x="485775" y="1028700"/>
                  </a:cubicBezTo>
                  <a:cubicBezTo>
                    <a:pt x="447675" y="1090613"/>
                    <a:pt x="381000" y="1133475"/>
                    <a:pt x="309563" y="1133475"/>
                  </a:cubicBezTo>
                  <a:cubicBezTo>
                    <a:pt x="195263" y="1133475"/>
                    <a:pt x="104775" y="1042988"/>
                    <a:pt x="104775" y="928688"/>
                  </a:cubicBezTo>
                  <a:cubicBezTo>
                    <a:pt x="104775" y="862013"/>
                    <a:pt x="138113" y="800100"/>
                    <a:pt x="185738" y="766763"/>
                  </a:cubicBezTo>
                  <a:cubicBezTo>
                    <a:pt x="176212" y="771525"/>
                    <a:pt x="166688" y="776288"/>
                    <a:pt x="157163" y="776288"/>
                  </a:cubicBezTo>
                  <a:cubicBezTo>
                    <a:pt x="128588" y="776288"/>
                    <a:pt x="104775" y="752475"/>
                    <a:pt x="104775" y="723900"/>
                  </a:cubicBezTo>
                  <a:lnTo>
                    <a:pt x="104775" y="695325"/>
                  </a:lnTo>
                  <a:cubicBezTo>
                    <a:pt x="42863" y="747713"/>
                    <a:pt x="4762" y="828675"/>
                    <a:pt x="0" y="914400"/>
                  </a:cubicBezTo>
                  <a:lnTo>
                    <a:pt x="0" y="938213"/>
                  </a:lnTo>
                  <a:cubicBezTo>
                    <a:pt x="9525" y="1100138"/>
                    <a:pt x="142875" y="1233488"/>
                    <a:pt x="309563" y="1233488"/>
                  </a:cubicBezTo>
                  <a:close/>
                  <a:moveTo>
                    <a:pt x="1114425" y="295275"/>
                  </a:moveTo>
                  <a:cubicBezTo>
                    <a:pt x="1123950" y="285750"/>
                    <a:pt x="1128713" y="271463"/>
                    <a:pt x="1128713" y="257175"/>
                  </a:cubicBezTo>
                  <a:lnTo>
                    <a:pt x="1128713" y="52387"/>
                  </a:lnTo>
                  <a:cubicBezTo>
                    <a:pt x="1128713" y="38100"/>
                    <a:pt x="1123950" y="23813"/>
                    <a:pt x="1114425" y="14288"/>
                  </a:cubicBezTo>
                  <a:cubicBezTo>
                    <a:pt x="1104900" y="4762"/>
                    <a:pt x="1090613" y="0"/>
                    <a:pt x="1076325" y="0"/>
                  </a:cubicBezTo>
                  <a:lnTo>
                    <a:pt x="714375" y="0"/>
                  </a:lnTo>
                  <a:lnTo>
                    <a:pt x="714375" y="104775"/>
                  </a:lnTo>
                  <a:lnTo>
                    <a:pt x="1023938" y="104775"/>
                  </a:lnTo>
                  <a:lnTo>
                    <a:pt x="1023938" y="209550"/>
                  </a:lnTo>
                  <a:lnTo>
                    <a:pt x="714375" y="209550"/>
                  </a:lnTo>
                  <a:lnTo>
                    <a:pt x="714375" y="261938"/>
                  </a:lnTo>
                  <a:cubicBezTo>
                    <a:pt x="714375" y="290512"/>
                    <a:pt x="695325" y="309563"/>
                    <a:pt x="666750" y="314325"/>
                  </a:cubicBezTo>
                  <a:lnTo>
                    <a:pt x="1076325" y="314325"/>
                  </a:lnTo>
                  <a:cubicBezTo>
                    <a:pt x="1095375" y="309563"/>
                    <a:pt x="1104900" y="304800"/>
                    <a:pt x="1114425" y="295275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F40B2B8C-D92D-43B5-B9AF-D63DC5527DC2}"/>
                </a:ext>
              </a:extLst>
            </p:cNvPr>
            <p:cNvSpPr/>
            <p:nvPr/>
          </p:nvSpPr>
          <p:spPr>
            <a:xfrm>
              <a:off x="2669128" y="5068290"/>
              <a:ext cx="209549" cy="209549"/>
            </a:xfrm>
            <a:custGeom>
              <a:avLst/>
              <a:gdLst>
                <a:gd name="connsiteX0" fmla="*/ 104775 w 209549"/>
                <a:gd name="connsiteY0" fmla="*/ 209550 h 209549"/>
                <a:gd name="connsiteX1" fmla="*/ 209550 w 209549"/>
                <a:gd name="connsiteY1" fmla="*/ 104775 h 209549"/>
                <a:gd name="connsiteX2" fmla="*/ 104775 w 209549"/>
                <a:gd name="connsiteY2" fmla="*/ 0 h 209549"/>
                <a:gd name="connsiteX3" fmla="*/ 0 w 209549"/>
                <a:gd name="connsiteY3" fmla="*/ 104775 h 209549"/>
                <a:gd name="connsiteX4" fmla="*/ 104775 w 209549"/>
                <a:gd name="connsiteY4" fmla="*/ 209550 h 209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9" h="209549">
                  <a:moveTo>
                    <a:pt x="104775" y="209550"/>
                  </a:moveTo>
                  <a:cubicBezTo>
                    <a:pt x="161925" y="209550"/>
                    <a:pt x="209550" y="161925"/>
                    <a:pt x="209550" y="104775"/>
                  </a:cubicBezTo>
                  <a:cubicBezTo>
                    <a:pt x="209550" y="47625"/>
                    <a:pt x="161925" y="0"/>
                    <a:pt x="104775" y="0"/>
                  </a:cubicBezTo>
                  <a:cubicBezTo>
                    <a:pt x="47625" y="0"/>
                    <a:pt x="0" y="47625"/>
                    <a:pt x="0" y="104775"/>
                  </a:cubicBezTo>
                  <a:cubicBezTo>
                    <a:pt x="0" y="161925"/>
                    <a:pt x="47625" y="209550"/>
                    <a:pt x="104775" y="209550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83AC37E1-0DD7-414E-B6EB-C831D35F0798}"/>
                </a:ext>
              </a:extLst>
            </p:cNvPr>
            <p:cNvSpPr/>
            <p:nvPr/>
          </p:nvSpPr>
          <p:spPr>
            <a:xfrm>
              <a:off x="2569116" y="4044352"/>
              <a:ext cx="1438274" cy="1233487"/>
            </a:xfrm>
            <a:custGeom>
              <a:avLst/>
              <a:gdLst>
                <a:gd name="connsiteX0" fmla="*/ 100012 w 1438274"/>
                <a:gd name="connsiteY0" fmla="*/ 614363 h 1233487"/>
                <a:gd name="connsiteX1" fmla="*/ 166687 w 1438274"/>
                <a:gd name="connsiteY1" fmla="*/ 519113 h 1233487"/>
                <a:gd name="connsiteX2" fmla="*/ 200025 w 1438274"/>
                <a:gd name="connsiteY2" fmla="*/ 471488 h 1233487"/>
                <a:gd name="connsiteX3" fmla="*/ 200025 w 1438274"/>
                <a:gd name="connsiteY3" fmla="*/ 257175 h 1233487"/>
                <a:gd name="connsiteX4" fmla="*/ 252412 w 1438274"/>
                <a:gd name="connsiteY4" fmla="*/ 204788 h 1233487"/>
                <a:gd name="connsiteX5" fmla="*/ 304800 w 1438274"/>
                <a:gd name="connsiteY5" fmla="*/ 257175 h 1233487"/>
                <a:gd name="connsiteX6" fmla="*/ 304800 w 1438274"/>
                <a:gd name="connsiteY6" fmla="*/ 461963 h 1233487"/>
                <a:gd name="connsiteX7" fmla="*/ 357188 w 1438274"/>
                <a:gd name="connsiteY7" fmla="*/ 514350 h 1233487"/>
                <a:gd name="connsiteX8" fmla="*/ 566738 w 1438274"/>
                <a:gd name="connsiteY8" fmla="*/ 514350 h 1233487"/>
                <a:gd name="connsiteX9" fmla="*/ 561975 w 1438274"/>
                <a:gd name="connsiteY9" fmla="*/ 514350 h 1233487"/>
                <a:gd name="connsiteX10" fmla="*/ 509587 w 1438274"/>
                <a:gd name="connsiteY10" fmla="*/ 461963 h 1233487"/>
                <a:gd name="connsiteX11" fmla="*/ 561975 w 1438274"/>
                <a:gd name="connsiteY11" fmla="*/ 409575 h 1233487"/>
                <a:gd name="connsiteX12" fmla="*/ 614363 w 1438274"/>
                <a:gd name="connsiteY12" fmla="*/ 409575 h 1233487"/>
                <a:gd name="connsiteX13" fmla="*/ 614363 w 1438274"/>
                <a:gd name="connsiteY13" fmla="*/ 304800 h 1233487"/>
                <a:gd name="connsiteX14" fmla="*/ 561975 w 1438274"/>
                <a:gd name="connsiteY14" fmla="*/ 304800 h 1233487"/>
                <a:gd name="connsiteX15" fmla="*/ 519113 w 1438274"/>
                <a:gd name="connsiteY15" fmla="*/ 280988 h 1233487"/>
                <a:gd name="connsiteX16" fmla="*/ 519113 w 1438274"/>
                <a:gd name="connsiteY16" fmla="*/ 228600 h 1233487"/>
                <a:gd name="connsiteX17" fmla="*/ 561975 w 1438274"/>
                <a:gd name="connsiteY17" fmla="*/ 204788 h 1233487"/>
                <a:gd name="connsiteX18" fmla="*/ 614363 w 1438274"/>
                <a:gd name="connsiteY18" fmla="*/ 204788 h 1233487"/>
                <a:gd name="connsiteX19" fmla="*/ 719138 w 1438274"/>
                <a:gd name="connsiteY19" fmla="*/ 100013 h 1233487"/>
                <a:gd name="connsiteX20" fmla="*/ 1233488 w 1438274"/>
                <a:gd name="connsiteY20" fmla="*/ 100013 h 1233487"/>
                <a:gd name="connsiteX21" fmla="*/ 1338263 w 1438274"/>
                <a:gd name="connsiteY21" fmla="*/ 204788 h 1233487"/>
                <a:gd name="connsiteX22" fmla="*/ 1338263 w 1438274"/>
                <a:gd name="connsiteY22" fmla="*/ 676275 h 1233487"/>
                <a:gd name="connsiteX23" fmla="*/ 1438275 w 1438274"/>
                <a:gd name="connsiteY23" fmla="*/ 762000 h 1233487"/>
                <a:gd name="connsiteX24" fmla="*/ 1438275 w 1438274"/>
                <a:gd name="connsiteY24" fmla="*/ 204788 h 1233487"/>
                <a:gd name="connsiteX25" fmla="*/ 1233488 w 1438274"/>
                <a:gd name="connsiteY25" fmla="*/ 0 h 1233487"/>
                <a:gd name="connsiteX26" fmla="*/ 719138 w 1438274"/>
                <a:gd name="connsiteY26" fmla="*/ 0 h 1233487"/>
                <a:gd name="connsiteX27" fmla="*/ 514350 w 1438274"/>
                <a:gd name="connsiteY27" fmla="*/ 204788 h 1233487"/>
                <a:gd name="connsiteX28" fmla="*/ 514350 w 1438274"/>
                <a:gd name="connsiteY28" fmla="*/ 409575 h 1233487"/>
                <a:gd name="connsiteX29" fmla="*/ 409575 w 1438274"/>
                <a:gd name="connsiteY29" fmla="*/ 409575 h 1233487"/>
                <a:gd name="connsiteX30" fmla="*/ 409575 w 1438274"/>
                <a:gd name="connsiteY30" fmla="*/ 257175 h 1233487"/>
                <a:gd name="connsiteX31" fmla="*/ 257175 w 1438274"/>
                <a:gd name="connsiteY31" fmla="*/ 104775 h 1233487"/>
                <a:gd name="connsiteX32" fmla="*/ 100012 w 1438274"/>
                <a:gd name="connsiteY32" fmla="*/ 257175 h 1233487"/>
                <a:gd name="connsiteX33" fmla="*/ 100012 w 1438274"/>
                <a:gd name="connsiteY33" fmla="*/ 438150 h 1233487"/>
                <a:gd name="connsiteX34" fmla="*/ 0 w 1438274"/>
                <a:gd name="connsiteY34" fmla="*/ 614363 h 1233487"/>
                <a:gd name="connsiteX35" fmla="*/ 0 w 1438274"/>
                <a:gd name="connsiteY35" fmla="*/ 900113 h 1233487"/>
                <a:gd name="connsiteX36" fmla="*/ 104775 w 1438274"/>
                <a:gd name="connsiteY36" fmla="*/ 838200 h 1233487"/>
                <a:gd name="connsiteX37" fmla="*/ 104775 w 1438274"/>
                <a:gd name="connsiteY37" fmla="*/ 614363 h 1233487"/>
                <a:gd name="connsiteX38" fmla="*/ 514350 w 1438274"/>
                <a:gd name="connsiteY38" fmla="*/ 1128713 h 1233487"/>
                <a:gd name="connsiteX39" fmla="*/ 495300 w 1438274"/>
                <a:gd name="connsiteY39" fmla="*/ 1233488 h 1233487"/>
                <a:gd name="connsiteX40" fmla="*/ 766762 w 1438274"/>
                <a:gd name="connsiteY40" fmla="*/ 1233488 h 1233487"/>
                <a:gd name="connsiteX41" fmla="*/ 723900 w 1438274"/>
                <a:gd name="connsiteY41" fmla="*/ 1128713 h 1233487"/>
                <a:gd name="connsiteX42" fmla="*/ 514350 w 1438274"/>
                <a:gd name="connsiteY42" fmla="*/ 112871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438274" h="1233487">
                  <a:moveTo>
                    <a:pt x="100012" y="614363"/>
                  </a:moveTo>
                  <a:cubicBezTo>
                    <a:pt x="100012" y="571500"/>
                    <a:pt x="128587" y="533400"/>
                    <a:pt x="166687" y="519113"/>
                  </a:cubicBezTo>
                  <a:cubicBezTo>
                    <a:pt x="185738" y="509588"/>
                    <a:pt x="200025" y="490538"/>
                    <a:pt x="200025" y="471488"/>
                  </a:cubicBezTo>
                  <a:lnTo>
                    <a:pt x="200025" y="257175"/>
                  </a:lnTo>
                  <a:cubicBezTo>
                    <a:pt x="200025" y="228600"/>
                    <a:pt x="223837" y="204788"/>
                    <a:pt x="252412" y="204788"/>
                  </a:cubicBezTo>
                  <a:cubicBezTo>
                    <a:pt x="280988" y="204788"/>
                    <a:pt x="304800" y="228600"/>
                    <a:pt x="304800" y="257175"/>
                  </a:cubicBezTo>
                  <a:lnTo>
                    <a:pt x="304800" y="461963"/>
                  </a:lnTo>
                  <a:cubicBezTo>
                    <a:pt x="304800" y="490538"/>
                    <a:pt x="328612" y="514350"/>
                    <a:pt x="357188" y="514350"/>
                  </a:cubicBezTo>
                  <a:lnTo>
                    <a:pt x="566738" y="514350"/>
                  </a:lnTo>
                  <a:lnTo>
                    <a:pt x="561975" y="514350"/>
                  </a:lnTo>
                  <a:cubicBezTo>
                    <a:pt x="533400" y="514350"/>
                    <a:pt x="509587" y="490538"/>
                    <a:pt x="509587" y="461963"/>
                  </a:cubicBezTo>
                  <a:cubicBezTo>
                    <a:pt x="509587" y="433387"/>
                    <a:pt x="533400" y="409575"/>
                    <a:pt x="561975" y="409575"/>
                  </a:cubicBezTo>
                  <a:lnTo>
                    <a:pt x="614363" y="409575"/>
                  </a:lnTo>
                  <a:lnTo>
                    <a:pt x="614363" y="304800"/>
                  </a:lnTo>
                  <a:lnTo>
                    <a:pt x="561975" y="304800"/>
                  </a:lnTo>
                  <a:cubicBezTo>
                    <a:pt x="542925" y="304800"/>
                    <a:pt x="528638" y="295275"/>
                    <a:pt x="519113" y="280988"/>
                  </a:cubicBezTo>
                  <a:cubicBezTo>
                    <a:pt x="509587" y="266700"/>
                    <a:pt x="509587" y="247650"/>
                    <a:pt x="519113" y="228600"/>
                  </a:cubicBezTo>
                  <a:cubicBezTo>
                    <a:pt x="528638" y="214313"/>
                    <a:pt x="542925" y="204788"/>
                    <a:pt x="561975" y="204788"/>
                  </a:cubicBezTo>
                  <a:lnTo>
                    <a:pt x="614363" y="204788"/>
                  </a:lnTo>
                  <a:cubicBezTo>
                    <a:pt x="614363" y="147638"/>
                    <a:pt x="661988" y="100013"/>
                    <a:pt x="719138" y="100013"/>
                  </a:cubicBezTo>
                  <a:lnTo>
                    <a:pt x="1233488" y="100013"/>
                  </a:lnTo>
                  <a:cubicBezTo>
                    <a:pt x="1290638" y="100013"/>
                    <a:pt x="1338263" y="147638"/>
                    <a:pt x="1338263" y="204788"/>
                  </a:cubicBezTo>
                  <a:lnTo>
                    <a:pt x="1338263" y="676275"/>
                  </a:lnTo>
                  <a:cubicBezTo>
                    <a:pt x="1376363" y="700088"/>
                    <a:pt x="1409700" y="728663"/>
                    <a:pt x="1438275" y="762000"/>
                  </a:cubicBezTo>
                  <a:lnTo>
                    <a:pt x="1438275" y="204788"/>
                  </a:lnTo>
                  <a:cubicBezTo>
                    <a:pt x="1438275" y="90488"/>
                    <a:pt x="1347788" y="0"/>
                    <a:pt x="1233488" y="0"/>
                  </a:cubicBezTo>
                  <a:lnTo>
                    <a:pt x="719138" y="0"/>
                  </a:lnTo>
                  <a:cubicBezTo>
                    <a:pt x="604838" y="0"/>
                    <a:pt x="514350" y="90488"/>
                    <a:pt x="514350" y="204788"/>
                  </a:cubicBezTo>
                  <a:lnTo>
                    <a:pt x="514350" y="409575"/>
                  </a:lnTo>
                  <a:lnTo>
                    <a:pt x="409575" y="409575"/>
                  </a:lnTo>
                  <a:lnTo>
                    <a:pt x="409575" y="257175"/>
                  </a:lnTo>
                  <a:cubicBezTo>
                    <a:pt x="409575" y="171450"/>
                    <a:pt x="342900" y="104775"/>
                    <a:pt x="257175" y="104775"/>
                  </a:cubicBezTo>
                  <a:cubicBezTo>
                    <a:pt x="171450" y="100013"/>
                    <a:pt x="100012" y="171450"/>
                    <a:pt x="100012" y="257175"/>
                  </a:cubicBezTo>
                  <a:lnTo>
                    <a:pt x="100012" y="438150"/>
                  </a:lnTo>
                  <a:cubicBezTo>
                    <a:pt x="38100" y="471488"/>
                    <a:pt x="0" y="542925"/>
                    <a:pt x="0" y="614363"/>
                  </a:cubicBezTo>
                  <a:lnTo>
                    <a:pt x="0" y="900113"/>
                  </a:lnTo>
                  <a:cubicBezTo>
                    <a:pt x="28575" y="871537"/>
                    <a:pt x="66675" y="852488"/>
                    <a:pt x="104775" y="838200"/>
                  </a:cubicBezTo>
                  <a:lnTo>
                    <a:pt x="104775" y="614363"/>
                  </a:lnTo>
                  <a:close/>
                  <a:moveTo>
                    <a:pt x="514350" y="1128713"/>
                  </a:moveTo>
                  <a:cubicBezTo>
                    <a:pt x="514350" y="1166813"/>
                    <a:pt x="509587" y="1200150"/>
                    <a:pt x="495300" y="1233488"/>
                  </a:cubicBezTo>
                  <a:lnTo>
                    <a:pt x="766762" y="1233488"/>
                  </a:lnTo>
                  <a:cubicBezTo>
                    <a:pt x="747712" y="1200150"/>
                    <a:pt x="733425" y="1166813"/>
                    <a:pt x="723900" y="1128713"/>
                  </a:cubicBezTo>
                  <a:lnTo>
                    <a:pt x="514350" y="1128713"/>
                  </a:ln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22D6A1B3-13CF-45A8-82A5-C8BD710F9494}"/>
                </a:ext>
              </a:extLst>
            </p:cNvPr>
            <p:cNvSpPr/>
            <p:nvPr/>
          </p:nvSpPr>
          <p:spPr>
            <a:xfrm>
              <a:off x="2569116" y="4249139"/>
              <a:ext cx="1433512" cy="1028699"/>
            </a:xfrm>
            <a:custGeom>
              <a:avLst/>
              <a:gdLst>
                <a:gd name="connsiteX0" fmla="*/ 1333500 w 1433512"/>
                <a:gd name="connsiteY0" fmla="*/ 471487 h 1028699"/>
                <a:gd name="connsiteX1" fmla="*/ 1333500 w 1433512"/>
                <a:gd name="connsiteY1" fmla="*/ 542925 h 1028699"/>
                <a:gd name="connsiteX2" fmla="*/ 1385888 w 1433512"/>
                <a:gd name="connsiteY2" fmla="*/ 595313 h 1028699"/>
                <a:gd name="connsiteX3" fmla="*/ 1433513 w 1433512"/>
                <a:gd name="connsiteY3" fmla="*/ 557212 h 1028699"/>
                <a:gd name="connsiteX4" fmla="*/ 1333500 w 1433512"/>
                <a:gd name="connsiteY4" fmla="*/ 471487 h 1028699"/>
                <a:gd name="connsiteX5" fmla="*/ 814388 w 1433512"/>
                <a:gd name="connsiteY5" fmla="*/ 1000125 h 1028699"/>
                <a:gd name="connsiteX6" fmla="*/ 814388 w 1433512"/>
                <a:gd name="connsiteY6" fmla="*/ 947738 h 1028699"/>
                <a:gd name="connsiteX7" fmla="*/ 771525 w 1433512"/>
                <a:gd name="connsiteY7" fmla="*/ 923925 h 1028699"/>
                <a:gd name="connsiteX8" fmla="*/ 728663 w 1433512"/>
                <a:gd name="connsiteY8" fmla="*/ 923925 h 1028699"/>
                <a:gd name="connsiteX9" fmla="*/ 771525 w 1433512"/>
                <a:gd name="connsiteY9" fmla="*/ 1028700 h 1028699"/>
                <a:gd name="connsiteX10" fmla="*/ 776287 w 1433512"/>
                <a:gd name="connsiteY10" fmla="*/ 1028700 h 1028699"/>
                <a:gd name="connsiteX11" fmla="*/ 814388 w 1433512"/>
                <a:gd name="connsiteY11" fmla="*/ 1000125 h 1028699"/>
                <a:gd name="connsiteX12" fmla="*/ 47625 w 1433512"/>
                <a:gd name="connsiteY12" fmla="*/ 771525 h 1028699"/>
                <a:gd name="connsiteX13" fmla="*/ 76200 w 1433512"/>
                <a:gd name="connsiteY13" fmla="*/ 762000 h 1028699"/>
                <a:gd name="connsiteX14" fmla="*/ 100012 w 1433512"/>
                <a:gd name="connsiteY14" fmla="*/ 719138 h 1028699"/>
                <a:gd name="connsiteX15" fmla="*/ 100012 w 1433512"/>
                <a:gd name="connsiteY15" fmla="*/ 633413 h 1028699"/>
                <a:gd name="connsiteX16" fmla="*/ 0 w 1433512"/>
                <a:gd name="connsiteY16" fmla="*/ 695325 h 1028699"/>
                <a:gd name="connsiteX17" fmla="*/ 0 w 1433512"/>
                <a:gd name="connsiteY17" fmla="*/ 719138 h 1028699"/>
                <a:gd name="connsiteX18" fmla="*/ 47625 w 1433512"/>
                <a:gd name="connsiteY18" fmla="*/ 771525 h 1028699"/>
                <a:gd name="connsiteX19" fmla="*/ 461963 w 1433512"/>
                <a:gd name="connsiteY19" fmla="*/ 923925 h 1028699"/>
                <a:gd name="connsiteX20" fmla="*/ 409575 w 1433512"/>
                <a:gd name="connsiteY20" fmla="*/ 976313 h 1028699"/>
                <a:gd name="connsiteX21" fmla="*/ 461963 w 1433512"/>
                <a:gd name="connsiteY21" fmla="*/ 1028700 h 1028699"/>
                <a:gd name="connsiteX22" fmla="*/ 495300 w 1433512"/>
                <a:gd name="connsiteY22" fmla="*/ 1028700 h 1028699"/>
                <a:gd name="connsiteX23" fmla="*/ 514350 w 1433512"/>
                <a:gd name="connsiteY23" fmla="*/ 923925 h 1028699"/>
                <a:gd name="connsiteX24" fmla="*/ 461963 w 1433512"/>
                <a:gd name="connsiteY24" fmla="*/ 923925 h 1028699"/>
                <a:gd name="connsiteX25" fmla="*/ 561975 w 1433512"/>
                <a:gd name="connsiteY25" fmla="*/ 0 h 1028699"/>
                <a:gd name="connsiteX26" fmla="*/ 519113 w 1433512"/>
                <a:gd name="connsiteY26" fmla="*/ 23813 h 1028699"/>
                <a:gd name="connsiteX27" fmla="*/ 519113 w 1433512"/>
                <a:gd name="connsiteY27" fmla="*/ 76200 h 1028699"/>
                <a:gd name="connsiteX28" fmla="*/ 561975 w 1433512"/>
                <a:gd name="connsiteY28" fmla="*/ 100012 h 1028699"/>
                <a:gd name="connsiteX29" fmla="*/ 614363 w 1433512"/>
                <a:gd name="connsiteY29" fmla="*/ 100012 h 1028699"/>
                <a:gd name="connsiteX30" fmla="*/ 614363 w 1433512"/>
                <a:gd name="connsiteY30" fmla="*/ 0 h 1028699"/>
                <a:gd name="connsiteX31" fmla="*/ 561975 w 1433512"/>
                <a:gd name="connsiteY31" fmla="*/ 0 h 1028699"/>
                <a:gd name="connsiteX32" fmla="*/ 614363 w 1433512"/>
                <a:gd name="connsiteY32" fmla="*/ 257175 h 1028699"/>
                <a:gd name="connsiteX33" fmla="*/ 614363 w 1433512"/>
                <a:gd name="connsiteY33" fmla="*/ 204788 h 1028699"/>
                <a:gd name="connsiteX34" fmla="*/ 561975 w 1433512"/>
                <a:gd name="connsiteY34" fmla="*/ 204788 h 1028699"/>
                <a:gd name="connsiteX35" fmla="*/ 509587 w 1433512"/>
                <a:gd name="connsiteY35" fmla="*/ 257175 h 1028699"/>
                <a:gd name="connsiteX36" fmla="*/ 561975 w 1433512"/>
                <a:gd name="connsiteY36" fmla="*/ 309563 h 1028699"/>
                <a:gd name="connsiteX37" fmla="*/ 566738 w 1433512"/>
                <a:gd name="connsiteY37" fmla="*/ 309563 h 1028699"/>
                <a:gd name="connsiteX38" fmla="*/ 614363 w 1433512"/>
                <a:gd name="connsiteY38" fmla="*/ 257175 h 102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33512" h="1028699">
                  <a:moveTo>
                    <a:pt x="1333500" y="471487"/>
                  </a:moveTo>
                  <a:lnTo>
                    <a:pt x="1333500" y="542925"/>
                  </a:lnTo>
                  <a:cubicBezTo>
                    <a:pt x="1333500" y="571500"/>
                    <a:pt x="1357313" y="595313"/>
                    <a:pt x="1385888" y="595313"/>
                  </a:cubicBezTo>
                  <a:cubicBezTo>
                    <a:pt x="1409700" y="595313"/>
                    <a:pt x="1428750" y="581025"/>
                    <a:pt x="1433513" y="557212"/>
                  </a:cubicBezTo>
                  <a:cubicBezTo>
                    <a:pt x="1404938" y="519113"/>
                    <a:pt x="1371600" y="490538"/>
                    <a:pt x="1333500" y="471487"/>
                  </a:cubicBezTo>
                  <a:close/>
                  <a:moveTo>
                    <a:pt x="814388" y="1000125"/>
                  </a:moveTo>
                  <a:cubicBezTo>
                    <a:pt x="823913" y="985838"/>
                    <a:pt x="823913" y="966788"/>
                    <a:pt x="814388" y="947738"/>
                  </a:cubicBezTo>
                  <a:cubicBezTo>
                    <a:pt x="804863" y="933450"/>
                    <a:pt x="790575" y="923925"/>
                    <a:pt x="771525" y="923925"/>
                  </a:cubicBezTo>
                  <a:lnTo>
                    <a:pt x="728663" y="923925"/>
                  </a:lnTo>
                  <a:cubicBezTo>
                    <a:pt x="738188" y="957263"/>
                    <a:pt x="752475" y="995363"/>
                    <a:pt x="771525" y="1028700"/>
                  </a:cubicBezTo>
                  <a:lnTo>
                    <a:pt x="776287" y="1028700"/>
                  </a:lnTo>
                  <a:cubicBezTo>
                    <a:pt x="785813" y="1028700"/>
                    <a:pt x="804863" y="1019175"/>
                    <a:pt x="814388" y="1000125"/>
                  </a:cubicBezTo>
                  <a:close/>
                  <a:moveTo>
                    <a:pt x="47625" y="771525"/>
                  </a:moveTo>
                  <a:cubicBezTo>
                    <a:pt x="57150" y="771525"/>
                    <a:pt x="71437" y="766763"/>
                    <a:pt x="76200" y="762000"/>
                  </a:cubicBezTo>
                  <a:cubicBezTo>
                    <a:pt x="95250" y="752475"/>
                    <a:pt x="100012" y="733425"/>
                    <a:pt x="100012" y="719138"/>
                  </a:cubicBezTo>
                  <a:lnTo>
                    <a:pt x="100012" y="633413"/>
                  </a:lnTo>
                  <a:cubicBezTo>
                    <a:pt x="61912" y="647700"/>
                    <a:pt x="28575" y="666750"/>
                    <a:pt x="0" y="695325"/>
                  </a:cubicBezTo>
                  <a:lnTo>
                    <a:pt x="0" y="719138"/>
                  </a:lnTo>
                  <a:cubicBezTo>
                    <a:pt x="0" y="747713"/>
                    <a:pt x="23813" y="771525"/>
                    <a:pt x="47625" y="771525"/>
                  </a:cubicBezTo>
                  <a:close/>
                  <a:moveTo>
                    <a:pt x="461963" y="923925"/>
                  </a:moveTo>
                  <a:cubicBezTo>
                    <a:pt x="433387" y="923925"/>
                    <a:pt x="409575" y="947738"/>
                    <a:pt x="409575" y="976313"/>
                  </a:cubicBezTo>
                  <a:cubicBezTo>
                    <a:pt x="409575" y="1004888"/>
                    <a:pt x="433387" y="1028700"/>
                    <a:pt x="461963" y="1028700"/>
                  </a:cubicBezTo>
                  <a:lnTo>
                    <a:pt x="495300" y="1028700"/>
                  </a:lnTo>
                  <a:cubicBezTo>
                    <a:pt x="504825" y="995363"/>
                    <a:pt x="514350" y="962025"/>
                    <a:pt x="514350" y="923925"/>
                  </a:cubicBezTo>
                  <a:lnTo>
                    <a:pt x="461963" y="923925"/>
                  </a:lnTo>
                  <a:close/>
                  <a:moveTo>
                    <a:pt x="561975" y="0"/>
                  </a:moveTo>
                  <a:cubicBezTo>
                    <a:pt x="542925" y="0"/>
                    <a:pt x="528638" y="9525"/>
                    <a:pt x="519113" y="23813"/>
                  </a:cubicBezTo>
                  <a:cubicBezTo>
                    <a:pt x="509587" y="38100"/>
                    <a:pt x="509587" y="57150"/>
                    <a:pt x="519113" y="76200"/>
                  </a:cubicBezTo>
                  <a:cubicBezTo>
                    <a:pt x="528638" y="90488"/>
                    <a:pt x="542925" y="100012"/>
                    <a:pt x="561975" y="100012"/>
                  </a:cubicBezTo>
                  <a:lnTo>
                    <a:pt x="614363" y="100012"/>
                  </a:lnTo>
                  <a:lnTo>
                    <a:pt x="614363" y="0"/>
                  </a:lnTo>
                  <a:lnTo>
                    <a:pt x="561975" y="0"/>
                  </a:lnTo>
                  <a:close/>
                  <a:moveTo>
                    <a:pt x="614363" y="257175"/>
                  </a:moveTo>
                  <a:lnTo>
                    <a:pt x="614363" y="204788"/>
                  </a:lnTo>
                  <a:lnTo>
                    <a:pt x="561975" y="204788"/>
                  </a:lnTo>
                  <a:cubicBezTo>
                    <a:pt x="533400" y="204788"/>
                    <a:pt x="509587" y="228600"/>
                    <a:pt x="509587" y="257175"/>
                  </a:cubicBezTo>
                  <a:cubicBezTo>
                    <a:pt x="509587" y="285750"/>
                    <a:pt x="533400" y="309563"/>
                    <a:pt x="561975" y="309563"/>
                  </a:cubicBezTo>
                  <a:lnTo>
                    <a:pt x="566738" y="309563"/>
                  </a:lnTo>
                  <a:cubicBezTo>
                    <a:pt x="595313" y="304800"/>
                    <a:pt x="614363" y="285750"/>
                    <a:pt x="614363" y="257175"/>
                  </a:cubicBezTo>
                  <a:close/>
                </a:path>
              </a:pathLst>
            </a:custGeom>
            <a:grpFill/>
            <a:ln w="6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C5255C4-9DD5-4314-BC8A-2EC1E0740C60}"/>
              </a:ext>
            </a:extLst>
          </p:cNvPr>
          <p:cNvSpPr/>
          <p:nvPr/>
        </p:nvSpPr>
        <p:spPr>
          <a:xfrm>
            <a:off x="2154824" y="4100815"/>
            <a:ext cx="3348385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但坚持中国特色社会主义不可逆转，逆转违背规律，逆转就要失败，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只要我们不动摇，不懈怠、不折腾，坚定不移地推进改革开放，</a:t>
            </a: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CE04E7BA-0B9E-4BD1-8991-0FB54E05B121}"/>
              </a:ext>
            </a:extLst>
          </p:cNvPr>
          <p:cNvSpPr/>
          <p:nvPr/>
        </p:nvSpPr>
        <p:spPr bwMode="auto">
          <a:xfrm>
            <a:off x="6765551" y="4328947"/>
            <a:ext cx="567606" cy="5676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9DFD94E-F2F8-4F94-AC6B-A4F14A334378}"/>
              </a:ext>
            </a:extLst>
          </p:cNvPr>
          <p:cNvSpPr/>
          <p:nvPr/>
        </p:nvSpPr>
        <p:spPr>
          <a:xfrm>
            <a:off x="7473628" y="4219309"/>
            <a:ext cx="3348383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坚定不移地走中国特色社会主义道路，就一定能够胜利实现我们党所确定宏伟蓝图和奋斗目标。</a:t>
            </a:r>
          </a:p>
        </p:txBody>
      </p:sp>
      <p:sp>
        <p:nvSpPr>
          <p:cNvPr id="31" name="图形 30">
            <a:extLst>
              <a:ext uri="{FF2B5EF4-FFF2-40B4-BE49-F238E27FC236}">
                <a16:creationId xmlns="" xmlns:a16="http://schemas.microsoft.com/office/drawing/2014/main" id="{84086DA8-9C44-43FA-948C-6619486EC153}"/>
              </a:ext>
            </a:extLst>
          </p:cNvPr>
          <p:cNvSpPr/>
          <p:nvPr/>
        </p:nvSpPr>
        <p:spPr>
          <a:xfrm>
            <a:off x="6916631" y="4449068"/>
            <a:ext cx="286470" cy="327364"/>
          </a:xfrm>
          <a:custGeom>
            <a:avLst/>
            <a:gdLst>
              <a:gd name="connsiteX0" fmla="*/ 653830 w 1483434"/>
              <a:gd name="connsiteY0" fmla="*/ 983970 h 1695198"/>
              <a:gd name="connsiteX1" fmla="*/ 613886 w 1483434"/>
              <a:gd name="connsiteY1" fmla="*/ 946206 h 1695198"/>
              <a:gd name="connsiteX2" fmla="*/ 361605 w 1483434"/>
              <a:gd name="connsiteY2" fmla="*/ 946206 h 1695198"/>
              <a:gd name="connsiteX3" fmla="*/ 321659 w 1483434"/>
              <a:gd name="connsiteY3" fmla="*/ 983970 h 1695198"/>
              <a:gd name="connsiteX4" fmla="*/ 361605 w 1483434"/>
              <a:gd name="connsiteY4" fmla="*/ 1023833 h 1695198"/>
              <a:gd name="connsiteX5" fmla="*/ 613886 w 1483434"/>
              <a:gd name="connsiteY5" fmla="*/ 1023833 h 1695198"/>
              <a:gd name="connsiteX6" fmla="*/ 653830 w 1483434"/>
              <a:gd name="connsiteY6" fmla="*/ 983970 h 1695198"/>
              <a:gd name="connsiteX7" fmla="*/ 653830 w 1483434"/>
              <a:gd name="connsiteY7" fmla="*/ 983970 h 1695198"/>
              <a:gd name="connsiteX8" fmla="*/ 1120553 w 1483434"/>
              <a:gd name="connsiteY8" fmla="*/ 883265 h 1695198"/>
              <a:gd name="connsiteX9" fmla="*/ 1120553 w 1483434"/>
              <a:gd name="connsiteY9" fmla="*/ 883265 h 1695198"/>
              <a:gd name="connsiteX10" fmla="*/ 964978 w 1483434"/>
              <a:gd name="connsiteY10" fmla="*/ 818227 h 1695198"/>
              <a:gd name="connsiteX11" fmla="*/ 809404 w 1483434"/>
              <a:gd name="connsiteY11" fmla="*/ 883265 h 1695198"/>
              <a:gd name="connsiteX12" fmla="*/ 744232 w 1483434"/>
              <a:gd name="connsiteY12" fmla="*/ 1038519 h 1695198"/>
              <a:gd name="connsiteX13" fmla="*/ 761051 w 1483434"/>
              <a:gd name="connsiteY13" fmla="*/ 1122439 h 1695198"/>
              <a:gd name="connsiteX14" fmla="*/ 622295 w 1483434"/>
              <a:gd name="connsiteY14" fmla="*/ 1365810 h 1695198"/>
              <a:gd name="connsiteX15" fmla="*/ 615989 w 1483434"/>
              <a:gd name="connsiteY15" fmla="*/ 1397280 h 1695198"/>
              <a:gd name="connsiteX16" fmla="*/ 664342 w 1483434"/>
              <a:gd name="connsiteY16" fmla="*/ 1424555 h 1695198"/>
              <a:gd name="connsiteX17" fmla="*/ 773664 w 1483434"/>
              <a:gd name="connsiteY17" fmla="*/ 1395182 h 1695198"/>
              <a:gd name="connsiteX18" fmla="*/ 803098 w 1483434"/>
              <a:gd name="connsiteY18" fmla="*/ 1506377 h 1695198"/>
              <a:gd name="connsiteX19" fmla="*/ 822019 w 1483434"/>
              <a:gd name="connsiteY19" fmla="*/ 1529454 h 1695198"/>
              <a:gd name="connsiteX20" fmla="*/ 874578 w 1483434"/>
              <a:gd name="connsiteY20" fmla="*/ 1514769 h 1695198"/>
              <a:gd name="connsiteX21" fmla="*/ 964978 w 1483434"/>
              <a:gd name="connsiteY21" fmla="*/ 1359515 h 1695198"/>
              <a:gd name="connsiteX22" fmla="*/ 1053278 w 1483434"/>
              <a:gd name="connsiteY22" fmla="*/ 1512670 h 1695198"/>
              <a:gd name="connsiteX23" fmla="*/ 1078506 w 1483434"/>
              <a:gd name="connsiteY23" fmla="*/ 1533651 h 1695198"/>
              <a:gd name="connsiteX24" fmla="*/ 1126859 w 1483434"/>
              <a:gd name="connsiteY24" fmla="*/ 1506377 h 1695198"/>
              <a:gd name="connsiteX25" fmla="*/ 1156291 w 1483434"/>
              <a:gd name="connsiteY25" fmla="*/ 1395182 h 1695198"/>
              <a:gd name="connsiteX26" fmla="*/ 1265615 w 1483434"/>
              <a:gd name="connsiteY26" fmla="*/ 1424555 h 1695198"/>
              <a:gd name="connsiteX27" fmla="*/ 1295047 w 1483434"/>
              <a:gd name="connsiteY27" fmla="*/ 1420358 h 1695198"/>
              <a:gd name="connsiteX28" fmla="*/ 1309763 w 1483434"/>
              <a:gd name="connsiteY28" fmla="*/ 1367907 h 1695198"/>
              <a:gd name="connsiteX29" fmla="*/ 1168906 w 1483434"/>
              <a:gd name="connsiteY29" fmla="*/ 1124538 h 1695198"/>
              <a:gd name="connsiteX30" fmla="*/ 1185725 w 1483434"/>
              <a:gd name="connsiteY30" fmla="*/ 1040617 h 1695198"/>
              <a:gd name="connsiteX31" fmla="*/ 1120553 w 1483434"/>
              <a:gd name="connsiteY31" fmla="*/ 883265 h 1695198"/>
              <a:gd name="connsiteX32" fmla="*/ 1120553 w 1483434"/>
              <a:gd name="connsiteY32" fmla="*/ 883265 h 1695198"/>
              <a:gd name="connsiteX33" fmla="*/ 931341 w 1483434"/>
              <a:gd name="connsiteY33" fmla="*/ 1260909 h 1695198"/>
              <a:gd name="connsiteX34" fmla="*/ 931341 w 1483434"/>
              <a:gd name="connsiteY34" fmla="*/ 1260909 h 1695198"/>
              <a:gd name="connsiteX35" fmla="*/ 855657 w 1483434"/>
              <a:gd name="connsiteY35" fmla="*/ 1393083 h 1695198"/>
              <a:gd name="connsiteX36" fmla="*/ 838838 w 1483434"/>
              <a:gd name="connsiteY36" fmla="*/ 1336437 h 1695198"/>
              <a:gd name="connsiteX37" fmla="*/ 790483 w 1483434"/>
              <a:gd name="connsiteY37" fmla="*/ 1309163 h 1695198"/>
              <a:gd name="connsiteX38" fmla="*/ 790483 w 1483434"/>
              <a:gd name="connsiteY38" fmla="*/ 1309163 h 1695198"/>
              <a:gd name="connsiteX39" fmla="*/ 733720 w 1483434"/>
              <a:gd name="connsiteY39" fmla="*/ 1323848 h 1695198"/>
              <a:gd name="connsiteX40" fmla="*/ 807301 w 1483434"/>
              <a:gd name="connsiteY40" fmla="*/ 1195871 h 1695198"/>
              <a:gd name="connsiteX41" fmla="*/ 807301 w 1483434"/>
              <a:gd name="connsiteY41" fmla="*/ 1195871 h 1695198"/>
              <a:gd name="connsiteX42" fmla="*/ 929238 w 1483434"/>
              <a:gd name="connsiteY42" fmla="*/ 1258811 h 1695198"/>
              <a:gd name="connsiteX43" fmla="*/ 929238 w 1483434"/>
              <a:gd name="connsiteY43" fmla="*/ 1258811 h 1695198"/>
              <a:gd name="connsiteX44" fmla="*/ 929238 w 1483434"/>
              <a:gd name="connsiteY44" fmla="*/ 1258811 h 1695198"/>
              <a:gd name="connsiteX45" fmla="*/ 931341 w 1483434"/>
              <a:gd name="connsiteY45" fmla="*/ 1260909 h 1695198"/>
              <a:gd name="connsiteX46" fmla="*/ 931341 w 1483434"/>
              <a:gd name="connsiteY46" fmla="*/ 1260909 h 1695198"/>
              <a:gd name="connsiteX47" fmla="*/ 847247 w 1483434"/>
              <a:gd name="connsiteY47" fmla="*/ 1118244 h 1695198"/>
              <a:gd name="connsiteX48" fmla="*/ 847247 w 1483434"/>
              <a:gd name="connsiteY48" fmla="*/ 1118244 h 1695198"/>
              <a:gd name="connsiteX49" fmla="*/ 845144 w 1483434"/>
              <a:gd name="connsiteY49" fmla="*/ 1116146 h 1695198"/>
              <a:gd name="connsiteX50" fmla="*/ 845144 w 1483434"/>
              <a:gd name="connsiteY50" fmla="*/ 1116146 h 1695198"/>
              <a:gd name="connsiteX51" fmla="*/ 822019 w 1483434"/>
              <a:gd name="connsiteY51" fmla="*/ 1038519 h 1695198"/>
              <a:gd name="connsiteX52" fmla="*/ 864066 w 1483434"/>
              <a:gd name="connsiteY52" fmla="*/ 937814 h 1695198"/>
              <a:gd name="connsiteX53" fmla="*/ 964978 w 1483434"/>
              <a:gd name="connsiteY53" fmla="*/ 895854 h 1695198"/>
              <a:gd name="connsiteX54" fmla="*/ 1065891 w 1483434"/>
              <a:gd name="connsiteY54" fmla="*/ 937814 h 1695198"/>
              <a:gd name="connsiteX55" fmla="*/ 1107938 w 1483434"/>
              <a:gd name="connsiteY55" fmla="*/ 1038519 h 1695198"/>
              <a:gd name="connsiteX56" fmla="*/ 1067994 w 1483434"/>
              <a:gd name="connsiteY56" fmla="*/ 1137125 h 1695198"/>
              <a:gd name="connsiteX57" fmla="*/ 1065891 w 1483434"/>
              <a:gd name="connsiteY57" fmla="*/ 1139223 h 1695198"/>
              <a:gd name="connsiteX58" fmla="*/ 847247 w 1483434"/>
              <a:gd name="connsiteY58" fmla="*/ 1118244 h 1695198"/>
              <a:gd name="connsiteX59" fmla="*/ 847247 w 1483434"/>
              <a:gd name="connsiteY59" fmla="*/ 1118244 h 1695198"/>
              <a:gd name="connsiteX60" fmla="*/ 1196237 w 1483434"/>
              <a:gd name="connsiteY60" fmla="*/ 1323848 h 1695198"/>
              <a:gd name="connsiteX61" fmla="*/ 1196237 w 1483434"/>
              <a:gd name="connsiteY61" fmla="*/ 1323848 h 1695198"/>
              <a:gd name="connsiteX62" fmla="*/ 1139472 w 1483434"/>
              <a:gd name="connsiteY62" fmla="*/ 1307064 h 1695198"/>
              <a:gd name="connsiteX63" fmla="*/ 1091119 w 1483434"/>
              <a:gd name="connsiteY63" fmla="*/ 1334339 h 1695198"/>
              <a:gd name="connsiteX64" fmla="*/ 1076403 w 1483434"/>
              <a:gd name="connsiteY64" fmla="*/ 1390987 h 1695198"/>
              <a:gd name="connsiteX65" fmla="*/ 1000719 w 1483434"/>
              <a:gd name="connsiteY65" fmla="*/ 1258811 h 1695198"/>
              <a:gd name="connsiteX66" fmla="*/ 998616 w 1483434"/>
              <a:gd name="connsiteY66" fmla="*/ 1254615 h 1695198"/>
              <a:gd name="connsiteX67" fmla="*/ 998616 w 1483434"/>
              <a:gd name="connsiteY67" fmla="*/ 1254615 h 1695198"/>
              <a:gd name="connsiteX68" fmla="*/ 998616 w 1483434"/>
              <a:gd name="connsiteY68" fmla="*/ 1254615 h 1695198"/>
              <a:gd name="connsiteX69" fmla="*/ 1000719 w 1483434"/>
              <a:gd name="connsiteY69" fmla="*/ 1254615 h 1695198"/>
              <a:gd name="connsiteX70" fmla="*/ 1000719 w 1483434"/>
              <a:gd name="connsiteY70" fmla="*/ 1254615 h 1695198"/>
              <a:gd name="connsiteX71" fmla="*/ 1120553 w 1483434"/>
              <a:gd name="connsiteY71" fmla="*/ 1193773 h 1695198"/>
              <a:gd name="connsiteX72" fmla="*/ 1120553 w 1483434"/>
              <a:gd name="connsiteY72" fmla="*/ 1193773 h 1695198"/>
              <a:gd name="connsiteX73" fmla="*/ 1196237 w 1483434"/>
              <a:gd name="connsiteY73" fmla="*/ 1323848 h 1695198"/>
              <a:gd name="connsiteX74" fmla="*/ 1196237 w 1483434"/>
              <a:gd name="connsiteY74" fmla="*/ 1323848 h 1695198"/>
              <a:gd name="connsiteX75" fmla="*/ 1465337 w 1483434"/>
              <a:gd name="connsiteY75" fmla="*/ 493034 h 1695198"/>
              <a:gd name="connsiteX76" fmla="*/ 1465337 w 1483434"/>
              <a:gd name="connsiteY76" fmla="*/ 493034 h 1695198"/>
              <a:gd name="connsiteX77" fmla="*/ 994410 w 1483434"/>
              <a:gd name="connsiteY77" fmla="*/ 18882 h 1695198"/>
              <a:gd name="connsiteX78" fmla="*/ 948160 w 1483434"/>
              <a:gd name="connsiteY78" fmla="*/ 0 h 1695198"/>
              <a:gd name="connsiteX79" fmla="*/ 174496 w 1483434"/>
              <a:gd name="connsiteY79" fmla="*/ 0 h 1695198"/>
              <a:gd name="connsiteX80" fmla="*/ 50456 w 1483434"/>
              <a:gd name="connsiteY80" fmla="*/ 50352 h 1695198"/>
              <a:gd name="connsiteX81" fmla="*/ 0 w 1483434"/>
              <a:gd name="connsiteY81" fmla="*/ 174136 h 1695198"/>
              <a:gd name="connsiteX82" fmla="*/ 0 w 1483434"/>
              <a:gd name="connsiteY82" fmla="*/ 1521062 h 1695198"/>
              <a:gd name="connsiteX83" fmla="*/ 50456 w 1483434"/>
              <a:gd name="connsiteY83" fmla="*/ 1644846 h 1695198"/>
              <a:gd name="connsiteX84" fmla="*/ 50456 w 1483434"/>
              <a:gd name="connsiteY84" fmla="*/ 1644846 h 1695198"/>
              <a:gd name="connsiteX85" fmla="*/ 50456 w 1483434"/>
              <a:gd name="connsiteY85" fmla="*/ 1644846 h 1695198"/>
              <a:gd name="connsiteX86" fmla="*/ 174496 w 1483434"/>
              <a:gd name="connsiteY86" fmla="*/ 1695199 h 1695198"/>
              <a:gd name="connsiteX87" fmla="*/ 1309763 w 1483434"/>
              <a:gd name="connsiteY87" fmla="*/ 1695199 h 1695198"/>
              <a:gd name="connsiteX88" fmla="*/ 1431699 w 1483434"/>
              <a:gd name="connsiteY88" fmla="*/ 1644846 h 1695198"/>
              <a:gd name="connsiteX89" fmla="*/ 1431699 w 1483434"/>
              <a:gd name="connsiteY89" fmla="*/ 1644846 h 1695198"/>
              <a:gd name="connsiteX90" fmla="*/ 1431699 w 1483434"/>
              <a:gd name="connsiteY90" fmla="*/ 1644846 h 1695198"/>
              <a:gd name="connsiteX91" fmla="*/ 1482156 w 1483434"/>
              <a:gd name="connsiteY91" fmla="*/ 1521062 h 1695198"/>
              <a:gd name="connsiteX92" fmla="*/ 1482156 w 1483434"/>
              <a:gd name="connsiteY92" fmla="*/ 537093 h 1695198"/>
              <a:gd name="connsiteX93" fmla="*/ 1465337 w 1483434"/>
              <a:gd name="connsiteY93" fmla="*/ 493034 h 1695198"/>
              <a:gd name="connsiteX94" fmla="*/ 1465337 w 1483434"/>
              <a:gd name="connsiteY94" fmla="*/ 493034 h 1695198"/>
              <a:gd name="connsiteX95" fmla="*/ 986001 w 1483434"/>
              <a:gd name="connsiteY95" fmla="*/ 197214 h 1695198"/>
              <a:gd name="connsiteX96" fmla="*/ 986001 w 1483434"/>
              <a:gd name="connsiteY96" fmla="*/ 197214 h 1695198"/>
              <a:gd name="connsiteX97" fmla="*/ 1288740 w 1483434"/>
              <a:gd name="connsiteY97" fmla="*/ 499328 h 1695198"/>
              <a:gd name="connsiteX98" fmla="*/ 1057482 w 1483434"/>
              <a:gd name="connsiteY98" fmla="*/ 499328 h 1695198"/>
              <a:gd name="connsiteX99" fmla="*/ 1007025 w 1483434"/>
              <a:gd name="connsiteY99" fmla="*/ 478348 h 1695198"/>
              <a:gd name="connsiteX100" fmla="*/ 1004922 w 1483434"/>
              <a:gd name="connsiteY100" fmla="*/ 476250 h 1695198"/>
              <a:gd name="connsiteX101" fmla="*/ 986001 w 1483434"/>
              <a:gd name="connsiteY101" fmla="*/ 427996 h 1695198"/>
              <a:gd name="connsiteX102" fmla="*/ 986001 w 1483434"/>
              <a:gd name="connsiteY102" fmla="*/ 197214 h 1695198"/>
              <a:gd name="connsiteX103" fmla="*/ 986001 w 1483434"/>
              <a:gd name="connsiteY103" fmla="*/ 197214 h 1695198"/>
              <a:gd name="connsiteX104" fmla="*/ 1356015 w 1483434"/>
              <a:gd name="connsiteY104" fmla="*/ 1521062 h 1695198"/>
              <a:gd name="connsiteX105" fmla="*/ 1356015 w 1483434"/>
              <a:gd name="connsiteY105" fmla="*/ 1521062 h 1695198"/>
              <a:gd name="connsiteX106" fmla="*/ 1343402 w 1483434"/>
              <a:gd name="connsiteY106" fmla="*/ 1552534 h 1695198"/>
              <a:gd name="connsiteX107" fmla="*/ 1311865 w 1483434"/>
              <a:gd name="connsiteY107" fmla="*/ 1567220 h 1695198"/>
              <a:gd name="connsiteX108" fmla="*/ 176597 w 1483434"/>
              <a:gd name="connsiteY108" fmla="*/ 1567220 h 1695198"/>
              <a:gd name="connsiteX109" fmla="*/ 145062 w 1483434"/>
              <a:gd name="connsiteY109" fmla="*/ 1552534 h 1695198"/>
              <a:gd name="connsiteX110" fmla="*/ 132449 w 1483434"/>
              <a:gd name="connsiteY110" fmla="*/ 1521062 h 1695198"/>
              <a:gd name="connsiteX111" fmla="*/ 132449 w 1483434"/>
              <a:gd name="connsiteY111" fmla="*/ 174136 h 1695198"/>
              <a:gd name="connsiteX112" fmla="*/ 145062 w 1483434"/>
              <a:gd name="connsiteY112" fmla="*/ 142665 h 1695198"/>
              <a:gd name="connsiteX113" fmla="*/ 176597 w 1483434"/>
              <a:gd name="connsiteY113" fmla="*/ 130077 h 1695198"/>
              <a:gd name="connsiteX114" fmla="*/ 910317 w 1483434"/>
              <a:gd name="connsiteY114" fmla="*/ 130077 h 1695198"/>
              <a:gd name="connsiteX115" fmla="*/ 910317 w 1483434"/>
              <a:gd name="connsiteY115" fmla="*/ 425898 h 1695198"/>
              <a:gd name="connsiteX116" fmla="*/ 952363 w 1483434"/>
              <a:gd name="connsiteY116" fmla="*/ 528701 h 1695198"/>
              <a:gd name="connsiteX117" fmla="*/ 956569 w 1483434"/>
              <a:gd name="connsiteY117" fmla="*/ 532896 h 1695198"/>
              <a:gd name="connsiteX118" fmla="*/ 1061687 w 1483434"/>
              <a:gd name="connsiteY118" fmla="*/ 576954 h 1695198"/>
              <a:gd name="connsiteX119" fmla="*/ 1360221 w 1483434"/>
              <a:gd name="connsiteY119" fmla="*/ 576954 h 1695198"/>
              <a:gd name="connsiteX120" fmla="*/ 1360221 w 1483434"/>
              <a:gd name="connsiteY120" fmla="*/ 1521062 h 1695198"/>
              <a:gd name="connsiteX121" fmla="*/ 1356015 w 1483434"/>
              <a:gd name="connsiteY121" fmla="*/ 1521062 h 1695198"/>
              <a:gd name="connsiteX122" fmla="*/ 361605 w 1483434"/>
              <a:gd name="connsiteY122" fmla="*/ 669267 h 1695198"/>
              <a:gd name="connsiteX123" fmla="*/ 361605 w 1483434"/>
              <a:gd name="connsiteY123" fmla="*/ 669267 h 1695198"/>
              <a:gd name="connsiteX124" fmla="*/ 361605 w 1483434"/>
              <a:gd name="connsiteY124" fmla="*/ 669267 h 1695198"/>
              <a:gd name="connsiteX125" fmla="*/ 359502 w 1483434"/>
              <a:gd name="connsiteY125" fmla="*/ 669267 h 1695198"/>
              <a:gd name="connsiteX126" fmla="*/ 359502 w 1483434"/>
              <a:gd name="connsiteY126" fmla="*/ 669267 h 1695198"/>
              <a:gd name="connsiteX127" fmla="*/ 359502 w 1483434"/>
              <a:gd name="connsiteY127" fmla="*/ 669267 h 1695198"/>
              <a:gd name="connsiteX128" fmla="*/ 359502 w 1483434"/>
              <a:gd name="connsiteY128" fmla="*/ 669267 h 1695198"/>
              <a:gd name="connsiteX129" fmla="*/ 359502 w 1483434"/>
              <a:gd name="connsiteY129" fmla="*/ 669267 h 1695198"/>
              <a:gd name="connsiteX130" fmla="*/ 359502 w 1483434"/>
              <a:gd name="connsiteY130" fmla="*/ 669267 h 1695198"/>
              <a:gd name="connsiteX131" fmla="*/ 359502 w 1483434"/>
              <a:gd name="connsiteY131" fmla="*/ 669267 h 1695198"/>
              <a:gd name="connsiteX132" fmla="*/ 359502 w 1483434"/>
              <a:gd name="connsiteY132" fmla="*/ 669267 h 1695198"/>
              <a:gd name="connsiteX133" fmla="*/ 359502 w 1483434"/>
              <a:gd name="connsiteY133" fmla="*/ 669267 h 1695198"/>
              <a:gd name="connsiteX134" fmla="*/ 359502 w 1483434"/>
              <a:gd name="connsiteY134" fmla="*/ 669267 h 1695198"/>
              <a:gd name="connsiteX135" fmla="*/ 359502 w 1483434"/>
              <a:gd name="connsiteY135" fmla="*/ 669267 h 1695198"/>
              <a:gd name="connsiteX136" fmla="*/ 359502 w 1483434"/>
              <a:gd name="connsiteY136" fmla="*/ 669267 h 1695198"/>
              <a:gd name="connsiteX137" fmla="*/ 359502 w 1483434"/>
              <a:gd name="connsiteY137" fmla="*/ 669267 h 1695198"/>
              <a:gd name="connsiteX138" fmla="*/ 359502 w 1483434"/>
              <a:gd name="connsiteY138" fmla="*/ 669267 h 1695198"/>
              <a:gd name="connsiteX139" fmla="*/ 359502 w 1483434"/>
              <a:gd name="connsiteY139" fmla="*/ 669267 h 1695198"/>
              <a:gd name="connsiteX140" fmla="*/ 359502 w 1483434"/>
              <a:gd name="connsiteY140" fmla="*/ 669267 h 1695198"/>
              <a:gd name="connsiteX141" fmla="*/ 359502 w 1483434"/>
              <a:gd name="connsiteY141" fmla="*/ 669267 h 1695198"/>
              <a:gd name="connsiteX142" fmla="*/ 359502 w 1483434"/>
              <a:gd name="connsiteY142" fmla="*/ 669267 h 1695198"/>
              <a:gd name="connsiteX143" fmla="*/ 359502 w 1483434"/>
              <a:gd name="connsiteY143" fmla="*/ 669267 h 1695198"/>
              <a:gd name="connsiteX144" fmla="*/ 359502 w 1483434"/>
              <a:gd name="connsiteY144" fmla="*/ 669267 h 1695198"/>
              <a:gd name="connsiteX145" fmla="*/ 359502 w 1483434"/>
              <a:gd name="connsiteY145" fmla="*/ 669267 h 1695198"/>
              <a:gd name="connsiteX146" fmla="*/ 359502 w 1483434"/>
              <a:gd name="connsiteY146" fmla="*/ 669267 h 1695198"/>
              <a:gd name="connsiteX147" fmla="*/ 359502 w 1483434"/>
              <a:gd name="connsiteY147" fmla="*/ 669267 h 1695198"/>
              <a:gd name="connsiteX148" fmla="*/ 359502 w 1483434"/>
              <a:gd name="connsiteY148" fmla="*/ 669267 h 1695198"/>
              <a:gd name="connsiteX149" fmla="*/ 359502 w 1483434"/>
              <a:gd name="connsiteY149" fmla="*/ 671365 h 1695198"/>
              <a:gd name="connsiteX150" fmla="*/ 359502 w 1483434"/>
              <a:gd name="connsiteY150" fmla="*/ 671365 h 1695198"/>
              <a:gd name="connsiteX151" fmla="*/ 359502 w 1483434"/>
              <a:gd name="connsiteY151" fmla="*/ 671365 h 1695198"/>
              <a:gd name="connsiteX152" fmla="*/ 359502 w 1483434"/>
              <a:gd name="connsiteY152" fmla="*/ 671365 h 1695198"/>
              <a:gd name="connsiteX153" fmla="*/ 357399 w 1483434"/>
              <a:gd name="connsiteY153" fmla="*/ 671365 h 1695198"/>
              <a:gd name="connsiteX154" fmla="*/ 357399 w 1483434"/>
              <a:gd name="connsiteY154" fmla="*/ 671365 h 1695198"/>
              <a:gd name="connsiteX155" fmla="*/ 357399 w 1483434"/>
              <a:gd name="connsiteY155" fmla="*/ 671365 h 1695198"/>
              <a:gd name="connsiteX156" fmla="*/ 357399 w 1483434"/>
              <a:gd name="connsiteY156" fmla="*/ 671365 h 1695198"/>
              <a:gd name="connsiteX157" fmla="*/ 357399 w 1483434"/>
              <a:gd name="connsiteY157" fmla="*/ 671365 h 1695198"/>
              <a:gd name="connsiteX158" fmla="*/ 357399 w 1483434"/>
              <a:gd name="connsiteY158" fmla="*/ 671365 h 1695198"/>
              <a:gd name="connsiteX159" fmla="*/ 357399 w 1483434"/>
              <a:gd name="connsiteY159" fmla="*/ 671365 h 1695198"/>
              <a:gd name="connsiteX160" fmla="*/ 357399 w 1483434"/>
              <a:gd name="connsiteY160" fmla="*/ 671365 h 1695198"/>
              <a:gd name="connsiteX161" fmla="*/ 357399 w 1483434"/>
              <a:gd name="connsiteY161" fmla="*/ 671365 h 1695198"/>
              <a:gd name="connsiteX162" fmla="*/ 357399 w 1483434"/>
              <a:gd name="connsiteY162" fmla="*/ 671365 h 1695198"/>
              <a:gd name="connsiteX163" fmla="*/ 357399 w 1483434"/>
              <a:gd name="connsiteY163" fmla="*/ 671365 h 1695198"/>
              <a:gd name="connsiteX164" fmla="*/ 357399 w 1483434"/>
              <a:gd name="connsiteY164" fmla="*/ 671365 h 1695198"/>
              <a:gd name="connsiteX165" fmla="*/ 357399 w 1483434"/>
              <a:gd name="connsiteY165" fmla="*/ 671365 h 1695198"/>
              <a:gd name="connsiteX166" fmla="*/ 357399 w 1483434"/>
              <a:gd name="connsiteY166" fmla="*/ 671365 h 1695198"/>
              <a:gd name="connsiteX167" fmla="*/ 357399 w 1483434"/>
              <a:gd name="connsiteY167" fmla="*/ 671365 h 1695198"/>
              <a:gd name="connsiteX168" fmla="*/ 357399 w 1483434"/>
              <a:gd name="connsiteY168" fmla="*/ 673464 h 1695198"/>
              <a:gd name="connsiteX169" fmla="*/ 357399 w 1483434"/>
              <a:gd name="connsiteY169" fmla="*/ 673464 h 1695198"/>
              <a:gd name="connsiteX170" fmla="*/ 357399 w 1483434"/>
              <a:gd name="connsiteY170" fmla="*/ 673464 h 1695198"/>
              <a:gd name="connsiteX171" fmla="*/ 357399 w 1483434"/>
              <a:gd name="connsiteY171" fmla="*/ 673464 h 1695198"/>
              <a:gd name="connsiteX172" fmla="*/ 355296 w 1483434"/>
              <a:gd name="connsiteY172" fmla="*/ 673464 h 1695198"/>
              <a:gd name="connsiteX173" fmla="*/ 355296 w 1483434"/>
              <a:gd name="connsiteY173" fmla="*/ 673464 h 1695198"/>
              <a:gd name="connsiteX174" fmla="*/ 355296 w 1483434"/>
              <a:gd name="connsiteY174" fmla="*/ 673464 h 1695198"/>
              <a:gd name="connsiteX175" fmla="*/ 355296 w 1483434"/>
              <a:gd name="connsiteY175" fmla="*/ 673464 h 1695198"/>
              <a:gd name="connsiteX176" fmla="*/ 355296 w 1483434"/>
              <a:gd name="connsiteY176" fmla="*/ 673464 h 1695198"/>
              <a:gd name="connsiteX177" fmla="*/ 355296 w 1483434"/>
              <a:gd name="connsiteY177" fmla="*/ 675562 h 1695198"/>
              <a:gd name="connsiteX178" fmla="*/ 355296 w 1483434"/>
              <a:gd name="connsiteY178" fmla="*/ 675562 h 1695198"/>
              <a:gd name="connsiteX179" fmla="*/ 355296 w 1483434"/>
              <a:gd name="connsiteY179" fmla="*/ 675562 h 1695198"/>
              <a:gd name="connsiteX180" fmla="*/ 355296 w 1483434"/>
              <a:gd name="connsiteY180" fmla="*/ 675562 h 1695198"/>
              <a:gd name="connsiteX181" fmla="*/ 355296 w 1483434"/>
              <a:gd name="connsiteY181" fmla="*/ 675562 h 1695198"/>
              <a:gd name="connsiteX182" fmla="*/ 355296 w 1483434"/>
              <a:gd name="connsiteY182" fmla="*/ 675562 h 1695198"/>
              <a:gd name="connsiteX183" fmla="*/ 355296 w 1483434"/>
              <a:gd name="connsiteY183" fmla="*/ 675562 h 1695198"/>
              <a:gd name="connsiteX184" fmla="*/ 355296 w 1483434"/>
              <a:gd name="connsiteY184" fmla="*/ 675562 h 1695198"/>
              <a:gd name="connsiteX185" fmla="*/ 355296 w 1483434"/>
              <a:gd name="connsiteY185" fmla="*/ 675562 h 1695198"/>
              <a:gd name="connsiteX186" fmla="*/ 355296 w 1483434"/>
              <a:gd name="connsiteY186" fmla="*/ 675562 h 1695198"/>
              <a:gd name="connsiteX187" fmla="*/ 355296 w 1483434"/>
              <a:gd name="connsiteY187" fmla="*/ 675562 h 1695198"/>
              <a:gd name="connsiteX188" fmla="*/ 355296 w 1483434"/>
              <a:gd name="connsiteY188" fmla="*/ 675562 h 1695198"/>
              <a:gd name="connsiteX189" fmla="*/ 355296 w 1483434"/>
              <a:gd name="connsiteY189" fmla="*/ 675562 h 1695198"/>
              <a:gd name="connsiteX190" fmla="*/ 355296 w 1483434"/>
              <a:gd name="connsiteY190" fmla="*/ 675562 h 1695198"/>
              <a:gd name="connsiteX191" fmla="*/ 355296 w 1483434"/>
              <a:gd name="connsiteY191" fmla="*/ 675562 h 1695198"/>
              <a:gd name="connsiteX192" fmla="*/ 355296 w 1483434"/>
              <a:gd name="connsiteY192" fmla="*/ 675562 h 1695198"/>
              <a:gd name="connsiteX193" fmla="*/ 355296 w 1483434"/>
              <a:gd name="connsiteY193" fmla="*/ 675562 h 1695198"/>
              <a:gd name="connsiteX194" fmla="*/ 355296 w 1483434"/>
              <a:gd name="connsiteY194" fmla="*/ 675562 h 1695198"/>
              <a:gd name="connsiteX195" fmla="*/ 355296 w 1483434"/>
              <a:gd name="connsiteY195" fmla="*/ 675562 h 1695198"/>
              <a:gd name="connsiteX196" fmla="*/ 355296 w 1483434"/>
              <a:gd name="connsiteY196" fmla="*/ 677659 h 1695198"/>
              <a:gd name="connsiteX197" fmla="*/ 355296 w 1483434"/>
              <a:gd name="connsiteY197" fmla="*/ 677659 h 1695198"/>
              <a:gd name="connsiteX198" fmla="*/ 355296 w 1483434"/>
              <a:gd name="connsiteY198" fmla="*/ 677659 h 1695198"/>
              <a:gd name="connsiteX199" fmla="*/ 355296 w 1483434"/>
              <a:gd name="connsiteY199" fmla="*/ 677659 h 1695198"/>
              <a:gd name="connsiteX200" fmla="*/ 355296 w 1483434"/>
              <a:gd name="connsiteY200" fmla="*/ 677659 h 1695198"/>
              <a:gd name="connsiteX201" fmla="*/ 355296 w 1483434"/>
              <a:gd name="connsiteY201" fmla="*/ 677659 h 1695198"/>
              <a:gd name="connsiteX202" fmla="*/ 355296 w 1483434"/>
              <a:gd name="connsiteY202" fmla="*/ 677659 h 1695198"/>
              <a:gd name="connsiteX203" fmla="*/ 355296 w 1483434"/>
              <a:gd name="connsiteY203" fmla="*/ 677659 h 1695198"/>
              <a:gd name="connsiteX204" fmla="*/ 355296 w 1483434"/>
              <a:gd name="connsiteY204" fmla="*/ 677659 h 1695198"/>
              <a:gd name="connsiteX205" fmla="*/ 355296 w 1483434"/>
              <a:gd name="connsiteY205" fmla="*/ 677659 h 1695198"/>
              <a:gd name="connsiteX206" fmla="*/ 355296 w 1483434"/>
              <a:gd name="connsiteY206" fmla="*/ 677659 h 1695198"/>
              <a:gd name="connsiteX207" fmla="*/ 355296 w 1483434"/>
              <a:gd name="connsiteY207" fmla="*/ 677659 h 1695198"/>
              <a:gd name="connsiteX208" fmla="*/ 355296 w 1483434"/>
              <a:gd name="connsiteY208" fmla="*/ 677659 h 1695198"/>
              <a:gd name="connsiteX209" fmla="*/ 355296 w 1483434"/>
              <a:gd name="connsiteY209" fmla="*/ 677659 h 1695198"/>
              <a:gd name="connsiteX210" fmla="*/ 355296 w 1483434"/>
              <a:gd name="connsiteY210" fmla="*/ 677659 h 1695198"/>
              <a:gd name="connsiteX211" fmla="*/ 355296 w 1483434"/>
              <a:gd name="connsiteY211" fmla="*/ 677659 h 1695198"/>
              <a:gd name="connsiteX212" fmla="*/ 355296 w 1483434"/>
              <a:gd name="connsiteY212" fmla="*/ 677659 h 1695198"/>
              <a:gd name="connsiteX213" fmla="*/ 355296 w 1483434"/>
              <a:gd name="connsiteY213" fmla="*/ 677659 h 1695198"/>
              <a:gd name="connsiteX214" fmla="*/ 355296 w 1483434"/>
              <a:gd name="connsiteY214" fmla="*/ 677659 h 1695198"/>
              <a:gd name="connsiteX215" fmla="*/ 355296 w 1483434"/>
              <a:gd name="connsiteY215" fmla="*/ 677659 h 1695198"/>
              <a:gd name="connsiteX216" fmla="*/ 355296 w 1483434"/>
              <a:gd name="connsiteY216" fmla="*/ 677659 h 1695198"/>
              <a:gd name="connsiteX217" fmla="*/ 355296 w 1483434"/>
              <a:gd name="connsiteY217" fmla="*/ 677659 h 1695198"/>
              <a:gd name="connsiteX218" fmla="*/ 355296 w 1483434"/>
              <a:gd name="connsiteY218" fmla="*/ 677659 h 1695198"/>
              <a:gd name="connsiteX219" fmla="*/ 357399 w 1483434"/>
              <a:gd name="connsiteY219" fmla="*/ 677659 h 1695198"/>
              <a:gd name="connsiteX220" fmla="*/ 357399 w 1483434"/>
              <a:gd name="connsiteY220" fmla="*/ 677659 h 1695198"/>
              <a:gd name="connsiteX221" fmla="*/ 357399 w 1483434"/>
              <a:gd name="connsiteY221" fmla="*/ 677659 h 1695198"/>
              <a:gd name="connsiteX222" fmla="*/ 357399 w 1483434"/>
              <a:gd name="connsiteY222" fmla="*/ 677659 h 1695198"/>
              <a:gd name="connsiteX223" fmla="*/ 357399 w 1483434"/>
              <a:gd name="connsiteY223" fmla="*/ 677659 h 1695198"/>
              <a:gd name="connsiteX224" fmla="*/ 357399 w 1483434"/>
              <a:gd name="connsiteY224" fmla="*/ 677659 h 1695198"/>
              <a:gd name="connsiteX225" fmla="*/ 357399 w 1483434"/>
              <a:gd name="connsiteY225" fmla="*/ 677659 h 1695198"/>
              <a:gd name="connsiteX226" fmla="*/ 357399 w 1483434"/>
              <a:gd name="connsiteY226" fmla="*/ 677659 h 1695198"/>
              <a:gd name="connsiteX227" fmla="*/ 357399 w 1483434"/>
              <a:gd name="connsiteY227" fmla="*/ 677659 h 1695198"/>
              <a:gd name="connsiteX228" fmla="*/ 357399 w 1483434"/>
              <a:gd name="connsiteY228" fmla="*/ 677659 h 1695198"/>
              <a:gd name="connsiteX229" fmla="*/ 357399 w 1483434"/>
              <a:gd name="connsiteY229" fmla="*/ 677659 h 1695198"/>
              <a:gd name="connsiteX230" fmla="*/ 357399 w 1483434"/>
              <a:gd name="connsiteY230" fmla="*/ 677659 h 1695198"/>
              <a:gd name="connsiteX231" fmla="*/ 357399 w 1483434"/>
              <a:gd name="connsiteY231" fmla="*/ 677659 h 1695198"/>
              <a:gd name="connsiteX232" fmla="*/ 357399 w 1483434"/>
              <a:gd name="connsiteY232" fmla="*/ 677659 h 1695198"/>
              <a:gd name="connsiteX233" fmla="*/ 357399 w 1483434"/>
              <a:gd name="connsiteY233" fmla="*/ 677659 h 1695198"/>
              <a:gd name="connsiteX234" fmla="*/ 357399 w 1483434"/>
              <a:gd name="connsiteY234" fmla="*/ 677659 h 1695198"/>
              <a:gd name="connsiteX235" fmla="*/ 357399 w 1483434"/>
              <a:gd name="connsiteY235" fmla="*/ 677659 h 1695198"/>
              <a:gd name="connsiteX236" fmla="*/ 357399 w 1483434"/>
              <a:gd name="connsiteY236" fmla="*/ 677659 h 1695198"/>
              <a:gd name="connsiteX237" fmla="*/ 359502 w 1483434"/>
              <a:gd name="connsiteY237" fmla="*/ 677659 h 1695198"/>
              <a:gd name="connsiteX238" fmla="*/ 359502 w 1483434"/>
              <a:gd name="connsiteY238" fmla="*/ 677659 h 1695198"/>
              <a:gd name="connsiteX239" fmla="*/ 359502 w 1483434"/>
              <a:gd name="connsiteY239" fmla="*/ 677659 h 1695198"/>
              <a:gd name="connsiteX240" fmla="*/ 359502 w 1483434"/>
              <a:gd name="connsiteY240" fmla="*/ 677659 h 1695198"/>
              <a:gd name="connsiteX241" fmla="*/ 359502 w 1483434"/>
              <a:gd name="connsiteY241" fmla="*/ 677659 h 1695198"/>
              <a:gd name="connsiteX242" fmla="*/ 359502 w 1483434"/>
              <a:gd name="connsiteY242" fmla="*/ 677659 h 1695198"/>
              <a:gd name="connsiteX243" fmla="*/ 359502 w 1483434"/>
              <a:gd name="connsiteY243" fmla="*/ 679757 h 1695198"/>
              <a:gd name="connsiteX244" fmla="*/ 359502 w 1483434"/>
              <a:gd name="connsiteY244" fmla="*/ 679757 h 1695198"/>
              <a:gd name="connsiteX245" fmla="*/ 359502 w 1483434"/>
              <a:gd name="connsiteY245" fmla="*/ 679757 h 1695198"/>
              <a:gd name="connsiteX246" fmla="*/ 359502 w 1483434"/>
              <a:gd name="connsiteY246" fmla="*/ 679757 h 1695198"/>
              <a:gd name="connsiteX247" fmla="*/ 359502 w 1483434"/>
              <a:gd name="connsiteY247" fmla="*/ 679757 h 1695198"/>
              <a:gd name="connsiteX248" fmla="*/ 359502 w 1483434"/>
              <a:gd name="connsiteY248" fmla="*/ 679757 h 1695198"/>
              <a:gd name="connsiteX249" fmla="*/ 359502 w 1483434"/>
              <a:gd name="connsiteY249" fmla="*/ 679757 h 1695198"/>
              <a:gd name="connsiteX250" fmla="*/ 359502 w 1483434"/>
              <a:gd name="connsiteY250" fmla="*/ 679757 h 1695198"/>
              <a:gd name="connsiteX251" fmla="*/ 359502 w 1483434"/>
              <a:gd name="connsiteY251" fmla="*/ 679757 h 1695198"/>
              <a:gd name="connsiteX252" fmla="*/ 359502 w 1483434"/>
              <a:gd name="connsiteY252" fmla="*/ 679757 h 1695198"/>
              <a:gd name="connsiteX253" fmla="*/ 359502 w 1483434"/>
              <a:gd name="connsiteY253" fmla="*/ 679757 h 1695198"/>
              <a:gd name="connsiteX254" fmla="*/ 359502 w 1483434"/>
              <a:gd name="connsiteY254" fmla="*/ 679757 h 1695198"/>
              <a:gd name="connsiteX255" fmla="*/ 359502 w 1483434"/>
              <a:gd name="connsiteY255" fmla="*/ 679757 h 1695198"/>
              <a:gd name="connsiteX256" fmla="*/ 359502 w 1483434"/>
              <a:gd name="connsiteY256" fmla="*/ 679757 h 1695198"/>
              <a:gd name="connsiteX257" fmla="*/ 359502 w 1483434"/>
              <a:gd name="connsiteY257" fmla="*/ 679757 h 1695198"/>
              <a:gd name="connsiteX258" fmla="*/ 359502 w 1483434"/>
              <a:gd name="connsiteY258" fmla="*/ 679757 h 1695198"/>
              <a:gd name="connsiteX259" fmla="*/ 359502 w 1483434"/>
              <a:gd name="connsiteY259" fmla="*/ 679757 h 1695198"/>
              <a:gd name="connsiteX260" fmla="*/ 359502 w 1483434"/>
              <a:gd name="connsiteY260" fmla="*/ 679757 h 1695198"/>
              <a:gd name="connsiteX261" fmla="*/ 359502 w 1483434"/>
              <a:gd name="connsiteY261" fmla="*/ 679757 h 1695198"/>
              <a:gd name="connsiteX262" fmla="*/ 359502 w 1483434"/>
              <a:gd name="connsiteY262" fmla="*/ 679757 h 1695198"/>
              <a:gd name="connsiteX263" fmla="*/ 359502 w 1483434"/>
              <a:gd name="connsiteY263" fmla="*/ 679757 h 1695198"/>
              <a:gd name="connsiteX264" fmla="*/ 359502 w 1483434"/>
              <a:gd name="connsiteY264" fmla="*/ 679757 h 1695198"/>
              <a:gd name="connsiteX265" fmla="*/ 359502 w 1483434"/>
              <a:gd name="connsiteY265" fmla="*/ 679757 h 1695198"/>
              <a:gd name="connsiteX266" fmla="*/ 361605 w 1483434"/>
              <a:gd name="connsiteY266" fmla="*/ 679757 h 1695198"/>
              <a:gd name="connsiteX267" fmla="*/ 363706 w 1483434"/>
              <a:gd name="connsiteY267" fmla="*/ 679757 h 1695198"/>
              <a:gd name="connsiteX268" fmla="*/ 363706 w 1483434"/>
              <a:gd name="connsiteY268" fmla="*/ 679757 h 1695198"/>
              <a:gd name="connsiteX269" fmla="*/ 1122654 w 1483434"/>
              <a:gd name="connsiteY269" fmla="*/ 679757 h 1695198"/>
              <a:gd name="connsiteX270" fmla="*/ 1122654 w 1483434"/>
              <a:gd name="connsiteY270" fmla="*/ 679757 h 1695198"/>
              <a:gd name="connsiteX271" fmla="*/ 1122654 w 1483434"/>
              <a:gd name="connsiteY271" fmla="*/ 679757 h 1695198"/>
              <a:gd name="connsiteX272" fmla="*/ 1122654 w 1483434"/>
              <a:gd name="connsiteY272" fmla="*/ 679757 h 1695198"/>
              <a:gd name="connsiteX273" fmla="*/ 1122654 w 1483434"/>
              <a:gd name="connsiteY273" fmla="*/ 679757 h 1695198"/>
              <a:gd name="connsiteX274" fmla="*/ 1122654 w 1483434"/>
              <a:gd name="connsiteY274" fmla="*/ 679757 h 1695198"/>
              <a:gd name="connsiteX275" fmla="*/ 1122654 w 1483434"/>
              <a:gd name="connsiteY275" fmla="*/ 679757 h 1695198"/>
              <a:gd name="connsiteX276" fmla="*/ 1122654 w 1483434"/>
              <a:gd name="connsiteY276" fmla="*/ 679757 h 1695198"/>
              <a:gd name="connsiteX277" fmla="*/ 1124757 w 1483434"/>
              <a:gd name="connsiteY277" fmla="*/ 679757 h 1695198"/>
              <a:gd name="connsiteX278" fmla="*/ 1124757 w 1483434"/>
              <a:gd name="connsiteY278" fmla="*/ 679757 h 1695198"/>
              <a:gd name="connsiteX279" fmla="*/ 1124757 w 1483434"/>
              <a:gd name="connsiteY279" fmla="*/ 679757 h 1695198"/>
              <a:gd name="connsiteX280" fmla="*/ 1124757 w 1483434"/>
              <a:gd name="connsiteY280" fmla="*/ 679757 h 1695198"/>
              <a:gd name="connsiteX281" fmla="*/ 1124757 w 1483434"/>
              <a:gd name="connsiteY281" fmla="*/ 679757 h 1695198"/>
              <a:gd name="connsiteX282" fmla="*/ 1124757 w 1483434"/>
              <a:gd name="connsiteY282" fmla="*/ 679757 h 1695198"/>
              <a:gd name="connsiteX283" fmla="*/ 1124757 w 1483434"/>
              <a:gd name="connsiteY283" fmla="*/ 679757 h 1695198"/>
              <a:gd name="connsiteX284" fmla="*/ 1126859 w 1483434"/>
              <a:gd name="connsiteY284" fmla="*/ 679757 h 1695198"/>
              <a:gd name="connsiteX285" fmla="*/ 1126859 w 1483434"/>
              <a:gd name="connsiteY285" fmla="*/ 679757 h 1695198"/>
              <a:gd name="connsiteX286" fmla="*/ 1126859 w 1483434"/>
              <a:gd name="connsiteY286" fmla="*/ 679757 h 1695198"/>
              <a:gd name="connsiteX287" fmla="*/ 1126859 w 1483434"/>
              <a:gd name="connsiteY287" fmla="*/ 679757 h 1695198"/>
              <a:gd name="connsiteX288" fmla="*/ 1126859 w 1483434"/>
              <a:gd name="connsiteY288" fmla="*/ 679757 h 1695198"/>
              <a:gd name="connsiteX289" fmla="*/ 1126859 w 1483434"/>
              <a:gd name="connsiteY289" fmla="*/ 679757 h 1695198"/>
              <a:gd name="connsiteX290" fmla="*/ 1128962 w 1483434"/>
              <a:gd name="connsiteY290" fmla="*/ 679757 h 1695198"/>
              <a:gd name="connsiteX291" fmla="*/ 1128962 w 1483434"/>
              <a:gd name="connsiteY291" fmla="*/ 679757 h 1695198"/>
              <a:gd name="connsiteX292" fmla="*/ 1128962 w 1483434"/>
              <a:gd name="connsiteY292" fmla="*/ 679757 h 1695198"/>
              <a:gd name="connsiteX293" fmla="*/ 1128962 w 1483434"/>
              <a:gd name="connsiteY293" fmla="*/ 679757 h 1695198"/>
              <a:gd name="connsiteX294" fmla="*/ 1128962 w 1483434"/>
              <a:gd name="connsiteY294" fmla="*/ 679757 h 1695198"/>
              <a:gd name="connsiteX295" fmla="*/ 1128962 w 1483434"/>
              <a:gd name="connsiteY295" fmla="*/ 677659 h 1695198"/>
              <a:gd name="connsiteX296" fmla="*/ 1128962 w 1483434"/>
              <a:gd name="connsiteY296" fmla="*/ 677659 h 1695198"/>
              <a:gd name="connsiteX297" fmla="*/ 1128962 w 1483434"/>
              <a:gd name="connsiteY297" fmla="*/ 677659 h 1695198"/>
              <a:gd name="connsiteX298" fmla="*/ 1128962 w 1483434"/>
              <a:gd name="connsiteY298" fmla="*/ 677659 h 1695198"/>
              <a:gd name="connsiteX299" fmla="*/ 1128962 w 1483434"/>
              <a:gd name="connsiteY299" fmla="*/ 677659 h 1695198"/>
              <a:gd name="connsiteX300" fmla="*/ 1128962 w 1483434"/>
              <a:gd name="connsiteY300" fmla="*/ 677659 h 1695198"/>
              <a:gd name="connsiteX301" fmla="*/ 1128962 w 1483434"/>
              <a:gd name="connsiteY301" fmla="*/ 677659 h 1695198"/>
              <a:gd name="connsiteX302" fmla="*/ 1128962 w 1483434"/>
              <a:gd name="connsiteY302" fmla="*/ 677659 h 1695198"/>
              <a:gd name="connsiteX303" fmla="*/ 1128962 w 1483434"/>
              <a:gd name="connsiteY303" fmla="*/ 677659 h 1695198"/>
              <a:gd name="connsiteX304" fmla="*/ 1128962 w 1483434"/>
              <a:gd name="connsiteY304" fmla="*/ 677659 h 1695198"/>
              <a:gd name="connsiteX305" fmla="*/ 1128962 w 1483434"/>
              <a:gd name="connsiteY305" fmla="*/ 677659 h 1695198"/>
              <a:gd name="connsiteX306" fmla="*/ 1128962 w 1483434"/>
              <a:gd name="connsiteY306" fmla="*/ 677659 h 1695198"/>
              <a:gd name="connsiteX307" fmla="*/ 1131063 w 1483434"/>
              <a:gd name="connsiteY307" fmla="*/ 677659 h 1695198"/>
              <a:gd name="connsiteX308" fmla="*/ 1131063 w 1483434"/>
              <a:gd name="connsiteY308" fmla="*/ 677659 h 1695198"/>
              <a:gd name="connsiteX309" fmla="*/ 1131063 w 1483434"/>
              <a:gd name="connsiteY309" fmla="*/ 677659 h 1695198"/>
              <a:gd name="connsiteX310" fmla="*/ 1131063 w 1483434"/>
              <a:gd name="connsiteY310" fmla="*/ 677659 h 1695198"/>
              <a:gd name="connsiteX311" fmla="*/ 1131063 w 1483434"/>
              <a:gd name="connsiteY311" fmla="*/ 677659 h 1695198"/>
              <a:gd name="connsiteX312" fmla="*/ 1131063 w 1483434"/>
              <a:gd name="connsiteY312" fmla="*/ 677659 h 1695198"/>
              <a:gd name="connsiteX313" fmla="*/ 1131063 w 1483434"/>
              <a:gd name="connsiteY313" fmla="*/ 677659 h 1695198"/>
              <a:gd name="connsiteX314" fmla="*/ 1131063 w 1483434"/>
              <a:gd name="connsiteY314" fmla="*/ 677659 h 1695198"/>
              <a:gd name="connsiteX315" fmla="*/ 1131063 w 1483434"/>
              <a:gd name="connsiteY315" fmla="*/ 677659 h 1695198"/>
              <a:gd name="connsiteX316" fmla="*/ 1131063 w 1483434"/>
              <a:gd name="connsiteY316" fmla="*/ 677659 h 1695198"/>
              <a:gd name="connsiteX317" fmla="*/ 1131063 w 1483434"/>
              <a:gd name="connsiteY317" fmla="*/ 677659 h 1695198"/>
              <a:gd name="connsiteX318" fmla="*/ 1131063 w 1483434"/>
              <a:gd name="connsiteY318" fmla="*/ 677659 h 1695198"/>
              <a:gd name="connsiteX319" fmla="*/ 1131063 w 1483434"/>
              <a:gd name="connsiteY319" fmla="*/ 677659 h 1695198"/>
              <a:gd name="connsiteX320" fmla="*/ 1131063 w 1483434"/>
              <a:gd name="connsiteY320" fmla="*/ 677659 h 1695198"/>
              <a:gd name="connsiteX321" fmla="*/ 1131063 w 1483434"/>
              <a:gd name="connsiteY321" fmla="*/ 677659 h 1695198"/>
              <a:gd name="connsiteX322" fmla="*/ 1131063 w 1483434"/>
              <a:gd name="connsiteY322" fmla="*/ 677659 h 1695198"/>
              <a:gd name="connsiteX323" fmla="*/ 1131063 w 1483434"/>
              <a:gd name="connsiteY323" fmla="*/ 677659 h 1695198"/>
              <a:gd name="connsiteX324" fmla="*/ 1131063 w 1483434"/>
              <a:gd name="connsiteY324" fmla="*/ 677659 h 1695198"/>
              <a:gd name="connsiteX325" fmla="*/ 1131063 w 1483434"/>
              <a:gd name="connsiteY325" fmla="*/ 677659 h 1695198"/>
              <a:gd name="connsiteX326" fmla="*/ 1131063 w 1483434"/>
              <a:gd name="connsiteY326" fmla="*/ 677659 h 1695198"/>
              <a:gd name="connsiteX327" fmla="*/ 1131063 w 1483434"/>
              <a:gd name="connsiteY327" fmla="*/ 677659 h 1695198"/>
              <a:gd name="connsiteX328" fmla="*/ 1131063 w 1483434"/>
              <a:gd name="connsiteY328" fmla="*/ 677659 h 1695198"/>
              <a:gd name="connsiteX329" fmla="*/ 1131063 w 1483434"/>
              <a:gd name="connsiteY329" fmla="*/ 677659 h 1695198"/>
              <a:gd name="connsiteX330" fmla="*/ 1131063 w 1483434"/>
              <a:gd name="connsiteY330" fmla="*/ 677659 h 1695198"/>
              <a:gd name="connsiteX331" fmla="*/ 1131063 w 1483434"/>
              <a:gd name="connsiteY331" fmla="*/ 677659 h 1695198"/>
              <a:gd name="connsiteX332" fmla="*/ 1131063 w 1483434"/>
              <a:gd name="connsiteY332" fmla="*/ 677659 h 1695198"/>
              <a:gd name="connsiteX333" fmla="*/ 1131063 w 1483434"/>
              <a:gd name="connsiteY333" fmla="*/ 677659 h 1695198"/>
              <a:gd name="connsiteX334" fmla="*/ 1131063 w 1483434"/>
              <a:gd name="connsiteY334" fmla="*/ 677659 h 1695198"/>
              <a:gd name="connsiteX335" fmla="*/ 1131063 w 1483434"/>
              <a:gd name="connsiteY335" fmla="*/ 677659 h 1695198"/>
              <a:gd name="connsiteX336" fmla="*/ 1131063 w 1483434"/>
              <a:gd name="connsiteY336" fmla="*/ 677659 h 1695198"/>
              <a:gd name="connsiteX337" fmla="*/ 1131063 w 1483434"/>
              <a:gd name="connsiteY337" fmla="*/ 677659 h 1695198"/>
              <a:gd name="connsiteX338" fmla="*/ 1131063 w 1483434"/>
              <a:gd name="connsiteY338" fmla="*/ 677659 h 1695198"/>
              <a:gd name="connsiteX339" fmla="*/ 1131063 w 1483434"/>
              <a:gd name="connsiteY339" fmla="*/ 677659 h 1695198"/>
              <a:gd name="connsiteX340" fmla="*/ 1131063 w 1483434"/>
              <a:gd name="connsiteY340" fmla="*/ 677659 h 1695198"/>
              <a:gd name="connsiteX341" fmla="*/ 1131063 w 1483434"/>
              <a:gd name="connsiteY341" fmla="*/ 675562 h 1695198"/>
              <a:gd name="connsiteX342" fmla="*/ 1131063 w 1483434"/>
              <a:gd name="connsiteY342" fmla="*/ 675562 h 1695198"/>
              <a:gd name="connsiteX343" fmla="*/ 1131063 w 1483434"/>
              <a:gd name="connsiteY343" fmla="*/ 675562 h 1695198"/>
              <a:gd name="connsiteX344" fmla="*/ 1131063 w 1483434"/>
              <a:gd name="connsiteY344" fmla="*/ 675562 h 1695198"/>
              <a:gd name="connsiteX345" fmla="*/ 1131063 w 1483434"/>
              <a:gd name="connsiteY345" fmla="*/ 675562 h 1695198"/>
              <a:gd name="connsiteX346" fmla="*/ 1131063 w 1483434"/>
              <a:gd name="connsiteY346" fmla="*/ 675562 h 1695198"/>
              <a:gd name="connsiteX347" fmla="*/ 1131063 w 1483434"/>
              <a:gd name="connsiteY347" fmla="*/ 675562 h 1695198"/>
              <a:gd name="connsiteX348" fmla="*/ 1131063 w 1483434"/>
              <a:gd name="connsiteY348" fmla="*/ 675562 h 1695198"/>
              <a:gd name="connsiteX349" fmla="*/ 1131063 w 1483434"/>
              <a:gd name="connsiteY349" fmla="*/ 675562 h 1695198"/>
              <a:gd name="connsiteX350" fmla="*/ 1131063 w 1483434"/>
              <a:gd name="connsiteY350" fmla="*/ 675562 h 1695198"/>
              <a:gd name="connsiteX351" fmla="*/ 1131063 w 1483434"/>
              <a:gd name="connsiteY351" fmla="*/ 675562 h 1695198"/>
              <a:gd name="connsiteX352" fmla="*/ 1131063 w 1483434"/>
              <a:gd name="connsiteY352" fmla="*/ 675562 h 1695198"/>
              <a:gd name="connsiteX353" fmla="*/ 1131063 w 1483434"/>
              <a:gd name="connsiteY353" fmla="*/ 675562 h 1695198"/>
              <a:gd name="connsiteX354" fmla="*/ 1131063 w 1483434"/>
              <a:gd name="connsiteY354" fmla="*/ 675562 h 1695198"/>
              <a:gd name="connsiteX355" fmla="*/ 1131063 w 1483434"/>
              <a:gd name="connsiteY355" fmla="*/ 675562 h 1695198"/>
              <a:gd name="connsiteX356" fmla="*/ 1131063 w 1483434"/>
              <a:gd name="connsiteY356" fmla="*/ 675562 h 1695198"/>
              <a:gd name="connsiteX357" fmla="*/ 1131063 w 1483434"/>
              <a:gd name="connsiteY357" fmla="*/ 675562 h 1695198"/>
              <a:gd name="connsiteX358" fmla="*/ 1131063 w 1483434"/>
              <a:gd name="connsiteY358" fmla="*/ 675562 h 1695198"/>
              <a:gd name="connsiteX359" fmla="*/ 1131063 w 1483434"/>
              <a:gd name="connsiteY359" fmla="*/ 675562 h 1695198"/>
              <a:gd name="connsiteX360" fmla="*/ 1131063 w 1483434"/>
              <a:gd name="connsiteY360" fmla="*/ 673464 h 1695198"/>
              <a:gd name="connsiteX361" fmla="*/ 1131063 w 1483434"/>
              <a:gd name="connsiteY361" fmla="*/ 673464 h 1695198"/>
              <a:gd name="connsiteX362" fmla="*/ 1131063 w 1483434"/>
              <a:gd name="connsiteY362" fmla="*/ 673464 h 1695198"/>
              <a:gd name="connsiteX363" fmla="*/ 1131063 w 1483434"/>
              <a:gd name="connsiteY363" fmla="*/ 673464 h 1695198"/>
              <a:gd name="connsiteX364" fmla="*/ 1131063 w 1483434"/>
              <a:gd name="connsiteY364" fmla="*/ 673464 h 1695198"/>
              <a:gd name="connsiteX365" fmla="*/ 1131063 w 1483434"/>
              <a:gd name="connsiteY365" fmla="*/ 673464 h 1695198"/>
              <a:gd name="connsiteX366" fmla="*/ 1131063 w 1483434"/>
              <a:gd name="connsiteY366" fmla="*/ 673464 h 1695198"/>
              <a:gd name="connsiteX367" fmla="*/ 1131063 w 1483434"/>
              <a:gd name="connsiteY367" fmla="*/ 673464 h 1695198"/>
              <a:gd name="connsiteX368" fmla="*/ 1131063 w 1483434"/>
              <a:gd name="connsiteY368" fmla="*/ 673464 h 1695198"/>
              <a:gd name="connsiteX369" fmla="*/ 1131063 w 1483434"/>
              <a:gd name="connsiteY369" fmla="*/ 671365 h 1695198"/>
              <a:gd name="connsiteX370" fmla="*/ 1131063 w 1483434"/>
              <a:gd name="connsiteY370" fmla="*/ 671365 h 1695198"/>
              <a:gd name="connsiteX371" fmla="*/ 1131063 w 1483434"/>
              <a:gd name="connsiteY371" fmla="*/ 671365 h 1695198"/>
              <a:gd name="connsiteX372" fmla="*/ 1131063 w 1483434"/>
              <a:gd name="connsiteY372" fmla="*/ 671365 h 1695198"/>
              <a:gd name="connsiteX373" fmla="*/ 1131063 w 1483434"/>
              <a:gd name="connsiteY373" fmla="*/ 671365 h 1695198"/>
              <a:gd name="connsiteX374" fmla="*/ 1131063 w 1483434"/>
              <a:gd name="connsiteY374" fmla="*/ 671365 h 1695198"/>
              <a:gd name="connsiteX375" fmla="*/ 1131063 w 1483434"/>
              <a:gd name="connsiteY375" fmla="*/ 671365 h 1695198"/>
              <a:gd name="connsiteX376" fmla="*/ 1131063 w 1483434"/>
              <a:gd name="connsiteY376" fmla="*/ 671365 h 1695198"/>
              <a:gd name="connsiteX377" fmla="*/ 1128962 w 1483434"/>
              <a:gd name="connsiteY377" fmla="*/ 671365 h 1695198"/>
              <a:gd name="connsiteX378" fmla="*/ 1128962 w 1483434"/>
              <a:gd name="connsiteY378" fmla="*/ 671365 h 1695198"/>
              <a:gd name="connsiteX379" fmla="*/ 1128962 w 1483434"/>
              <a:gd name="connsiteY379" fmla="*/ 671365 h 1695198"/>
              <a:gd name="connsiteX380" fmla="*/ 1128962 w 1483434"/>
              <a:gd name="connsiteY380" fmla="*/ 671365 h 1695198"/>
              <a:gd name="connsiteX381" fmla="*/ 1128962 w 1483434"/>
              <a:gd name="connsiteY381" fmla="*/ 671365 h 1695198"/>
              <a:gd name="connsiteX382" fmla="*/ 1128962 w 1483434"/>
              <a:gd name="connsiteY382" fmla="*/ 671365 h 1695198"/>
              <a:gd name="connsiteX383" fmla="*/ 1128962 w 1483434"/>
              <a:gd name="connsiteY383" fmla="*/ 671365 h 1695198"/>
              <a:gd name="connsiteX384" fmla="*/ 1128962 w 1483434"/>
              <a:gd name="connsiteY384" fmla="*/ 671365 h 1695198"/>
              <a:gd name="connsiteX385" fmla="*/ 1128962 w 1483434"/>
              <a:gd name="connsiteY385" fmla="*/ 671365 h 1695198"/>
              <a:gd name="connsiteX386" fmla="*/ 1128962 w 1483434"/>
              <a:gd name="connsiteY386" fmla="*/ 671365 h 1695198"/>
              <a:gd name="connsiteX387" fmla="*/ 1128962 w 1483434"/>
              <a:gd name="connsiteY387" fmla="*/ 671365 h 1695198"/>
              <a:gd name="connsiteX388" fmla="*/ 1128962 w 1483434"/>
              <a:gd name="connsiteY388" fmla="*/ 669267 h 1695198"/>
              <a:gd name="connsiteX389" fmla="*/ 1128962 w 1483434"/>
              <a:gd name="connsiteY389" fmla="*/ 669267 h 1695198"/>
              <a:gd name="connsiteX390" fmla="*/ 1128962 w 1483434"/>
              <a:gd name="connsiteY390" fmla="*/ 669267 h 1695198"/>
              <a:gd name="connsiteX391" fmla="*/ 1128962 w 1483434"/>
              <a:gd name="connsiteY391" fmla="*/ 669267 h 1695198"/>
              <a:gd name="connsiteX392" fmla="*/ 1128962 w 1483434"/>
              <a:gd name="connsiteY392" fmla="*/ 669267 h 1695198"/>
              <a:gd name="connsiteX393" fmla="*/ 1128962 w 1483434"/>
              <a:gd name="connsiteY393" fmla="*/ 669267 h 1695198"/>
              <a:gd name="connsiteX394" fmla="*/ 1126859 w 1483434"/>
              <a:gd name="connsiteY394" fmla="*/ 669267 h 1695198"/>
              <a:gd name="connsiteX395" fmla="*/ 1126859 w 1483434"/>
              <a:gd name="connsiteY395" fmla="*/ 669267 h 1695198"/>
              <a:gd name="connsiteX396" fmla="*/ 1126859 w 1483434"/>
              <a:gd name="connsiteY396" fmla="*/ 669267 h 1695198"/>
              <a:gd name="connsiteX397" fmla="*/ 1126859 w 1483434"/>
              <a:gd name="connsiteY397" fmla="*/ 669267 h 1695198"/>
              <a:gd name="connsiteX398" fmla="*/ 1126859 w 1483434"/>
              <a:gd name="connsiteY398" fmla="*/ 669267 h 1695198"/>
              <a:gd name="connsiteX399" fmla="*/ 1124757 w 1483434"/>
              <a:gd name="connsiteY399" fmla="*/ 669267 h 1695198"/>
              <a:gd name="connsiteX400" fmla="*/ 1124757 w 1483434"/>
              <a:gd name="connsiteY400" fmla="*/ 669267 h 1695198"/>
              <a:gd name="connsiteX401" fmla="*/ 1124757 w 1483434"/>
              <a:gd name="connsiteY401" fmla="*/ 669267 h 1695198"/>
              <a:gd name="connsiteX402" fmla="*/ 1124757 w 1483434"/>
              <a:gd name="connsiteY402" fmla="*/ 669267 h 1695198"/>
              <a:gd name="connsiteX403" fmla="*/ 1124757 w 1483434"/>
              <a:gd name="connsiteY403" fmla="*/ 669267 h 1695198"/>
              <a:gd name="connsiteX404" fmla="*/ 1124757 w 1483434"/>
              <a:gd name="connsiteY404" fmla="*/ 669267 h 1695198"/>
              <a:gd name="connsiteX405" fmla="*/ 1124757 w 1483434"/>
              <a:gd name="connsiteY405" fmla="*/ 669267 h 1695198"/>
              <a:gd name="connsiteX406" fmla="*/ 1122654 w 1483434"/>
              <a:gd name="connsiteY406" fmla="*/ 669267 h 1695198"/>
              <a:gd name="connsiteX407" fmla="*/ 1122654 w 1483434"/>
              <a:gd name="connsiteY407" fmla="*/ 669267 h 1695198"/>
              <a:gd name="connsiteX408" fmla="*/ 1122654 w 1483434"/>
              <a:gd name="connsiteY408" fmla="*/ 669267 h 1695198"/>
              <a:gd name="connsiteX409" fmla="*/ 1122654 w 1483434"/>
              <a:gd name="connsiteY409" fmla="*/ 669267 h 1695198"/>
              <a:gd name="connsiteX410" fmla="*/ 1122654 w 1483434"/>
              <a:gd name="connsiteY410" fmla="*/ 669267 h 1695198"/>
              <a:gd name="connsiteX411" fmla="*/ 1122654 w 1483434"/>
              <a:gd name="connsiteY411" fmla="*/ 669267 h 1695198"/>
              <a:gd name="connsiteX412" fmla="*/ 1122654 w 1483434"/>
              <a:gd name="connsiteY412" fmla="*/ 669267 h 1695198"/>
              <a:gd name="connsiteX413" fmla="*/ 1122654 w 1483434"/>
              <a:gd name="connsiteY413" fmla="*/ 669267 h 1695198"/>
              <a:gd name="connsiteX414" fmla="*/ 1122654 w 1483434"/>
              <a:gd name="connsiteY414" fmla="*/ 669267 h 1695198"/>
              <a:gd name="connsiteX415" fmla="*/ 361605 w 1483434"/>
              <a:gd name="connsiteY415" fmla="*/ 669267 h 1695198"/>
              <a:gd name="connsiteX416" fmla="*/ 361605 w 1483434"/>
              <a:gd name="connsiteY416" fmla="*/ 669267 h 1695198"/>
              <a:gd name="connsiteX417" fmla="*/ 361605 w 1483434"/>
              <a:gd name="connsiteY417" fmla="*/ 669267 h 1695198"/>
              <a:gd name="connsiteX418" fmla="*/ 363706 w 1483434"/>
              <a:gd name="connsiteY418" fmla="*/ 472055 h 1695198"/>
              <a:gd name="connsiteX419" fmla="*/ 363706 w 1483434"/>
              <a:gd name="connsiteY419" fmla="*/ 472055 h 1695198"/>
              <a:gd name="connsiteX420" fmla="*/ 784176 w 1483434"/>
              <a:gd name="connsiteY420" fmla="*/ 472055 h 1695198"/>
              <a:gd name="connsiteX421" fmla="*/ 824120 w 1483434"/>
              <a:gd name="connsiteY421" fmla="*/ 432191 h 1695198"/>
              <a:gd name="connsiteX422" fmla="*/ 784176 w 1483434"/>
              <a:gd name="connsiteY422" fmla="*/ 392329 h 1695198"/>
              <a:gd name="connsiteX423" fmla="*/ 363706 w 1483434"/>
              <a:gd name="connsiteY423" fmla="*/ 392329 h 1695198"/>
              <a:gd name="connsiteX424" fmla="*/ 323762 w 1483434"/>
              <a:gd name="connsiteY424" fmla="*/ 432191 h 1695198"/>
              <a:gd name="connsiteX425" fmla="*/ 363706 w 1483434"/>
              <a:gd name="connsiteY425" fmla="*/ 472055 h 1695198"/>
              <a:gd name="connsiteX426" fmla="*/ 363706 w 1483434"/>
              <a:gd name="connsiteY426" fmla="*/ 472055 h 169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</a:cxnLst>
            <a:rect l="l" t="t" r="r" b="b"/>
            <a:pathLst>
              <a:path w="1483434" h="1695198">
                <a:moveTo>
                  <a:pt x="653830" y="983970"/>
                </a:moveTo>
                <a:cubicBezTo>
                  <a:pt x="653830" y="962990"/>
                  <a:pt x="634910" y="946206"/>
                  <a:pt x="613886" y="946206"/>
                </a:cubicBezTo>
                <a:lnTo>
                  <a:pt x="361605" y="946206"/>
                </a:lnTo>
                <a:cubicBezTo>
                  <a:pt x="338478" y="946206"/>
                  <a:pt x="321659" y="962990"/>
                  <a:pt x="321659" y="983970"/>
                </a:cubicBezTo>
                <a:cubicBezTo>
                  <a:pt x="321659" y="1007049"/>
                  <a:pt x="338478" y="1023833"/>
                  <a:pt x="361605" y="1023833"/>
                </a:cubicBezTo>
                <a:lnTo>
                  <a:pt x="613886" y="1023833"/>
                </a:lnTo>
                <a:cubicBezTo>
                  <a:pt x="637011" y="1023833"/>
                  <a:pt x="653830" y="1004951"/>
                  <a:pt x="653830" y="983970"/>
                </a:cubicBezTo>
                <a:lnTo>
                  <a:pt x="653830" y="983970"/>
                </a:lnTo>
                <a:close/>
                <a:moveTo>
                  <a:pt x="1120553" y="883265"/>
                </a:moveTo>
                <a:lnTo>
                  <a:pt x="1120553" y="883265"/>
                </a:lnTo>
                <a:cubicBezTo>
                  <a:pt x="1080607" y="843403"/>
                  <a:pt x="1025947" y="818227"/>
                  <a:pt x="964978" y="818227"/>
                </a:cubicBezTo>
                <a:cubicBezTo>
                  <a:pt x="904010" y="818227"/>
                  <a:pt x="849348" y="843403"/>
                  <a:pt x="809404" y="883265"/>
                </a:cubicBezTo>
                <a:cubicBezTo>
                  <a:pt x="769460" y="923129"/>
                  <a:pt x="744232" y="977676"/>
                  <a:pt x="744232" y="1038519"/>
                </a:cubicBezTo>
                <a:cubicBezTo>
                  <a:pt x="744232" y="1067892"/>
                  <a:pt x="748436" y="1095165"/>
                  <a:pt x="761051" y="1122439"/>
                </a:cubicBezTo>
                <a:lnTo>
                  <a:pt x="622295" y="1365810"/>
                </a:lnTo>
                <a:cubicBezTo>
                  <a:pt x="615989" y="1374203"/>
                  <a:pt x="613886" y="1384691"/>
                  <a:pt x="615989" y="1397280"/>
                </a:cubicBezTo>
                <a:cubicBezTo>
                  <a:pt x="622295" y="1418259"/>
                  <a:pt x="643320" y="1430848"/>
                  <a:pt x="664342" y="1424555"/>
                </a:cubicBezTo>
                <a:lnTo>
                  <a:pt x="773664" y="1395182"/>
                </a:lnTo>
                <a:lnTo>
                  <a:pt x="803098" y="1506377"/>
                </a:lnTo>
                <a:cubicBezTo>
                  <a:pt x="805200" y="1514769"/>
                  <a:pt x="811507" y="1525259"/>
                  <a:pt x="822019" y="1529454"/>
                </a:cubicBezTo>
                <a:cubicBezTo>
                  <a:pt x="840939" y="1539945"/>
                  <a:pt x="864066" y="1533651"/>
                  <a:pt x="874578" y="1514769"/>
                </a:cubicBezTo>
                <a:lnTo>
                  <a:pt x="964978" y="1359515"/>
                </a:lnTo>
                <a:lnTo>
                  <a:pt x="1053278" y="1512670"/>
                </a:lnTo>
                <a:cubicBezTo>
                  <a:pt x="1057482" y="1523161"/>
                  <a:pt x="1067994" y="1529454"/>
                  <a:pt x="1078506" y="1533651"/>
                </a:cubicBezTo>
                <a:cubicBezTo>
                  <a:pt x="1099528" y="1537846"/>
                  <a:pt x="1120553" y="1525259"/>
                  <a:pt x="1126859" y="1506377"/>
                </a:cubicBezTo>
                <a:lnTo>
                  <a:pt x="1156291" y="1395182"/>
                </a:lnTo>
                <a:lnTo>
                  <a:pt x="1265615" y="1424555"/>
                </a:lnTo>
                <a:cubicBezTo>
                  <a:pt x="1276125" y="1426651"/>
                  <a:pt x="1286637" y="1424555"/>
                  <a:pt x="1295047" y="1420358"/>
                </a:cubicBezTo>
                <a:cubicBezTo>
                  <a:pt x="1313968" y="1411966"/>
                  <a:pt x="1320275" y="1386790"/>
                  <a:pt x="1309763" y="1367907"/>
                </a:cubicBezTo>
                <a:lnTo>
                  <a:pt x="1168906" y="1124538"/>
                </a:lnTo>
                <a:cubicBezTo>
                  <a:pt x="1179418" y="1097263"/>
                  <a:pt x="1185725" y="1069988"/>
                  <a:pt x="1185725" y="1040617"/>
                </a:cubicBezTo>
                <a:cubicBezTo>
                  <a:pt x="1185725" y="977676"/>
                  <a:pt x="1160497" y="923129"/>
                  <a:pt x="1120553" y="883265"/>
                </a:cubicBezTo>
                <a:lnTo>
                  <a:pt x="1120553" y="883265"/>
                </a:lnTo>
                <a:close/>
                <a:moveTo>
                  <a:pt x="931341" y="1260909"/>
                </a:moveTo>
                <a:lnTo>
                  <a:pt x="931341" y="1260909"/>
                </a:lnTo>
                <a:lnTo>
                  <a:pt x="855657" y="1393083"/>
                </a:lnTo>
                <a:lnTo>
                  <a:pt x="838838" y="1336437"/>
                </a:lnTo>
                <a:cubicBezTo>
                  <a:pt x="834632" y="1315456"/>
                  <a:pt x="811507" y="1302869"/>
                  <a:pt x="790483" y="1309163"/>
                </a:cubicBezTo>
                <a:lnTo>
                  <a:pt x="790483" y="1309163"/>
                </a:lnTo>
                <a:lnTo>
                  <a:pt x="733720" y="1323848"/>
                </a:lnTo>
                <a:lnTo>
                  <a:pt x="807301" y="1195871"/>
                </a:lnTo>
                <a:lnTo>
                  <a:pt x="807301" y="1195871"/>
                </a:lnTo>
                <a:cubicBezTo>
                  <a:pt x="840939" y="1231536"/>
                  <a:pt x="882988" y="1250418"/>
                  <a:pt x="929238" y="1258811"/>
                </a:cubicBezTo>
                <a:lnTo>
                  <a:pt x="929238" y="1258811"/>
                </a:lnTo>
                <a:lnTo>
                  <a:pt x="929238" y="1258811"/>
                </a:lnTo>
                <a:lnTo>
                  <a:pt x="931341" y="1260909"/>
                </a:lnTo>
                <a:lnTo>
                  <a:pt x="931341" y="1260909"/>
                </a:lnTo>
                <a:close/>
                <a:moveTo>
                  <a:pt x="847247" y="1118244"/>
                </a:moveTo>
                <a:lnTo>
                  <a:pt x="847247" y="1118244"/>
                </a:lnTo>
                <a:lnTo>
                  <a:pt x="845144" y="1116146"/>
                </a:lnTo>
                <a:lnTo>
                  <a:pt x="845144" y="1116146"/>
                </a:lnTo>
                <a:cubicBezTo>
                  <a:pt x="830429" y="1093068"/>
                  <a:pt x="822019" y="1067892"/>
                  <a:pt x="822019" y="1038519"/>
                </a:cubicBezTo>
                <a:cubicBezTo>
                  <a:pt x="822019" y="1000754"/>
                  <a:pt x="838838" y="962990"/>
                  <a:pt x="864066" y="937814"/>
                </a:cubicBezTo>
                <a:cubicBezTo>
                  <a:pt x="889294" y="912638"/>
                  <a:pt x="925034" y="895854"/>
                  <a:pt x="964978" y="895854"/>
                </a:cubicBezTo>
                <a:cubicBezTo>
                  <a:pt x="1004922" y="895854"/>
                  <a:pt x="1040663" y="912638"/>
                  <a:pt x="1065891" y="937814"/>
                </a:cubicBezTo>
                <a:cubicBezTo>
                  <a:pt x="1091119" y="962990"/>
                  <a:pt x="1107938" y="1000754"/>
                  <a:pt x="1107938" y="1038519"/>
                </a:cubicBezTo>
                <a:cubicBezTo>
                  <a:pt x="1107938" y="1076284"/>
                  <a:pt x="1093222" y="1111949"/>
                  <a:pt x="1067994" y="1137125"/>
                </a:cubicBezTo>
                <a:lnTo>
                  <a:pt x="1065891" y="1139223"/>
                </a:lnTo>
                <a:cubicBezTo>
                  <a:pt x="1004922" y="1202165"/>
                  <a:pt x="893498" y="1195871"/>
                  <a:pt x="847247" y="1118244"/>
                </a:cubicBezTo>
                <a:lnTo>
                  <a:pt x="847247" y="1118244"/>
                </a:lnTo>
                <a:close/>
                <a:moveTo>
                  <a:pt x="1196237" y="1323848"/>
                </a:moveTo>
                <a:lnTo>
                  <a:pt x="1196237" y="1323848"/>
                </a:lnTo>
                <a:lnTo>
                  <a:pt x="1139472" y="1307064"/>
                </a:lnTo>
                <a:cubicBezTo>
                  <a:pt x="1118450" y="1302869"/>
                  <a:pt x="1097426" y="1315456"/>
                  <a:pt x="1091119" y="1334339"/>
                </a:cubicBezTo>
                <a:lnTo>
                  <a:pt x="1076403" y="1390987"/>
                </a:lnTo>
                <a:lnTo>
                  <a:pt x="1000719" y="1258811"/>
                </a:lnTo>
                <a:lnTo>
                  <a:pt x="998616" y="1254615"/>
                </a:lnTo>
                <a:lnTo>
                  <a:pt x="998616" y="1254615"/>
                </a:lnTo>
                <a:lnTo>
                  <a:pt x="998616" y="1254615"/>
                </a:lnTo>
                <a:lnTo>
                  <a:pt x="1000719" y="1254615"/>
                </a:lnTo>
                <a:lnTo>
                  <a:pt x="1000719" y="1254615"/>
                </a:lnTo>
                <a:cubicBezTo>
                  <a:pt x="1044868" y="1246223"/>
                  <a:pt x="1086915" y="1227341"/>
                  <a:pt x="1120553" y="1193773"/>
                </a:cubicBezTo>
                <a:lnTo>
                  <a:pt x="1120553" y="1193773"/>
                </a:lnTo>
                <a:lnTo>
                  <a:pt x="1196237" y="1323848"/>
                </a:lnTo>
                <a:lnTo>
                  <a:pt x="1196237" y="1323848"/>
                </a:lnTo>
                <a:close/>
                <a:moveTo>
                  <a:pt x="1465337" y="493034"/>
                </a:moveTo>
                <a:lnTo>
                  <a:pt x="1465337" y="493034"/>
                </a:lnTo>
                <a:lnTo>
                  <a:pt x="994410" y="18882"/>
                </a:lnTo>
                <a:cubicBezTo>
                  <a:pt x="981797" y="8392"/>
                  <a:pt x="967081" y="0"/>
                  <a:pt x="948160" y="0"/>
                </a:cubicBezTo>
                <a:lnTo>
                  <a:pt x="174496" y="0"/>
                </a:lnTo>
                <a:cubicBezTo>
                  <a:pt x="126141" y="0"/>
                  <a:pt x="81993" y="20980"/>
                  <a:pt x="50456" y="50352"/>
                </a:cubicBezTo>
                <a:cubicBezTo>
                  <a:pt x="18922" y="81823"/>
                  <a:pt x="0" y="125881"/>
                  <a:pt x="0" y="174136"/>
                </a:cubicBezTo>
                <a:lnTo>
                  <a:pt x="0" y="1521062"/>
                </a:lnTo>
                <a:cubicBezTo>
                  <a:pt x="0" y="1569318"/>
                  <a:pt x="18922" y="1611278"/>
                  <a:pt x="50456" y="1644846"/>
                </a:cubicBezTo>
                <a:lnTo>
                  <a:pt x="50456" y="1644846"/>
                </a:lnTo>
                <a:lnTo>
                  <a:pt x="50456" y="1644846"/>
                </a:lnTo>
                <a:cubicBezTo>
                  <a:pt x="81993" y="1676316"/>
                  <a:pt x="126141" y="1695199"/>
                  <a:pt x="174496" y="1695199"/>
                </a:cubicBezTo>
                <a:lnTo>
                  <a:pt x="1309763" y="1695199"/>
                </a:lnTo>
                <a:cubicBezTo>
                  <a:pt x="1356015" y="1695199"/>
                  <a:pt x="1400165" y="1676316"/>
                  <a:pt x="1431699" y="1644846"/>
                </a:cubicBezTo>
                <a:lnTo>
                  <a:pt x="1431699" y="1644846"/>
                </a:lnTo>
                <a:lnTo>
                  <a:pt x="1431699" y="1644846"/>
                </a:lnTo>
                <a:cubicBezTo>
                  <a:pt x="1463234" y="1613375"/>
                  <a:pt x="1482156" y="1569318"/>
                  <a:pt x="1482156" y="1521062"/>
                </a:cubicBezTo>
                <a:lnTo>
                  <a:pt x="1482156" y="537093"/>
                </a:lnTo>
                <a:cubicBezTo>
                  <a:pt x="1486361" y="520309"/>
                  <a:pt x="1480053" y="503524"/>
                  <a:pt x="1465337" y="493034"/>
                </a:cubicBezTo>
                <a:lnTo>
                  <a:pt x="1465337" y="493034"/>
                </a:lnTo>
                <a:close/>
                <a:moveTo>
                  <a:pt x="986001" y="197214"/>
                </a:moveTo>
                <a:lnTo>
                  <a:pt x="986001" y="197214"/>
                </a:lnTo>
                <a:lnTo>
                  <a:pt x="1288740" y="499328"/>
                </a:lnTo>
                <a:lnTo>
                  <a:pt x="1057482" y="499328"/>
                </a:lnTo>
                <a:cubicBezTo>
                  <a:pt x="1038560" y="499328"/>
                  <a:pt x="1021741" y="490935"/>
                  <a:pt x="1007025" y="478348"/>
                </a:cubicBezTo>
                <a:lnTo>
                  <a:pt x="1004922" y="476250"/>
                </a:lnTo>
                <a:cubicBezTo>
                  <a:pt x="992309" y="463663"/>
                  <a:pt x="986001" y="446879"/>
                  <a:pt x="986001" y="427996"/>
                </a:cubicBezTo>
                <a:lnTo>
                  <a:pt x="986001" y="197214"/>
                </a:lnTo>
                <a:lnTo>
                  <a:pt x="986001" y="197214"/>
                </a:lnTo>
                <a:close/>
                <a:moveTo>
                  <a:pt x="1356015" y="1521062"/>
                </a:moveTo>
                <a:lnTo>
                  <a:pt x="1356015" y="1521062"/>
                </a:lnTo>
                <a:cubicBezTo>
                  <a:pt x="1356015" y="1533651"/>
                  <a:pt x="1351811" y="1544142"/>
                  <a:pt x="1343402" y="1552534"/>
                </a:cubicBezTo>
                <a:cubicBezTo>
                  <a:pt x="1334991" y="1560926"/>
                  <a:pt x="1324480" y="1567220"/>
                  <a:pt x="1311865" y="1567220"/>
                </a:cubicBezTo>
                <a:lnTo>
                  <a:pt x="176597" y="1567220"/>
                </a:lnTo>
                <a:cubicBezTo>
                  <a:pt x="163984" y="1567220"/>
                  <a:pt x="153471" y="1560926"/>
                  <a:pt x="145062" y="1552534"/>
                </a:cubicBezTo>
                <a:cubicBezTo>
                  <a:pt x="136653" y="1544142"/>
                  <a:pt x="132449" y="1533651"/>
                  <a:pt x="132449" y="1521062"/>
                </a:cubicBezTo>
                <a:lnTo>
                  <a:pt x="132449" y="174136"/>
                </a:lnTo>
                <a:cubicBezTo>
                  <a:pt x="132449" y="161547"/>
                  <a:pt x="136653" y="151057"/>
                  <a:pt x="145062" y="142665"/>
                </a:cubicBezTo>
                <a:cubicBezTo>
                  <a:pt x="153471" y="134273"/>
                  <a:pt x="163984" y="130077"/>
                  <a:pt x="176597" y="130077"/>
                </a:cubicBezTo>
                <a:lnTo>
                  <a:pt x="910317" y="130077"/>
                </a:lnTo>
                <a:lnTo>
                  <a:pt x="910317" y="425898"/>
                </a:lnTo>
                <a:cubicBezTo>
                  <a:pt x="910317" y="465759"/>
                  <a:pt x="927135" y="501426"/>
                  <a:pt x="952363" y="528701"/>
                </a:cubicBezTo>
                <a:lnTo>
                  <a:pt x="956569" y="532896"/>
                </a:lnTo>
                <a:cubicBezTo>
                  <a:pt x="983900" y="560170"/>
                  <a:pt x="1019640" y="576954"/>
                  <a:pt x="1061687" y="576954"/>
                </a:cubicBezTo>
                <a:lnTo>
                  <a:pt x="1360221" y="576954"/>
                </a:lnTo>
                <a:lnTo>
                  <a:pt x="1360221" y="1521062"/>
                </a:lnTo>
                <a:lnTo>
                  <a:pt x="1356015" y="1521062"/>
                </a:lnTo>
                <a:close/>
                <a:moveTo>
                  <a:pt x="361605" y="669267"/>
                </a:moveTo>
                <a:lnTo>
                  <a:pt x="361605" y="669267"/>
                </a:lnTo>
                <a:lnTo>
                  <a:pt x="361605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69267"/>
                </a:lnTo>
                <a:lnTo>
                  <a:pt x="359502" y="671365"/>
                </a:lnTo>
                <a:lnTo>
                  <a:pt x="359502" y="671365"/>
                </a:lnTo>
                <a:lnTo>
                  <a:pt x="359502" y="671365"/>
                </a:lnTo>
                <a:lnTo>
                  <a:pt x="359502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1365"/>
                </a:lnTo>
                <a:lnTo>
                  <a:pt x="357399" y="673464"/>
                </a:lnTo>
                <a:lnTo>
                  <a:pt x="357399" y="673464"/>
                </a:lnTo>
                <a:lnTo>
                  <a:pt x="357399" y="673464"/>
                </a:lnTo>
                <a:lnTo>
                  <a:pt x="357399" y="673464"/>
                </a:lnTo>
                <a:lnTo>
                  <a:pt x="355296" y="673464"/>
                </a:lnTo>
                <a:lnTo>
                  <a:pt x="355296" y="673464"/>
                </a:lnTo>
                <a:lnTo>
                  <a:pt x="355296" y="673464"/>
                </a:lnTo>
                <a:lnTo>
                  <a:pt x="355296" y="673464"/>
                </a:lnTo>
                <a:lnTo>
                  <a:pt x="355296" y="673464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5562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5296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7399" y="677659"/>
                </a:lnTo>
                <a:lnTo>
                  <a:pt x="359502" y="677659"/>
                </a:lnTo>
                <a:lnTo>
                  <a:pt x="359502" y="677659"/>
                </a:lnTo>
                <a:lnTo>
                  <a:pt x="359502" y="677659"/>
                </a:lnTo>
                <a:lnTo>
                  <a:pt x="359502" y="677659"/>
                </a:lnTo>
                <a:lnTo>
                  <a:pt x="359502" y="677659"/>
                </a:lnTo>
                <a:lnTo>
                  <a:pt x="359502" y="677659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59502" y="679757"/>
                </a:lnTo>
                <a:lnTo>
                  <a:pt x="361605" y="679757"/>
                </a:lnTo>
                <a:lnTo>
                  <a:pt x="363706" y="679757"/>
                </a:lnTo>
                <a:lnTo>
                  <a:pt x="363706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2654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4757" y="679757"/>
                </a:lnTo>
                <a:lnTo>
                  <a:pt x="1126859" y="679757"/>
                </a:lnTo>
                <a:lnTo>
                  <a:pt x="1126859" y="679757"/>
                </a:lnTo>
                <a:lnTo>
                  <a:pt x="1126859" y="679757"/>
                </a:lnTo>
                <a:lnTo>
                  <a:pt x="1126859" y="679757"/>
                </a:lnTo>
                <a:lnTo>
                  <a:pt x="1126859" y="679757"/>
                </a:lnTo>
                <a:lnTo>
                  <a:pt x="1126859" y="679757"/>
                </a:lnTo>
                <a:lnTo>
                  <a:pt x="1128962" y="679757"/>
                </a:lnTo>
                <a:lnTo>
                  <a:pt x="1128962" y="679757"/>
                </a:lnTo>
                <a:lnTo>
                  <a:pt x="1128962" y="679757"/>
                </a:lnTo>
                <a:lnTo>
                  <a:pt x="1128962" y="679757"/>
                </a:lnTo>
                <a:lnTo>
                  <a:pt x="1128962" y="679757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28962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7659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5562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3464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31063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71365"/>
                </a:lnTo>
                <a:lnTo>
                  <a:pt x="1128962" y="669267"/>
                </a:lnTo>
                <a:lnTo>
                  <a:pt x="1128962" y="669267"/>
                </a:lnTo>
                <a:lnTo>
                  <a:pt x="1128962" y="669267"/>
                </a:lnTo>
                <a:lnTo>
                  <a:pt x="1128962" y="669267"/>
                </a:lnTo>
                <a:lnTo>
                  <a:pt x="1128962" y="669267"/>
                </a:lnTo>
                <a:lnTo>
                  <a:pt x="1128962" y="669267"/>
                </a:lnTo>
                <a:lnTo>
                  <a:pt x="1126859" y="669267"/>
                </a:lnTo>
                <a:lnTo>
                  <a:pt x="1126859" y="669267"/>
                </a:lnTo>
                <a:lnTo>
                  <a:pt x="1126859" y="669267"/>
                </a:lnTo>
                <a:lnTo>
                  <a:pt x="1126859" y="669267"/>
                </a:lnTo>
                <a:lnTo>
                  <a:pt x="1126859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4757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1122654" y="669267"/>
                </a:lnTo>
                <a:lnTo>
                  <a:pt x="361605" y="669267"/>
                </a:lnTo>
                <a:lnTo>
                  <a:pt x="361605" y="669267"/>
                </a:lnTo>
                <a:lnTo>
                  <a:pt x="361605" y="669267"/>
                </a:lnTo>
                <a:close/>
                <a:moveTo>
                  <a:pt x="363706" y="472055"/>
                </a:moveTo>
                <a:lnTo>
                  <a:pt x="363706" y="472055"/>
                </a:lnTo>
                <a:lnTo>
                  <a:pt x="784176" y="472055"/>
                </a:lnTo>
                <a:cubicBezTo>
                  <a:pt x="805200" y="472055"/>
                  <a:pt x="824120" y="455271"/>
                  <a:pt x="824120" y="432191"/>
                </a:cubicBezTo>
                <a:cubicBezTo>
                  <a:pt x="824120" y="411212"/>
                  <a:pt x="805200" y="392329"/>
                  <a:pt x="784176" y="392329"/>
                </a:cubicBezTo>
                <a:lnTo>
                  <a:pt x="363706" y="392329"/>
                </a:lnTo>
                <a:cubicBezTo>
                  <a:pt x="340580" y="392329"/>
                  <a:pt x="323762" y="411212"/>
                  <a:pt x="323762" y="432191"/>
                </a:cubicBezTo>
                <a:cubicBezTo>
                  <a:pt x="323762" y="455271"/>
                  <a:pt x="340580" y="472055"/>
                  <a:pt x="363706" y="472055"/>
                </a:cubicBezTo>
                <a:lnTo>
                  <a:pt x="363706" y="472055"/>
                </a:lnTo>
                <a:close/>
              </a:path>
            </a:pathLst>
          </a:custGeom>
          <a:solidFill>
            <a:srgbClr val="851B1F"/>
          </a:solidFill>
          <a:ln w="60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6D90C83-F81E-46CC-9E5D-6E4801A9F322}"/>
              </a:ext>
            </a:extLst>
          </p:cNvPr>
          <p:cNvSpPr/>
          <p:nvPr/>
        </p:nvSpPr>
        <p:spPr>
          <a:xfrm>
            <a:off x="7503294" y="2437195"/>
            <a:ext cx="3348385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0000"/>
              </a:lnSpc>
              <a:buClr>
                <a:srgbClr val="FEEFAC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进一步发展中国特色社会主义，在前进道路上还会遇到新的严峻挑战、新的复杂因素，</a:t>
            </a:r>
          </a:p>
        </p:txBody>
      </p:sp>
      <p:sp>
        <p:nvSpPr>
          <p:cNvPr id="33" name="Rectangle 10">
            <a:extLst>
              <a:ext uri="{FF2B5EF4-FFF2-40B4-BE49-F238E27FC236}">
                <a16:creationId xmlns="" xmlns:a16="http://schemas.microsoft.com/office/drawing/2014/main" id="{704ABF92-A4D5-4041-80A0-30B2844B79B8}"/>
              </a:ext>
            </a:extLst>
          </p:cNvPr>
          <p:cNvSpPr/>
          <p:nvPr/>
        </p:nvSpPr>
        <p:spPr>
          <a:xfrm rot="16200000">
            <a:off x="3330007" y="685741"/>
            <a:ext cx="1242202" cy="4289790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711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4" grpId="0" animBg="1"/>
      <p:bldP spid="5" grpId="0"/>
      <p:bldP spid="9" grpId="0" animBg="1"/>
      <p:bldP spid="10" grpId="0"/>
      <p:bldP spid="14" grpId="0" animBg="1"/>
      <p:bldP spid="19" grpId="0" animBg="1"/>
      <p:bldP spid="28" grpId="0"/>
      <p:bldP spid="29" grpId="0" animBg="1"/>
      <p:bldP spid="30" grpId="0"/>
      <p:bldP spid="31" grpId="0" animBg="1"/>
      <p:bldP spid="32" grpId="0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7B50E810-8704-418E-A9EF-B887F0833A88}"/>
              </a:ext>
            </a:extLst>
          </p:cNvPr>
          <p:cNvSpPr/>
          <p:nvPr/>
        </p:nvSpPr>
        <p:spPr>
          <a:xfrm>
            <a:off x="2655186" y="2517776"/>
            <a:ext cx="2619084" cy="26190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593DF14-D8F1-446F-B2F2-F5FA58139E76}"/>
              </a:ext>
            </a:extLst>
          </p:cNvPr>
          <p:cNvSpPr/>
          <p:nvPr/>
        </p:nvSpPr>
        <p:spPr>
          <a:xfrm flipH="1">
            <a:off x="6934277" y="2517776"/>
            <a:ext cx="2619084" cy="26190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8" name="弧形 7">
            <a:extLst>
              <a:ext uri="{FF2B5EF4-FFF2-40B4-BE49-F238E27FC236}">
                <a16:creationId xmlns="" xmlns:a16="http://schemas.microsoft.com/office/drawing/2014/main" id="{385B4F05-80A4-47A7-A740-ED0CBD6A6ACB}"/>
              </a:ext>
            </a:extLst>
          </p:cNvPr>
          <p:cNvSpPr/>
          <p:nvPr/>
        </p:nvSpPr>
        <p:spPr>
          <a:xfrm>
            <a:off x="1414217" y="1488513"/>
            <a:ext cx="4677610" cy="4677610"/>
          </a:xfrm>
          <a:prstGeom prst="arc">
            <a:avLst>
              <a:gd name="adj1" fmla="val 16200000"/>
              <a:gd name="adj2" fmla="val 5438949"/>
            </a:avLst>
          </a:prstGeom>
          <a:noFill/>
          <a:ln>
            <a:gradFill>
              <a:gsLst>
                <a:gs pos="53000">
                  <a:srgbClr val="FEEFAC"/>
                </a:gs>
                <a:gs pos="6195">
                  <a:srgbClr val="8E1D21"/>
                </a:gs>
                <a:gs pos="100000">
                  <a:srgbClr val="8E1D2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弧形 8">
            <a:extLst>
              <a:ext uri="{FF2B5EF4-FFF2-40B4-BE49-F238E27FC236}">
                <a16:creationId xmlns="" xmlns:a16="http://schemas.microsoft.com/office/drawing/2014/main" id="{D08C5E41-291A-43B0-A4CB-9657DDBED609}"/>
              </a:ext>
            </a:extLst>
          </p:cNvPr>
          <p:cNvSpPr/>
          <p:nvPr/>
        </p:nvSpPr>
        <p:spPr>
          <a:xfrm flipH="1">
            <a:off x="6097879" y="1488513"/>
            <a:ext cx="4677610" cy="4677610"/>
          </a:xfrm>
          <a:prstGeom prst="arc">
            <a:avLst>
              <a:gd name="adj1" fmla="val 16200000"/>
              <a:gd name="adj2" fmla="val 5438949"/>
            </a:avLst>
          </a:prstGeom>
          <a:noFill/>
          <a:ln>
            <a:gradFill>
              <a:gsLst>
                <a:gs pos="53000">
                  <a:srgbClr val="FEEFAC"/>
                </a:gs>
                <a:gs pos="6195">
                  <a:srgbClr val="8E1D21"/>
                </a:gs>
                <a:gs pos="100000">
                  <a:srgbClr val="8E1D2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="" xmlns:a16="http://schemas.microsoft.com/office/drawing/2014/main" id="{BDBBB840-8C3A-49DD-9F1D-D3BE1D91CB5E}"/>
              </a:ext>
            </a:extLst>
          </p:cNvPr>
          <p:cNvSpPr txBox="1">
            <a:spLocks noChangeArrowheads="1"/>
          </p:cNvSpPr>
          <p:nvPr/>
        </p:nvSpPr>
        <p:spPr>
          <a:xfrm>
            <a:off x="9465389" y="2482051"/>
            <a:ext cx="1897725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rgbClr val="FEEFAC"/>
                </a:solidFill>
                <a:cs typeface="+mn-ea"/>
                <a:sym typeface="+mn-lt"/>
              </a:rPr>
              <a:t>没有共产党就没有新中国</a:t>
            </a:r>
            <a:endParaRPr lang="en-US" altLang="zh-CN" sz="180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13" name="内容占位符 2">
            <a:extLst>
              <a:ext uri="{FF2B5EF4-FFF2-40B4-BE49-F238E27FC236}">
                <a16:creationId xmlns="" xmlns:a16="http://schemas.microsoft.com/office/drawing/2014/main" id="{D562B9B8-F64E-4EC2-9F5C-33F438F835C6}"/>
              </a:ext>
            </a:extLst>
          </p:cNvPr>
          <p:cNvSpPr txBox="1">
            <a:spLocks noChangeArrowheads="1"/>
          </p:cNvSpPr>
          <p:nvPr/>
        </p:nvSpPr>
        <p:spPr>
          <a:xfrm>
            <a:off x="9829137" y="3517813"/>
            <a:ext cx="1897726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rgbClr val="FEEFAC"/>
                </a:solidFill>
                <a:cs typeface="+mn-ea"/>
                <a:sym typeface="+mn-lt"/>
              </a:rPr>
              <a:t>只有共产党才能发展中国</a:t>
            </a:r>
            <a:endParaRPr lang="en-US" altLang="zh-CN" sz="180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15" name="内容占位符 2">
            <a:extLst>
              <a:ext uri="{FF2B5EF4-FFF2-40B4-BE49-F238E27FC236}">
                <a16:creationId xmlns="" xmlns:a16="http://schemas.microsoft.com/office/drawing/2014/main" id="{7D89F0F0-49CC-4C88-B337-46FFE6208B1C}"/>
              </a:ext>
            </a:extLst>
          </p:cNvPr>
          <p:cNvSpPr txBox="1">
            <a:spLocks noChangeArrowheads="1"/>
          </p:cNvSpPr>
          <p:nvPr/>
        </p:nvSpPr>
        <p:spPr>
          <a:xfrm>
            <a:off x="9553361" y="4588588"/>
            <a:ext cx="2264755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800" dirty="0">
                <a:solidFill>
                  <a:srgbClr val="FEEFAC"/>
                </a:solidFill>
                <a:cs typeface="+mn-ea"/>
                <a:sym typeface="+mn-lt"/>
              </a:rPr>
              <a:t>中国特色社会主义道路是中国必由之路</a:t>
            </a:r>
            <a:endParaRPr lang="en-US" altLang="zh-CN" sz="180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4817DD57-D029-4588-BB9A-9CF9FA8EAC36}"/>
              </a:ext>
            </a:extLst>
          </p:cNvPr>
          <p:cNvSpPr/>
          <p:nvPr/>
        </p:nvSpPr>
        <p:spPr>
          <a:xfrm>
            <a:off x="2468373" y="2330963"/>
            <a:ext cx="2992710" cy="2992710"/>
          </a:xfrm>
          <a:prstGeom prst="ellipse">
            <a:avLst/>
          </a:prstGeom>
          <a:noFill/>
          <a:ln>
            <a:gradFill>
              <a:gsLst>
                <a:gs pos="0">
                  <a:srgbClr val="FEEFAC"/>
                </a:gs>
                <a:gs pos="59000">
                  <a:srgbClr val="8E1D21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E0029C24-E552-4779-869C-CF176FECA1D9}"/>
              </a:ext>
            </a:extLst>
          </p:cNvPr>
          <p:cNvSpPr/>
          <p:nvPr/>
        </p:nvSpPr>
        <p:spPr>
          <a:xfrm flipH="1">
            <a:off x="6747464" y="2330963"/>
            <a:ext cx="2992710" cy="2992710"/>
          </a:xfrm>
          <a:prstGeom prst="ellipse">
            <a:avLst/>
          </a:prstGeom>
          <a:noFill/>
          <a:ln>
            <a:gradFill>
              <a:gsLst>
                <a:gs pos="0">
                  <a:srgbClr val="FEEFAC"/>
                </a:gs>
                <a:gs pos="59000">
                  <a:srgbClr val="8E1D21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C1B614F6-79EA-4403-A51A-B0305CEE543E}"/>
              </a:ext>
            </a:extLst>
          </p:cNvPr>
          <p:cNvSpPr/>
          <p:nvPr/>
        </p:nvSpPr>
        <p:spPr>
          <a:xfrm flipH="1">
            <a:off x="9266909" y="2773761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FEA408C-2FB1-4C9A-942B-592917F252F6}"/>
              </a:ext>
            </a:extLst>
          </p:cNvPr>
          <p:cNvSpPr/>
          <p:nvPr/>
        </p:nvSpPr>
        <p:spPr>
          <a:xfrm flipH="1">
            <a:off x="9266909" y="4860477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4BFC7614-18DE-4A24-893A-A4A5F88C02EF}"/>
              </a:ext>
            </a:extLst>
          </p:cNvPr>
          <p:cNvSpPr/>
          <p:nvPr/>
        </p:nvSpPr>
        <p:spPr>
          <a:xfrm flipH="1">
            <a:off x="9683137" y="3817119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CA0E213D-D5F4-4589-810C-EE928E95F5F1}"/>
              </a:ext>
            </a:extLst>
          </p:cNvPr>
          <p:cNvGrpSpPr/>
          <p:nvPr/>
        </p:nvGrpSpPr>
        <p:grpSpPr>
          <a:xfrm>
            <a:off x="1863734" y="662526"/>
            <a:ext cx="1247284" cy="523596"/>
            <a:chOff x="2977437" y="500534"/>
            <a:chExt cx="1247284" cy="523596"/>
          </a:xfrm>
        </p:grpSpPr>
        <p:sp>
          <p:nvSpPr>
            <p:cNvPr id="34" name="平行四边形 33">
              <a:extLst>
                <a:ext uri="{FF2B5EF4-FFF2-40B4-BE49-F238E27FC236}">
                  <a16:creationId xmlns="" xmlns:a16="http://schemas.microsoft.com/office/drawing/2014/main" id="{7B6AB25E-E0C7-4400-B785-764F4CC40409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平行四边形 34">
              <a:extLst>
                <a:ext uri="{FF2B5EF4-FFF2-40B4-BE49-F238E27FC236}">
                  <a16:creationId xmlns="" xmlns:a16="http://schemas.microsoft.com/office/drawing/2014/main" id="{28CB3A61-CF5C-4021-8933-59D9E6458A9B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0FFB4900-0A0C-45B8-8F3E-8DCF24898D97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坚持走中国特色社会主义道路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7EFEF5A9-ED62-4BB2-8B0B-3F27D9F4BD22}"/>
              </a:ext>
            </a:extLst>
          </p:cNvPr>
          <p:cNvGrpSpPr/>
          <p:nvPr/>
        </p:nvGrpSpPr>
        <p:grpSpPr>
          <a:xfrm flipH="1">
            <a:off x="9080984" y="662526"/>
            <a:ext cx="1247284" cy="523596"/>
            <a:chOff x="2977437" y="500534"/>
            <a:chExt cx="1247284" cy="523596"/>
          </a:xfrm>
        </p:grpSpPr>
        <p:sp>
          <p:nvSpPr>
            <p:cNvPr id="38" name="平行四边形 37">
              <a:extLst>
                <a:ext uri="{FF2B5EF4-FFF2-40B4-BE49-F238E27FC236}">
                  <a16:creationId xmlns="" xmlns:a16="http://schemas.microsoft.com/office/drawing/2014/main" id="{BE9F8007-DCDD-430A-B175-B651BA4E1E36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平行四边形 38">
              <a:extLst>
                <a:ext uri="{FF2B5EF4-FFF2-40B4-BE49-F238E27FC236}">
                  <a16:creationId xmlns="" xmlns:a16="http://schemas.microsoft.com/office/drawing/2014/main" id="{C165D7EB-799A-4811-ADAC-69967E8C108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617F1032-113B-4E4A-BCC4-C38EC2A33271}"/>
              </a:ext>
            </a:extLst>
          </p:cNvPr>
          <p:cNvSpPr/>
          <p:nvPr/>
        </p:nvSpPr>
        <p:spPr>
          <a:xfrm>
            <a:off x="5519150" y="3226826"/>
            <a:ext cx="1200984" cy="1200984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pic>
        <p:nvPicPr>
          <p:cNvPr id="41" name="图片 40" descr="卡通人物&#10;&#10;低可信度描述已自动生成">
            <a:extLst>
              <a:ext uri="{FF2B5EF4-FFF2-40B4-BE49-F238E27FC236}">
                <a16:creationId xmlns="" xmlns:a16="http://schemas.microsoft.com/office/drawing/2014/main" id="{260CC186-5947-410E-88B5-C17FBC9E8E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64030" y="3510832"/>
            <a:ext cx="711224" cy="632972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764B5208-D560-4DC1-85F8-FC7F52C0BEB7}"/>
              </a:ext>
            </a:extLst>
          </p:cNvPr>
          <p:cNvSpPr txBox="1"/>
          <p:nvPr/>
        </p:nvSpPr>
        <p:spPr>
          <a:xfrm>
            <a:off x="3179898" y="3746693"/>
            <a:ext cx="1569660" cy="8679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0000"/>
              </a:lnSpc>
              <a:defRPr sz="32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/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8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理论发展角度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30D3C32-6A01-4414-9ECD-D5DAFA41697A}"/>
              </a:ext>
            </a:extLst>
          </p:cNvPr>
          <p:cNvSpPr txBox="1"/>
          <p:nvPr/>
        </p:nvSpPr>
        <p:spPr>
          <a:xfrm>
            <a:off x="7458989" y="3746693"/>
            <a:ext cx="1569660" cy="8679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0000"/>
              </a:lnSpc>
              <a:defRPr sz="32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/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8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时间发展角度</a:t>
            </a:r>
          </a:p>
        </p:txBody>
      </p:sp>
      <p:sp>
        <p:nvSpPr>
          <p:cNvPr id="44" name="图形 29">
            <a:extLst>
              <a:ext uri="{FF2B5EF4-FFF2-40B4-BE49-F238E27FC236}">
                <a16:creationId xmlns="" xmlns:a16="http://schemas.microsoft.com/office/drawing/2014/main" id="{5651CC5F-6E2E-49CC-8541-73E0286B2256}"/>
              </a:ext>
            </a:extLst>
          </p:cNvPr>
          <p:cNvSpPr/>
          <p:nvPr/>
        </p:nvSpPr>
        <p:spPr>
          <a:xfrm>
            <a:off x="7999120" y="3135028"/>
            <a:ext cx="489398" cy="444768"/>
          </a:xfrm>
          <a:custGeom>
            <a:avLst/>
            <a:gdLst>
              <a:gd name="connsiteX0" fmla="*/ 1671443 w 1674140"/>
              <a:gd name="connsiteY0" fmla="*/ 454744 h 1521469"/>
              <a:gd name="connsiteX1" fmla="*/ 1487454 w 1674140"/>
              <a:gd name="connsiteY1" fmla="*/ 113741 h 1521469"/>
              <a:gd name="connsiteX2" fmla="*/ 1136220 w 1674140"/>
              <a:gd name="connsiteY2" fmla="*/ 1004 h 1521469"/>
              <a:gd name="connsiteX3" fmla="*/ 837075 w 1674140"/>
              <a:gd name="connsiteY3" fmla="*/ 122671 h 1521469"/>
              <a:gd name="connsiteX4" fmla="*/ 537931 w 1674140"/>
              <a:gd name="connsiteY4" fmla="*/ 1004 h 1521469"/>
              <a:gd name="connsiteX5" fmla="*/ 186696 w 1674140"/>
              <a:gd name="connsiteY5" fmla="*/ 113741 h 1521469"/>
              <a:gd name="connsiteX6" fmla="*/ 2707 w 1674140"/>
              <a:gd name="connsiteY6" fmla="*/ 454744 h 1521469"/>
              <a:gd name="connsiteX7" fmla="*/ 112282 w 1674140"/>
              <a:gd name="connsiteY7" fmla="*/ 824210 h 1521469"/>
              <a:gd name="connsiteX8" fmla="*/ 63355 w 1674140"/>
              <a:gd name="connsiteY8" fmla="*/ 873137 h 1521469"/>
              <a:gd name="connsiteX9" fmla="*/ 28566 w 1674140"/>
              <a:gd name="connsiteY9" fmla="*/ 957597 h 1521469"/>
              <a:gd name="connsiteX10" fmla="*/ 63541 w 1674140"/>
              <a:gd name="connsiteY10" fmla="*/ 1041871 h 1521469"/>
              <a:gd name="connsiteX11" fmla="*/ 91074 w 1674140"/>
              <a:gd name="connsiteY11" fmla="*/ 1069404 h 1521469"/>
              <a:gd name="connsiteX12" fmla="*/ 165488 w 1674140"/>
              <a:gd name="connsiteY12" fmla="*/ 1103821 h 1521469"/>
              <a:gd name="connsiteX13" fmla="*/ 199533 w 1674140"/>
              <a:gd name="connsiteY13" fmla="*/ 1174142 h 1521469"/>
              <a:gd name="connsiteX14" fmla="*/ 227066 w 1674140"/>
              <a:gd name="connsiteY14" fmla="*/ 1201675 h 1521469"/>
              <a:gd name="connsiteX15" fmla="*/ 282132 w 1674140"/>
              <a:gd name="connsiteY15" fmla="*/ 1232929 h 1521469"/>
              <a:gd name="connsiteX16" fmla="*/ 316735 w 1674140"/>
              <a:gd name="connsiteY16" fmla="*/ 1309203 h 1521469"/>
              <a:gd name="connsiteX17" fmla="*/ 344268 w 1674140"/>
              <a:gd name="connsiteY17" fmla="*/ 1336737 h 1521469"/>
              <a:gd name="connsiteX18" fmla="*/ 428542 w 1674140"/>
              <a:gd name="connsiteY18" fmla="*/ 1371711 h 1521469"/>
              <a:gd name="connsiteX19" fmla="*/ 431518 w 1674140"/>
              <a:gd name="connsiteY19" fmla="*/ 1371711 h 1521469"/>
              <a:gd name="connsiteX20" fmla="*/ 431518 w 1674140"/>
              <a:gd name="connsiteY20" fmla="*/ 1374688 h 1521469"/>
              <a:gd name="connsiteX21" fmla="*/ 466493 w 1674140"/>
              <a:gd name="connsiteY21" fmla="*/ 1458962 h 1521469"/>
              <a:gd name="connsiteX22" fmla="*/ 494026 w 1674140"/>
              <a:gd name="connsiteY22" fmla="*/ 1486495 h 1521469"/>
              <a:gd name="connsiteX23" fmla="*/ 578300 w 1674140"/>
              <a:gd name="connsiteY23" fmla="*/ 1521470 h 1521469"/>
              <a:gd name="connsiteX24" fmla="*/ 662574 w 1674140"/>
              <a:gd name="connsiteY24" fmla="*/ 1486495 h 1521469"/>
              <a:gd name="connsiteX25" fmla="*/ 750755 w 1674140"/>
              <a:gd name="connsiteY25" fmla="*/ 1398314 h 1521469"/>
              <a:gd name="connsiteX26" fmla="*/ 838749 w 1674140"/>
              <a:gd name="connsiteY26" fmla="*/ 1473287 h 1521469"/>
              <a:gd name="connsiteX27" fmla="*/ 941627 w 1674140"/>
              <a:gd name="connsiteY27" fmla="*/ 1517563 h 1521469"/>
              <a:gd name="connsiteX28" fmla="*/ 949254 w 1674140"/>
              <a:gd name="connsiteY28" fmla="*/ 1517749 h 1521469"/>
              <a:gd name="connsiteX29" fmla="*/ 1044876 w 1674140"/>
              <a:gd name="connsiteY29" fmla="*/ 1477379 h 1521469"/>
              <a:gd name="connsiteX30" fmla="*/ 1075758 w 1674140"/>
              <a:gd name="connsiteY30" fmla="*/ 1413383 h 1521469"/>
              <a:gd name="connsiteX31" fmla="*/ 1099943 w 1674140"/>
              <a:gd name="connsiteY31" fmla="*/ 1415616 h 1521469"/>
              <a:gd name="connsiteX32" fmla="*/ 1112221 w 1674140"/>
              <a:gd name="connsiteY32" fmla="*/ 1415057 h 1521469"/>
              <a:gd name="connsiteX33" fmla="*/ 1202820 w 1674140"/>
              <a:gd name="connsiteY33" fmla="*/ 1369479 h 1521469"/>
              <a:gd name="connsiteX34" fmla="*/ 1237051 w 1674140"/>
              <a:gd name="connsiteY34" fmla="*/ 1304367 h 1521469"/>
              <a:gd name="connsiteX35" fmla="*/ 1247283 w 1674140"/>
              <a:gd name="connsiteY35" fmla="*/ 1304739 h 1521469"/>
              <a:gd name="connsiteX36" fmla="*/ 1251375 w 1674140"/>
              <a:gd name="connsiteY36" fmla="*/ 1304739 h 1521469"/>
              <a:gd name="connsiteX37" fmla="*/ 1347370 w 1674140"/>
              <a:gd name="connsiteY37" fmla="*/ 1261206 h 1521469"/>
              <a:gd name="connsiteX38" fmla="*/ 1382716 w 1674140"/>
              <a:gd name="connsiteY38" fmla="*/ 1175444 h 1521469"/>
              <a:gd name="connsiteX39" fmla="*/ 1385135 w 1674140"/>
              <a:gd name="connsiteY39" fmla="*/ 1175444 h 1521469"/>
              <a:gd name="connsiteX40" fmla="*/ 1474990 w 1674140"/>
              <a:gd name="connsiteY40" fmla="*/ 1138423 h 1521469"/>
              <a:gd name="connsiteX41" fmla="*/ 1500663 w 1674140"/>
              <a:gd name="connsiteY41" fmla="*/ 1023453 h 1521469"/>
              <a:gd name="connsiteX42" fmla="*/ 1465130 w 1674140"/>
              <a:gd name="connsiteY42" fmla="*/ 949225 h 1521469"/>
              <a:gd name="connsiteX43" fmla="*/ 1561124 w 1674140"/>
              <a:gd name="connsiteY43" fmla="*/ 825512 h 1521469"/>
              <a:gd name="connsiteX44" fmla="*/ 1671443 w 1674140"/>
              <a:gd name="connsiteY44" fmla="*/ 454744 h 1521469"/>
              <a:gd name="connsiteX45" fmla="*/ 129211 w 1674140"/>
              <a:gd name="connsiteY45" fmla="*/ 976014 h 1521469"/>
              <a:gd name="connsiteX46" fmla="*/ 121584 w 1674140"/>
              <a:gd name="connsiteY46" fmla="*/ 957411 h 1521469"/>
              <a:gd name="connsiteX47" fmla="*/ 129211 w 1674140"/>
              <a:gd name="connsiteY47" fmla="*/ 938807 h 1521469"/>
              <a:gd name="connsiteX48" fmla="*/ 278598 w 1674140"/>
              <a:gd name="connsiteY48" fmla="*/ 789421 h 1521469"/>
              <a:gd name="connsiteX49" fmla="*/ 297201 w 1674140"/>
              <a:gd name="connsiteY49" fmla="*/ 781794 h 1521469"/>
              <a:gd name="connsiteX50" fmla="*/ 315805 w 1674140"/>
              <a:gd name="connsiteY50" fmla="*/ 789421 h 1521469"/>
              <a:gd name="connsiteX51" fmla="*/ 343338 w 1674140"/>
              <a:gd name="connsiteY51" fmla="*/ 816954 h 1521469"/>
              <a:gd name="connsiteX52" fmla="*/ 350965 w 1674140"/>
              <a:gd name="connsiteY52" fmla="*/ 835558 h 1521469"/>
              <a:gd name="connsiteX53" fmla="*/ 343338 w 1674140"/>
              <a:gd name="connsiteY53" fmla="*/ 854161 h 1521469"/>
              <a:gd name="connsiteX54" fmla="*/ 193952 w 1674140"/>
              <a:gd name="connsiteY54" fmla="*/ 1003548 h 1521469"/>
              <a:gd name="connsiteX55" fmla="*/ 175348 w 1674140"/>
              <a:gd name="connsiteY55" fmla="*/ 1011175 h 1521469"/>
              <a:gd name="connsiteX56" fmla="*/ 156745 w 1674140"/>
              <a:gd name="connsiteY56" fmla="*/ 1003548 h 1521469"/>
              <a:gd name="connsiteX57" fmla="*/ 129211 w 1674140"/>
              <a:gd name="connsiteY57" fmla="*/ 976014 h 1521469"/>
              <a:gd name="connsiteX58" fmla="*/ 265017 w 1674140"/>
              <a:gd name="connsiteY58" fmla="*/ 1071264 h 1521469"/>
              <a:gd name="connsiteX59" fmla="*/ 414403 w 1674140"/>
              <a:gd name="connsiteY59" fmla="*/ 921878 h 1521469"/>
              <a:gd name="connsiteX60" fmla="*/ 433007 w 1674140"/>
              <a:gd name="connsiteY60" fmla="*/ 914251 h 1521469"/>
              <a:gd name="connsiteX61" fmla="*/ 451610 w 1674140"/>
              <a:gd name="connsiteY61" fmla="*/ 921878 h 1521469"/>
              <a:gd name="connsiteX62" fmla="*/ 479143 w 1674140"/>
              <a:gd name="connsiteY62" fmla="*/ 949411 h 1521469"/>
              <a:gd name="connsiteX63" fmla="*/ 486771 w 1674140"/>
              <a:gd name="connsiteY63" fmla="*/ 968015 h 1521469"/>
              <a:gd name="connsiteX64" fmla="*/ 485841 w 1674140"/>
              <a:gd name="connsiteY64" fmla="*/ 975084 h 1521469"/>
              <a:gd name="connsiteX65" fmla="*/ 465935 w 1674140"/>
              <a:gd name="connsiteY65" fmla="*/ 991083 h 1521469"/>
              <a:gd name="connsiteX66" fmla="*/ 316549 w 1674140"/>
              <a:gd name="connsiteY66" fmla="*/ 1140470 h 1521469"/>
              <a:gd name="connsiteX67" fmla="*/ 313758 w 1674140"/>
              <a:gd name="connsiteY67" fmla="*/ 1143446 h 1521469"/>
              <a:gd name="connsiteX68" fmla="*/ 311154 w 1674140"/>
              <a:gd name="connsiteY68" fmla="*/ 1143632 h 1521469"/>
              <a:gd name="connsiteX69" fmla="*/ 292550 w 1674140"/>
              <a:gd name="connsiteY69" fmla="*/ 1136005 h 1521469"/>
              <a:gd name="connsiteX70" fmla="*/ 265017 w 1674140"/>
              <a:gd name="connsiteY70" fmla="*/ 1108472 h 1521469"/>
              <a:gd name="connsiteX71" fmla="*/ 265017 w 1674140"/>
              <a:gd name="connsiteY71" fmla="*/ 1071264 h 1521469"/>
              <a:gd name="connsiteX72" fmla="*/ 409752 w 1674140"/>
              <a:gd name="connsiteY72" fmla="*/ 1270880 h 1521469"/>
              <a:gd name="connsiteX73" fmla="*/ 382219 w 1674140"/>
              <a:gd name="connsiteY73" fmla="*/ 1243347 h 1521469"/>
              <a:gd name="connsiteX74" fmla="*/ 375522 w 1674140"/>
              <a:gd name="connsiteY74" fmla="*/ 1217674 h 1521469"/>
              <a:gd name="connsiteX75" fmla="*/ 395428 w 1674140"/>
              <a:gd name="connsiteY75" fmla="*/ 1201675 h 1521469"/>
              <a:gd name="connsiteX76" fmla="*/ 544814 w 1674140"/>
              <a:gd name="connsiteY76" fmla="*/ 1052289 h 1521469"/>
              <a:gd name="connsiteX77" fmla="*/ 547604 w 1674140"/>
              <a:gd name="connsiteY77" fmla="*/ 1049312 h 1521469"/>
              <a:gd name="connsiteX78" fmla="*/ 550209 w 1674140"/>
              <a:gd name="connsiteY78" fmla="*/ 1049126 h 1521469"/>
              <a:gd name="connsiteX79" fmla="*/ 568812 w 1674140"/>
              <a:gd name="connsiteY79" fmla="*/ 1056754 h 1521469"/>
              <a:gd name="connsiteX80" fmla="*/ 596346 w 1674140"/>
              <a:gd name="connsiteY80" fmla="*/ 1084287 h 1521469"/>
              <a:gd name="connsiteX81" fmla="*/ 603973 w 1674140"/>
              <a:gd name="connsiteY81" fmla="*/ 1102890 h 1521469"/>
              <a:gd name="connsiteX82" fmla="*/ 596346 w 1674140"/>
              <a:gd name="connsiteY82" fmla="*/ 1121494 h 1521469"/>
              <a:gd name="connsiteX83" fmla="*/ 446959 w 1674140"/>
              <a:gd name="connsiteY83" fmla="*/ 1270880 h 1521469"/>
              <a:gd name="connsiteX84" fmla="*/ 428356 w 1674140"/>
              <a:gd name="connsiteY84" fmla="*/ 1278508 h 1521469"/>
              <a:gd name="connsiteX85" fmla="*/ 409752 w 1674140"/>
              <a:gd name="connsiteY85" fmla="*/ 1270880 h 1521469"/>
              <a:gd name="connsiteX86" fmla="*/ 596532 w 1674140"/>
              <a:gd name="connsiteY86" fmla="*/ 1420638 h 1521469"/>
              <a:gd name="connsiteX87" fmla="*/ 577928 w 1674140"/>
              <a:gd name="connsiteY87" fmla="*/ 1428266 h 1521469"/>
              <a:gd name="connsiteX88" fmla="*/ 559325 w 1674140"/>
              <a:gd name="connsiteY88" fmla="*/ 1420638 h 1521469"/>
              <a:gd name="connsiteX89" fmla="*/ 531791 w 1674140"/>
              <a:gd name="connsiteY89" fmla="*/ 1393105 h 1521469"/>
              <a:gd name="connsiteX90" fmla="*/ 524164 w 1674140"/>
              <a:gd name="connsiteY90" fmla="*/ 1374502 h 1521469"/>
              <a:gd name="connsiteX91" fmla="*/ 531791 w 1674140"/>
              <a:gd name="connsiteY91" fmla="*/ 1355898 h 1521469"/>
              <a:gd name="connsiteX92" fmla="*/ 681178 w 1674140"/>
              <a:gd name="connsiteY92" fmla="*/ 1206512 h 1521469"/>
              <a:gd name="connsiteX93" fmla="*/ 699781 w 1674140"/>
              <a:gd name="connsiteY93" fmla="*/ 1198885 h 1521469"/>
              <a:gd name="connsiteX94" fmla="*/ 718385 w 1674140"/>
              <a:gd name="connsiteY94" fmla="*/ 1206512 h 1521469"/>
              <a:gd name="connsiteX95" fmla="*/ 745918 w 1674140"/>
              <a:gd name="connsiteY95" fmla="*/ 1234045 h 1521469"/>
              <a:gd name="connsiteX96" fmla="*/ 753545 w 1674140"/>
              <a:gd name="connsiteY96" fmla="*/ 1252649 h 1521469"/>
              <a:gd name="connsiteX97" fmla="*/ 745918 w 1674140"/>
              <a:gd name="connsiteY97" fmla="*/ 1271252 h 1521469"/>
              <a:gd name="connsiteX98" fmla="*/ 596532 w 1674140"/>
              <a:gd name="connsiteY98" fmla="*/ 1420638 h 1521469"/>
              <a:gd name="connsiteX99" fmla="*/ 1406157 w 1674140"/>
              <a:gd name="connsiteY99" fmla="*/ 1075357 h 1521469"/>
              <a:gd name="connsiteX100" fmla="*/ 1375647 w 1674140"/>
              <a:gd name="connsiteY100" fmla="*/ 1081496 h 1521469"/>
              <a:gd name="connsiteX101" fmla="*/ 1338998 w 1674140"/>
              <a:gd name="connsiteY101" fmla="*/ 1068102 h 1521469"/>
              <a:gd name="connsiteX102" fmla="*/ 1337138 w 1674140"/>
              <a:gd name="connsiteY102" fmla="*/ 1066428 h 1521469"/>
              <a:gd name="connsiteX103" fmla="*/ 1193705 w 1674140"/>
              <a:gd name="connsiteY103" fmla="*/ 934529 h 1521469"/>
              <a:gd name="connsiteX104" fmla="*/ 1178078 w 1674140"/>
              <a:gd name="connsiteY104" fmla="*/ 920018 h 1521469"/>
              <a:gd name="connsiteX105" fmla="*/ 1112407 w 1674140"/>
              <a:gd name="connsiteY105" fmla="*/ 922808 h 1521469"/>
              <a:gd name="connsiteX106" fmla="*/ 1115198 w 1674140"/>
              <a:gd name="connsiteY106" fmla="*/ 988479 h 1521469"/>
              <a:gd name="connsiteX107" fmla="*/ 1130081 w 1674140"/>
              <a:gd name="connsiteY107" fmla="*/ 1002245 h 1521469"/>
              <a:gd name="connsiteX108" fmla="*/ 1250445 w 1674140"/>
              <a:gd name="connsiteY108" fmla="*/ 1117587 h 1521469"/>
              <a:gd name="connsiteX109" fmla="*/ 1251189 w 1674140"/>
              <a:gd name="connsiteY109" fmla="*/ 1118145 h 1521469"/>
              <a:gd name="connsiteX110" fmla="*/ 1279839 w 1674140"/>
              <a:gd name="connsiteY110" fmla="*/ 1140656 h 1521469"/>
              <a:gd name="connsiteX111" fmla="*/ 1278909 w 1674140"/>
              <a:gd name="connsiteY111" fmla="*/ 1198140 h 1521469"/>
              <a:gd name="connsiteX112" fmla="*/ 1248771 w 1674140"/>
              <a:gd name="connsiteY112" fmla="*/ 1211721 h 1521469"/>
              <a:gd name="connsiteX113" fmla="*/ 1217331 w 1674140"/>
              <a:gd name="connsiteY113" fmla="*/ 1200745 h 1521469"/>
              <a:gd name="connsiteX114" fmla="*/ 1200960 w 1674140"/>
              <a:gd name="connsiteY114" fmla="*/ 1182327 h 1521469"/>
              <a:gd name="connsiteX115" fmla="*/ 1060689 w 1674140"/>
              <a:gd name="connsiteY115" fmla="*/ 1053405 h 1521469"/>
              <a:gd name="connsiteX116" fmla="*/ 1032970 w 1674140"/>
              <a:gd name="connsiteY116" fmla="*/ 1041313 h 1521469"/>
              <a:gd name="connsiteX117" fmla="*/ 990554 w 1674140"/>
              <a:gd name="connsiteY117" fmla="*/ 1055638 h 1521469"/>
              <a:gd name="connsiteX118" fmla="*/ 993345 w 1674140"/>
              <a:gd name="connsiteY118" fmla="*/ 1121308 h 1521469"/>
              <a:gd name="connsiteX119" fmla="*/ 1144963 w 1674140"/>
              <a:gd name="connsiteY119" fmla="*/ 1260648 h 1521469"/>
              <a:gd name="connsiteX120" fmla="*/ 1134545 w 1674140"/>
              <a:gd name="connsiteY120" fmla="*/ 1306599 h 1521469"/>
              <a:gd name="connsiteX121" fmla="*/ 1103850 w 1674140"/>
              <a:gd name="connsiteY121" fmla="*/ 1322412 h 1521469"/>
              <a:gd name="connsiteX122" fmla="*/ 1079293 w 1674140"/>
              <a:gd name="connsiteY122" fmla="*/ 1314971 h 1521469"/>
              <a:gd name="connsiteX123" fmla="*/ 1078921 w 1674140"/>
              <a:gd name="connsiteY123" fmla="*/ 1314598 h 1521469"/>
              <a:gd name="connsiteX124" fmla="*/ 995205 w 1674140"/>
              <a:gd name="connsiteY124" fmla="*/ 1239440 h 1521469"/>
              <a:gd name="connsiteX125" fmla="*/ 982555 w 1674140"/>
              <a:gd name="connsiteY125" fmla="*/ 1231255 h 1521469"/>
              <a:gd name="connsiteX126" fmla="*/ 931395 w 1674140"/>
              <a:gd name="connsiteY126" fmla="*/ 1179909 h 1521469"/>
              <a:gd name="connsiteX127" fmla="*/ 865538 w 1674140"/>
              <a:gd name="connsiteY127" fmla="*/ 1179909 h 1521469"/>
              <a:gd name="connsiteX128" fmla="*/ 865538 w 1674140"/>
              <a:gd name="connsiteY128" fmla="*/ 1245765 h 1521469"/>
              <a:gd name="connsiteX129" fmla="*/ 958370 w 1674140"/>
              <a:gd name="connsiteY129" fmla="*/ 1338783 h 1521469"/>
              <a:gd name="connsiteX130" fmla="*/ 959858 w 1674140"/>
              <a:gd name="connsiteY130" fmla="*/ 1340085 h 1521469"/>
              <a:gd name="connsiteX131" fmla="*/ 984043 w 1674140"/>
              <a:gd name="connsiteY131" fmla="*/ 1383804 h 1521469"/>
              <a:gd name="connsiteX132" fmla="*/ 976229 w 1674140"/>
              <a:gd name="connsiteY132" fmla="*/ 1414499 h 1521469"/>
              <a:gd name="connsiteX133" fmla="*/ 946278 w 1674140"/>
              <a:gd name="connsiteY133" fmla="*/ 1424731 h 1521469"/>
              <a:gd name="connsiteX134" fmla="*/ 900699 w 1674140"/>
              <a:gd name="connsiteY134" fmla="*/ 1404267 h 1521469"/>
              <a:gd name="connsiteX135" fmla="*/ 899397 w 1674140"/>
              <a:gd name="connsiteY135" fmla="*/ 1403151 h 1521469"/>
              <a:gd name="connsiteX136" fmla="*/ 816239 w 1674140"/>
              <a:gd name="connsiteY136" fmla="*/ 1332272 h 1521469"/>
              <a:gd name="connsiteX137" fmla="*/ 846563 w 1674140"/>
              <a:gd name="connsiteY137" fmla="*/ 1252835 h 1521469"/>
              <a:gd name="connsiteX138" fmla="*/ 811588 w 1674140"/>
              <a:gd name="connsiteY138" fmla="*/ 1168561 h 1521469"/>
              <a:gd name="connsiteX139" fmla="*/ 784055 w 1674140"/>
              <a:gd name="connsiteY139" fmla="*/ 1141028 h 1521469"/>
              <a:gd name="connsiteX140" fmla="*/ 699781 w 1674140"/>
              <a:gd name="connsiteY140" fmla="*/ 1106053 h 1521469"/>
              <a:gd name="connsiteX141" fmla="*/ 696805 w 1674140"/>
              <a:gd name="connsiteY141" fmla="*/ 1106053 h 1521469"/>
              <a:gd name="connsiteX142" fmla="*/ 696805 w 1674140"/>
              <a:gd name="connsiteY142" fmla="*/ 1103077 h 1521469"/>
              <a:gd name="connsiteX143" fmla="*/ 661830 w 1674140"/>
              <a:gd name="connsiteY143" fmla="*/ 1018803 h 1521469"/>
              <a:gd name="connsiteX144" fmla="*/ 634297 w 1674140"/>
              <a:gd name="connsiteY144" fmla="*/ 991269 h 1521469"/>
              <a:gd name="connsiteX145" fmla="*/ 579230 w 1674140"/>
              <a:gd name="connsiteY145" fmla="*/ 960015 h 1521469"/>
              <a:gd name="connsiteX146" fmla="*/ 544628 w 1674140"/>
              <a:gd name="connsiteY146" fmla="*/ 883741 h 1521469"/>
              <a:gd name="connsiteX147" fmla="*/ 517095 w 1674140"/>
              <a:gd name="connsiteY147" fmla="*/ 856208 h 1521469"/>
              <a:gd name="connsiteX148" fmla="*/ 442867 w 1674140"/>
              <a:gd name="connsiteY148" fmla="*/ 821791 h 1521469"/>
              <a:gd name="connsiteX149" fmla="*/ 408822 w 1674140"/>
              <a:gd name="connsiteY149" fmla="*/ 751470 h 1521469"/>
              <a:gd name="connsiteX150" fmla="*/ 381289 w 1674140"/>
              <a:gd name="connsiteY150" fmla="*/ 723937 h 1521469"/>
              <a:gd name="connsiteX151" fmla="*/ 212555 w 1674140"/>
              <a:gd name="connsiteY151" fmla="*/ 723937 h 1521469"/>
              <a:gd name="connsiteX152" fmla="*/ 178325 w 1674140"/>
              <a:gd name="connsiteY152" fmla="*/ 758167 h 1521469"/>
              <a:gd name="connsiteX153" fmla="*/ 245297 w 1674140"/>
              <a:gd name="connsiteY153" fmla="*/ 186109 h 1521469"/>
              <a:gd name="connsiteX154" fmla="*/ 770289 w 1674140"/>
              <a:gd name="connsiteY154" fmla="*/ 188714 h 1521469"/>
              <a:gd name="connsiteX155" fmla="*/ 526582 w 1674140"/>
              <a:gd name="connsiteY155" fmla="*/ 438187 h 1521469"/>
              <a:gd name="connsiteX156" fmla="*/ 515420 w 1674140"/>
              <a:gd name="connsiteY156" fmla="*/ 539762 h 1521469"/>
              <a:gd name="connsiteX157" fmla="*/ 568440 w 1674140"/>
              <a:gd name="connsiteY157" fmla="*/ 645802 h 1521469"/>
              <a:gd name="connsiteX158" fmla="*/ 808054 w 1674140"/>
              <a:gd name="connsiteY158" fmla="*/ 626268 h 1521469"/>
              <a:gd name="connsiteX159" fmla="*/ 930279 w 1674140"/>
              <a:gd name="connsiteY159" fmla="*/ 553715 h 1521469"/>
              <a:gd name="connsiteX160" fmla="*/ 1143475 w 1674140"/>
              <a:gd name="connsiteY160" fmla="*/ 775096 h 1521469"/>
              <a:gd name="connsiteX161" fmla="*/ 1145521 w 1674140"/>
              <a:gd name="connsiteY161" fmla="*/ 777143 h 1521469"/>
              <a:gd name="connsiteX162" fmla="*/ 1372484 w 1674140"/>
              <a:gd name="connsiteY162" fmla="*/ 985874 h 1521469"/>
              <a:gd name="connsiteX163" fmla="*/ 1409505 w 1674140"/>
              <a:gd name="connsiteY163" fmla="*/ 1044661 h 1521469"/>
              <a:gd name="connsiteX164" fmla="*/ 1406157 w 1674140"/>
              <a:gd name="connsiteY164" fmla="*/ 1075357 h 1521469"/>
              <a:gd name="connsiteX165" fmla="*/ 1487640 w 1674140"/>
              <a:gd name="connsiteY165" fmla="*/ 768213 h 1521469"/>
              <a:gd name="connsiteX166" fmla="*/ 1398529 w 1674140"/>
              <a:gd name="connsiteY166" fmla="*/ 882997 h 1521469"/>
              <a:gd name="connsiteX167" fmla="*/ 1209704 w 1674140"/>
              <a:gd name="connsiteY167" fmla="*/ 709426 h 1521469"/>
              <a:gd name="connsiteX168" fmla="*/ 975857 w 1674140"/>
              <a:gd name="connsiteY168" fmla="*/ 466650 h 1521469"/>
              <a:gd name="connsiteX169" fmla="*/ 927116 w 1674140"/>
              <a:gd name="connsiteY169" fmla="*/ 454930 h 1521469"/>
              <a:gd name="connsiteX170" fmla="*/ 747220 w 1674140"/>
              <a:gd name="connsiteY170" fmla="*/ 556133 h 1521469"/>
              <a:gd name="connsiteX171" fmla="*/ 650854 w 1674140"/>
              <a:gd name="connsiteY171" fmla="*/ 593712 h 1521469"/>
              <a:gd name="connsiteX172" fmla="*/ 602113 w 1674140"/>
              <a:gd name="connsiteY172" fmla="*/ 494183 h 1521469"/>
              <a:gd name="connsiteX173" fmla="*/ 870561 w 1674140"/>
              <a:gd name="connsiteY173" fmla="*/ 219037 h 1521469"/>
              <a:gd name="connsiteX174" fmla="*/ 1428667 w 1674140"/>
              <a:gd name="connsiteY174" fmla="*/ 185923 h 1521469"/>
              <a:gd name="connsiteX175" fmla="*/ 1488198 w 1674140"/>
              <a:gd name="connsiteY175" fmla="*/ 767469 h 1521469"/>
              <a:gd name="connsiteX176" fmla="*/ 1487640 w 1674140"/>
              <a:gd name="connsiteY176" fmla="*/ 768213 h 1521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1674140" h="1521469">
                <a:moveTo>
                  <a:pt x="1671443" y="454744"/>
                </a:moveTo>
                <a:cubicBezTo>
                  <a:pt x="1657676" y="320241"/>
                  <a:pt x="1592378" y="199132"/>
                  <a:pt x="1487454" y="113741"/>
                </a:cubicBezTo>
                <a:cubicBezTo>
                  <a:pt x="1388483" y="33002"/>
                  <a:pt x="1263654" y="-6995"/>
                  <a:pt x="1136220" y="1004"/>
                </a:cubicBezTo>
                <a:cubicBezTo>
                  <a:pt x="1024971" y="7887"/>
                  <a:pt x="920419" y="50862"/>
                  <a:pt x="837075" y="122671"/>
                </a:cubicBezTo>
                <a:cubicBezTo>
                  <a:pt x="753731" y="50676"/>
                  <a:pt x="649180" y="7887"/>
                  <a:pt x="537931" y="1004"/>
                </a:cubicBezTo>
                <a:cubicBezTo>
                  <a:pt x="410497" y="-6995"/>
                  <a:pt x="285853" y="33002"/>
                  <a:pt x="186696" y="113741"/>
                </a:cubicBezTo>
                <a:cubicBezTo>
                  <a:pt x="81772" y="199132"/>
                  <a:pt x="16474" y="320241"/>
                  <a:pt x="2707" y="454744"/>
                </a:cubicBezTo>
                <a:cubicBezTo>
                  <a:pt x="-11059" y="588503"/>
                  <a:pt x="28008" y="719658"/>
                  <a:pt x="112282" y="824210"/>
                </a:cubicBezTo>
                <a:lnTo>
                  <a:pt x="63355" y="873137"/>
                </a:lnTo>
                <a:cubicBezTo>
                  <a:pt x="40845" y="895647"/>
                  <a:pt x="28566" y="925599"/>
                  <a:pt x="28566" y="957597"/>
                </a:cubicBezTo>
                <a:cubicBezTo>
                  <a:pt x="28566" y="989409"/>
                  <a:pt x="41031" y="1019361"/>
                  <a:pt x="63541" y="1041871"/>
                </a:cubicBezTo>
                <a:lnTo>
                  <a:pt x="91074" y="1069404"/>
                </a:lnTo>
                <a:cubicBezTo>
                  <a:pt x="111166" y="1089496"/>
                  <a:pt x="137397" y="1101588"/>
                  <a:pt x="165488" y="1103821"/>
                </a:cubicBezTo>
                <a:cubicBezTo>
                  <a:pt x="168465" y="1129493"/>
                  <a:pt x="179813" y="1154422"/>
                  <a:pt x="199533" y="1174142"/>
                </a:cubicBezTo>
                <a:lnTo>
                  <a:pt x="227066" y="1201675"/>
                </a:lnTo>
                <a:cubicBezTo>
                  <a:pt x="242507" y="1217116"/>
                  <a:pt x="261482" y="1227906"/>
                  <a:pt x="282132" y="1232929"/>
                </a:cubicBezTo>
                <a:cubicBezTo>
                  <a:pt x="283993" y="1260648"/>
                  <a:pt x="295527" y="1287995"/>
                  <a:pt x="316735" y="1309203"/>
                </a:cubicBezTo>
                <a:lnTo>
                  <a:pt x="344268" y="1336737"/>
                </a:lnTo>
                <a:cubicBezTo>
                  <a:pt x="366778" y="1359247"/>
                  <a:pt x="396730" y="1371711"/>
                  <a:pt x="428542" y="1371711"/>
                </a:cubicBezTo>
                <a:lnTo>
                  <a:pt x="431518" y="1371711"/>
                </a:lnTo>
                <a:lnTo>
                  <a:pt x="431518" y="1374688"/>
                </a:lnTo>
                <a:cubicBezTo>
                  <a:pt x="431518" y="1406500"/>
                  <a:pt x="443983" y="1436451"/>
                  <a:pt x="466493" y="1458962"/>
                </a:cubicBezTo>
                <a:lnTo>
                  <a:pt x="494026" y="1486495"/>
                </a:lnTo>
                <a:cubicBezTo>
                  <a:pt x="516537" y="1509005"/>
                  <a:pt x="546488" y="1521470"/>
                  <a:pt x="578300" y="1521470"/>
                </a:cubicBezTo>
                <a:cubicBezTo>
                  <a:pt x="610112" y="1521470"/>
                  <a:pt x="640064" y="1509005"/>
                  <a:pt x="662574" y="1486495"/>
                </a:cubicBezTo>
                <a:lnTo>
                  <a:pt x="750755" y="1398314"/>
                </a:lnTo>
                <a:lnTo>
                  <a:pt x="838749" y="1473287"/>
                </a:lnTo>
                <a:cubicBezTo>
                  <a:pt x="867957" y="1499890"/>
                  <a:pt x="904606" y="1515703"/>
                  <a:pt x="941627" y="1517563"/>
                </a:cubicBezTo>
                <a:cubicBezTo>
                  <a:pt x="944231" y="1517749"/>
                  <a:pt x="946650" y="1517749"/>
                  <a:pt x="949254" y="1517749"/>
                </a:cubicBezTo>
                <a:cubicBezTo>
                  <a:pt x="986461" y="1517749"/>
                  <a:pt x="1021064" y="1503238"/>
                  <a:pt x="1044876" y="1477379"/>
                </a:cubicBezTo>
                <a:cubicBezTo>
                  <a:pt x="1061062" y="1459706"/>
                  <a:pt x="1071665" y="1437382"/>
                  <a:pt x="1075758" y="1413383"/>
                </a:cubicBezTo>
                <a:cubicBezTo>
                  <a:pt x="1083572" y="1414871"/>
                  <a:pt x="1091571" y="1415616"/>
                  <a:pt x="1099943" y="1415616"/>
                </a:cubicBezTo>
                <a:cubicBezTo>
                  <a:pt x="1104036" y="1415616"/>
                  <a:pt x="1108128" y="1415430"/>
                  <a:pt x="1112221" y="1415057"/>
                </a:cubicBezTo>
                <a:cubicBezTo>
                  <a:pt x="1146638" y="1411895"/>
                  <a:pt x="1178822" y="1395710"/>
                  <a:pt x="1202820" y="1369479"/>
                </a:cubicBezTo>
                <a:cubicBezTo>
                  <a:pt x="1220494" y="1350317"/>
                  <a:pt x="1231842" y="1327807"/>
                  <a:pt x="1237051" y="1304367"/>
                </a:cubicBezTo>
                <a:cubicBezTo>
                  <a:pt x="1240399" y="1304553"/>
                  <a:pt x="1243934" y="1304739"/>
                  <a:pt x="1247283" y="1304739"/>
                </a:cubicBezTo>
                <a:lnTo>
                  <a:pt x="1251375" y="1304739"/>
                </a:lnTo>
                <a:cubicBezTo>
                  <a:pt x="1288396" y="1303622"/>
                  <a:pt x="1322441" y="1288182"/>
                  <a:pt x="1347370" y="1261206"/>
                </a:cubicBezTo>
                <a:cubicBezTo>
                  <a:pt x="1369694" y="1236836"/>
                  <a:pt x="1381414" y="1206326"/>
                  <a:pt x="1382716" y="1175444"/>
                </a:cubicBezTo>
                <a:lnTo>
                  <a:pt x="1385135" y="1175444"/>
                </a:lnTo>
                <a:cubicBezTo>
                  <a:pt x="1421040" y="1175444"/>
                  <a:pt x="1453038" y="1162422"/>
                  <a:pt x="1474990" y="1138423"/>
                </a:cubicBezTo>
                <a:cubicBezTo>
                  <a:pt x="1501593" y="1109402"/>
                  <a:pt x="1510895" y="1067544"/>
                  <a:pt x="1500663" y="1023453"/>
                </a:cubicBezTo>
                <a:cubicBezTo>
                  <a:pt x="1494709" y="997781"/>
                  <a:pt x="1482431" y="972294"/>
                  <a:pt x="1465130" y="949225"/>
                </a:cubicBezTo>
                <a:lnTo>
                  <a:pt x="1561124" y="825512"/>
                </a:lnTo>
                <a:cubicBezTo>
                  <a:pt x="1645956" y="720774"/>
                  <a:pt x="1685209" y="589061"/>
                  <a:pt x="1671443" y="454744"/>
                </a:cubicBezTo>
                <a:close/>
                <a:moveTo>
                  <a:pt x="129211" y="976014"/>
                </a:moveTo>
                <a:cubicBezTo>
                  <a:pt x="124188" y="970992"/>
                  <a:pt x="121584" y="964480"/>
                  <a:pt x="121584" y="957411"/>
                </a:cubicBezTo>
                <a:cubicBezTo>
                  <a:pt x="121584" y="950342"/>
                  <a:pt x="124374" y="943830"/>
                  <a:pt x="129211" y="938807"/>
                </a:cubicBezTo>
                <a:lnTo>
                  <a:pt x="278598" y="789421"/>
                </a:lnTo>
                <a:cubicBezTo>
                  <a:pt x="283807" y="784212"/>
                  <a:pt x="290504" y="781794"/>
                  <a:pt x="297201" y="781794"/>
                </a:cubicBezTo>
                <a:cubicBezTo>
                  <a:pt x="303898" y="781794"/>
                  <a:pt x="310596" y="784398"/>
                  <a:pt x="315805" y="789421"/>
                </a:cubicBezTo>
                <a:lnTo>
                  <a:pt x="343338" y="816954"/>
                </a:lnTo>
                <a:cubicBezTo>
                  <a:pt x="348361" y="821977"/>
                  <a:pt x="350965" y="828489"/>
                  <a:pt x="350965" y="835558"/>
                </a:cubicBezTo>
                <a:cubicBezTo>
                  <a:pt x="350965" y="842627"/>
                  <a:pt x="348175" y="849139"/>
                  <a:pt x="343338" y="854161"/>
                </a:cubicBezTo>
                <a:lnTo>
                  <a:pt x="193952" y="1003548"/>
                </a:lnTo>
                <a:cubicBezTo>
                  <a:pt x="188929" y="1008571"/>
                  <a:pt x="182417" y="1011175"/>
                  <a:pt x="175348" y="1011175"/>
                </a:cubicBezTo>
                <a:cubicBezTo>
                  <a:pt x="168279" y="1011175"/>
                  <a:pt x="161767" y="1008385"/>
                  <a:pt x="156745" y="1003548"/>
                </a:cubicBezTo>
                <a:lnTo>
                  <a:pt x="129211" y="976014"/>
                </a:lnTo>
                <a:close/>
                <a:moveTo>
                  <a:pt x="265017" y="1071264"/>
                </a:moveTo>
                <a:lnTo>
                  <a:pt x="414403" y="921878"/>
                </a:lnTo>
                <a:cubicBezTo>
                  <a:pt x="419612" y="916669"/>
                  <a:pt x="426310" y="914251"/>
                  <a:pt x="433007" y="914251"/>
                </a:cubicBezTo>
                <a:cubicBezTo>
                  <a:pt x="439704" y="914251"/>
                  <a:pt x="446401" y="916855"/>
                  <a:pt x="451610" y="921878"/>
                </a:cubicBezTo>
                <a:lnTo>
                  <a:pt x="479143" y="949411"/>
                </a:lnTo>
                <a:cubicBezTo>
                  <a:pt x="484166" y="954434"/>
                  <a:pt x="486771" y="960946"/>
                  <a:pt x="486771" y="968015"/>
                </a:cubicBezTo>
                <a:cubicBezTo>
                  <a:pt x="486771" y="970433"/>
                  <a:pt x="486399" y="972852"/>
                  <a:pt x="485841" y="975084"/>
                </a:cubicBezTo>
                <a:cubicBezTo>
                  <a:pt x="478771" y="979549"/>
                  <a:pt x="472074" y="984944"/>
                  <a:pt x="465935" y="991083"/>
                </a:cubicBezTo>
                <a:lnTo>
                  <a:pt x="316549" y="1140470"/>
                </a:lnTo>
                <a:cubicBezTo>
                  <a:pt x="315619" y="1141400"/>
                  <a:pt x="314688" y="1142516"/>
                  <a:pt x="313758" y="1143446"/>
                </a:cubicBezTo>
                <a:cubicBezTo>
                  <a:pt x="313014" y="1143446"/>
                  <a:pt x="312084" y="1143632"/>
                  <a:pt x="311154" y="1143632"/>
                </a:cubicBezTo>
                <a:cubicBezTo>
                  <a:pt x="304084" y="1143632"/>
                  <a:pt x="297573" y="1140842"/>
                  <a:pt x="292550" y="1136005"/>
                </a:cubicBezTo>
                <a:lnTo>
                  <a:pt x="265017" y="1108472"/>
                </a:lnTo>
                <a:cubicBezTo>
                  <a:pt x="254785" y="1098240"/>
                  <a:pt x="254785" y="1081496"/>
                  <a:pt x="265017" y="1071264"/>
                </a:cubicBezTo>
                <a:close/>
                <a:moveTo>
                  <a:pt x="409752" y="1270880"/>
                </a:moveTo>
                <a:lnTo>
                  <a:pt x="382219" y="1243347"/>
                </a:lnTo>
                <a:cubicBezTo>
                  <a:pt x="375336" y="1236464"/>
                  <a:pt x="373103" y="1226418"/>
                  <a:pt x="375522" y="1217674"/>
                </a:cubicBezTo>
                <a:cubicBezTo>
                  <a:pt x="382591" y="1213023"/>
                  <a:pt x="389288" y="1207814"/>
                  <a:pt x="395428" y="1201675"/>
                </a:cubicBezTo>
                <a:lnTo>
                  <a:pt x="544814" y="1052289"/>
                </a:lnTo>
                <a:cubicBezTo>
                  <a:pt x="545744" y="1051359"/>
                  <a:pt x="546674" y="1050429"/>
                  <a:pt x="547604" y="1049312"/>
                </a:cubicBezTo>
                <a:cubicBezTo>
                  <a:pt x="548535" y="1049312"/>
                  <a:pt x="549279" y="1049126"/>
                  <a:pt x="550209" y="1049126"/>
                </a:cubicBezTo>
                <a:cubicBezTo>
                  <a:pt x="556906" y="1049126"/>
                  <a:pt x="563603" y="1051731"/>
                  <a:pt x="568812" y="1056754"/>
                </a:cubicBezTo>
                <a:lnTo>
                  <a:pt x="596346" y="1084287"/>
                </a:lnTo>
                <a:cubicBezTo>
                  <a:pt x="601369" y="1089310"/>
                  <a:pt x="603973" y="1095821"/>
                  <a:pt x="603973" y="1102890"/>
                </a:cubicBezTo>
                <a:cubicBezTo>
                  <a:pt x="603973" y="1109960"/>
                  <a:pt x="601183" y="1116471"/>
                  <a:pt x="596346" y="1121494"/>
                </a:cubicBezTo>
                <a:lnTo>
                  <a:pt x="446959" y="1270880"/>
                </a:lnTo>
                <a:cubicBezTo>
                  <a:pt x="441936" y="1275903"/>
                  <a:pt x="435425" y="1278508"/>
                  <a:pt x="428356" y="1278508"/>
                </a:cubicBezTo>
                <a:cubicBezTo>
                  <a:pt x="421287" y="1278508"/>
                  <a:pt x="414589" y="1275903"/>
                  <a:pt x="409752" y="1270880"/>
                </a:cubicBezTo>
                <a:close/>
                <a:moveTo>
                  <a:pt x="596532" y="1420638"/>
                </a:moveTo>
                <a:cubicBezTo>
                  <a:pt x="591509" y="1425661"/>
                  <a:pt x="584997" y="1428266"/>
                  <a:pt x="577928" y="1428266"/>
                </a:cubicBezTo>
                <a:cubicBezTo>
                  <a:pt x="570859" y="1428266"/>
                  <a:pt x="564348" y="1425475"/>
                  <a:pt x="559325" y="1420638"/>
                </a:cubicBezTo>
                <a:lnTo>
                  <a:pt x="531791" y="1393105"/>
                </a:lnTo>
                <a:cubicBezTo>
                  <a:pt x="526769" y="1388082"/>
                  <a:pt x="524164" y="1381571"/>
                  <a:pt x="524164" y="1374502"/>
                </a:cubicBezTo>
                <a:cubicBezTo>
                  <a:pt x="524164" y="1367432"/>
                  <a:pt x="526954" y="1360921"/>
                  <a:pt x="531791" y="1355898"/>
                </a:cubicBezTo>
                <a:lnTo>
                  <a:pt x="681178" y="1206512"/>
                </a:lnTo>
                <a:cubicBezTo>
                  <a:pt x="686201" y="1201489"/>
                  <a:pt x="692712" y="1198885"/>
                  <a:pt x="699781" y="1198885"/>
                </a:cubicBezTo>
                <a:cubicBezTo>
                  <a:pt x="706851" y="1198885"/>
                  <a:pt x="713362" y="1201675"/>
                  <a:pt x="718385" y="1206512"/>
                </a:cubicBezTo>
                <a:lnTo>
                  <a:pt x="745918" y="1234045"/>
                </a:lnTo>
                <a:cubicBezTo>
                  <a:pt x="750941" y="1239068"/>
                  <a:pt x="753545" y="1245579"/>
                  <a:pt x="753545" y="1252649"/>
                </a:cubicBezTo>
                <a:cubicBezTo>
                  <a:pt x="753545" y="1259718"/>
                  <a:pt x="750755" y="1266229"/>
                  <a:pt x="745918" y="1271252"/>
                </a:cubicBezTo>
                <a:lnTo>
                  <a:pt x="596532" y="1420638"/>
                </a:lnTo>
                <a:close/>
                <a:moveTo>
                  <a:pt x="1406157" y="1075357"/>
                </a:moveTo>
                <a:cubicBezTo>
                  <a:pt x="1398343" y="1083729"/>
                  <a:pt x="1382158" y="1082427"/>
                  <a:pt x="1375647" y="1081496"/>
                </a:cubicBezTo>
                <a:cubicBezTo>
                  <a:pt x="1363741" y="1079822"/>
                  <a:pt x="1351090" y="1074985"/>
                  <a:pt x="1338998" y="1068102"/>
                </a:cubicBezTo>
                <a:cubicBezTo>
                  <a:pt x="1338440" y="1067544"/>
                  <a:pt x="1337882" y="1066986"/>
                  <a:pt x="1337138" y="1066428"/>
                </a:cubicBezTo>
                <a:lnTo>
                  <a:pt x="1193705" y="934529"/>
                </a:lnTo>
                <a:lnTo>
                  <a:pt x="1178078" y="920018"/>
                </a:lnTo>
                <a:cubicBezTo>
                  <a:pt x="1159102" y="902717"/>
                  <a:pt x="1129708" y="903833"/>
                  <a:pt x="1112407" y="922808"/>
                </a:cubicBezTo>
                <a:cubicBezTo>
                  <a:pt x="1095106" y="941784"/>
                  <a:pt x="1096222" y="971178"/>
                  <a:pt x="1115198" y="988479"/>
                </a:cubicBezTo>
                <a:lnTo>
                  <a:pt x="1130081" y="1002245"/>
                </a:lnTo>
                <a:lnTo>
                  <a:pt x="1250445" y="1117587"/>
                </a:lnTo>
                <a:cubicBezTo>
                  <a:pt x="1250631" y="1117773"/>
                  <a:pt x="1250817" y="1117959"/>
                  <a:pt x="1251189" y="1118145"/>
                </a:cubicBezTo>
                <a:cubicBezTo>
                  <a:pt x="1260305" y="1126517"/>
                  <a:pt x="1269793" y="1133958"/>
                  <a:pt x="1279839" y="1140656"/>
                </a:cubicBezTo>
                <a:cubicBezTo>
                  <a:pt x="1293419" y="1157957"/>
                  <a:pt x="1293605" y="1182327"/>
                  <a:pt x="1278909" y="1198140"/>
                </a:cubicBezTo>
                <a:cubicBezTo>
                  <a:pt x="1271281" y="1206512"/>
                  <a:pt x="1260491" y="1211349"/>
                  <a:pt x="1248771" y="1211721"/>
                </a:cubicBezTo>
                <a:cubicBezTo>
                  <a:pt x="1237423" y="1212093"/>
                  <a:pt x="1226261" y="1208186"/>
                  <a:pt x="1217331" y="1200745"/>
                </a:cubicBezTo>
                <a:cubicBezTo>
                  <a:pt x="1212680" y="1194234"/>
                  <a:pt x="1207099" y="1187909"/>
                  <a:pt x="1200960" y="1182327"/>
                </a:cubicBezTo>
                <a:lnTo>
                  <a:pt x="1060689" y="1053405"/>
                </a:lnTo>
                <a:cubicBezTo>
                  <a:pt x="1052690" y="1046150"/>
                  <a:pt x="1043016" y="1042057"/>
                  <a:pt x="1032970" y="1041313"/>
                </a:cubicBezTo>
                <a:cubicBezTo>
                  <a:pt x="1017901" y="1038522"/>
                  <a:pt x="1001716" y="1043359"/>
                  <a:pt x="990554" y="1055638"/>
                </a:cubicBezTo>
                <a:cubicBezTo>
                  <a:pt x="973253" y="1074613"/>
                  <a:pt x="974369" y="1104007"/>
                  <a:pt x="993345" y="1121308"/>
                </a:cubicBezTo>
                <a:lnTo>
                  <a:pt x="1144963" y="1260648"/>
                </a:lnTo>
                <a:cubicBezTo>
                  <a:pt x="1150730" y="1274229"/>
                  <a:pt x="1147010" y="1293018"/>
                  <a:pt x="1134545" y="1306599"/>
                </a:cubicBezTo>
                <a:cubicBezTo>
                  <a:pt x="1126174" y="1315715"/>
                  <a:pt x="1115198" y="1321482"/>
                  <a:pt x="1103850" y="1322412"/>
                </a:cubicBezTo>
                <a:cubicBezTo>
                  <a:pt x="1098269" y="1322970"/>
                  <a:pt x="1087665" y="1322598"/>
                  <a:pt x="1079293" y="1314971"/>
                </a:cubicBezTo>
                <a:lnTo>
                  <a:pt x="1078921" y="1314598"/>
                </a:lnTo>
                <a:lnTo>
                  <a:pt x="995205" y="1239440"/>
                </a:lnTo>
                <a:cubicBezTo>
                  <a:pt x="991298" y="1235906"/>
                  <a:pt x="987019" y="1233301"/>
                  <a:pt x="982555" y="1231255"/>
                </a:cubicBezTo>
                <a:lnTo>
                  <a:pt x="931395" y="1179909"/>
                </a:lnTo>
                <a:cubicBezTo>
                  <a:pt x="913164" y="1161678"/>
                  <a:pt x="883770" y="1161678"/>
                  <a:pt x="865538" y="1179909"/>
                </a:cubicBezTo>
                <a:cubicBezTo>
                  <a:pt x="847307" y="1198140"/>
                  <a:pt x="847307" y="1227534"/>
                  <a:pt x="865538" y="1245765"/>
                </a:cubicBezTo>
                <a:lnTo>
                  <a:pt x="958370" y="1338783"/>
                </a:lnTo>
                <a:cubicBezTo>
                  <a:pt x="958928" y="1339341"/>
                  <a:pt x="959300" y="1339713"/>
                  <a:pt x="959858" y="1340085"/>
                </a:cubicBezTo>
                <a:cubicBezTo>
                  <a:pt x="973067" y="1352364"/>
                  <a:pt x="981997" y="1368177"/>
                  <a:pt x="984043" y="1383804"/>
                </a:cubicBezTo>
                <a:cubicBezTo>
                  <a:pt x="984973" y="1391059"/>
                  <a:pt x="985345" y="1404639"/>
                  <a:pt x="976229" y="1414499"/>
                </a:cubicBezTo>
                <a:cubicBezTo>
                  <a:pt x="967114" y="1424359"/>
                  <a:pt x="953533" y="1425289"/>
                  <a:pt x="946278" y="1424731"/>
                </a:cubicBezTo>
                <a:cubicBezTo>
                  <a:pt x="930651" y="1423987"/>
                  <a:pt x="914094" y="1416360"/>
                  <a:pt x="900699" y="1404267"/>
                </a:cubicBezTo>
                <a:cubicBezTo>
                  <a:pt x="900327" y="1403895"/>
                  <a:pt x="899769" y="1403523"/>
                  <a:pt x="899397" y="1403151"/>
                </a:cubicBezTo>
                <a:lnTo>
                  <a:pt x="816239" y="1332272"/>
                </a:lnTo>
                <a:cubicBezTo>
                  <a:pt x="835773" y="1310320"/>
                  <a:pt x="846563" y="1282414"/>
                  <a:pt x="846563" y="1252835"/>
                </a:cubicBezTo>
                <a:cubicBezTo>
                  <a:pt x="846563" y="1221023"/>
                  <a:pt x="834099" y="1191071"/>
                  <a:pt x="811588" y="1168561"/>
                </a:cubicBezTo>
                <a:lnTo>
                  <a:pt x="784055" y="1141028"/>
                </a:lnTo>
                <a:cubicBezTo>
                  <a:pt x="761545" y="1118517"/>
                  <a:pt x="731593" y="1106053"/>
                  <a:pt x="699781" y="1106053"/>
                </a:cubicBezTo>
                <a:lnTo>
                  <a:pt x="696805" y="1106053"/>
                </a:lnTo>
                <a:lnTo>
                  <a:pt x="696805" y="1103077"/>
                </a:lnTo>
                <a:cubicBezTo>
                  <a:pt x="696805" y="1071264"/>
                  <a:pt x="684340" y="1041313"/>
                  <a:pt x="661830" y="1018803"/>
                </a:cubicBezTo>
                <a:lnTo>
                  <a:pt x="634297" y="991269"/>
                </a:lnTo>
                <a:cubicBezTo>
                  <a:pt x="618484" y="975456"/>
                  <a:pt x="599508" y="965038"/>
                  <a:pt x="579230" y="960015"/>
                </a:cubicBezTo>
                <a:cubicBezTo>
                  <a:pt x="577370" y="931180"/>
                  <a:pt x="565278" y="904391"/>
                  <a:pt x="544628" y="883741"/>
                </a:cubicBezTo>
                <a:lnTo>
                  <a:pt x="517095" y="856208"/>
                </a:lnTo>
                <a:cubicBezTo>
                  <a:pt x="496445" y="835558"/>
                  <a:pt x="470028" y="824024"/>
                  <a:pt x="442867" y="821791"/>
                </a:cubicBezTo>
                <a:cubicBezTo>
                  <a:pt x="439704" y="795188"/>
                  <a:pt x="427984" y="770632"/>
                  <a:pt x="408822" y="751470"/>
                </a:cubicBezTo>
                <a:lnTo>
                  <a:pt x="381289" y="723937"/>
                </a:lnTo>
                <a:cubicBezTo>
                  <a:pt x="334780" y="677428"/>
                  <a:pt x="259064" y="677428"/>
                  <a:pt x="212555" y="723937"/>
                </a:cubicBezTo>
                <a:lnTo>
                  <a:pt x="178325" y="758167"/>
                </a:lnTo>
                <a:cubicBezTo>
                  <a:pt x="42705" y="581620"/>
                  <a:pt x="71540" y="327496"/>
                  <a:pt x="245297" y="186109"/>
                </a:cubicBezTo>
                <a:cubicBezTo>
                  <a:pt x="398776" y="61094"/>
                  <a:pt x="621088" y="64814"/>
                  <a:pt x="770289" y="188714"/>
                </a:cubicBezTo>
                <a:cubicBezTo>
                  <a:pt x="677085" y="284336"/>
                  <a:pt x="539419" y="425536"/>
                  <a:pt x="526582" y="438187"/>
                </a:cubicBezTo>
                <a:cubicBezTo>
                  <a:pt x="519513" y="445070"/>
                  <a:pt x="498119" y="466092"/>
                  <a:pt x="515420" y="539762"/>
                </a:cubicBezTo>
                <a:cubicBezTo>
                  <a:pt x="521187" y="564133"/>
                  <a:pt x="535884" y="610455"/>
                  <a:pt x="568440" y="645802"/>
                </a:cubicBezTo>
                <a:cubicBezTo>
                  <a:pt x="597648" y="677428"/>
                  <a:pt x="679503" y="738634"/>
                  <a:pt x="808054" y="626268"/>
                </a:cubicBezTo>
                <a:cubicBezTo>
                  <a:pt x="846749" y="592410"/>
                  <a:pt x="898839" y="567109"/>
                  <a:pt x="930279" y="553715"/>
                </a:cubicBezTo>
                <a:lnTo>
                  <a:pt x="1143475" y="775096"/>
                </a:lnTo>
                <a:lnTo>
                  <a:pt x="1145521" y="777143"/>
                </a:lnTo>
                <a:lnTo>
                  <a:pt x="1372484" y="985874"/>
                </a:lnTo>
                <a:cubicBezTo>
                  <a:pt x="1391274" y="1003176"/>
                  <a:pt x="1404854" y="1024570"/>
                  <a:pt x="1409505" y="1044661"/>
                </a:cubicBezTo>
                <a:cubicBezTo>
                  <a:pt x="1411366" y="1050987"/>
                  <a:pt x="1413970" y="1066986"/>
                  <a:pt x="1406157" y="1075357"/>
                </a:cubicBezTo>
                <a:close/>
                <a:moveTo>
                  <a:pt x="1487640" y="768213"/>
                </a:moveTo>
                <a:lnTo>
                  <a:pt x="1398529" y="882997"/>
                </a:lnTo>
                <a:lnTo>
                  <a:pt x="1209704" y="709426"/>
                </a:lnTo>
                <a:lnTo>
                  <a:pt x="975857" y="466650"/>
                </a:lnTo>
                <a:cubicBezTo>
                  <a:pt x="963207" y="453628"/>
                  <a:pt x="944231" y="448977"/>
                  <a:pt x="927116" y="454930"/>
                </a:cubicBezTo>
                <a:cubicBezTo>
                  <a:pt x="922837" y="456418"/>
                  <a:pt x="819774" y="492695"/>
                  <a:pt x="747220" y="556133"/>
                </a:cubicBezTo>
                <a:cubicBezTo>
                  <a:pt x="723594" y="576783"/>
                  <a:pt x="679689" y="608967"/>
                  <a:pt x="650854" y="593712"/>
                </a:cubicBezTo>
                <a:cubicBezTo>
                  <a:pt x="620530" y="577527"/>
                  <a:pt x="603787" y="519670"/>
                  <a:pt x="602113" y="494183"/>
                </a:cubicBezTo>
                <a:cubicBezTo>
                  <a:pt x="653644" y="442094"/>
                  <a:pt x="860888" y="228897"/>
                  <a:pt x="870561" y="219037"/>
                </a:cubicBezTo>
                <a:cubicBezTo>
                  <a:pt x="1018273" y="65930"/>
                  <a:pt x="1263468" y="51420"/>
                  <a:pt x="1428667" y="185923"/>
                </a:cubicBezTo>
                <a:cubicBezTo>
                  <a:pt x="1605400" y="329914"/>
                  <a:pt x="1632003" y="590736"/>
                  <a:pt x="1488198" y="767469"/>
                </a:cubicBezTo>
                <a:cubicBezTo>
                  <a:pt x="1488012" y="767655"/>
                  <a:pt x="1487826" y="767841"/>
                  <a:pt x="1487640" y="768213"/>
                </a:cubicBezTo>
                <a:close/>
              </a:path>
            </a:pathLst>
          </a:custGeom>
          <a:solidFill>
            <a:srgbClr val="8E1D21"/>
          </a:soli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图形 24">
            <a:extLst>
              <a:ext uri="{FF2B5EF4-FFF2-40B4-BE49-F238E27FC236}">
                <a16:creationId xmlns="" xmlns:a16="http://schemas.microsoft.com/office/drawing/2014/main" id="{DA2B37E1-EB44-43BA-9133-06A04746F836}"/>
              </a:ext>
            </a:extLst>
          </p:cNvPr>
          <p:cNvSpPr/>
          <p:nvPr/>
        </p:nvSpPr>
        <p:spPr>
          <a:xfrm>
            <a:off x="3739926" y="3135086"/>
            <a:ext cx="449604" cy="449632"/>
          </a:xfrm>
          <a:custGeom>
            <a:avLst/>
            <a:gdLst>
              <a:gd name="connsiteX0" fmla="*/ 1487351 w 1488281"/>
              <a:gd name="connsiteY0" fmla="*/ 1095189 h 1488374"/>
              <a:gd name="connsiteX1" fmla="*/ 1468190 w 1488281"/>
              <a:gd name="connsiteY1" fmla="*/ 1086259 h 1488374"/>
              <a:gd name="connsiteX2" fmla="*/ 1354336 w 1488281"/>
              <a:gd name="connsiteY2" fmla="*/ 1127745 h 1488374"/>
              <a:gd name="connsiteX3" fmla="*/ 1354336 w 1488281"/>
              <a:gd name="connsiteY3" fmla="*/ 126504 h 1488374"/>
              <a:gd name="connsiteX4" fmla="*/ 1227832 w 1488281"/>
              <a:gd name="connsiteY4" fmla="*/ 0 h 1488374"/>
              <a:gd name="connsiteX5" fmla="*/ 260449 w 1488281"/>
              <a:gd name="connsiteY5" fmla="*/ 0 h 1488374"/>
              <a:gd name="connsiteX6" fmla="*/ 133945 w 1488281"/>
              <a:gd name="connsiteY6" fmla="*/ 126504 h 1488374"/>
              <a:gd name="connsiteX7" fmla="*/ 133945 w 1488281"/>
              <a:gd name="connsiteY7" fmla="*/ 1127745 h 1488374"/>
              <a:gd name="connsiteX8" fmla="*/ 19906 w 1488281"/>
              <a:gd name="connsiteY8" fmla="*/ 1086259 h 1488374"/>
              <a:gd name="connsiteX9" fmla="*/ 14883 w 1488281"/>
              <a:gd name="connsiteY9" fmla="*/ 1085329 h 1488374"/>
              <a:gd name="connsiteX10" fmla="*/ 0 w 1488281"/>
              <a:gd name="connsiteY10" fmla="*/ 1100212 h 1488374"/>
              <a:gd name="connsiteX11" fmla="*/ 0 w 1488281"/>
              <a:gd name="connsiteY11" fmla="*/ 1211089 h 1488374"/>
              <a:gd name="connsiteX12" fmla="*/ 9860 w 1488281"/>
              <a:gd name="connsiteY12" fmla="*/ 1225042 h 1488374"/>
              <a:gd name="connsiteX13" fmla="*/ 723677 w 1488281"/>
              <a:gd name="connsiteY13" fmla="*/ 1484747 h 1488374"/>
              <a:gd name="connsiteX14" fmla="*/ 764419 w 1488281"/>
              <a:gd name="connsiteY14" fmla="*/ 1484747 h 1488374"/>
              <a:gd name="connsiteX15" fmla="*/ 1478421 w 1488281"/>
              <a:gd name="connsiteY15" fmla="*/ 1225228 h 1488374"/>
              <a:gd name="connsiteX16" fmla="*/ 1488281 w 1488281"/>
              <a:gd name="connsiteY16" fmla="*/ 1211275 h 1488374"/>
              <a:gd name="connsiteX17" fmla="*/ 1488281 w 1488281"/>
              <a:gd name="connsiteY17" fmla="*/ 1100398 h 1488374"/>
              <a:gd name="connsiteX18" fmla="*/ 1487351 w 1488281"/>
              <a:gd name="connsiteY18" fmla="*/ 1095189 h 1488374"/>
              <a:gd name="connsiteX19" fmla="*/ 744141 w 1488281"/>
              <a:gd name="connsiteY19" fmla="*/ 1349685 h 1488374"/>
              <a:gd name="connsiteX20" fmla="*/ 267891 w 1488281"/>
              <a:gd name="connsiteY20" fmla="*/ 1176486 h 1488374"/>
              <a:gd name="connsiteX21" fmla="*/ 267891 w 1488281"/>
              <a:gd name="connsiteY21" fmla="*/ 133945 h 1488374"/>
              <a:gd name="connsiteX22" fmla="*/ 1220391 w 1488281"/>
              <a:gd name="connsiteY22" fmla="*/ 133945 h 1488374"/>
              <a:gd name="connsiteX23" fmla="*/ 1220391 w 1488281"/>
              <a:gd name="connsiteY23" fmla="*/ 1176486 h 1488374"/>
              <a:gd name="connsiteX24" fmla="*/ 744141 w 1488281"/>
              <a:gd name="connsiteY24" fmla="*/ 1349685 h 1488374"/>
              <a:gd name="connsiteX25" fmla="*/ 1020589 w 1488281"/>
              <a:gd name="connsiteY25" fmla="*/ 372070 h 1488374"/>
              <a:gd name="connsiteX26" fmla="*/ 919200 w 1488281"/>
              <a:gd name="connsiteY26" fmla="*/ 372070 h 1488374"/>
              <a:gd name="connsiteX27" fmla="*/ 905991 w 1488281"/>
              <a:gd name="connsiteY27" fmla="*/ 380256 h 1488374"/>
              <a:gd name="connsiteX28" fmla="*/ 748419 w 1488281"/>
              <a:gd name="connsiteY28" fmla="*/ 694283 h 1488374"/>
              <a:gd name="connsiteX29" fmla="*/ 742280 w 1488281"/>
              <a:gd name="connsiteY29" fmla="*/ 694283 h 1488374"/>
              <a:gd name="connsiteX30" fmla="*/ 584709 w 1488281"/>
              <a:gd name="connsiteY30" fmla="*/ 380256 h 1488374"/>
              <a:gd name="connsiteX31" fmla="*/ 571500 w 1488281"/>
              <a:gd name="connsiteY31" fmla="*/ 372070 h 1488374"/>
              <a:gd name="connsiteX32" fmla="*/ 467878 w 1488281"/>
              <a:gd name="connsiteY32" fmla="*/ 372070 h 1488374"/>
              <a:gd name="connsiteX33" fmla="*/ 460809 w 1488281"/>
              <a:gd name="connsiteY33" fmla="*/ 373931 h 1488374"/>
              <a:gd name="connsiteX34" fmla="*/ 454856 w 1488281"/>
              <a:gd name="connsiteY34" fmla="*/ 394022 h 1488374"/>
              <a:gd name="connsiteX35" fmla="*/ 648147 w 1488281"/>
              <a:gd name="connsiteY35" fmla="*/ 750466 h 1488374"/>
              <a:gd name="connsiteX36" fmla="*/ 542106 w 1488281"/>
              <a:gd name="connsiteY36" fmla="*/ 750466 h 1488374"/>
              <a:gd name="connsiteX37" fmla="*/ 527224 w 1488281"/>
              <a:gd name="connsiteY37" fmla="*/ 765349 h 1488374"/>
              <a:gd name="connsiteX38" fmla="*/ 527224 w 1488281"/>
              <a:gd name="connsiteY38" fmla="*/ 815764 h 1488374"/>
              <a:gd name="connsiteX39" fmla="*/ 542106 w 1488281"/>
              <a:gd name="connsiteY39" fmla="*/ 830647 h 1488374"/>
              <a:gd name="connsiteX40" fmla="*/ 683493 w 1488281"/>
              <a:gd name="connsiteY40" fmla="*/ 830647 h 1488374"/>
              <a:gd name="connsiteX41" fmla="*/ 683493 w 1488281"/>
              <a:gd name="connsiteY41" fmla="*/ 903201 h 1488374"/>
              <a:gd name="connsiteX42" fmla="*/ 542106 w 1488281"/>
              <a:gd name="connsiteY42" fmla="*/ 903201 h 1488374"/>
              <a:gd name="connsiteX43" fmla="*/ 527224 w 1488281"/>
              <a:gd name="connsiteY43" fmla="*/ 918084 h 1488374"/>
              <a:gd name="connsiteX44" fmla="*/ 527224 w 1488281"/>
              <a:gd name="connsiteY44" fmla="*/ 968499 h 1488374"/>
              <a:gd name="connsiteX45" fmla="*/ 542106 w 1488281"/>
              <a:gd name="connsiteY45" fmla="*/ 983382 h 1488374"/>
              <a:gd name="connsiteX46" fmla="*/ 683493 w 1488281"/>
              <a:gd name="connsiteY46" fmla="*/ 983382 h 1488374"/>
              <a:gd name="connsiteX47" fmla="*/ 683493 w 1488281"/>
              <a:gd name="connsiteY47" fmla="*/ 1101328 h 1488374"/>
              <a:gd name="connsiteX48" fmla="*/ 698376 w 1488281"/>
              <a:gd name="connsiteY48" fmla="*/ 1116211 h 1488374"/>
              <a:gd name="connsiteX49" fmla="*/ 791208 w 1488281"/>
              <a:gd name="connsiteY49" fmla="*/ 1116211 h 1488374"/>
              <a:gd name="connsiteX50" fmla="*/ 806090 w 1488281"/>
              <a:gd name="connsiteY50" fmla="*/ 1101328 h 1488374"/>
              <a:gd name="connsiteX51" fmla="*/ 806090 w 1488281"/>
              <a:gd name="connsiteY51" fmla="*/ 983196 h 1488374"/>
              <a:gd name="connsiteX52" fmla="*/ 948035 w 1488281"/>
              <a:gd name="connsiteY52" fmla="*/ 983196 h 1488374"/>
              <a:gd name="connsiteX53" fmla="*/ 962918 w 1488281"/>
              <a:gd name="connsiteY53" fmla="*/ 968313 h 1488374"/>
              <a:gd name="connsiteX54" fmla="*/ 962918 w 1488281"/>
              <a:gd name="connsiteY54" fmla="*/ 917898 h 1488374"/>
              <a:gd name="connsiteX55" fmla="*/ 948035 w 1488281"/>
              <a:gd name="connsiteY55" fmla="*/ 903015 h 1488374"/>
              <a:gd name="connsiteX56" fmla="*/ 806090 w 1488281"/>
              <a:gd name="connsiteY56" fmla="*/ 903015 h 1488374"/>
              <a:gd name="connsiteX57" fmla="*/ 806090 w 1488281"/>
              <a:gd name="connsiteY57" fmla="*/ 830461 h 1488374"/>
              <a:gd name="connsiteX58" fmla="*/ 948035 w 1488281"/>
              <a:gd name="connsiteY58" fmla="*/ 830461 h 1488374"/>
              <a:gd name="connsiteX59" fmla="*/ 962918 w 1488281"/>
              <a:gd name="connsiteY59" fmla="*/ 815578 h 1488374"/>
              <a:gd name="connsiteX60" fmla="*/ 962918 w 1488281"/>
              <a:gd name="connsiteY60" fmla="*/ 765163 h 1488374"/>
              <a:gd name="connsiteX61" fmla="*/ 948035 w 1488281"/>
              <a:gd name="connsiteY61" fmla="*/ 750280 h 1488374"/>
              <a:gd name="connsiteX62" fmla="*/ 840879 w 1488281"/>
              <a:gd name="connsiteY62" fmla="*/ 750280 h 1488374"/>
              <a:gd name="connsiteX63" fmla="*/ 1033797 w 1488281"/>
              <a:gd name="connsiteY63" fmla="*/ 393836 h 1488374"/>
              <a:gd name="connsiteX64" fmla="*/ 1035658 w 1488281"/>
              <a:gd name="connsiteY64" fmla="*/ 386767 h 1488374"/>
              <a:gd name="connsiteX65" fmla="*/ 1020589 w 1488281"/>
              <a:gd name="connsiteY65" fmla="*/ 372070 h 148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488281" h="1488374">
                <a:moveTo>
                  <a:pt x="1487351" y="1095189"/>
                </a:moveTo>
                <a:cubicBezTo>
                  <a:pt x="1484561" y="1087376"/>
                  <a:pt x="1476003" y="1083469"/>
                  <a:pt x="1468190" y="1086259"/>
                </a:cubicBezTo>
                <a:lnTo>
                  <a:pt x="1354336" y="1127745"/>
                </a:lnTo>
                <a:lnTo>
                  <a:pt x="1354336" y="126504"/>
                </a:lnTo>
                <a:cubicBezTo>
                  <a:pt x="1354336" y="56555"/>
                  <a:pt x="1297781" y="0"/>
                  <a:pt x="1227832" y="0"/>
                </a:cubicBezTo>
                <a:lnTo>
                  <a:pt x="260449" y="0"/>
                </a:lnTo>
                <a:cubicBezTo>
                  <a:pt x="190500" y="0"/>
                  <a:pt x="133945" y="56555"/>
                  <a:pt x="133945" y="126504"/>
                </a:cubicBezTo>
                <a:lnTo>
                  <a:pt x="133945" y="1127745"/>
                </a:lnTo>
                <a:lnTo>
                  <a:pt x="19906" y="1086259"/>
                </a:lnTo>
                <a:cubicBezTo>
                  <a:pt x="18231" y="1085701"/>
                  <a:pt x="16557" y="1085329"/>
                  <a:pt x="14883" y="1085329"/>
                </a:cubicBezTo>
                <a:cubicBezTo>
                  <a:pt x="6697" y="1085329"/>
                  <a:pt x="0" y="1092026"/>
                  <a:pt x="0" y="1100212"/>
                </a:cubicBezTo>
                <a:lnTo>
                  <a:pt x="0" y="1211089"/>
                </a:lnTo>
                <a:cubicBezTo>
                  <a:pt x="0" y="1217228"/>
                  <a:pt x="3907" y="1222809"/>
                  <a:pt x="9860" y="1225042"/>
                </a:cubicBezTo>
                <a:lnTo>
                  <a:pt x="723677" y="1484747"/>
                </a:lnTo>
                <a:cubicBezTo>
                  <a:pt x="736885" y="1489584"/>
                  <a:pt x="751210" y="1489584"/>
                  <a:pt x="764419" y="1484747"/>
                </a:cubicBezTo>
                <a:lnTo>
                  <a:pt x="1478421" y="1225228"/>
                </a:lnTo>
                <a:cubicBezTo>
                  <a:pt x="1484375" y="1222995"/>
                  <a:pt x="1488281" y="1217414"/>
                  <a:pt x="1488281" y="1211275"/>
                </a:cubicBezTo>
                <a:lnTo>
                  <a:pt x="1488281" y="1100398"/>
                </a:lnTo>
                <a:cubicBezTo>
                  <a:pt x="1488281" y="1098538"/>
                  <a:pt x="1487909" y="1096863"/>
                  <a:pt x="1487351" y="1095189"/>
                </a:cubicBezTo>
                <a:close/>
                <a:moveTo>
                  <a:pt x="744141" y="1349685"/>
                </a:moveTo>
                <a:lnTo>
                  <a:pt x="267891" y="1176486"/>
                </a:lnTo>
                <a:lnTo>
                  <a:pt x="267891" y="133945"/>
                </a:lnTo>
                <a:lnTo>
                  <a:pt x="1220391" y="133945"/>
                </a:lnTo>
                <a:lnTo>
                  <a:pt x="1220391" y="1176486"/>
                </a:lnTo>
                <a:lnTo>
                  <a:pt x="744141" y="1349685"/>
                </a:lnTo>
                <a:close/>
                <a:moveTo>
                  <a:pt x="1020589" y="372070"/>
                </a:moveTo>
                <a:lnTo>
                  <a:pt x="919200" y="372070"/>
                </a:lnTo>
                <a:cubicBezTo>
                  <a:pt x="913619" y="372070"/>
                  <a:pt x="908410" y="375233"/>
                  <a:pt x="905991" y="380256"/>
                </a:cubicBezTo>
                <a:lnTo>
                  <a:pt x="748419" y="694283"/>
                </a:lnTo>
                <a:lnTo>
                  <a:pt x="742280" y="694283"/>
                </a:lnTo>
                <a:lnTo>
                  <a:pt x="584709" y="380256"/>
                </a:lnTo>
                <a:cubicBezTo>
                  <a:pt x="582104" y="375233"/>
                  <a:pt x="577081" y="372070"/>
                  <a:pt x="571500" y="372070"/>
                </a:cubicBezTo>
                <a:lnTo>
                  <a:pt x="467878" y="372070"/>
                </a:lnTo>
                <a:cubicBezTo>
                  <a:pt x="465460" y="372070"/>
                  <a:pt x="463042" y="372628"/>
                  <a:pt x="460809" y="373931"/>
                </a:cubicBezTo>
                <a:cubicBezTo>
                  <a:pt x="453554" y="377837"/>
                  <a:pt x="450949" y="386953"/>
                  <a:pt x="454856" y="394022"/>
                </a:cubicBezTo>
                <a:lnTo>
                  <a:pt x="648147" y="750466"/>
                </a:lnTo>
                <a:lnTo>
                  <a:pt x="542106" y="750466"/>
                </a:lnTo>
                <a:cubicBezTo>
                  <a:pt x="533921" y="750466"/>
                  <a:pt x="527224" y="757163"/>
                  <a:pt x="527224" y="765349"/>
                </a:cubicBezTo>
                <a:lnTo>
                  <a:pt x="527224" y="815764"/>
                </a:lnTo>
                <a:cubicBezTo>
                  <a:pt x="527224" y="823950"/>
                  <a:pt x="533921" y="830647"/>
                  <a:pt x="542106" y="830647"/>
                </a:cubicBezTo>
                <a:lnTo>
                  <a:pt x="683493" y="830647"/>
                </a:lnTo>
                <a:lnTo>
                  <a:pt x="683493" y="903201"/>
                </a:lnTo>
                <a:lnTo>
                  <a:pt x="542106" y="903201"/>
                </a:lnTo>
                <a:cubicBezTo>
                  <a:pt x="533921" y="903201"/>
                  <a:pt x="527224" y="909898"/>
                  <a:pt x="527224" y="918084"/>
                </a:cubicBezTo>
                <a:lnTo>
                  <a:pt x="527224" y="968499"/>
                </a:lnTo>
                <a:cubicBezTo>
                  <a:pt x="527224" y="976685"/>
                  <a:pt x="533921" y="983382"/>
                  <a:pt x="542106" y="983382"/>
                </a:cubicBezTo>
                <a:lnTo>
                  <a:pt x="683493" y="983382"/>
                </a:lnTo>
                <a:lnTo>
                  <a:pt x="683493" y="1101328"/>
                </a:lnTo>
                <a:cubicBezTo>
                  <a:pt x="683493" y="1109514"/>
                  <a:pt x="690190" y="1116211"/>
                  <a:pt x="698376" y="1116211"/>
                </a:cubicBezTo>
                <a:lnTo>
                  <a:pt x="791208" y="1116211"/>
                </a:lnTo>
                <a:cubicBezTo>
                  <a:pt x="799393" y="1116211"/>
                  <a:pt x="806090" y="1109514"/>
                  <a:pt x="806090" y="1101328"/>
                </a:cubicBezTo>
                <a:lnTo>
                  <a:pt x="806090" y="983196"/>
                </a:lnTo>
                <a:lnTo>
                  <a:pt x="948035" y="983196"/>
                </a:lnTo>
                <a:cubicBezTo>
                  <a:pt x="956221" y="983196"/>
                  <a:pt x="962918" y="976499"/>
                  <a:pt x="962918" y="968313"/>
                </a:cubicBezTo>
                <a:lnTo>
                  <a:pt x="962918" y="917898"/>
                </a:lnTo>
                <a:cubicBezTo>
                  <a:pt x="962918" y="909712"/>
                  <a:pt x="956221" y="903015"/>
                  <a:pt x="948035" y="903015"/>
                </a:cubicBezTo>
                <a:lnTo>
                  <a:pt x="806090" y="903015"/>
                </a:lnTo>
                <a:lnTo>
                  <a:pt x="806090" y="830461"/>
                </a:lnTo>
                <a:lnTo>
                  <a:pt x="948035" y="830461"/>
                </a:lnTo>
                <a:cubicBezTo>
                  <a:pt x="956221" y="830461"/>
                  <a:pt x="962918" y="823764"/>
                  <a:pt x="962918" y="815578"/>
                </a:cubicBezTo>
                <a:lnTo>
                  <a:pt x="962918" y="765163"/>
                </a:lnTo>
                <a:cubicBezTo>
                  <a:pt x="962918" y="756977"/>
                  <a:pt x="956221" y="750280"/>
                  <a:pt x="948035" y="750280"/>
                </a:cubicBezTo>
                <a:lnTo>
                  <a:pt x="840879" y="750280"/>
                </a:lnTo>
                <a:lnTo>
                  <a:pt x="1033797" y="393836"/>
                </a:lnTo>
                <a:cubicBezTo>
                  <a:pt x="1034914" y="391604"/>
                  <a:pt x="1035658" y="389186"/>
                  <a:pt x="1035658" y="386767"/>
                </a:cubicBezTo>
                <a:cubicBezTo>
                  <a:pt x="1035472" y="378768"/>
                  <a:pt x="1028774" y="372070"/>
                  <a:pt x="1020589" y="372070"/>
                </a:cubicBezTo>
                <a:close/>
              </a:path>
            </a:pathLst>
          </a:custGeom>
          <a:solidFill>
            <a:srgbClr val="8E1D21"/>
          </a:soli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F6158AC5-B5D7-403E-95D8-546A6950F12A}"/>
              </a:ext>
            </a:extLst>
          </p:cNvPr>
          <p:cNvSpPr/>
          <p:nvPr/>
        </p:nvSpPr>
        <p:spPr>
          <a:xfrm flipH="1">
            <a:off x="2817731" y="2773761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D927E272-B399-475C-8896-02DDFD856853}"/>
              </a:ext>
            </a:extLst>
          </p:cNvPr>
          <p:cNvSpPr/>
          <p:nvPr/>
        </p:nvSpPr>
        <p:spPr>
          <a:xfrm flipH="1">
            <a:off x="2817731" y="4860477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0459910E-21D6-49C1-A680-B7A61FC41542}"/>
              </a:ext>
            </a:extLst>
          </p:cNvPr>
          <p:cNvSpPr/>
          <p:nvPr/>
        </p:nvSpPr>
        <p:spPr>
          <a:xfrm flipH="1">
            <a:off x="2411044" y="3817119"/>
            <a:ext cx="102553" cy="10255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50" name="内容占位符 2">
            <a:extLst>
              <a:ext uri="{FF2B5EF4-FFF2-40B4-BE49-F238E27FC236}">
                <a16:creationId xmlns="" xmlns:a16="http://schemas.microsoft.com/office/drawing/2014/main" id="{EE431C6C-1235-42A5-9CA6-27F56D3F6AA9}"/>
              </a:ext>
            </a:extLst>
          </p:cNvPr>
          <p:cNvSpPr txBox="1">
            <a:spLocks noChangeArrowheads="1"/>
          </p:cNvSpPr>
          <p:nvPr/>
        </p:nvSpPr>
        <p:spPr>
          <a:xfrm>
            <a:off x="627684" y="2435884"/>
            <a:ext cx="2037442" cy="7386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马克思主义传入中国</a:t>
            </a:r>
            <a:r>
              <a:rPr lang="en-US" altLang="zh-CN" sz="1400" dirty="0">
                <a:solidFill>
                  <a:srgbClr val="FEEFAC"/>
                </a:solidFill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在陈独秀、李 大钊领导下创立了中国共产党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53" name="内容占位符 2">
            <a:extLst>
              <a:ext uri="{FF2B5EF4-FFF2-40B4-BE49-F238E27FC236}">
                <a16:creationId xmlns="" xmlns:a16="http://schemas.microsoft.com/office/drawing/2014/main" id="{BF2D692D-CFF9-4D87-8387-B4481207147D}"/>
              </a:ext>
            </a:extLst>
          </p:cNvPr>
          <p:cNvSpPr txBox="1">
            <a:spLocks noChangeArrowheads="1"/>
          </p:cNvSpPr>
          <p:nvPr/>
        </p:nvSpPr>
        <p:spPr>
          <a:xfrm>
            <a:off x="292952" y="3499063"/>
            <a:ext cx="2037442" cy="7386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马克思主义中的中国化，在毛泽东领导下创立毛泽东思想</a:t>
            </a:r>
          </a:p>
        </p:txBody>
      </p:sp>
      <p:sp>
        <p:nvSpPr>
          <p:cNvPr id="54" name="内容占位符 2">
            <a:extLst>
              <a:ext uri="{FF2B5EF4-FFF2-40B4-BE49-F238E27FC236}">
                <a16:creationId xmlns="" xmlns:a16="http://schemas.microsoft.com/office/drawing/2014/main" id="{AC116DC0-614F-4A56-B885-A675A1A268D1}"/>
              </a:ext>
            </a:extLst>
          </p:cNvPr>
          <p:cNvSpPr txBox="1">
            <a:spLocks noChangeArrowheads="1"/>
          </p:cNvSpPr>
          <p:nvPr/>
        </p:nvSpPr>
        <p:spPr>
          <a:xfrm>
            <a:off x="378902" y="4562242"/>
            <a:ext cx="2286224" cy="7386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马克思主义的时代化，在邓小平领导下创立了中国特色社会主义理论体系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463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/>
      <p:bldP spid="13" grpId="0"/>
      <p:bldP spid="15" grpId="0"/>
      <p:bldP spid="21" grpId="0" animBg="1"/>
      <p:bldP spid="22" grpId="0" animBg="1"/>
      <p:bldP spid="29" grpId="0" animBg="1"/>
      <p:bldP spid="30" grpId="0" animBg="1"/>
      <p:bldP spid="32" grpId="0" animBg="1"/>
      <p:bldP spid="36" grpId="0"/>
      <p:bldP spid="40" grpId="0" animBg="1"/>
      <p:bldP spid="42" grpId="0"/>
      <p:bldP spid="43" grpId="0"/>
      <p:bldP spid="44" grpId="0" animBg="1"/>
      <p:bldP spid="45" grpId="0" animBg="1"/>
      <p:bldP spid="47" grpId="0" animBg="1"/>
      <p:bldP spid="48" grpId="0" animBg="1"/>
      <p:bldP spid="49" grpId="0" animBg="1"/>
      <p:bldP spid="50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6F575A71-F31B-4310-8E92-5132DFEE55AD}"/>
              </a:ext>
            </a:extLst>
          </p:cNvPr>
          <p:cNvGrpSpPr/>
          <p:nvPr/>
        </p:nvGrpSpPr>
        <p:grpSpPr>
          <a:xfrm>
            <a:off x="2269025" y="662526"/>
            <a:ext cx="1247284" cy="523596"/>
            <a:chOff x="2977437" y="500534"/>
            <a:chExt cx="1247284" cy="523596"/>
          </a:xfrm>
        </p:grpSpPr>
        <p:sp>
          <p:nvSpPr>
            <p:cNvPr id="35" name="平行四边形 34">
              <a:extLst>
                <a:ext uri="{FF2B5EF4-FFF2-40B4-BE49-F238E27FC236}">
                  <a16:creationId xmlns="" xmlns:a16="http://schemas.microsoft.com/office/drawing/2014/main" id="{1FCFD883-D040-4EDE-A7FB-ABE35E32DF8D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平行四边形 35">
              <a:extLst>
                <a:ext uri="{FF2B5EF4-FFF2-40B4-BE49-F238E27FC236}">
                  <a16:creationId xmlns="" xmlns:a16="http://schemas.microsoft.com/office/drawing/2014/main" id="{584E0F6F-F520-4D55-8E23-7E97E3B9D9A8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504E9BE6-6C41-4A25-869F-8A9AFD4F58C8}"/>
              </a:ext>
            </a:extLst>
          </p:cNvPr>
          <p:cNvSpPr/>
          <p:nvPr/>
        </p:nvSpPr>
        <p:spPr>
          <a:xfrm>
            <a:off x="3516310" y="691877"/>
            <a:ext cx="513948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中国共产党党史发展脉络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6927C593-9F6C-4EC5-A1D3-A05F13D4E579}"/>
              </a:ext>
            </a:extLst>
          </p:cNvPr>
          <p:cNvGrpSpPr/>
          <p:nvPr/>
        </p:nvGrpSpPr>
        <p:grpSpPr>
          <a:xfrm flipH="1">
            <a:off x="8675692" y="662526"/>
            <a:ext cx="1247284" cy="523596"/>
            <a:chOff x="2977437" y="500534"/>
            <a:chExt cx="1247284" cy="523596"/>
          </a:xfrm>
        </p:grpSpPr>
        <p:sp>
          <p:nvSpPr>
            <p:cNvPr id="39" name="平行四边形 38">
              <a:extLst>
                <a:ext uri="{FF2B5EF4-FFF2-40B4-BE49-F238E27FC236}">
                  <a16:creationId xmlns="" xmlns:a16="http://schemas.microsoft.com/office/drawing/2014/main" id="{6471F103-DF68-4649-A2D6-FD220E9B1190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平行四边形 39">
              <a:extLst>
                <a:ext uri="{FF2B5EF4-FFF2-40B4-BE49-F238E27FC236}">
                  <a16:creationId xmlns="" xmlns:a16="http://schemas.microsoft.com/office/drawing/2014/main" id="{5D552741-49D7-4B29-B4C2-A98F27BA4473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1" name="Aichitds2">
            <a:extLst>
              <a:ext uri="{FF2B5EF4-FFF2-40B4-BE49-F238E27FC236}">
                <a16:creationId xmlns="" xmlns:a16="http://schemas.microsoft.com/office/drawing/2014/main" id="{C26310D8-9C2B-4BE1-A957-6815D3D5CFBF}"/>
              </a:ext>
            </a:extLst>
          </p:cNvPr>
          <p:cNvSpPr/>
          <p:nvPr/>
        </p:nvSpPr>
        <p:spPr bwMode="auto">
          <a:xfrm>
            <a:off x="1444705" y="2243687"/>
            <a:ext cx="9909604" cy="888577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9E1CD22F-F176-4FFB-8157-C0BEDD332201}"/>
              </a:ext>
            </a:extLst>
          </p:cNvPr>
          <p:cNvSpPr/>
          <p:nvPr/>
        </p:nvSpPr>
        <p:spPr>
          <a:xfrm>
            <a:off x="2096250" y="2380327"/>
            <a:ext cx="865104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10000"/>
              </a:lnSpc>
              <a:spcAft>
                <a:spcPts val="1000"/>
              </a:spcAft>
            </a:pPr>
            <a:r>
              <a:rPr lang="zh-CN" altLang="en-US" sz="1600" kern="0" dirty="0">
                <a:solidFill>
                  <a:srgbClr val="FEEFAC"/>
                </a:solidFill>
                <a:cs typeface="+mn-ea"/>
                <a:sym typeface="+mn-lt"/>
              </a:rPr>
              <a:t>一年来，各民主党派、工商联和无党派人士响应中共中央号召，聚焦党和国家中心工作履职尽责，适应新形势新任务要求全面加强自身建设，取得新的成绩。</a:t>
            </a:r>
          </a:p>
        </p:txBody>
      </p:sp>
      <p:sp>
        <p:nvSpPr>
          <p:cNvPr id="43" name="箭头: 五边形 42">
            <a:extLst>
              <a:ext uri="{FF2B5EF4-FFF2-40B4-BE49-F238E27FC236}">
                <a16:creationId xmlns="" xmlns:a16="http://schemas.microsoft.com/office/drawing/2014/main" id="{F667AE9E-396C-4C97-9F4E-5EB11EC55C1C}"/>
              </a:ext>
            </a:extLst>
          </p:cNvPr>
          <p:cNvSpPr/>
          <p:nvPr/>
        </p:nvSpPr>
        <p:spPr bwMode="auto">
          <a:xfrm>
            <a:off x="1072295" y="2439723"/>
            <a:ext cx="928048" cy="496505"/>
          </a:xfrm>
          <a:prstGeom prst="homePlate">
            <a:avLst>
              <a:gd name="adj" fmla="val 1494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891C21"/>
                </a:solidFill>
                <a:cs typeface="+mn-ea"/>
                <a:sym typeface="+mn-lt"/>
              </a:rPr>
              <a:t>原则一</a:t>
            </a:r>
          </a:p>
        </p:txBody>
      </p:sp>
      <p:sp>
        <p:nvSpPr>
          <p:cNvPr id="44" name="Aichitds2">
            <a:extLst>
              <a:ext uri="{FF2B5EF4-FFF2-40B4-BE49-F238E27FC236}">
                <a16:creationId xmlns="" xmlns:a16="http://schemas.microsoft.com/office/drawing/2014/main" id="{F5FB0707-C9C7-4307-B180-BBB6DC70D610}"/>
              </a:ext>
            </a:extLst>
          </p:cNvPr>
          <p:cNvSpPr/>
          <p:nvPr/>
        </p:nvSpPr>
        <p:spPr bwMode="auto">
          <a:xfrm>
            <a:off x="1444705" y="3403223"/>
            <a:ext cx="9909604" cy="1038422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58941574-C1C5-4343-BB8F-88385837F805}"/>
              </a:ext>
            </a:extLst>
          </p:cNvPr>
          <p:cNvSpPr/>
          <p:nvPr/>
        </p:nvSpPr>
        <p:spPr>
          <a:xfrm>
            <a:off x="2096249" y="3479364"/>
            <a:ext cx="881473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10000"/>
              </a:lnSpc>
              <a:spcAft>
                <a:spcPts val="1000"/>
              </a:spcAft>
            </a:pPr>
            <a:r>
              <a:rPr lang="zh-CN" altLang="en-US" sz="1600" kern="0" dirty="0">
                <a:solidFill>
                  <a:srgbClr val="FEEFAC"/>
                </a:solidFill>
                <a:cs typeface="+mn-ea"/>
                <a:sym typeface="+mn-lt"/>
              </a:rPr>
              <a:t>在抗击疫情的非常时刻，各民主党派、工商联和无党派人士坚定不移同中国共产党想在一起、站在一起、干在一起，同舟共济、肝胆相照，为打赢疫情防控阻击战出主意、想办法，为中共中央科学决策、民主决策提供了重要参考。</a:t>
            </a:r>
          </a:p>
        </p:txBody>
      </p:sp>
      <p:sp>
        <p:nvSpPr>
          <p:cNvPr id="46" name="箭头: 五边形 45">
            <a:extLst>
              <a:ext uri="{FF2B5EF4-FFF2-40B4-BE49-F238E27FC236}">
                <a16:creationId xmlns="" xmlns:a16="http://schemas.microsoft.com/office/drawing/2014/main" id="{17264AB3-F287-4092-A5F3-6C28C0E0FD52}"/>
              </a:ext>
            </a:extLst>
          </p:cNvPr>
          <p:cNvSpPr/>
          <p:nvPr/>
        </p:nvSpPr>
        <p:spPr bwMode="auto">
          <a:xfrm>
            <a:off x="1072295" y="3674182"/>
            <a:ext cx="928048" cy="496505"/>
          </a:xfrm>
          <a:prstGeom prst="homePlate">
            <a:avLst>
              <a:gd name="adj" fmla="val 1494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891C21"/>
                </a:solidFill>
                <a:cs typeface="+mn-ea"/>
                <a:sym typeface="+mn-lt"/>
              </a:rPr>
              <a:t>原则二</a:t>
            </a:r>
          </a:p>
        </p:txBody>
      </p:sp>
      <p:sp>
        <p:nvSpPr>
          <p:cNvPr id="47" name="Aichitds2">
            <a:extLst>
              <a:ext uri="{FF2B5EF4-FFF2-40B4-BE49-F238E27FC236}">
                <a16:creationId xmlns="" xmlns:a16="http://schemas.microsoft.com/office/drawing/2014/main" id="{81102484-DAB4-411D-BE28-9663D4578116}"/>
              </a:ext>
            </a:extLst>
          </p:cNvPr>
          <p:cNvSpPr/>
          <p:nvPr/>
        </p:nvSpPr>
        <p:spPr bwMode="auto">
          <a:xfrm>
            <a:off x="1444705" y="4712604"/>
            <a:ext cx="9909604" cy="698164"/>
          </a:xfrm>
          <a:prstGeom prst="rect">
            <a:avLst/>
          </a:prstGeom>
          <a:noFill/>
          <a:ln>
            <a:gradFill>
              <a:gsLst>
                <a:gs pos="3100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C1BC8358-673C-456A-8736-B1A0711D12C7}"/>
              </a:ext>
            </a:extLst>
          </p:cNvPr>
          <p:cNvSpPr/>
          <p:nvPr/>
        </p:nvSpPr>
        <p:spPr>
          <a:xfrm>
            <a:off x="2096249" y="4866515"/>
            <a:ext cx="881473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10000"/>
              </a:lnSpc>
              <a:spcAft>
                <a:spcPts val="1000"/>
              </a:spcAft>
            </a:pPr>
            <a:r>
              <a:rPr lang="zh-CN" altLang="en-US" kern="0" dirty="0">
                <a:solidFill>
                  <a:srgbClr val="FEEFAC"/>
                </a:solidFill>
                <a:cs typeface="+mn-ea"/>
                <a:sym typeface="+mn-lt"/>
              </a:rPr>
              <a:t>大家坚持问题导向，推动参政党建设展现了新面貌。</a:t>
            </a:r>
          </a:p>
        </p:txBody>
      </p:sp>
      <p:sp>
        <p:nvSpPr>
          <p:cNvPr id="49" name="箭头: 五边形 48">
            <a:extLst>
              <a:ext uri="{FF2B5EF4-FFF2-40B4-BE49-F238E27FC236}">
                <a16:creationId xmlns="" xmlns:a16="http://schemas.microsoft.com/office/drawing/2014/main" id="{781AF7BA-67D4-4606-A5D2-EA7728B9BF8D}"/>
              </a:ext>
            </a:extLst>
          </p:cNvPr>
          <p:cNvSpPr/>
          <p:nvPr/>
        </p:nvSpPr>
        <p:spPr bwMode="auto">
          <a:xfrm>
            <a:off x="1072295" y="4813434"/>
            <a:ext cx="928048" cy="496505"/>
          </a:xfrm>
          <a:prstGeom prst="homePlate">
            <a:avLst>
              <a:gd name="adj" fmla="val 1494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891C21"/>
                </a:solidFill>
                <a:cs typeface="+mn-ea"/>
                <a:sym typeface="+mn-lt"/>
              </a:rPr>
              <a:t>原则三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85DCF591-3EF7-4E83-9130-33FB9560F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9756243" y="3674182"/>
            <a:ext cx="2119295" cy="201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112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 animBg="1"/>
      <p:bldP spid="42" grpId="0"/>
      <p:bldP spid="43" grpId="0" animBg="1"/>
      <p:bldP spid="44" grpId="0" animBg="1"/>
      <p:bldP spid="45" grpId="0"/>
      <p:bldP spid="46" grpId="0" animBg="1"/>
      <p:bldP spid="47" grpId="0" animBg="1"/>
      <p:bldP spid="48" grpId="0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">
            <a:extLst>
              <a:ext uri="{FF2B5EF4-FFF2-40B4-BE49-F238E27FC236}">
                <a16:creationId xmlns="" xmlns:a16="http://schemas.microsoft.com/office/drawing/2014/main" id="{C2B8D1F5-C7F2-4C80-9B05-EAA817FDE654}"/>
              </a:ext>
            </a:extLst>
          </p:cNvPr>
          <p:cNvSpPr/>
          <p:nvPr/>
        </p:nvSpPr>
        <p:spPr>
          <a:xfrm>
            <a:off x="1130300" y="2145578"/>
            <a:ext cx="9931400" cy="4147584"/>
          </a:xfrm>
          <a:prstGeom prst="rect">
            <a:avLst/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A2BC0A1-593E-45C9-9B9B-83C5903057F3}"/>
              </a:ext>
            </a:extLst>
          </p:cNvPr>
          <p:cNvGrpSpPr/>
          <p:nvPr/>
        </p:nvGrpSpPr>
        <p:grpSpPr>
          <a:xfrm>
            <a:off x="3516309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96522A66-7E98-4E7D-B53A-28A4FFA5F812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54B51383-E696-4223-A50C-23A6052CCD32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3971254-5D71-49D7-A8FC-6A4CE94032E8}"/>
              </a:ext>
            </a:extLst>
          </p:cNvPr>
          <p:cNvGrpSpPr/>
          <p:nvPr/>
        </p:nvGrpSpPr>
        <p:grpSpPr>
          <a:xfrm flipH="1">
            <a:off x="7660327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ABBD424E-88B1-4A7D-9973-9B5446686D64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0EC7B73D-0F07-4017-B3B9-6CF5FE991D30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B713DC0-CC1D-4BE6-B0B3-E14C3216F7DF}"/>
              </a:ext>
            </a:extLst>
          </p:cNvPr>
          <p:cNvSpPr/>
          <p:nvPr/>
        </p:nvSpPr>
        <p:spPr>
          <a:xfrm>
            <a:off x="3516310" y="691877"/>
            <a:ext cx="513948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辉煌</a:t>
            </a:r>
            <a:r>
              <a:rPr lang="en-US" altLang="zh-CN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100</a:t>
            </a:r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年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2CF789C5-DFFF-45C4-91A1-1899E2E71850}"/>
              </a:ext>
            </a:extLst>
          </p:cNvPr>
          <p:cNvSpPr/>
          <p:nvPr/>
        </p:nvSpPr>
        <p:spPr>
          <a:xfrm>
            <a:off x="4177240" y="1897174"/>
            <a:ext cx="3837518" cy="50480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="" xmlns:a16="http://schemas.microsoft.com/office/drawing/2014/main" id="{962CC010-FA7A-402B-B6FF-390858F71349}"/>
              </a:ext>
            </a:extLst>
          </p:cNvPr>
          <p:cNvSpPr txBox="1"/>
          <p:nvPr/>
        </p:nvSpPr>
        <p:spPr>
          <a:xfrm>
            <a:off x="4336544" y="194952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为中华民族谋复兴的初心使命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D9B6D9B-F6EB-40C7-BADF-7863FE9241A6}"/>
              </a:ext>
            </a:extLst>
          </p:cNvPr>
          <p:cNvSpPr/>
          <p:nvPr/>
        </p:nvSpPr>
        <p:spPr>
          <a:xfrm>
            <a:off x="1858651" y="3152420"/>
            <a:ext cx="8689586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中国共产党不愧是伟大、光荣、正确的党，不愧是中国革命和建设 的坚强领导核心。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D355449-11B7-4BDA-B095-4CF54BB60DF7}"/>
              </a:ext>
            </a:extLst>
          </p:cNvPr>
          <p:cNvSpPr txBox="1"/>
          <p:nvPr/>
        </p:nvSpPr>
        <p:spPr>
          <a:xfrm>
            <a:off x="1858651" y="2876924"/>
            <a:ext cx="3128703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波澜壮阔的历史证明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1A462F1-D1AE-413D-9F36-630A7325B2B5}"/>
              </a:ext>
            </a:extLst>
          </p:cNvPr>
          <p:cNvSpPr/>
          <p:nvPr/>
        </p:nvSpPr>
        <p:spPr>
          <a:xfrm>
            <a:off x="1916307" y="4039240"/>
            <a:ext cx="868958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是历史的选择、人民选择。当代中国正处在多元文化、多元体制、多元结构、多元市场的高发展，高风险时代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2F2739D-988A-4748-AF84-3B16D214811E}"/>
              </a:ext>
            </a:extLst>
          </p:cNvPr>
          <p:cNvSpPr txBox="1"/>
          <p:nvPr/>
        </p:nvSpPr>
        <p:spPr>
          <a:xfrm>
            <a:off x="1916307" y="3763744"/>
            <a:ext cx="3128703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坚持和改善党的领导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A48DE9D-6B18-4327-B0D4-5BAEF6944968}"/>
              </a:ext>
            </a:extLst>
          </p:cNvPr>
          <p:cNvSpPr/>
          <p:nvPr/>
        </p:nvSpPr>
        <p:spPr>
          <a:xfrm>
            <a:off x="1916307" y="5221525"/>
            <a:ext cx="8689586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坚持人民民主制度为根本，党课讲稿坚持社会主义道路为方向，坚持中华民族伟大复兴为目标。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A9FE563-0CCB-40B1-8022-3937F8FD15F1}"/>
              </a:ext>
            </a:extLst>
          </p:cNvPr>
          <p:cNvSpPr txBox="1"/>
          <p:nvPr/>
        </p:nvSpPr>
        <p:spPr>
          <a:xfrm>
            <a:off x="1916307" y="4946029"/>
            <a:ext cx="4720472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我们必须坚持 马克思主义理论为指导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2872677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9" grpId="0"/>
      <p:bldP spid="10" grpId="0" animBg="1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7">
            <a:extLst>
              <a:ext uri="{FF2B5EF4-FFF2-40B4-BE49-F238E27FC236}">
                <a16:creationId xmlns="" xmlns:a16="http://schemas.microsoft.com/office/drawing/2014/main" id="{724AD37F-6E9F-4078-8F49-F2F39D37AE26}"/>
              </a:ext>
            </a:extLst>
          </p:cNvPr>
          <p:cNvSpPr txBox="1"/>
          <p:nvPr/>
        </p:nvSpPr>
        <p:spPr>
          <a:xfrm>
            <a:off x="1622850" y="1791600"/>
            <a:ext cx="8946299" cy="212365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r>
              <a:rPr lang="zh-CN" altLang="en-US" sz="6600" i="0" spc="0" dirty="0">
                <a:latin typeface="+mn-lt"/>
                <a:ea typeface="+mn-ea"/>
                <a:cs typeface="+mn-ea"/>
                <a:sym typeface="+mn-lt"/>
              </a:rPr>
              <a:t>没有共产党</a:t>
            </a:r>
            <a:endParaRPr lang="en-US" altLang="zh-CN" sz="6600" i="0" spc="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6600" i="0" spc="0" dirty="0">
                <a:latin typeface="+mn-lt"/>
                <a:ea typeface="+mn-ea"/>
                <a:cs typeface="+mn-ea"/>
                <a:sym typeface="+mn-lt"/>
              </a:rPr>
              <a:t>就没有新中国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423733FD-386B-4663-85A2-166F6AA96046}"/>
              </a:ext>
            </a:extLst>
          </p:cNvPr>
          <p:cNvSpPr/>
          <p:nvPr/>
        </p:nvSpPr>
        <p:spPr>
          <a:xfrm>
            <a:off x="5119346" y="1075221"/>
            <a:ext cx="1953303" cy="521368"/>
          </a:xfrm>
          <a:prstGeom prst="roundRect">
            <a:avLst>
              <a:gd name="adj" fmla="val 44690"/>
            </a:avLst>
          </a:prstGeom>
          <a:gradFill>
            <a:gsLst>
              <a:gs pos="0">
                <a:srgbClr val="FEEFAC"/>
              </a:gs>
              <a:gs pos="100000">
                <a:srgbClr val="E9BE61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</a:p>
        </p:txBody>
      </p:sp>
      <p:pic>
        <p:nvPicPr>
          <p:cNvPr id="4" name="图片 3" descr="图片包含 室内, 食物, 桌子, 盘子&#10;&#10;描述已自动生成">
            <a:extLst>
              <a:ext uri="{FF2B5EF4-FFF2-40B4-BE49-F238E27FC236}">
                <a16:creationId xmlns="" xmlns:a16="http://schemas.microsoft.com/office/drawing/2014/main" id="{EAB56613-0894-4984-869D-0417A627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0" y="-33114"/>
            <a:ext cx="3692098" cy="92891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2131099-D43F-4543-A72D-99764C1A691C}"/>
              </a:ext>
            </a:extLst>
          </p:cNvPr>
          <p:cNvSpPr/>
          <p:nvPr/>
        </p:nvSpPr>
        <p:spPr>
          <a:xfrm>
            <a:off x="3614897" y="3915258"/>
            <a:ext cx="4962201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不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忘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初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心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永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跟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党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走</a:t>
            </a:r>
            <a:endParaRPr lang="en-US" altLang="zh-CN" sz="1050" b="1" kern="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3957BB9-C0BD-467F-83E1-B9EDC12E63C9}"/>
              </a:ext>
            </a:extLst>
          </p:cNvPr>
          <p:cNvSpPr/>
          <p:nvPr/>
        </p:nvSpPr>
        <p:spPr>
          <a:xfrm>
            <a:off x="5315180" y="5066400"/>
            <a:ext cx="1561640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1921 - 2021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DE031A7-3EF6-4CA6-9A16-94295A9073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28300" y="0"/>
            <a:ext cx="1647016" cy="19444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691" y="67251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</a:rPr>
              <a:t>http://www.1ppt.com/jieri/</a:t>
            </a:r>
          </a:p>
        </p:txBody>
      </p:sp>
    </p:spTree>
    <p:extLst>
      <p:ext uri="{BB962C8B-B14F-4D97-AF65-F5344CB8AC3E}">
        <p14:creationId xmlns:p14="http://schemas.microsoft.com/office/powerpoint/2010/main" xmlns="" val="2510641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E0965C1A-83B4-4A70-9C7C-9A2A1C22571F}"/>
              </a:ext>
            </a:extLst>
          </p:cNvPr>
          <p:cNvSpPr/>
          <p:nvPr/>
        </p:nvSpPr>
        <p:spPr bwMode="auto">
          <a:xfrm>
            <a:off x="2121412" y="934392"/>
            <a:ext cx="880144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4800" spc="-3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16C30AB-AAAA-4C29-B7B7-49427EFFFD81}"/>
              </a:ext>
            </a:extLst>
          </p:cNvPr>
          <p:cNvSpPr/>
          <p:nvPr/>
        </p:nvSpPr>
        <p:spPr bwMode="auto">
          <a:xfrm rot="5400000">
            <a:off x="1691361" y="3275659"/>
            <a:ext cx="174024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3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cs typeface="+mn-ea"/>
                <a:sym typeface="+mn-lt"/>
              </a:rPr>
              <a:t>CONTENTS</a:t>
            </a:r>
          </a:p>
        </p:txBody>
      </p:sp>
      <p:sp>
        <p:nvSpPr>
          <p:cNvPr id="13" name="TextBox 47">
            <a:extLst>
              <a:ext uri="{FF2B5EF4-FFF2-40B4-BE49-F238E27FC236}">
                <a16:creationId xmlns="" xmlns:a16="http://schemas.microsoft.com/office/drawing/2014/main" id="{88930185-EA20-4D19-8FF6-743A0BBAECA8}"/>
              </a:ext>
            </a:extLst>
          </p:cNvPr>
          <p:cNvSpPr txBox="1"/>
          <p:nvPr/>
        </p:nvSpPr>
        <p:spPr>
          <a:xfrm>
            <a:off x="3888703" y="1298237"/>
            <a:ext cx="5930632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1  </a:t>
            </a:r>
            <a:r>
              <a:rPr lang="zh-CN" altLang="en-US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“不忘初心、牢记使命”的不懈奋斗史</a:t>
            </a:r>
          </a:p>
          <a:p>
            <a:pPr algn="l"/>
            <a:endParaRPr lang="zh-CN" altLang="en-US" sz="2400" i="0" spc="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2F09A765-D66C-4243-A6EC-08A45F48B1AC}"/>
              </a:ext>
            </a:extLst>
          </p:cNvPr>
          <p:cNvCxnSpPr>
            <a:cxnSpLocks/>
          </p:cNvCxnSpPr>
          <p:nvPr/>
        </p:nvCxnSpPr>
        <p:spPr>
          <a:xfrm>
            <a:off x="4045740" y="1857351"/>
            <a:ext cx="5662613" cy="0"/>
          </a:xfrm>
          <a:prstGeom prst="line">
            <a:avLst/>
          </a:prstGeom>
          <a:ln w="19050" cap="rnd">
            <a:gradFill>
              <a:gsLst>
                <a:gs pos="96000">
                  <a:srgbClr val="891C21">
                    <a:alpha val="0"/>
                  </a:srgbClr>
                </a:gs>
                <a:gs pos="39000">
                  <a:srgbClr val="FEEFA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7">
            <a:extLst>
              <a:ext uri="{FF2B5EF4-FFF2-40B4-BE49-F238E27FC236}">
                <a16:creationId xmlns="" xmlns:a16="http://schemas.microsoft.com/office/drawing/2014/main" id="{2DACAD3B-20F1-4510-9AC9-489350100F49}"/>
              </a:ext>
            </a:extLst>
          </p:cNvPr>
          <p:cNvSpPr txBox="1"/>
          <p:nvPr/>
        </p:nvSpPr>
        <p:spPr>
          <a:xfrm>
            <a:off x="3888703" y="2248202"/>
            <a:ext cx="477269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2  </a:t>
            </a:r>
            <a:r>
              <a:rPr lang="zh-CN" altLang="en-US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为什么要学党史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FE45D33-FADF-4CC9-8C60-0324804D44E5}"/>
              </a:ext>
            </a:extLst>
          </p:cNvPr>
          <p:cNvCxnSpPr>
            <a:cxnSpLocks/>
          </p:cNvCxnSpPr>
          <p:nvPr/>
        </p:nvCxnSpPr>
        <p:spPr>
          <a:xfrm>
            <a:off x="4045740" y="2807316"/>
            <a:ext cx="5662613" cy="0"/>
          </a:xfrm>
          <a:prstGeom prst="line">
            <a:avLst/>
          </a:prstGeom>
          <a:ln w="19050" cap="rnd">
            <a:gradFill>
              <a:gsLst>
                <a:gs pos="96000">
                  <a:srgbClr val="891C21">
                    <a:alpha val="0"/>
                  </a:srgbClr>
                </a:gs>
                <a:gs pos="39000">
                  <a:srgbClr val="FEEFA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47">
            <a:extLst>
              <a:ext uri="{FF2B5EF4-FFF2-40B4-BE49-F238E27FC236}">
                <a16:creationId xmlns="" xmlns:a16="http://schemas.microsoft.com/office/drawing/2014/main" id="{FFACA236-39B4-4853-9204-B2C366917C28}"/>
              </a:ext>
            </a:extLst>
          </p:cNvPr>
          <p:cNvSpPr txBox="1"/>
          <p:nvPr/>
        </p:nvSpPr>
        <p:spPr>
          <a:xfrm>
            <a:off x="3888703" y="3198167"/>
            <a:ext cx="559675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3  </a:t>
            </a:r>
            <a:r>
              <a:rPr lang="zh-CN" altLang="en-US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党的百年光辉历程给我们的深刻启示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0BB4AC27-9FC4-4D76-803B-906F320A5A55}"/>
              </a:ext>
            </a:extLst>
          </p:cNvPr>
          <p:cNvCxnSpPr>
            <a:cxnSpLocks/>
          </p:cNvCxnSpPr>
          <p:nvPr/>
        </p:nvCxnSpPr>
        <p:spPr>
          <a:xfrm>
            <a:off x="4045740" y="3757281"/>
            <a:ext cx="5662613" cy="0"/>
          </a:xfrm>
          <a:prstGeom prst="line">
            <a:avLst/>
          </a:prstGeom>
          <a:ln w="19050" cap="rnd">
            <a:gradFill>
              <a:gsLst>
                <a:gs pos="96000">
                  <a:srgbClr val="891C21">
                    <a:alpha val="0"/>
                  </a:srgbClr>
                </a:gs>
                <a:gs pos="39000">
                  <a:srgbClr val="FEEFA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7">
            <a:extLst>
              <a:ext uri="{FF2B5EF4-FFF2-40B4-BE49-F238E27FC236}">
                <a16:creationId xmlns="" xmlns:a16="http://schemas.microsoft.com/office/drawing/2014/main" id="{902DF43F-8DFD-438C-8109-186FC0E74D9D}"/>
              </a:ext>
            </a:extLst>
          </p:cNvPr>
          <p:cNvSpPr txBox="1"/>
          <p:nvPr/>
        </p:nvSpPr>
        <p:spPr>
          <a:xfrm>
            <a:off x="3888703" y="4148133"/>
            <a:ext cx="442469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4  </a:t>
            </a:r>
            <a:r>
              <a:rPr lang="zh-CN" altLang="en-US" sz="2400" i="0" spc="0" dirty="0">
                <a:effectLst/>
                <a:latin typeface="+mn-lt"/>
                <a:ea typeface="+mn-ea"/>
                <a:cs typeface="+mn-ea"/>
                <a:sym typeface="+mn-lt"/>
              </a:rPr>
              <a:t>没有共产党就没有新中国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308CF145-9B38-4ED5-9E94-02D9BE2580ED}"/>
              </a:ext>
            </a:extLst>
          </p:cNvPr>
          <p:cNvCxnSpPr>
            <a:cxnSpLocks/>
          </p:cNvCxnSpPr>
          <p:nvPr/>
        </p:nvCxnSpPr>
        <p:spPr>
          <a:xfrm>
            <a:off x="4045740" y="4707247"/>
            <a:ext cx="5662613" cy="0"/>
          </a:xfrm>
          <a:prstGeom prst="line">
            <a:avLst/>
          </a:prstGeom>
          <a:ln w="19050" cap="rnd">
            <a:gradFill>
              <a:gsLst>
                <a:gs pos="96000">
                  <a:srgbClr val="891C21">
                    <a:alpha val="0"/>
                  </a:srgbClr>
                </a:gs>
                <a:gs pos="39000">
                  <a:srgbClr val="FEEFA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5FBBCFF-4C6C-42B3-AEAE-8C780C7E2D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06000" y="0"/>
            <a:ext cx="2269316" cy="267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8057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3" grpId="0"/>
      <p:bldP spid="15" grpId="0"/>
      <p:bldP spid="17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4A07630-383B-4097-8E95-695F14603DF5}"/>
              </a:ext>
            </a:extLst>
          </p:cNvPr>
          <p:cNvGrpSpPr/>
          <p:nvPr/>
        </p:nvGrpSpPr>
        <p:grpSpPr>
          <a:xfrm>
            <a:off x="3542557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A338724F-16B3-40F0-A2FE-E9B31DBD2151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674E1526-9A68-4778-9981-EFEA0280A91F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2A5C21F-BB4A-4CED-82F4-E5B16634A824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一心为民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E1AB9C4-A58B-4BFE-B203-C98B88DB0FA7}"/>
              </a:ext>
            </a:extLst>
          </p:cNvPr>
          <p:cNvGrpSpPr/>
          <p:nvPr/>
        </p:nvGrpSpPr>
        <p:grpSpPr>
          <a:xfrm flipH="1">
            <a:off x="7634079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60A56808-CC22-4553-8C7A-5E9E2CC6460B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4B0EE967-8EF4-488F-882E-CFDBD368AD1F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B7FCB2A1-39FA-40B4-9A60-C3A5321C6496}"/>
              </a:ext>
            </a:extLst>
          </p:cNvPr>
          <p:cNvSpPr/>
          <p:nvPr/>
        </p:nvSpPr>
        <p:spPr>
          <a:xfrm rot="5400000">
            <a:off x="7982988" y="2595690"/>
            <a:ext cx="3051620" cy="2816346"/>
          </a:xfrm>
          <a:prstGeom prst="roundRect">
            <a:avLst>
              <a:gd name="adj" fmla="val 7014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561C4154-05BF-4A69-8F64-C8648A67D87B}"/>
              </a:ext>
            </a:extLst>
          </p:cNvPr>
          <p:cNvSpPr/>
          <p:nvPr/>
        </p:nvSpPr>
        <p:spPr>
          <a:xfrm rot="5400000">
            <a:off x="1232215" y="2595690"/>
            <a:ext cx="3051620" cy="2816346"/>
          </a:xfrm>
          <a:prstGeom prst="roundRect">
            <a:avLst>
              <a:gd name="adj" fmla="val 7014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PA-1022183">
            <a:extLst>
              <a:ext uri="{FF2B5EF4-FFF2-40B4-BE49-F238E27FC236}">
                <a16:creationId xmlns="" xmlns:a16="http://schemas.microsoft.com/office/drawing/2014/main" id="{53F860AD-8AA8-4DF2-B5CF-F75DCA5FBF1A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 rot="5400000">
            <a:off x="2434398" y="2110694"/>
            <a:ext cx="647254" cy="897016"/>
          </a:xfrm>
          <a:prstGeom prst="homePlate">
            <a:avLst>
              <a:gd name="adj" fmla="val 2300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2" name="PA-1022183">
            <a:extLst>
              <a:ext uri="{FF2B5EF4-FFF2-40B4-BE49-F238E27FC236}">
                <a16:creationId xmlns="" xmlns:a16="http://schemas.microsoft.com/office/drawing/2014/main" id="{D10EA3D4-ED45-42BA-86C8-A1E120BC941A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 rot="5400000">
            <a:off x="9185171" y="2110696"/>
            <a:ext cx="647254" cy="897016"/>
          </a:xfrm>
          <a:prstGeom prst="homePlate">
            <a:avLst>
              <a:gd name="adj" fmla="val 2300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3" name="图形 24">
            <a:extLst>
              <a:ext uri="{FF2B5EF4-FFF2-40B4-BE49-F238E27FC236}">
                <a16:creationId xmlns="" xmlns:a16="http://schemas.microsoft.com/office/drawing/2014/main" id="{B582E2DF-A111-4BBF-ADD6-8CF83608B032}"/>
              </a:ext>
            </a:extLst>
          </p:cNvPr>
          <p:cNvSpPr/>
          <p:nvPr/>
        </p:nvSpPr>
        <p:spPr>
          <a:xfrm>
            <a:off x="2576971" y="2378137"/>
            <a:ext cx="362108" cy="362130"/>
          </a:xfrm>
          <a:custGeom>
            <a:avLst/>
            <a:gdLst>
              <a:gd name="connsiteX0" fmla="*/ 1487351 w 1488281"/>
              <a:gd name="connsiteY0" fmla="*/ 1095189 h 1488374"/>
              <a:gd name="connsiteX1" fmla="*/ 1468190 w 1488281"/>
              <a:gd name="connsiteY1" fmla="*/ 1086259 h 1488374"/>
              <a:gd name="connsiteX2" fmla="*/ 1354336 w 1488281"/>
              <a:gd name="connsiteY2" fmla="*/ 1127745 h 1488374"/>
              <a:gd name="connsiteX3" fmla="*/ 1354336 w 1488281"/>
              <a:gd name="connsiteY3" fmla="*/ 126504 h 1488374"/>
              <a:gd name="connsiteX4" fmla="*/ 1227832 w 1488281"/>
              <a:gd name="connsiteY4" fmla="*/ 0 h 1488374"/>
              <a:gd name="connsiteX5" fmla="*/ 260449 w 1488281"/>
              <a:gd name="connsiteY5" fmla="*/ 0 h 1488374"/>
              <a:gd name="connsiteX6" fmla="*/ 133945 w 1488281"/>
              <a:gd name="connsiteY6" fmla="*/ 126504 h 1488374"/>
              <a:gd name="connsiteX7" fmla="*/ 133945 w 1488281"/>
              <a:gd name="connsiteY7" fmla="*/ 1127745 h 1488374"/>
              <a:gd name="connsiteX8" fmla="*/ 19906 w 1488281"/>
              <a:gd name="connsiteY8" fmla="*/ 1086259 h 1488374"/>
              <a:gd name="connsiteX9" fmla="*/ 14883 w 1488281"/>
              <a:gd name="connsiteY9" fmla="*/ 1085329 h 1488374"/>
              <a:gd name="connsiteX10" fmla="*/ 0 w 1488281"/>
              <a:gd name="connsiteY10" fmla="*/ 1100212 h 1488374"/>
              <a:gd name="connsiteX11" fmla="*/ 0 w 1488281"/>
              <a:gd name="connsiteY11" fmla="*/ 1211089 h 1488374"/>
              <a:gd name="connsiteX12" fmla="*/ 9860 w 1488281"/>
              <a:gd name="connsiteY12" fmla="*/ 1225042 h 1488374"/>
              <a:gd name="connsiteX13" fmla="*/ 723677 w 1488281"/>
              <a:gd name="connsiteY13" fmla="*/ 1484747 h 1488374"/>
              <a:gd name="connsiteX14" fmla="*/ 764419 w 1488281"/>
              <a:gd name="connsiteY14" fmla="*/ 1484747 h 1488374"/>
              <a:gd name="connsiteX15" fmla="*/ 1478421 w 1488281"/>
              <a:gd name="connsiteY15" fmla="*/ 1225228 h 1488374"/>
              <a:gd name="connsiteX16" fmla="*/ 1488281 w 1488281"/>
              <a:gd name="connsiteY16" fmla="*/ 1211275 h 1488374"/>
              <a:gd name="connsiteX17" fmla="*/ 1488281 w 1488281"/>
              <a:gd name="connsiteY17" fmla="*/ 1100398 h 1488374"/>
              <a:gd name="connsiteX18" fmla="*/ 1487351 w 1488281"/>
              <a:gd name="connsiteY18" fmla="*/ 1095189 h 1488374"/>
              <a:gd name="connsiteX19" fmla="*/ 744141 w 1488281"/>
              <a:gd name="connsiteY19" fmla="*/ 1349685 h 1488374"/>
              <a:gd name="connsiteX20" fmla="*/ 267891 w 1488281"/>
              <a:gd name="connsiteY20" fmla="*/ 1176486 h 1488374"/>
              <a:gd name="connsiteX21" fmla="*/ 267891 w 1488281"/>
              <a:gd name="connsiteY21" fmla="*/ 133945 h 1488374"/>
              <a:gd name="connsiteX22" fmla="*/ 1220391 w 1488281"/>
              <a:gd name="connsiteY22" fmla="*/ 133945 h 1488374"/>
              <a:gd name="connsiteX23" fmla="*/ 1220391 w 1488281"/>
              <a:gd name="connsiteY23" fmla="*/ 1176486 h 1488374"/>
              <a:gd name="connsiteX24" fmla="*/ 744141 w 1488281"/>
              <a:gd name="connsiteY24" fmla="*/ 1349685 h 1488374"/>
              <a:gd name="connsiteX25" fmla="*/ 1020589 w 1488281"/>
              <a:gd name="connsiteY25" fmla="*/ 372070 h 1488374"/>
              <a:gd name="connsiteX26" fmla="*/ 919200 w 1488281"/>
              <a:gd name="connsiteY26" fmla="*/ 372070 h 1488374"/>
              <a:gd name="connsiteX27" fmla="*/ 905991 w 1488281"/>
              <a:gd name="connsiteY27" fmla="*/ 380256 h 1488374"/>
              <a:gd name="connsiteX28" fmla="*/ 748419 w 1488281"/>
              <a:gd name="connsiteY28" fmla="*/ 694283 h 1488374"/>
              <a:gd name="connsiteX29" fmla="*/ 742280 w 1488281"/>
              <a:gd name="connsiteY29" fmla="*/ 694283 h 1488374"/>
              <a:gd name="connsiteX30" fmla="*/ 584709 w 1488281"/>
              <a:gd name="connsiteY30" fmla="*/ 380256 h 1488374"/>
              <a:gd name="connsiteX31" fmla="*/ 571500 w 1488281"/>
              <a:gd name="connsiteY31" fmla="*/ 372070 h 1488374"/>
              <a:gd name="connsiteX32" fmla="*/ 467878 w 1488281"/>
              <a:gd name="connsiteY32" fmla="*/ 372070 h 1488374"/>
              <a:gd name="connsiteX33" fmla="*/ 460809 w 1488281"/>
              <a:gd name="connsiteY33" fmla="*/ 373931 h 1488374"/>
              <a:gd name="connsiteX34" fmla="*/ 454856 w 1488281"/>
              <a:gd name="connsiteY34" fmla="*/ 394022 h 1488374"/>
              <a:gd name="connsiteX35" fmla="*/ 648147 w 1488281"/>
              <a:gd name="connsiteY35" fmla="*/ 750466 h 1488374"/>
              <a:gd name="connsiteX36" fmla="*/ 542106 w 1488281"/>
              <a:gd name="connsiteY36" fmla="*/ 750466 h 1488374"/>
              <a:gd name="connsiteX37" fmla="*/ 527224 w 1488281"/>
              <a:gd name="connsiteY37" fmla="*/ 765349 h 1488374"/>
              <a:gd name="connsiteX38" fmla="*/ 527224 w 1488281"/>
              <a:gd name="connsiteY38" fmla="*/ 815764 h 1488374"/>
              <a:gd name="connsiteX39" fmla="*/ 542106 w 1488281"/>
              <a:gd name="connsiteY39" fmla="*/ 830647 h 1488374"/>
              <a:gd name="connsiteX40" fmla="*/ 683493 w 1488281"/>
              <a:gd name="connsiteY40" fmla="*/ 830647 h 1488374"/>
              <a:gd name="connsiteX41" fmla="*/ 683493 w 1488281"/>
              <a:gd name="connsiteY41" fmla="*/ 903201 h 1488374"/>
              <a:gd name="connsiteX42" fmla="*/ 542106 w 1488281"/>
              <a:gd name="connsiteY42" fmla="*/ 903201 h 1488374"/>
              <a:gd name="connsiteX43" fmla="*/ 527224 w 1488281"/>
              <a:gd name="connsiteY43" fmla="*/ 918084 h 1488374"/>
              <a:gd name="connsiteX44" fmla="*/ 527224 w 1488281"/>
              <a:gd name="connsiteY44" fmla="*/ 968499 h 1488374"/>
              <a:gd name="connsiteX45" fmla="*/ 542106 w 1488281"/>
              <a:gd name="connsiteY45" fmla="*/ 983382 h 1488374"/>
              <a:gd name="connsiteX46" fmla="*/ 683493 w 1488281"/>
              <a:gd name="connsiteY46" fmla="*/ 983382 h 1488374"/>
              <a:gd name="connsiteX47" fmla="*/ 683493 w 1488281"/>
              <a:gd name="connsiteY47" fmla="*/ 1101328 h 1488374"/>
              <a:gd name="connsiteX48" fmla="*/ 698376 w 1488281"/>
              <a:gd name="connsiteY48" fmla="*/ 1116211 h 1488374"/>
              <a:gd name="connsiteX49" fmla="*/ 791208 w 1488281"/>
              <a:gd name="connsiteY49" fmla="*/ 1116211 h 1488374"/>
              <a:gd name="connsiteX50" fmla="*/ 806090 w 1488281"/>
              <a:gd name="connsiteY50" fmla="*/ 1101328 h 1488374"/>
              <a:gd name="connsiteX51" fmla="*/ 806090 w 1488281"/>
              <a:gd name="connsiteY51" fmla="*/ 983196 h 1488374"/>
              <a:gd name="connsiteX52" fmla="*/ 948035 w 1488281"/>
              <a:gd name="connsiteY52" fmla="*/ 983196 h 1488374"/>
              <a:gd name="connsiteX53" fmla="*/ 962918 w 1488281"/>
              <a:gd name="connsiteY53" fmla="*/ 968313 h 1488374"/>
              <a:gd name="connsiteX54" fmla="*/ 962918 w 1488281"/>
              <a:gd name="connsiteY54" fmla="*/ 917898 h 1488374"/>
              <a:gd name="connsiteX55" fmla="*/ 948035 w 1488281"/>
              <a:gd name="connsiteY55" fmla="*/ 903015 h 1488374"/>
              <a:gd name="connsiteX56" fmla="*/ 806090 w 1488281"/>
              <a:gd name="connsiteY56" fmla="*/ 903015 h 1488374"/>
              <a:gd name="connsiteX57" fmla="*/ 806090 w 1488281"/>
              <a:gd name="connsiteY57" fmla="*/ 830461 h 1488374"/>
              <a:gd name="connsiteX58" fmla="*/ 948035 w 1488281"/>
              <a:gd name="connsiteY58" fmla="*/ 830461 h 1488374"/>
              <a:gd name="connsiteX59" fmla="*/ 962918 w 1488281"/>
              <a:gd name="connsiteY59" fmla="*/ 815578 h 1488374"/>
              <a:gd name="connsiteX60" fmla="*/ 962918 w 1488281"/>
              <a:gd name="connsiteY60" fmla="*/ 765163 h 1488374"/>
              <a:gd name="connsiteX61" fmla="*/ 948035 w 1488281"/>
              <a:gd name="connsiteY61" fmla="*/ 750280 h 1488374"/>
              <a:gd name="connsiteX62" fmla="*/ 840879 w 1488281"/>
              <a:gd name="connsiteY62" fmla="*/ 750280 h 1488374"/>
              <a:gd name="connsiteX63" fmla="*/ 1033797 w 1488281"/>
              <a:gd name="connsiteY63" fmla="*/ 393836 h 1488374"/>
              <a:gd name="connsiteX64" fmla="*/ 1035658 w 1488281"/>
              <a:gd name="connsiteY64" fmla="*/ 386767 h 1488374"/>
              <a:gd name="connsiteX65" fmla="*/ 1020589 w 1488281"/>
              <a:gd name="connsiteY65" fmla="*/ 372070 h 148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488281" h="1488374">
                <a:moveTo>
                  <a:pt x="1487351" y="1095189"/>
                </a:moveTo>
                <a:cubicBezTo>
                  <a:pt x="1484561" y="1087376"/>
                  <a:pt x="1476003" y="1083469"/>
                  <a:pt x="1468190" y="1086259"/>
                </a:cubicBezTo>
                <a:lnTo>
                  <a:pt x="1354336" y="1127745"/>
                </a:lnTo>
                <a:lnTo>
                  <a:pt x="1354336" y="126504"/>
                </a:lnTo>
                <a:cubicBezTo>
                  <a:pt x="1354336" y="56555"/>
                  <a:pt x="1297781" y="0"/>
                  <a:pt x="1227832" y="0"/>
                </a:cubicBezTo>
                <a:lnTo>
                  <a:pt x="260449" y="0"/>
                </a:lnTo>
                <a:cubicBezTo>
                  <a:pt x="190500" y="0"/>
                  <a:pt x="133945" y="56555"/>
                  <a:pt x="133945" y="126504"/>
                </a:cubicBezTo>
                <a:lnTo>
                  <a:pt x="133945" y="1127745"/>
                </a:lnTo>
                <a:lnTo>
                  <a:pt x="19906" y="1086259"/>
                </a:lnTo>
                <a:cubicBezTo>
                  <a:pt x="18231" y="1085701"/>
                  <a:pt x="16557" y="1085329"/>
                  <a:pt x="14883" y="1085329"/>
                </a:cubicBezTo>
                <a:cubicBezTo>
                  <a:pt x="6697" y="1085329"/>
                  <a:pt x="0" y="1092026"/>
                  <a:pt x="0" y="1100212"/>
                </a:cubicBezTo>
                <a:lnTo>
                  <a:pt x="0" y="1211089"/>
                </a:lnTo>
                <a:cubicBezTo>
                  <a:pt x="0" y="1217228"/>
                  <a:pt x="3907" y="1222809"/>
                  <a:pt x="9860" y="1225042"/>
                </a:cubicBezTo>
                <a:lnTo>
                  <a:pt x="723677" y="1484747"/>
                </a:lnTo>
                <a:cubicBezTo>
                  <a:pt x="736885" y="1489584"/>
                  <a:pt x="751210" y="1489584"/>
                  <a:pt x="764419" y="1484747"/>
                </a:cubicBezTo>
                <a:lnTo>
                  <a:pt x="1478421" y="1225228"/>
                </a:lnTo>
                <a:cubicBezTo>
                  <a:pt x="1484375" y="1222995"/>
                  <a:pt x="1488281" y="1217414"/>
                  <a:pt x="1488281" y="1211275"/>
                </a:cubicBezTo>
                <a:lnTo>
                  <a:pt x="1488281" y="1100398"/>
                </a:lnTo>
                <a:cubicBezTo>
                  <a:pt x="1488281" y="1098538"/>
                  <a:pt x="1487909" y="1096863"/>
                  <a:pt x="1487351" y="1095189"/>
                </a:cubicBezTo>
                <a:close/>
                <a:moveTo>
                  <a:pt x="744141" y="1349685"/>
                </a:moveTo>
                <a:lnTo>
                  <a:pt x="267891" y="1176486"/>
                </a:lnTo>
                <a:lnTo>
                  <a:pt x="267891" y="133945"/>
                </a:lnTo>
                <a:lnTo>
                  <a:pt x="1220391" y="133945"/>
                </a:lnTo>
                <a:lnTo>
                  <a:pt x="1220391" y="1176486"/>
                </a:lnTo>
                <a:lnTo>
                  <a:pt x="744141" y="1349685"/>
                </a:lnTo>
                <a:close/>
                <a:moveTo>
                  <a:pt x="1020589" y="372070"/>
                </a:moveTo>
                <a:lnTo>
                  <a:pt x="919200" y="372070"/>
                </a:lnTo>
                <a:cubicBezTo>
                  <a:pt x="913619" y="372070"/>
                  <a:pt x="908410" y="375233"/>
                  <a:pt x="905991" y="380256"/>
                </a:cubicBezTo>
                <a:lnTo>
                  <a:pt x="748419" y="694283"/>
                </a:lnTo>
                <a:lnTo>
                  <a:pt x="742280" y="694283"/>
                </a:lnTo>
                <a:lnTo>
                  <a:pt x="584709" y="380256"/>
                </a:lnTo>
                <a:cubicBezTo>
                  <a:pt x="582104" y="375233"/>
                  <a:pt x="577081" y="372070"/>
                  <a:pt x="571500" y="372070"/>
                </a:cubicBezTo>
                <a:lnTo>
                  <a:pt x="467878" y="372070"/>
                </a:lnTo>
                <a:cubicBezTo>
                  <a:pt x="465460" y="372070"/>
                  <a:pt x="463042" y="372628"/>
                  <a:pt x="460809" y="373931"/>
                </a:cubicBezTo>
                <a:cubicBezTo>
                  <a:pt x="453554" y="377837"/>
                  <a:pt x="450949" y="386953"/>
                  <a:pt x="454856" y="394022"/>
                </a:cubicBezTo>
                <a:lnTo>
                  <a:pt x="648147" y="750466"/>
                </a:lnTo>
                <a:lnTo>
                  <a:pt x="542106" y="750466"/>
                </a:lnTo>
                <a:cubicBezTo>
                  <a:pt x="533921" y="750466"/>
                  <a:pt x="527224" y="757163"/>
                  <a:pt x="527224" y="765349"/>
                </a:cubicBezTo>
                <a:lnTo>
                  <a:pt x="527224" y="815764"/>
                </a:lnTo>
                <a:cubicBezTo>
                  <a:pt x="527224" y="823950"/>
                  <a:pt x="533921" y="830647"/>
                  <a:pt x="542106" y="830647"/>
                </a:cubicBezTo>
                <a:lnTo>
                  <a:pt x="683493" y="830647"/>
                </a:lnTo>
                <a:lnTo>
                  <a:pt x="683493" y="903201"/>
                </a:lnTo>
                <a:lnTo>
                  <a:pt x="542106" y="903201"/>
                </a:lnTo>
                <a:cubicBezTo>
                  <a:pt x="533921" y="903201"/>
                  <a:pt x="527224" y="909898"/>
                  <a:pt x="527224" y="918084"/>
                </a:cubicBezTo>
                <a:lnTo>
                  <a:pt x="527224" y="968499"/>
                </a:lnTo>
                <a:cubicBezTo>
                  <a:pt x="527224" y="976685"/>
                  <a:pt x="533921" y="983382"/>
                  <a:pt x="542106" y="983382"/>
                </a:cubicBezTo>
                <a:lnTo>
                  <a:pt x="683493" y="983382"/>
                </a:lnTo>
                <a:lnTo>
                  <a:pt x="683493" y="1101328"/>
                </a:lnTo>
                <a:cubicBezTo>
                  <a:pt x="683493" y="1109514"/>
                  <a:pt x="690190" y="1116211"/>
                  <a:pt x="698376" y="1116211"/>
                </a:cubicBezTo>
                <a:lnTo>
                  <a:pt x="791208" y="1116211"/>
                </a:lnTo>
                <a:cubicBezTo>
                  <a:pt x="799393" y="1116211"/>
                  <a:pt x="806090" y="1109514"/>
                  <a:pt x="806090" y="1101328"/>
                </a:cubicBezTo>
                <a:lnTo>
                  <a:pt x="806090" y="983196"/>
                </a:lnTo>
                <a:lnTo>
                  <a:pt x="948035" y="983196"/>
                </a:lnTo>
                <a:cubicBezTo>
                  <a:pt x="956221" y="983196"/>
                  <a:pt x="962918" y="976499"/>
                  <a:pt x="962918" y="968313"/>
                </a:cubicBezTo>
                <a:lnTo>
                  <a:pt x="962918" y="917898"/>
                </a:lnTo>
                <a:cubicBezTo>
                  <a:pt x="962918" y="909712"/>
                  <a:pt x="956221" y="903015"/>
                  <a:pt x="948035" y="903015"/>
                </a:cubicBezTo>
                <a:lnTo>
                  <a:pt x="806090" y="903015"/>
                </a:lnTo>
                <a:lnTo>
                  <a:pt x="806090" y="830461"/>
                </a:lnTo>
                <a:lnTo>
                  <a:pt x="948035" y="830461"/>
                </a:lnTo>
                <a:cubicBezTo>
                  <a:pt x="956221" y="830461"/>
                  <a:pt x="962918" y="823764"/>
                  <a:pt x="962918" y="815578"/>
                </a:cubicBezTo>
                <a:lnTo>
                  <a:pt x="962918" y="765163"/>
                </a:lnTo>
                <a:cubicBezTo>
                  <a:pt x="962918" y="756977"/>
                  <a:pt x="956221" y="750280"/>
                  <a:pt x="948035" y="750280"/>
                </a:cubicBezTo>
                <a:lnTo>
                  <a:pt x="840879" y="750280"/>
                </a:lnTo>
                <a:lnTo>
                  <a:pt x="1033797" y="393836"/>
                </a:lnTo>
                <a:cubicBezTo>
                  <a:pt x="1034914" y="391604"/>
                  <a:pt x="1035658" y="389186"/>
                  <a:pt x="1035658" y="386767"/>
                </a:cubicBezTo>
                <a:cubicBezTo>
                  <a:pt x="1035472" y="378768"/>
                  <a:pt x="1028774" y="372070"/>
                  <a:pt x="1020589" y="372070"/>
                </a:cubicBezTo>
                <a:close/>
              </a:path>
            </a:pathLst>
          </a:custGeom>
          <a:solidFill>
            <a:srgbClr val="8E1D21"/>
          </a:soli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图形 29">
            <a:extLst>
              <a:ext uri="{FF2B5EF4-FFF2-40B4-BE49-F238E27FC236}">
                <a16:creationId xmlns="" xmlns:a16="http://schemas.microsoft.com/office/drawing/2014/main" id="{D331C735-3EBB-4286-A85C-549B35419F55}"/>
              </a:ext>
            </a:extLst>
          </p:cNvPr>
          <p:cNvSpPr/>
          <p:nvPr/>
        </p:nvSpPr>
        <p:spPr>
          <a:xfrm>
            <a:off x="9311720" y="2328656"/>
            <a:ext cx="394156" cy="358212"/>
          </a:xfrm>
          <a:custGeom>
            <a:avLst/>
            <a:gdLst>
              <a:gd name="connsiteX0" fmla="*/ 1671443 w 1674140"/>
              <a:gd name="connsiteY0" fmla="*/ 454744 h 1521469"/>
              <a:gd name="connsiteX1" fmla="*/ 1487454 w 1674140"/>
              <a:gd name="connsiteY1" fmla="*/ 113741 h 1521469"/>
              <a:gd name="connsiteX2" fmla="*/ 1136220 w 1674140"/>
              <a:gd name="connsiteY2" fmla="*/ 1004 h 1521469"/>
              <a:gd name="connsiteX3" fmla="*/ 837075 w 1674140"/>
              <a:gd name="connsiteY3" fmla="*/ 122671 h 1521469"/>
              <a:gd name="connsiteX4" fmla="*/ 537931 w 1674140"/>
              <a:gd name="connsiteY4" fmla="*/ 1004 h 1521469"/>
              <a:gd name="connsiteX5" fmla="*/ 186696 w 1674140"/>
              <a:gd name="connsiteY5" fmla="*/ 113741 h 1521469"/>
              <a:gd name="connsiteX6" fmla="*/ 2707 w 1674140"/>
              <a:gd name="connsiteY6" fmla="*/ 454744 h 1521469"/>
              <a:gd name="connsiteX7" fmla="*/ 112282 w 1674140"/>
              <a:gd name="connsiteY7" fmla="*/ 824210 h 1521469"/>
              <a:gd name="connsiteX8" fmla="*/ 63355 w 1674140"/>
              <a:gd name="connsiteY8" fmla="*/ 873137 h 1521469"/>
              <a:gd name="connsiteX9" fmla="*/ 28566 w 1674140"/>
              <a:gd name="connsiteY9" fmla="*/ 957597 h 1521469"/>
              <a:gd name="connsiteX10" fmla="*/ 63541 w 1674140"/>
              <a:gd name="connsiteY10" fmla="*/ 1041871 h 1521469"/>
              <a:gd name="connsiteX11" fmla="*/ 91074 w 1674140"/>
              <a:gd name="connsiteY11" fmla="*/ 1069404 h 1521469"/>
              <a:gd name="connsiteX12" fmla="*/ 165488 w 1674140"/>
              <a:gd name="connsiteY12" fmla="*/ 1103821 h 1521469"/>
              <a:gd name="connsiteX13" fmla="*/ 199533 w 1674140"/>
              <a:gd name="connsiteY13" fmla="*/ 1174142 h 1521469"/>
              <a:gd name="connsiteX14" fmla="*/ 227066 w 1674140"/>
              <a:gd name="connsiteY14" fmla="*/ 1201675 h 1521469"/>
              <a:gd name="connsiteX15" fmla="*/ 282132 w 1674140"/>
              <a:gd name="connsiteY15" fmla="*/ 1232929 h 1521469"/>
              <a:gd name="connsiteX16" fmla="*/ 316735 w 1674140"/>
              <a:gd name="connsiteY16" fmla="*/ 1309203 h 1521469"/>
              <a:gd name="connsiteX17" fmla="*/ 344268 w 1674140"/>
              <a:gd name="connsiteY17" fmla="*/ 1336737 h 1521469"/>
              <a:gd name="connsiteX18" fmla="*/ 428542 w 1674140"/>
              <a:gd name="connsiteY18" fmla="*/ 1371711 h 1521469"/>
              <a:gd name="connsiteX19" fmla="*/ 431518 w 1674140"/>
              <a:gd name="connsiteY19" fmla="*/ 1371711 h 1521469"/>
              <a:gd name="connsiteX20" fmla="*/ 431518 w 1674140"/>
              <a:gd name="connsiteY20" fmla="*/ 1374688 h 1521469"/>
              <a:gd name="connsiteX21" fmla="*/ 466493 w 1674140"/>
              <a:gd name="connsiteY21" fmla="*/ 1458962 h 1521469"/>
              <a:gd name="connsiteX22" fmla="*/ 494026 w 1674140"/>
              <a:gd name="connsiteY22" fmla="*/ 1486495 h 1521469"/>
              <a:gd name="connsiteX23" fmla="*/ 578300 w 1674140"/>
              <a:gd name="connsiteY23" fmla="*/ 1521470 h 1521469"/>
              <a:gd name="connsiteX24" fmla="*/ 662574 w 1674140"/>
              <a:gd name="connsiteY24" fmla="*/ 1486495 h 1521469"/>
              <a:gd name="connsiteX25" fmla="*/ 750755 w 1674140"/>
              <a:gd name="connsiteY25" fmla="*/ 1398314 h 1521469"/>
              <a:gd name="connsiteX26" fmla="*/ 838749 w 1674140"/>
              <a:gd name="connsiteY26" fmla="*/ 1473287 h 1521469"/>
              <a:gd name="connsiteX27" fmla="*/ 941627 w 1674140"/>
              <a:gd name="connsiteY27" fmla="*/ 1517563 h 1521469"/>
              <a:gd name="connsiteX28" fmla="*/ 949254 w 1674140"/>
              <a:gd name="connsiteY28" fmla="*/ 1517749 h 1521469"/>
              <a:gd name="connsiteX29" fmla="*/ 1044876 w 1674140"/>
              <a:gd name="connsiteY29" fmla="*/ 1477379 h 1521469"/>
              <a:gd name="connsiteX30" fmla="*/ 1075758 w 1674140"/>
              <a:gd name="connsiteY30" fmla="*/ 1413383 h 1521469"/>
              <a:gd name="connsiteX31" fmla="*/ 1099943 w 1674140"/>
              <a:gd name="connsiteY31" fmla="*/ 1415616 h 1521469"/>
              <a:gd name="connsiteX32" fmla="*/ 1112221 w 1674140"/>
              <a:gd name="connsiteY32" fmla="*/ 1415057 h 1521469"/>
              <a:gd name="connsiteX33" fmla="*/ 1202820 w 1674140"/>
              <a:gd name="connsiteY33" fmla="*/ 1369479 h 1521469"/>
              <a:gd name="connsiteX34" fmla="*/ 1237051 w 1674140"/>
              <a:gd name="connsiteY34" fmla="*/ 1304367 h 1521469"/>
              <a:gd name="connsiteX35" fmla="*/ 1247283 w 1674140"/>
              <a:gd name="connsiteY35" fmla="*/ 1304739 h 1521469"/>
              <a:gd name="connsiteX36" fmla="*/ 1251375 w 1674140"/>
              <a:gd name="connsiteY36" fmla="*/ 1304739 h 1521469"/>
              <a:gd name="connsiteX37" fmla="*/ 1347370 w 1674140"/>
              <a:gd name="connsiteY37" fmla="*/ 1261206 h 1521469"/>
              <a:gd name="connsiteX38" fmla="*/ 1382716 w 1674140"/>
              <a:gd name="connsiteY38" fmla="*/ 1175444 h 1521469"/>
              <a:gd name="connsiteX39" fmla="*/ 1385135 w 1674140"/>
              <a:gd name="connsiteY39" fmla="*/ 1175444 h 1521469"/>
              <a:gd name="connsiteX40" fmla="*/ 1474990 w 1674140"/>
              <a:gd name="connsiteY40" fmla="*/ 1138423 h 1521469"/>
              <a:gd name="connsiteX41" fmla="*/ 1500663 w 1674140"/>
              <a:gd name="connsiteY41" fmla="*/ 1023453 h 1521469"/>
              <a:gd name="connsiteX42" fmla="*/ 1465130 w 1674140"/>
              <a:gd name="connsiteY42" fmla="*/ 949225 h 1521469"/>
              <a:gd name="connsiteX43" fmla="*/ 1561124 w 1674140"/>
              <a:gd name="connsiteY43" fmla="*/ 825512 h 1521469"/>
              <a:gd name="connsiteX44" fmla="*/ 1671443 w 1674140"/>
              <a:gd name="connsiteY44" fmla="*/ 454744 h 1521469"/>
              <a:gd name="connsiteX45" fmla="*/ 129211 w 1674140"/>
              <a:gd name="connsiteY45" fmla="*/ 976014 h 1521469"/>
              <a:gd name="connsiteX46" fmla="*/ 121584 w 1674140"/>
              <a:gd name="connsiteY46" fmla="*/ 957411 h 1521469"/>
              <a:gd name="connsiteX47" fmla="*/ 129211 w 1674140"/>
              <a:gd name="connsiteY47" fmla="*/ 938807 h 1521469"/>
              <a:gd name="connsiteX48" fmla="*/ 278598 w 1674140"/>
              <a:gd name="connsiteY48" fmla="*/ 789421 h 1521469"/>
              <a:gd name="connsiteX49" fmla="*/ 297201 w 1674140"/>
              <a:gd name="connsiteY49" fmla="*/ 781794 h 1521469"/>
              <a:gd name="connsiteX50" fmla="*/ 315805 w 1674140"/>
              <a:gd name="connsiteY50" fmla="*/ 789421 h 1521469"/>
              <a:gd name="connsiteX51" fmla="*/ 343338 w 1674140"/>
              <a:gd name="connsiteY51" fmla="*/ 816954 h 1521469"/>
              <a:gd name="connsiteX52" fmla="*/ 350965 w 1674140"/>
              <a:gd name="connsiteY52" fmla="*/ 835558 h 1521469"/>
              <a:gd name="connsiteX53" fmla="*/ 343338 w 1674140"/>
              <a:gd name="connsiteY53" fmla="*/ 854161 h 1521469"/>
              <a:gd name="connsiteX54" fmla="*/ 193952 w 1674140"/>
              <a:gd name="connsiteY54" fmla="*/ 1003548 h 1521469"/>
              <a:gd name="connsiteX55" fmla="*/ 175348 w 1674140"/>
              <a:gd name="connsiteY55" fmla="*/ 1011175 h 1521469"/>
              <a:gd name="connsiteX56" fmla="*/ 156745 w 1674140"/>
              <a:gd name="connsiteY56" fmla="*/ 1003548 h 1521469"/>
              <a:gd name="connsiteX57" fmla="*/ 129211 w 1674140"/>
              <a:gd name="connsiteY57" fmla="*/ 976014 h 1521469"/>
              <a:gd name="connsiteX58" fmla="*/ 265017 w 1674140"/>
              <a:gd name="connsiteY58" fmla="*/ 1071264 h 1521469"/>
              <a:gd name="connsiteX59" fmla="*/ 414403 w 1674140"/>
              <a:gd name="connsiteY59" fmla="*/ 921878 h 1521469"/>
              <a:gd name="connsiteX60" fmla="*/ 433007 w 1674140"/>
              <a:gd name="connsiteY60" fmla="*/ 914251 h 1521469"/>
              <a:gd name="connsiteX61" fmla="*/ 451610 w 1674140"/>
              <a:gd name="connsiteY61" fmla="*/ 921878 h 1521469"/>
              <a:gd name="connsiteX62" fmla="*/ 479143 w 1674140"/>
              <a:gd name="connsiteY62" fmla="*/ 949411 h 1521469"/>
              <a:gd name="connsiteX63" fmla="*/ 486771 w 1674140"/>
              <a:gd name="connsiteY63" fmla="*/ 968015 h 1521469"/>
              <a:gd name="connsiteX64" fmla="*/ 485841 w 1674140"/>
              <a:gd name="connsiteY64" fmla="*/ 975084 h 1521469"/>
              <a:gd name="connsiteX65" fmla="*/ 465935 w 1674140"/>
              <a:gd name="connsiteY65" fmla="*/ 991083 h 1521469"/>
              <a:gd name="connsiteX66" fmla="*/ 316549 w 1674140"/>
              <a:gd name="connsiteY66" fmla="*/ 1140470 h 1521469"/>
              <a:gd name="connsiteX67" fmla="*/ 313758 w 1674140"/>
              <a:gd name="connsiteY67" fmla="*/ 1143446 h 1521469"/>
              <a:gd name="connsiteX68" fmla="*/ 311154 w 1674140"/>
              <a:gd name="connsiteY68" fmla="*/ 1143632 h 1521469"/>
              <a:gd name="connsiteX69" fmla="*/ 292550 w 1674140"/>
              <a:gd name="connsiteY69" fmla="*/ 1136005 h 1521469"/>
              <a:gd name="connsiteX70" fmla="*/ 265017 w 1674140"/>
              <a:gd name="connsiteY70" fmla="*/ 1108472 h 1521469"/>
              <a:gd name="connsiteX71" fmla="*/ 265017 w 1674140"/>
              <a:gd name="connsiteY71" fmla="*/ 1071264 h 1521469"/>
              <a:gd name="connsiteX72" fmla="*/ 409752 w 1674140"/>
              <a:gd name="connsiteY72" fmla="*/ 1270880 h 1521469"/>
              <a:gd name="connsiteX73" fmla="*/ 382219 w 1674140"/>
              <a:gd name="connsiteY73" fmla="*/ 1243347 h 1521469"/>
              <a:gd name="connsiteX74" fmla="*/ 375522 w 1674140"/>
              <a:gd name="connsiteY74" fmla="*/ 1217674 h 1521469"/>
              <a:gd name="connsiteX75" fmla="*/ 395428 w 1674140"/>
              <a:gd name="connsiteY75" fmla="*/ 1201675 h 1521469"/>
              <a:gd name="connsiteX76" fmla="*/ 544814 w 1674140"/>
              <a:gd name="connsiteY76" fmla="*/ 1052289 h 1521469"/>
              <a:gd name="connsiteX77" fmla="*/ 547604 w 1674140"/>
              <a:gd name="connsiteY77" fmla="*/ 1049312 h 1521469"/>
              <a:gd name="connsiteX78" fmla="*/ 550209 w 1674140"/>
              <a:gd name="connsiteY78" fmla="*/ 1049126 h 1521469"/>
              <a:gd name="connsiteX79" fmla="*/ 568812 w 1674140"/>
              <a:gd name="connsiteY79" fmla="*/ 1056754 h 1521469"/>
              <a:gd name="connsiteX80" fmla="*/ 596346 w 1674140"/>
              <a:gd name="connsiteY80" fmla="*/ 1084287 h 1521469"/>
              <a:gd name="connsiteX81" fmla="*/ 603973 w 1674140"/>
              <a:gd name="connsiteY81" fmla="*/ 1102890 h 1521469"/>
              <a:gd name="connsiteX82" fmla="*/ 596346 w 1674140"/>
              <a:gd name="connsiteY82" fmla="*/ 1121494 h 1521469"/>
              <a:gd name="connsiteX83" fmla="*/ 446959 w 1674140"/>
              <a:gd name="connsiteY83" fmla="*/ 1270880 h 1521469"/>
              <a:gd name="connsiteX84" fmla="*/ 428356 w 1674140"/>
              <a:gd name="connsiteY84" fmla="*/ 1278508 h 1521469"/>
              <a:gd name="connsiteX85" fmla="*/ 409752 w 1674140"/>
              <a:gd name="connsiteY85" fmla="*/ 1270880 h 1521469"/>
              <a:gd name="connsiteX86" fmla="*/ 596532 w 1674140"/>
              <a:gd name="connsiteY86" fmla="*/ 1420638 h 1521469"/>
              <a:gd name="connsiteX87" fmla="*/ 577928 w 1674140"/>
              <a:gd name="connsiteY87" fmla="*/ 1428266 h 1521469"/>
              <a:gd name="connsiteX88" fmla="*/ 559325 w 1674140"/>
              <a:gd name="connsiteY88" fmla="*/ 1420638 h 1521469"/>
              <a:gd name="connsiteX89" fmla="*/ 531791 w 1674140"/>
              <a:gd name="connsiteY89" fmla="*/ 1393105 h 1521469"/>
              <a:gd name="connsiteX90" fmla="*/ 524164 w 1674140"/>
              <a:gd name="connsiteY90" fmla="*/ 1374502 h 1521469"/>
              <a:gd name="connsiteX91" fmla="*/ 531791 w 1674140"/>
              <a:gd name="connsiteY91" fmla="*/ 1355898 h 1521469"/>
              <a:gd name="connsiteX92" fmla="*/ 681178 w 1674140"/>
              <a:gd name="connsiteY92" fmla="*/ 1206512 h 1521469"/>
              <a:gd name="connsiteX93" fmla="*/ 699781 w 1674140"/>
              <a:gd name="connsiteY93" fmla="*/ 1198885 h 1521469"/>
              <a:gd name="connsiteX94" fmla="*/ 718385 w 1674140"/>
              <a:gd name="connsiteY94" fmla="*/ 1206512 h 1521469"/>
              <a:gd name="connsiteX95" fmla="*/ 745918 w 1674140"/>
              <a:gd name="connsiteY95" fmla="*/ 1234045 h 1521469"/>
              <a:gd name="connsiteX96" fmla="*/ 753545 w 1674140"/>
              <a:gd name="connsiteY96" fmla="*/ 1252649 h 1521469"/>
              <a:gd name="connsiteX97" fmla="*/ 745918 w 1674140"/>
              <a:gd name="connsiteY97" fmla="*/ 1271252 h 1521469"/>
              <a:gd name="connsiteX98" fmla="*/ 596532 w 1674140"/>
              <a:gd name="connsiteY98" fmla="*/ 1420638 h 1521469"/>
              <a:gd name="connsiteX99" fmla="*/ 1406157 w 1674140"/>
              <a:gd name="connsiteY99" fmla="*/ 1075357 h 1521469"/>
              <a:gd name="connsiteX100" fmla="*/ 1375647 w 1674140"/>
              <a:gd name="connsiteY100" fmla="*/ 1081496 h 1521469"/>
              <a:gd name="connsiteX101" fmla="*/ 1338998 w 1674140"/>
              <a:gd name="connsiteY101" fmla="*/ 1068102 h 1521469"/>
              <a:gd name="connsiteX102" fmla="*/ 1337138 w 1674140"/>
              <a:gd name="connsiteY102" fmla="*/ 1066428 h 1521469"/>
              <a:gd name="connsiteX103" fmla="*/ 1193705 w 1674140"/>
              <a:gd name="connsiteY103" fmla="*/ 934529 h 1521469"/>
              <a:gd name="connsiteX104" fmla="*/ 1178078 w 1674140"/>
              <a:gd name="connsiteY104" fmla="*/ 920018 h 1521469"/>
              <a:gd name="connsiteX105" fmla="*/ 1112407 w 1674140"/>
              <a:gd name="connsiteY105" fmla="*/ 922808 h 1521469"/>
              <a:gd name="connsiteX106" fmla="*/ 1115198 w 1674140"/>
              <a:gd name="connsiteY106" fmla="*/ 988479 h 1521469"/>
              <a:gd name="connsiteX107" fmla="*/ 1130081 w 1674140"/>
              <a:gd name="connsiteY107" fmla="*/ 1002245 h 1521469"/>
              <a:gd name="connsiteX108" fmla="*/ 1250445 w 1674140"/>
              <a:gd name="connsiteY108" fmla="*/ 1117587 h 1521469"/>
              <a:gd name="connsiteX109" fmla="*/ 1251189 w 1674140"/>
              <a:gd name="connsiteY109" fmla="*/ 1118145 h 1521469"/>
              <a:gd name="connsiteX110" fmla="*/ 1279839 w 1674140"/>
              <a:gd name="connsiteY110" fmla="*/ 1140656 h 1521469"/>
              <a:gd name="connsiteX111" fmla="*/ 1278909 w 1674140"/>
              <a:gd name="connsiteY111" fmla="*/ 1198140 h 1521469"/>
              <a:gd name="connsiteX112" fmla="*/ 1248771 w 1674140"/>
              <a:gd name="connsiteY112" fmla="*/ 1211721 h 1521469"/>
              <a:gd name="connsiteX113" fmla="*/ 1217331 w 1674140"/>
              <a:gd name="connsiteY113" fmla="*/ 1200745 h 1521469"/>
              <a:gd name="connsiteX114" fmla="*/ 1200960 w 1674140"/>
              <a:gd name="connsiteY114" fmla="*/ 1182327 h 1521469"/>
              <a:gd name="connsiteX115" fmla="*/ 1060689 w 1674140"/>
              <a:gd name="connsiteY115" fmla="*/ 1053405 h 1521469"/>
              <a:gd name="connsiteX116" fmla="*/ 1032970 w 1674140"/>
              <a:gd name="connsiteY116" fmla="*/ 1041313 h 1521469"/>
              <a:gd name="connsiteX117" fmla="*/ 990554 w 1674140"/>
              <a:gd name="connsiteY117" fmla="*/ 1055638 h 1521469"/>
              <a:gd name="connsiteX118" fmla="*/ 993345 w 1674140"/>
              <a:gd name="connsiteY118" fmla="*/ 1121308 h 1521469"/>
              <a:gd name="connsiteX119" fmla="*/ 1144963 w 1674140"/>
              <a:gd name="connsiteY119" fmla="*/ 1260648 h 1521469"/>
              <a:gd name="connsiteX120" fmla="*/ 1134545 w 1674140"/>
              <a:gd name="connsiteY120" fmla="*/ 1306599 h 1521469"/>
              <a:gd name="connsiteX121" fmla="*/ 1103850 w 1674140"/>
              <a:gd name="connsiteY121" fmla="*/ 1322412 h 1521469"/>
              <a:gd name="connsiteX122" fmla="*/ 1079293 w 1674140"/>
              <a:gd name="connsiteY122" fmla="*/ 1314971 h 1521469"/>
              <a:gd name="connsiteX123" fmla="*/ 1078921 w 1674140"/>
              <a:gd name="connsiteY123" fmla="*/ 1314598 h 1521469"/>
              <a:gd name="connsiteX124" fmla="*/ 995205 w 1674140"/>
              <a:gd name="connsiteY124" fmla="*/ 1239440 h 1521469"/>
              <a:gd name="connsiteX125" fmla="*/ 982555 w 1674140"/>
              <a:gd name="connsiteY125" fmla="*/ 1231255 h 1521469"/>
              <a:gd name="connsiteX126" fmla="*/ 931395 w 1674140"/>
              <a:gd name="connsiteY126" fmla="*/ 1179909 h 1521469"/>
              <a:gd name="connsiteX127" fmla="*/ 865538 w 1674140"/>
              <a:gd name="connsiteY127" fmla="*/ 1179909 h 1521469"/>
              <a:gd name="connsiteX128" fmla="*/ 865538 w 1674140"/>
              <a:gd name="connsiteY128" fmla="*/ 1245765 h 1521469"/>
              <a:gd name="connsiteX129" fmla="*/ 958370 w 1674140"/>
              <a:gd name="connsiteY129" fmla="*/ 1338783 h 1521469"/>
              <a:gd name="connsiteX130" fmla="*/ 959858 w 1674140"/>
              <a:gd name="connsiteY130" fmla="*/ 1340085 h 1521469"/>
              <a:gd name="connsiteX131" fmla="*/ 984043 w 1674140"/>
              <a:gd name="connsiteY131" fmla="*/ 1383804 h 1521469"/>
              <a:gd name="connsiteX132" fmla="*/ 976229 w 1674140"/>
              <a:gd name="connsiteY132" fmla="*/ 1414499 h 1521469"/>
              <a:gd name="connsiteX133" fmla="*/ 946278 w 1674140"/>
              <a:gd name="connsiteY133" fmla="*/ 1424731 h 1521469"/>
              <a:gd name="connsiteX134" fmla="*/ 900699 w 1674140"/>
              <a:gd name="connsiteY134" fmla="*/ 1404267 h 1521469"/>
              <a:gd name="connsiteX135" fmla="*/ 899397 w 1674140"/>
              <a:gd name="connsiteY135" fmla="*/ 1403151 h 1521469"/>
              <a:gd name="connsiteX136" fmla="*/ 816239 w 1674140"/>
              <a:gd name="connsiteY136" fmla="*/ 1332272 h 1521469"/>
              <a:gd name="connsiteX137" fmla="*/ 846563 w 1674140"/>
              <a:gd name="connsiteY137" fmla="*/ 1252835 h 1521469"/>
              <a:gd name="connsiteX138" fmla="*/ 811588 w 1674140"/>
              <a:gd name="connsiteY138" fmla="*/ 1168561 h 1521469"/>
              <a:gd name="connsiteX139" fmla="*/ 784055 w 1674140"/>
              <a:gd name="connsiteY139" fmla="*/ 1141028 h 1521469"/>
              <a:gd name="connsiteX140" fmla="*/ 699781 w 1674140"/>
              <a:gd name="connsiteY140" fmla="*/ 1106053 h 1521469"/>
              <a:gd name="connsiteX141" fmla="*/ 696805 w 1674140"/>
              <a:gd name="connsiteY141" fmla="*/ 1106053 h 1521469"/>
              <a:gd name="connsiteX142" fmla="*/ 696805 w 1674140"/>
              <a:gd name="connsiteY142" fmla="*/ 1103077 h 1521469"/>
              <a:gd name="connsiteX143" fmla="*/ 661830 w 1674140"/>
              <a:gd name="connsiteY143" fmla="*/ 1018803 h 1521469"/>
              <a:gd name="connsiteX144" fmla="*/ 634297 w 1674140"/>
              <a:gd name="connsiteY144" fmla="*/ 991269 h 1521469"/>
              <a:gd name="connsiteX145" fmla="*/ 579230 w 1674140"/>
              <a:gd name="connsiteY145" fmla="*/ 960015 h 1521469"/>
              <a:gd name="connsiteX146" fmla="*/ 544628 w 1674140"/>
              <a:gd name="connsiteY146" fmla="*/ 883741 h 1521469"/>
              <a:gd name="connsiteX147" fmla="*/ 517095 w 1674140"/>
              <a:gd name="connsiteY147" fmla="*/ 856208 h 1521469"/>
              <a:gd name="connsiteX148" fmla="*/ 442867 w 1674140"/>
              <a:gd name="connsiteY148" fmla="*/ 821791 h 1521469"/>
              <a:gd name="connsiteX149" fmla="*/ 408822 w 1674140"/>
              <a:gd name="connsiteY149" fmla="*/ 751470 h 1521469"/>
              <a:gd name="connsiteX150" fmla="*/ 381289 w 1674140"/>
              <a:gd name="connsiteY150" fmla="*/ 723937 h 1521469"/>
              <a:gd name="connsiteX151" fmla="*/ 212555 w 1674140"/>
              <a:gd name="connsiteY151" fmla="*/ 723937 h 1521469"/>
              <a:gd name="connsiteX152" fmla="*/ 178325 w 1674140"/>
              <a:gd name="connsiteY152" fmla="*/ 758167 h 1521469"/>
              <a:gd name="connsiteX153" fmla="*/ 245297 w 1674140"/>
              <a:gd name="connsiteY153" fmla="*/ 186109 h 1521469"/>
              <a:gd name="connsiteX154" fmla="*/ 770289 w 1674140"/>
              <a:gd name="connsiteY154" fmla="*/ 188714 h 1521469"/>
              <a:gd name="connsiteX155" fmla="*/ 526582 w 1674140"/>
              <a:gd name="connsiteY155" fmla="*/ 438187 h 1521469"/>
              <a:gd name="connsiteX156" fmla="*/ 515420 w 1674140"/>
              <a:gd name="connsiteY156" fmla="*/ 539762 h 1521469"/>
              <a:gd name="connsiteX157" fmla="*/ 568440 w 1674140"/>
              <a:gd name="connsiteY157" fmla="*/ 645802 h 1521469"/>
              <a:gd name="connsiteX158" fmla="*/ 808054 w 1674140"/>
              <a:gd name="connsiteY158" fmla="*/ 626268 h 1521469"/>
              <a:gd name="connsiteX159" fmla="*/ 930279 w 1674140"/>
              <a:gd name="connsiteY159" fmla="*/ 553715 h 1521469"/>
              <a:gd name="connsiteX160" fmla="*/ 1143475 w 1674140"/>
              <a:gd name="connsiteY160" fmla="*/ 775096 h 1521469"/>
              <a:gd name="connsiteX161" fmla="*/ 1145521 w 1674140"/>
              <a:gd name="connsiteY161" fmla="*/ 777143 h 1521469"/>
              <a:gd name="connsiteX162" fmla="*/ 1372484 w 1674140"/>
              <a:gd name="connsiteY162" fmla="*/ 985874 h 1521469"/>
              <a:gd name="connsiteX163" fmla="*/ 1409505 w 1674140"/>
              <a:gd name="connsiteY163" fmla="*/ 1044661 h 1521469"/>
              <a:gd name="connsiteX164" fmla="*/ 1406157 w 1674140"/>
              <a:gd name="connsiteY164" fmla="*/ 1075357 h 1521469"/>
              <a:gd name="connsiteX165" fmla="*/ 1487640 w 1674140"/>
              <a:gd name="connsiteY165" fmla="*/ 768213 h 1521469"/>
              <a:gd name="connsiteX166" fmla="*/ 1398529 w 1674140"/>
              <a:gd name="connsiteY166" fmla="*/ 882997 h 1521469"/>
              <a:gd name="connsiteX167" fmla="*/ 1209704 w 1674140"/>
              <a:gd name="connsiteY167" fmla="*/ 709426 h 1521469"/>
              <a:gd name="connsiteX168" fmla="*/ 975857 w 1674140"/>
              <a:gd name="connsiteY168" fmla="*/ 466650 h 1521469"/>
              <a:gd name="connsiteX169" fmla="*/ 927116 w 1674140"/>
              <a:gd name="connsiteY169" fmla="*/ 454930 h 1521469"/>
              <a:gd name="connsiteX170" fmla="*/ 747220 w 1674140"/>
              <a:gd name="connsiteY170" fmla="*/ 556133 h 1521469"/>
              <a:gd name="connsiteX171" fmla="*/ 650854 w 1674140"/>
              <a:gd name="connsiteY171" fmla="*/ 593712 h 1521469"/>
              <a:gd name="connsiteX172" fmla="*/ 602113 w 1674140"/>
              <a:gd name="connsiteY172" fmla="*/ 494183 h 1521469"/>
              <a:gd name="connsiteX173" fmla="*/ 870561 w 1674140"/>
              <a:gd name="connsiteY173" fmla="*/ 219037 h 1521469"/>
              <a:gd name="connsiteX174" fmla="*/ 1428667 w 1674140"/>
              <a:gd name="connsiteY174" fmla="*/ 185923 h 1521469"/>
              <a:gd name="connsiteX175" fmla="*/ 1488198 w 1674140"/>
              <a:gd name="connsiteY175" fmla="*/ 767469 h 1521469"/>
              <a:gd name="connsiteX176" fmla="*/ 1487640 w 1674140"/>
              <a:gd name="connsiteY176" fmla="*/ 768213 h 1521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1674140" h="1521469">
                <a:moveTo>
                  <a:pt x="1671443" y="454744"/>
                </a:moveTo>
                <a:cubicBezTo>
                  <a:pt x="1657676" y="320241"/>
                  <a:pt x="1592378" y="199132"/>
                  <a:pt x="1487454" y="113741"/>
                </a:cubicBezTo>
                <a:cubicBezTo>
                  <a:pt x="1388483" y="33002"/>
                  <a:pt x="1263654" y="-6995"/>
                  <a:pt x="1136220" y="1004"/>
                </a:cubicBezTo>
                <a:cubicBezTo>
                  <a:pt x="1024971" y="7887"/>
                  <a:pt x="920419" y="50862"/>
                  <a:pt x="837075" y="122671"/>
                </a:cubicBezTo>
                <a:cubicBezTo>
                  <a:pt x="753731" y="50676"/>
                  <a:pt x="649180" y="7887"/>
                  <a:pt x="537931" y="1004"/>
                </a:cubicBezTo>
                <a:cubicBezTo>
                  <a:pt x="410497" y="-6995"/>
                  <a:pt x="285853" y="33002"/>
                  <a:pt x="186696" y="113741"/>
                </a:cubicBezTo>
                <a:cubicBezTo>
                  <a:pt x="81772" y="199132"/>
                  <a:pt x="16474" y="320241"/>
                  <a:pt x="2707" y="454744"/>
                </a:cubicBezTo>
                <a:cubicBezTo>
                  <a:pt x="-11059" y="588503"/>
                  <a:pt x="28008" y="719658"/>
                  <a:pt x="112282" y="824210"/>
                </a:cubicBezTo>
                <a:lnTo>
                  <a:pt x="63355" y="873137"/>
                </a:lnTo>
                <a:cubicBezTo>
                  <a:pt x="40845" y="895647"/>
                  <a:pt x="28566" y="925599"/>
                  <a:pt x="28566" y="957597"/>
                </a:cubicBezTo>
                <a:cubicBezTo>
                  <a:pt x="28566" y="989409"/>
                  <a:pt x="41031" y="1019361"/>
                  <a:pt x="63541" y="1041871"/>
                </a:cubicBezTo>
                <a:lnTo>
                  <a:pt x="91074" y="1069404"/>
                </a:lnTo>
                <a:cubicBezTo>
                  <a:pt x="111166" y="1089496"/>
                  <a:pt x="137397" y="1101588"/>
                  <a:pt x="165488" y="1103821"/>
                </a:cubicBezTo>
                <a:cubicBezTo>
                  <a:pt x="168465" y="1129493"/>
                  <a:pt x="179813" y="1154422"/>
                  <a:pt x="199533" y="1174142"/>
                </a:cubicBezTo>
                <a:lnTo>
                  <a:pt x="227066" y="1201675"/>
                </a:lnTo>
                <a:cubicBezTo>
                  <a:pt x="242507" y="1217116"/>
                  <a:pt x="261482" y="1227906"/>
                  <a:pt x="282132" y="1232929"/>
                </a:cubicBezTo>
                <a:cubicBezTo>
                  <a:pt x="283993" y="1260648"/>
                  <a:pt x="295527" y="1287995"/>
                  <a:pt x="316735" y="1309203"/>
                </a:cubicBezTo>
                <a:lnTo>
                  <a:pt x="344268" y="1336737"/>
                </a:lnTo>
                <a:cubicBezTo>
                  <a:pt x="366778" y="1359247"/>
                  <a:pt x="396730" y="1371711"/>
                  <a:pt x="428542" y="1371711"/>
                </a:cubicBezTo>
                <a:lnTo>
                  <a:pt x="431518" y="1371711"/>
                </a:lnTo>
                <a:lnTo>
                  <a:pt x="431518" y="1374688"/>
                </a:lnTo>
                <a:cubicBezTo>
                  <a:pt x="431518" y="1406500"/>
                  <a:pt x="443983" y="1436451"/>
                  <a:pt x="466493" y="1458962"/>
                </a:cubicBezTo>
                <a:lnTo>
                  <a:pt x="494026" y="1486495"/>
                </a:lnTo>
                <a:cubicBezTo>
                  <a:pt x="516537" y="1509005"/>
                  <a:pt x="546488" y="1521470"/>
                  <a:pt x="578300" y="1521470"/>
                </a:cubicBezTo>
                <a:cubicBezTo>
                  <a:pt x="610112" y="1521470"/>
                  <a:pt x="640064" y="1509005"/>
                  <a:pt x="662574" y="1486495"/>
                </a:cubicBezTo>
                <a:lnTo>
                  <a:pt x="750755" y="1398314"/>
                </a:lnTo>
                <a:lnTo>
                  <a:pt x="838749" y="1473287"/>
                </a:lnTo>
                <a:cubicBezTo>
                  <a:pt x="867957" y="1499890"/>
                  <a:pt x="904606" y="1515703"/>
                  <a:pt x="941627" y="1517563"/>
                </a:cubicBezTo>
                <a:cubicBezTo>
                  <a:pt x="944231" y="1517749"/>
                  <a:pt x="946650" y="1517749"/>
                  <a:pt x="949254" y="1517749"/>
                </a:cubicBezTo>
                <a:cubicBezTo>
                  <a:pt x="986461" y="1517749"/>
                  <a:pt x="1021064" y="1503238"/>
                  <a:pt x="1044876" y="1477379"/>
                </a:cubicBezTo>
                <a:cubicBezTo>
                  <a:pt x="1061062" y="1459706"/>
                  <a:pt x="1071665" y="1437382"/>
                  <a:pt x="1075758" y="1413383"/>
                </a:cubicBezTo>
                <a:cubicBezTo>
                  <a:pt x="1083572" y="1414871"/>
                  <a:pt x="1091571" y="1415616"/>
                  <a:pt x="1099943" y="1415616"/>
                </a:cubicBezTo>
                <a:cubicBezTo>
                  <a:pt x="1104036" y="1415616"/>
                  <a:pt x="1108128" y="1415430"/>
                  <a:pt x="1112221" y="1415057"/>
                </a:cubicBezTo>
                <a:cubicBezTo>
                  <a:pt x="1146638" y="1411895"/>
                  <a:pt x="1178822" y="1395710"/>
                  <a:pt x="1202820" y="1369479"/>
                </a:cubicBezTo>
                <a:cubicBezTo>
                  <a:pt x="1220494" y="1350317"/>
                  <a:pt x="1231842" y="1327807"/>
                  <a:pt x="1237051" y="1304367"/>
                </a:cubicBezTo>
                <a:cubicBezTo>
                  <a:pt x="1240399" y="1304553"/>
                  <a:pt x="1243934" y="1304739"/>
                  <a:pt x="1247283" y="1304739"/>
                </a:cubicBezTo>
                <a:lnTo>
                  <a:pt x="1251375" y="1304739"/>
                </a:lnTo>
                <a:cubicBezTo>
                  <a:pt x="1288396" y="1303622"/>
                  <a:pt x="1322441" y="1288182"/>
                  <a:pt x="1347370" y="1261206"/>
                </a:cubicBezTo>
                <a:cubicBezTo>
                  <a:pt x="1369694" y="1236836"/>
                  <a:pt x="1381414" y="1206326"/>
                  <a:pt x="1382716" y="1175444"/>
                </a:cubicBezTo>
                <a:lnTo>
                  <a:pt x="1385135" y="1175444"/>
                </a:lnTo>
                <a:cubicBezTo>
                  <a:pt x="1421040" y="1175444"/>
                  <a:pt x="1453038" y="1162422"/>
                  <a:pt x="1474990" y="1138423"/>
                </a:cubicBezTo>
                <a:cubicBezTo>
                  <a:pt x="1501593" y="1109402"/>
                  <a:pt x="1510895" y="1067544"/>
                  <a:pt x="1500663" y="1023453"/>
                </a:cubicBezTo>
                <a:cubicBezTo>
                  <a:pt x="1494709" y="997781"/>
                  <a:pt x="1482431" y="972294"/>
                  <a:pt x="1465130" y="949225"/>
                </a:cubicBezTo>
                <a:lnTo>
                  <a:pt x="1561124" y="825512"/>
                </a:lnTo>
                <a:cubicBezTo>
                  <a:pt x="1645956" y="720774"/>
                  <a:pt x="1685209" y="589061"/>
                  <a:pt x="1671443" y="454744"/>
                </a:cubicBezTo>
                <a:close/>
                <a:moveTo>
                  <a:pt x="129211" y="976014"/>
                </a:moveTo>
                <a:cubicBezTo>
                  <a:pt x="124188" y="970992"/>
                  <a:pt x="121584" y="964480"/>
                  <a:pt x="121584" y="957411"/>
                </a:cubicBezTo>
                <a:cubicBezTo>
                  <a:pt x="121584" y="950342"/>
                  <a:pt x="124374" y="943830"/>
                  <a:pt x="129211" y="938807"/>
                </a:cubicBezTo>
                <a:lnTo>
                  <a:pt x="278598" y="789421"/>
                </a:lnTo>
                <a:cubicBezTo>
                  <a:pt x="283807" y="784212"/>
                  <a:pt x="290504" y="781794"/>
                  <a:pt x="297201" y="781794"/>
                </a:cubicBezTo>
                <a:cubicBezTo>
                  <a:pt x="303898" y="781794"/>
                  <a:pt x="310596" y="784398"/>
                  <a:pt x="315805" y="789421"/>
                </a:cubicBezTo>
                <a:lnTo>
                  <a:pt x="343338" y="816954"/>
                </a:lnTo>
                <a:cubicBezTo>
                  <a:pt x="348361" y="821977"/>
                  <a:pt x="350965" y="828489"/>
                  <a:pt x="350965" y="835558"/>
                </a:cubicBezTo>
                <a:cubicBezTo>
                  <a:pt x="350965" y="842627"/>
                  <a:pt x="348175" y="849139"/>
                  <a:pt x="343338" y="854161"/>
                </a:cubicBezTo>
                <a:lnTo>
                  <a:pt x="193952" y="1003548"/>
                </a:lnTo>
                <a:cubicBezTo>
                  <a:pt x="188929" y="1008571"/>
                  <a:pt x="182417" y="1011175"/>
                  <a:pt x="175348" y="1011175"/>
                </a:cubicBezTo>
                <a:cubicBezTo>
                  <a:pt x="168279" y="1011175"/>
                  <a:pt x="161767" y="1008385"/>
                  <a:pt x="156745" y="1003548"/>
                </a:cubicBezTo>
                <a:lnTo>
                  <a:pt x="129211" y="976014"/>
                </a:lnTo>
                <a:close/>
                <a:moveTo>
                  <a:pt x="265017" y="1071264"/>
                </a:moveTo>
                <a:lnTo>
                  <a:pt x="414403" y="921878"/>
                </a:lnTo>
                <a:cubicBezTo>
                  <a:pt x="419612" y="916669"/>
                  <a:pt x="426310" y="914251"/>
                  <a:pt x="433007" y="914251"/>
                </a:cubicBezTo>
                <a:cubicBezTo>
                  <a:pt x="439704" y="914251"/>
                  <a:pt x="446401" y="916855"/>
                  <a:pt x="451610" y="921878"/>
                </a:cubicBezTo>
                <a:lnTo>
                  <a:pt x="479143" y="949411"/>
                </a:lnTo>
                <a:cubicBezTo>
                  <a:pt x="484166" y="954434"/>
                  <a:pt x="486771" y="960946"/>
                  <a:pt x="486771" y="968015"/>
                </a:cubicBezTo>
                <a:cubicBezTo>
                  <a:pt x="486771" y="970433"/>
                  <a:pt x="486399" y="972852"/>
                  <a:pt x="485841" y="975084"/>
                </a:cubicBezTo>
                <a:cubicBezTo>
                  <a:pt x="478771" y="979549"/>
                  <a:pt x="472074" y="984944"/>
                  <a:pt x="465935" y="991083"/>
                </a:cubicBezTo>
                <a:lnTo>
                  <a:pt x="316549" y="1140470"/>
                </a:lnTo>
                <a:cubicBezTo>
                  <a:pt x="315619" y="1141400"/>
                  <a:pt x="314688" y="1142516"/>
                  <a:pt x="313758" y="1143446"/>
                </a:cubicBezTo>
                <a:cubicBezTo>
                  <a:pt x="313014" y="1143446"/>
                  <a:pt x="312084" y="1143632"/>
                  <a:pt x="311154" y="1143632"/>
                </a:cubicBezTo>
                <a:cubicBezTo>
                  <a:pt x="304084" y="1143632"/>
                  <a:pt x="297573" y="1140842"/>
                  <a:pt x="292550" y="1136005"/>
                </a:cubicBezTo>
                <a:lnTo>
                  <a:pt x="265017" y="1108472"/>
                </a:lnTo>
                <a:cubicBezTo>
                  <a:pt x="254785" y="1098240"/>
                  <a:pt x="254785" y="1081496"/>
                  <a:pt x="265017" y="1071264"/>
                </a:cubicBezTo>
                <a:close/>
                <a:moveTo>
                  <a:pt x="409752" y="1270880"/>
                </a:moveTo>
                <a:lnTo>
                  <a:pt x="382219" y="1243347"/>
                </a:lnTo>
                <a:cubicBezTo>
                  <a:pt x="375336" y="1236464"/>
                  <a:pt x="373103" y="1226418"/>
                  <a:pt x="375522" y="1217674"/>
                </a:cubicBezTo>
                <a:cubicBezTo>
                  <a:pt x="382591" y="1213023"/>
                  <a:pt x="389288" y="1207814"/>
                  <a:pt x="395428" y="1201675"/>
                </a:cubicBezTo>
                <a:lnTo>
                  <a:pt x="544814" y="1052289"/>
                </a:lnTo>
                <a:cubicBezTo>
                  <a:pt x="545744" y="1051359"/>
                  <a:pt x="546674" y="1050429"/>
                  <a:pt x="547604" y="1049312"/>
                </a:cubicBezTo>
                <a:cubicBezTo>
                  <a:pt x="548535" y="1049312"/>
                  <a:pt x="549279" y="1049126"/>
                  <a:pt x="550209" y="1049126"/>
                </a:cubicBezTo>
                <a:cubicBezTo>
                  <a:pt x="556906" y="1049126"/>
                  <a:pt x="563603" y="1051731"/>
                  <a:pt x="568812" y="1056754"/>
                </a:cubicBezTo>
                <a:lnTo>
                  <a:pt x="596346" y="1084287"/>
                </a:lnTo>
                <a:cubicBezTo>
                  <a:pt x="601369" y="1089310"/>
                  <a:pt x="603973" y="1095821"/>
                  <a:pt x="603973" y="1102890"/>
                </a:cubicBezTo>
                <a:cubicBezTo>
                  <a:pt x="603973" y="1109960"/>
                  <a:pt x="601183" y="1116471"/>
                  <a:pt x="596346" y="1121494"/>
                </a:cubicBezTo>
                <a:lnTo>
                  <a:pt x="446959" y="1270880"/>
                </a:lnTo>
                <a:cubicBezTo>
                  <a:pt x="441936" y="1275903"/>
                  <a:pt x="435425" y="1278508"/>
                  <a:pt x="428356" y="1278508"/>
                </a:cubicBezTo>
                <a:cubicBezTo>
                  <a:pt x="421287" y="1278508"/>
                  <a:pt x="414589" y="1275903"/>
                  <a:pt x="409752" y="1270880"/>
                </a:cubicBezTo>
                <a:close/>
                <a:moveTo>
                  <a:pt x="596532" y="1420638"/>
                </a:moveTo>
                <a:cubicBezTo>
                  <a:pt x="591509" y="1425661"/>
                  <a:pt x="584997" y="1428266"/>
                  <a:pt x="577928" y="1428266"/>
                </a:cubicBezTo>
                <a:cubicBezTo>
                  <a:pt x="570859" y="1428266"/>
                  <a:pt x="564348" y="1425475"/>
                  <a:pt x="559325" y="1420638"/>
                </a:cubicBezTo>
                <a:lnTo>
                  <a:pt x="531791" y="1393105"/>
                </a:lnTo>
                <a:cubicBezTo>
                  <a:pt x="526769" y="1388082"/>
                  <a:pt x="524164" y="1381571"/>
                  <a:pt x="524164" y="1374502"/>
                </a:cubicBezTo>
                <a:cubicBezTo>
                  <a:pt x="524164" y="1367432"/>
                  <a:pt x="526954" y="1360921"/>
                  <a:pt x="531791" y="1355898"/>
                </a:cubicBezTo>
                <a:lnTo>
                  <a:pt x="681178" y="1206512"/>
                </a:lnTo>
                <a:cubicBezTo>
                  <a:pt x="686201" y="1201489"/>
                  <a:pt x="692712" y="1198885"/>
                  <a:pt x="699781" y="1198885"/>
                </a:cubicBezTo>
                <a:cubicBezTo>
                  <a:pt x="706851" y="1198885"/>
                  <a:pt x="713362" y="1201675"/>
                  <a:pt x="718385" y="1206512"/>
                </a:cubicBezTo>
                <a:lnTo>
                  <a:pt x="745918" y="1234045"/>
                </a:lnTo>
                <a:cubicBezTo>
                  <a:pt x="750941" y="1239068"/>
                  <a:pt x="753545" y="1245579"/>
                  <a:pt x="753545" y="1252649"/>
                </a:cubicBezTo>
                <a:cubicBezTo>
                  <a:pt x="753545" y="1259718"/>
                  <a:pt x="750755" y="1266229"/>
                  <a:pt x="745918" y="1271252"/>
                </a:cubicBezTo>
                <a:lnTo>
                  <a:pt x="596532" y="1420638"/>
                </a:lnTo>
                <a:close/>
                <a:moveTo>
                  <a:pt x="1406157" y="1075357"/>
                </a:moveTo>
                <a:cubicBezTo>
                  <a:pt x="1398343" y="1083729"/>
                  <a:pt x="1382158" y="1082427"/>
                  <a:pt x="1375647" y="1081496"/>
                </a:cubicBezTo>
                <a:cubicBezTo>
                  <a:pt x="1363741" y="1079822"/>
                  <a:pt x="1351090" y="1074985"/>
                  <a:pt x="1338998" y="1068102"/>
                </a:cubicBezTo>
                <a:cubicBezTo>
                  <a:pt x="1338440" y="1067544"/>
                  <a:pt x="1337882" y="1066986"/>
                  <a:pt x="1337138" y="1066428"/>
                </a:cubicBezTo>
                <a:lnTo>
                  <a:pt x="1193705" y="934529"/>
                </a:lnTo>
                <a:lnTo>
                  <a:pt x="1178078" y="920018"/>
                </a:lnTo>
                <a:cubicBezTo>
                  <a:pt x="1159102" y="902717"/>
                  <a:pt x="1129708" y="903833"/>
                  <a:pt x="1112407" y="922808"/>
                </a:cubicBezTo>
                <a:cubicBezTo>
                  <a:pt x="1095106" y="941784"/>
                  <a:pt x="1096222" y="971178"/>
                  <a:pt x="1115198" y="988479"/>
                </a:cubicBezTo>
                <a:lnTo>
                  <a:pt x="1130081" y="1002245"/>
                </a:lnTo>
                <a:lnTo>
                  <a:pt x="1250445" y="1117587"/>
                </a:lnTo>
                <a:cubicBezTo>
                  <a:pt x="1250631" y="1117773"/>
                  <a:pt x="1250817" y="1117959"/>
                  <a:pt x="1251189" y="1118145"/>
                </a:cubicBezTo>
                <a:cubicBezTo>
                  <a:pt x="1260305" y="1126517"/>
                  <a:pt x="1269793" y="1133958"/>
                  <a:pt x="1279839" y="1140656"/>
                </a:cubicBezTo>
                <a:cubicBezTo>
                  <a:pt x="1293419" y="1157957"/>
                  <a:pt x="1293605" y="1182327"/>
                  <a:pt x="1278909" y="1198140"/>
                </a:cubicBezTo>
                <a:cubicBezTo>
                  <a:pt x="1271281" y="1206512"/>
                  <a:pt x="1260491" y="1211349"/>
                  <a:pt x="1248771" y="1211721"/>
                </a:cubicBezTo>
                <a:cubicBezTo>
                  <a:pt x="1237423" y="1212093"/>
                  <a:pt x="1226261" y="1208186"/>
                  <a:pt x="1217331" y="1200745"/>
                </a:cubicBezTo>
                <a:cubicBezTo>
                  <a:pt x="1212680" y="1194234"/>
                  <a:pt x="1207099" y="1187909"/>
                  <a:pt x="1200960" y="1182327"/>
                </a:cubicBezTo>
                <a:lnTo>
                  <a:pt x="1060689" y="1053405"/>
                </a:lnTo>
                <a:cubicBezTo>
                  <a:pt x="1052690" y="1046150"/>
                  <a:pt x="1043016" y="1042057"/>
                  <a:pt x="1032970" y="1041313"/>
                </a:cubicBezTo>
                <a:cubicBezTo>
                  <a:pt x="1017901" y="1038522"/>
                  <a:pt x="1001716" y="1043359"/>
                  <a:pt x="990554" y="1055638"/>
                </a:cubicBezTo>
                <a:cubicBezTo>
                  <a:pt x="973253" y="1074613"/>
                  <a:pt x="974369" y="1104007"/>
                  <a:pt x="993345" y="1121308"/>
                </a:cubicBezTo>
                <a:lnTo>
                  <a:pt x="1144963" y="1260648"/>
                </a:lnTo>
                <a:cubicBezTo>
                  <a:pt x="1150730" y="1274229"/>
                  <a:pt x="1147010" y="1293018"/>
                  <a:pt x="1134545" y="1306599"/>
                </a:cubicBezTo>
                <a:cubicBezTo>
                  <a:pt x="1126174" y="1315715"/>
                  <a:pt x="1115198" y="1321482"/>
                  <a:pt x="1103850" y="1322412"/>
                </a:cubicBezTo>
                <a:cubicBezTo>
                  <a:pt x="1098269" y="1322970"/>
                  <a:pt x="1087665" y="1322598"/>
                  <a:pt x="1079293" y="1314971"/>
                </a:cubicBezTo>
                <a:lnTo>
                  <a:pt x="1078921" y="1314598"/>
                </a:lnTo>
                <a:lnTo>
                  <a:pt x="995205" y="1239440"/>
                </a:lnTo>
                <a:cubicBezTo>
                  <a:pt x="991298" y="1235906"/>
                  <a:pt x="987019" y="1233301"/>
                  <a:pt x="982555" y="1231255"/>
                </a:cubicBezTo>
                <a:lnTo>
                  <a:pt x="931395" y="1179909"/>
                </a:lnTo>
                <a:cubicBezTo>
                  <a:pt x="913164" y="1161678"/>
                  <a:pt x="883770" y="1161678"/>
                  <a:pt x="865538" y="1179909"/>
                </a:cubicBezTo>
                <a:cubicBezTo>
                  <a:pt x="847307" y="1198140"/>
                  <a:pt x="847307" y="1227534"/>
                  <a:pt x="865538" y="1245765"/>
                </a:cubicBezTo>
                <a:lnTo>
                  <a:pt x="958370" y="1338783"/>
                </a:lnTo>
                <a:cubicBezTo>
                  <a:pt x="958928" y="1339341"/>
                  <a:pt x="959300" y="1339713"/>
                  <a:pt x="959858" y="1340085"/>
                </a:cubicBezTo>
                <a:cubicBezTo>
                  <a:pt x="973067" y="1352364"/>
                  <a:pt x="981997" y="1368177"/>
                  <a:pt x="984043" y="1383804"/>
                </a:cubicBezTo>
                <a:cubicBezTo>
                  <a:pt x="984973" y="1391059"/>
                  <a:pt x="985345" y="1404639"/>
                  <a:pt x="976229" y="1414499"/>
                </a:cubicBezTo>
                <a:cubicBezTo>
                  <a:pt x="967114" y="1424359"/>
                  <a:pt x="953533" y="1425289"/>
                  <a:pt x="946278" y="1424731"/>
                </a:cubicBezTo>
                <a:cubicBezTo>
                  <a:pt x="930651" y="1423987"/>
                  <a:pt x="914094" y="1416360"/>
                  <a:pt x="900699" y="1404267"/>
                </a:cubicBezTo>
                <a:cubicBezTo>
                  <a:pt x="900327" y="1403895"/>
                  <a:pt x="899769" y="1403523"/>
                  <a:pt x="899397" y="1403151"/>
                </a:cubicBezTo>
                <a:lnTo>
                  <a:pt x="816239" y="1332272"/>
                </a:lnTo>
                <a:cubicBezTo>
                  <a:pt x="835773" y="1310320"/>
                  <a:pt x="846563" y="1282414"/>
                  <a:pt x="846563" y="1252835"/>
                </a:cubicBezTo>
                <a:cubicBezTo>
                  <a:pt x="846563" y="1221023"/>
                  <a:pt x="834099" y="1191071"/>
                  <a:pt x="811588" y="1168561"/>
                </a:cubicBezTo>
                <a:lnTo>
                  <a:pt x="784055" y="1141028"/>
                </a:lnTo>
                <a:cubicBezTo>
                  <a:pt x="761545" y="1118517"/>
                  <a:pt x="731593" y="1106053"/>
                  <a:pt x="699781" y="1106053"/>
                </a:cubicBezTo>
                <a:lnTo>
                  <a:pt x="696805" y="1106053"/>
                </a:lnTo>
                <a:lnTo>
                  <a:pt x="696805" y="1103077"/>
                </a:lnTo>
                <a:cubicBezTo>
                  <a:pt x="696805" y="1071264"/>
                  <a:pt x="684340" y="1041313"/>
                  <a:pt x="661830" y="1018803"/>
                </a:cubicBezTo>
                <a:lnTo>
                  <a:pt x="634297" y="991269"/>
                </a:lnTo>
                <a:cubicBezTo>
                  <a:pt x="618484" y="975456"/>
                  <a:pt x="599508" y="965038"/>
                  <a:pt x="579230" y="960015"/>
                </a:cubicBezTo>
                <a:cubicBezTo>
                  <a:pt x="577370" y="931180"/>
                  <a:pt x="565278" y="904391"/>
                  <a:pt x="544628" y="883741"/>
                </a:cubicBezTo>
                <a:lnTo>
                  <a:pt x="517095" y="856208"/>
                </a:lnTo>
                <a:cubicBezTo>
                  <a:pt x="496445" y="835558"/>
                  <a:pt x="470028" y="824024"/>
                  <a:pt x="442867" y="821791"/>
                </a:cubicBezTo>
                <a:cubicBezTo>
                  <a:pt x="439704" y="795188"/>
                  <a:pt x="427984" y="770632"/>
                  <a:pt x="408822" y="751470"/>
                </a:cubicBezTo>
                <a:lnTo>
                  <a:pt x="381289" y="723937"/>
                </a:lnTo>
                <a:cubicBezTo>
                  <a:pt x="334780" y="677428"/>
                  <a:pt x="259064" y="677428"/>
                  <a:pt x="212555" y="723937"/>
                </a:cubicBezTo>
                <a:lnTo>
                  <a:pt x="178325" y="758167"/>
                </a:lnTo>
                <a:cubicBezTo>
                  <a:pt x="42705" y="581620"/>
                  <a:pt x="71540" y="327496"/>
                  <a:pt x="245297" y="186109"/>
                </a:cubicBezTo>
                <a:cubicBezTo>
                  <a:pt x="398776" y="61094"/>
                  <a:pt x="621088" y="64814"/>
                  <a:pt x="770289" y="188714"/>
                </a:cubicBezTo>
                <a:cubicBezTo>
                  <a:pt x="677085" y="284336"/>
                  <a:pt x="539419" y="425536"/>
                  <a:pt x="526582" y="438187"/>
                </a:cubicBezTo>
                <a:cubicBezTo>
                  <a:pt x="519513" y="445070"/>
                  <a:pt x="498119" y="466092"/>
                  <a:pt x="515420" y="539762"/>
                </a:cubicBezTo>
                <a:cubicBezTo>
                  <a:pt x="521187" y="564133"/>
                  <a:pt x="535884" y="610455"/>
                  <a:pt x="568440" y="645802"/>
                </a:cubicBezTo>
                <a:cubicBezTo>
                  <a:pt x="597648" y="677428"/>
                  <a:pt x="679503" y="738634"/>
                  <a:pt x="808054" y="626268"/>
                </a:cubicBezTo>
                <a:cubicBezTo>
                  <a:pt x="846749" y="592410"/>
                  <a:pt x="898839" y="567109"/>
                  <a:pt x="930279" y="553715"/>
                </a:cubicBezTo>
                <a:lnTo>
                  <a:pt x="1143475" y="775096"/>
                </a:lnTo>
                <a:lnTo>
                  <a:pt x="1145521" y="777143"/>
                </a:lnTo>
                <a:lnTo>
                  <a:pt x="1372484" y="985874"/>
                </a:lnTo>
                <a:cubicBezTo>
                  <a:pt x="1391274" y="1003176"/>
                  <a:pt x="1404854" y="1024570"/>
                  <a:pt x="1409505" y="1044661"/>
                </a:cubicBezTo>
                <a:cubicBezTo>
                  <a:pt x="1411366" y="1050987"/>
                  <a:pt x="1413970" y="1066986"/>
                  <a:pt x="1406157" y="1075357"/>
                </a:cubicBezTo>
                <a:close/>
                <a:moveTo>
                  <a:pt x="1487640" y="768213"/>
                </a:moveTo>
                <a:lnTo>
                  <a:pt x="1398529" y="882997"/>
                </a:lnTo>
                <a:lnTo>
                  <a:pt x="1209704" y="709426"/>
                </a:lnTo>
                <a:lnTo>
                  <a:pt x="975857" y="466650"/>
                </a:lnTo>
                <a:cubicBezTo>
                  <a:pt x="963207" y="453628"/>
                  <a:pt x="944231" y="448977"/>
                  <a:pt x="927116" y="454930"/>
                </a:cubicBezTo>
                <a:cubicBezTo>
                  <a:pt x="922837" y="456418"/>
                  <a:pt x="819774" y="492695"/>
                  <a:pt x="747220" y="556133"/>
                </a:cubicBezTo>
                <a:cubicBezTo>
                  <a:pt x="723594" y="576783"/>
                  <a:pt x="679689" y="608967"/>
                  <a:pt x="650854" y="593712"/>
                </a:cubicBezTo>
                <a:cubicBezTo>
                  <a:pt x="620530" y="577527"/>
                  <a:pt x="603787" y="519670"/>
                  <a:pt x="602113" y="494183"/>
                </a:cubicBezTo>
                <a:cubicBezTo>
                  <a:pt x="653644" y="442094"/>
                  <a:pt x="860888" y="228897"/>
                  <a:pt x="870561" y="219037"/>
                </a:cubicBezTo>
                <a:cubicBezTo>
                  <a:pt x="1018273" y="65930"/>
                  <a:pt x="1263468" y="51420"/>
                  <a:pt x="1428667" y="185923"/>
                </a:cubicBezTo>
                <a:cubicBezTo>
                  <a:pt x="1605400" y="329914"/>
                  <a:pt x="1632003" y="590736"/>
                  <a:pt x="1488198" y="767469"/>
                </a:cubicBezTo>
                <a:cubicBezTo>
                  <a:pt x="1488012" y="767655"/>
                  <a:pt x="1487826" y="767841"/>
                  <a:pt x="1487640" y="768213"/>
                </a:cubicBezTo>
                <a:close/>
              </a:path>
            </a:pathLst>
          </a:custGeom>
          <a:solidFill>
            <a:srgbClr val="8E1D21"/>
          </a:soli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1C1706B-7416-4E55-92E1-821782B54802}"/>
              </a:ext>
            </a:extLst>
          </p:cNvPr>
          <p:cNvSpPr txBox="1"/>
          <p:nvPr/>
        </p:nvSpPr>
        <p:spPr>
          <a:xfrm>
            <a:off x="1193674" y="3137094"/>
            <a:ext cx="312870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全心全意为人民服务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9083702-D713-4AF3-86E3-F9B8FD403F65}"/>
              </a:ext>
            </a:extLst>
          </p:cNvPr>
          <p:cNvSpPr/>
          <p:nvPr/>
        </p:nvSpPr>
        <p:spPr>
          <a:xfrm>
            <a:off x="1597187" y="3469065"/>
            <a:ext cx="2321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全心全意为人民服务是党的宗旨，也是党一直以来坚持的一种精神，共产党员就要践行党的为民宗旨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8C33F1ED-CFAB-41A4-A655-431814958435}"/>
              </a:ext>
            </a:extLst>
          </p:cNvPr>
          <p:cNvSpPr/>
          <p:nvPr/>
        </p:nvSpPr>
        <p:spPr>
          <a:xfrm rot="5400000">
            <a:off x="4607602" y="2595690"/>
            <a:ext cx="3051620" cy="2816346"/>
          </a:xfrm>
          <a:prstGeom prst="roundRect">
            <a:avLst>
              <a:gd name="adj" fmla="val 7014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0" scaled="0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PA-1022183">
            <a:extLst>
              <a:ext uri="{FF2B5EF4-FFF2-40B4-BE49-F238E27FC236}">
                <a16:creationId xmlns="" xmlns:a16="http://schemas.microsoft.com/office/drawing/2014/main" id="{C1182D99-AC3B-416D-BD51-CDB11753896C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 rot="5400000">
            <a:off x="5789492" y="2110694"/>
            <a:ext cx="647254" cy="897016"/>
          </a:xfrm>
          <a:prstGeom prst="homePlate">
            <a:avLst>
              <a:gd name="adj" fmla="val 23008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9" name="图形 24">
            <a:extLst>
              <a:ext uri="{FF2B5EF4-FFF2-40B4-BE49-F238E27FC236}">
                <a16:creationId xmlns="" xmlns:a16="http://schemas.microsoft.com/office/drawing/2014/main" id="{6BB2EA45-1A33-421D-BCFD-58BBD2830EA5}"/>
              </a:ext>
            </a:extLst>
          </p:cNvPr>
          <p:cNvSpPr/>
          <p:nvPr/>
        </p:nvSpPr>
        <p:spPr>
          <a:xfrm>
            <a:off x="5932065" y="2378137"/>
            <a:ext cx="362108" cy="362130"/>
          </a:xfrm>
          <a:custGeom>
            <a:avLst/>
            <a:gdLst>
              <a:gd name="connsiteX0" fmla="*/ 1487351 w 1488281"/>
              <a:gd name="connsiteY0" fmla="*/ 1095189 h 1488374"/>
              <a:gd name="connsiteX1" fmla="*/ 1468190 w 1488281"/>
              <a:gd name="connsiteY1" fmla="*/ 1086259 h 1488374"/>
              <a:gd name="connsiteX2" fmla="*/ 1354336 w 1488281"/>
              <a:gd name="connsiteY2" fmla="*/ 1127745 h 1488374"/>
              <a:gd name="connsiteX3" fmla="*/ 1354336 w 1488281"/>
              <a:gd name="connsiteY3" fmla="*/ 126504 h 1488374"/>
              <a:gd name="connsiteX4" fmla="*/ 1227832 w 1488281"/>
              <a:gd name="connsiteY4" fmla="*/ 0 h 1488374"/>
              <a:gd name="connsiteX5" fmla="*/ 260449 w 1488281"/>
              <a:gd name="connsiteY5" fmla="*/ 0 h 1488374"/>
              <a:gd name="connsiteX6" fmla="*/ 133945 w 1488281"/>
              <a:gd name="connsiteY6" fmla="*/ 126504 h 1488374"/>
              <a:gd name="connsiteX7" fmla="*/ 133945 w 1488281"/>
              <a:gd name="connsiteY7" fmla="*/ 1127745 h 1488374"/>
              <a:gd name="connsiteX8" fmla="*/ 19906 w 1488281"/>
              <a:gd name="connsiteY8" fmla="*/ 1086259 h 1488374"/>
              <a:gd name="connsiteX9" fmla="*/ 14883 w 1488281"/>
              <a:gd name="connsiteY9" fmla="*/ 1085329 h 1488374"/>
              <a:gd name="connsiteX10" fmla="*/ 0 w 1488281"/>
              <a:gd name="connsiteY10" fmla="*/ 1100212 h 1488374"/>
              <a:gd name="connsiteX11" fmla="*/ 0 w 1488281"/>
              <a:gd name="connsiteY11" fmla="*/ 1211089 h 1488374"/>
              <a:gd name="connsiteX12" fmla="*/ 9860 w 1488281"/>
              <a:gd name="connsiteY12" fmla="*/ 1225042 h 1488374"/>
              <a:gd name="connsiteX13" fmla="*/ 723677 w 1488281"/>
              <a:gd name="connsiteY13" fmla="*/ 1484747 h 1488374"/>
              <a:gd name="connsiteX14" fmla="*/ 764419 w 1488281"/>
              <a:gd name="connsiteY14" fmla="*/ 1484747 h 1488374"/>
              <a:gd name="connsiteX15" fmla="*/ 1478421 w 1488281"/>
              <a:gd name="connsiteY15" fmla="*/ 1225228 h 1488374"/>
              <a:gd name="connsiteX16" fmla="*/ 1488281 w 1488281"/>
              <a:gd name="connsiteY16" fmla="*/ 1211275 h 1488374"/>
              <a:gd name="connsiteX17" fmla="*/ 1488281 w 1488281"/>
              <a:gd name="connsiteY17" fmla="*/ 1100398 h 1488374"/>
              <a:gd name="connsiteX18" fmla="*/ 1487351 w 1488281"/>
              <a:gd name="connsiteY18" fmla="*/ 1095189 h 1488374"/>
              <a:gd name="connsiteX19" fmla="*/ 744141 w 1488281"/>
              <a:gd name="connsiteY19" fmla="*/ 1349685 h 1488374"/>
              <a:gd name="connsiteX20" fmla="*/ 267891 w 1488281"/>
              <a:gd name="connsiteY20" fmla="*/ 1176486 h 1488374"/>
              <a:gd name="connsiteX21" fmla="*/ 267891 w 1488281"/>
              <a:gd name="connsiteY21" fmla="*/ 133945 h 1488374"/>
              <a:gd name="connsiteX22" fmla="*/ 1220391 w 1488281"/>
              <a:gd name="connsiteY22" fmla="*/ 133945 h 1488374"/>
              <a:gd name="connsiteX23" fmla="*/ 1220391 w 1488281"/>
              <a:gd name="connsiteY23" fmla="*/ 1176486 h 1488374"/>
              <a:gd name="connsiteX24" fmla="*/ 744141 w 1488281"/>
              <a:gd name="connsiteY24" fmla="*/ 1349685 h 1488374"/>
              <a:gd name="connsiteX25" fmla="*/ 1020589 w 1488281"/>
              <a:gd name="connsiteY25" fmla="*/ 372070 h 1488374"/>
              <a:gd name="connsiteX26" fmla="*/ 919200 w 1488281"/>
              <a:gd name="connsiteY26" fmla="*/ 372070 h 1488374"/>
              <a:gd name="connsiteX27" fmla="*/ 905991 w 1488281"/>
              <a:gd name="connsiteY27" fmla="*/ 380256 h 1488374"/>
              <a:gd name="connsiteX28" fmla="*/ 748419 w 1488281"/>
              <a:gd name="connsiteY28" fmla="*/ 694283 h 1488374"/>
              <a:gd name="connsiteX29" fmla="*/ 742280 w 1488281"/>
              <a:gd name="connsiteY29" fmla="*/ 694283 h 1488374"/>
              <a:gd name="connsiteX30" fmla="*/ 584709 w 1488281"/>
              <a:gd name="connsiteY30" fmla="*/ 380256 h 1488374"/>
              <a:gd name="connsiteX31" fmla="*/ 571500 w 1488281"/>
              <a:gd name="connsiteY31" fmla="*/ 372070 h 1488374"/>
              <a:gd name="connsiteX32" fmla="*/ 467878 w 1488281"/>
              <a:gd name="connsiteY32" fmla="*/ 372070 h 1488374"/>
              <a:gd name="connsiteX33" fmla="*/ 460809 w 1488281"/>
              <a:gd name="connsiteY33" fmla="*/ 373931 h 1488374"/>
              <a:gd name="connsiteX34" fmla="*/ 454856 w 1488281"/>
              <a:gd name="connsiteY34" fmla="*/ 394022 h 1488374"/>
              <a:gd name="connsiteX35" fmla="*/ 648147 w 1488281"/>
              <a:gd name="connsiteY35" fmla="*/ 750466 h 1488374"/>
              <a:gd name="connsiteX36" fmla="*/ 542106 w 1488281"/>
              <a:gd name="connsiteY36" fmla="*/ 750466 h 1488374"/>
              <a:gd name="connsiteX37" fmla="*/ 527224 w 1488281"/>
              <a:gd name="connsiteY37" fmla="*/ 765349 h 1488374"/>
              <a:gd name="connsiteX38" fmla="*/ 527224 w 1488281"/>
              <a:gd name="connsiteY38" fmla="*/ 815764 h 1488374"/>
              <a:gd name="connsiteX39" fmla="*/ 542106 w 1488281"/>
              <a:gd name="connsiteY39" fmla="*/ 830647 h 1488374"/>
              <a:gd name="connsiteX40" fmla="*/ 683493 w 1488281"/>
              <a:gd name="connsiteY40" fmla="*/ 830647 h 1488374"/>
              <a:gd name="connsiteX41" fmla="*/ 683493 w 1488281"/>
              <a:gd name="connsiteY41" fmla="*/ 903201 h 1488374"/>
              <a:gd name="connsiteX42" fmla="*/ 542106 w 1488281"/>
              <a:gd name="connsiteY42" fmla="*/ 903201 h 1488374"/>
              <a:gd name="connsiteX43" fmla="*/ 527224 w 1488281"/>
              <a:gd name="connsiteY43" fmla="*/ 918084 h 1488374"/>
              <a:gd name="connsiteX44" fmla="*/ 527224 w 1488281"/>
              <a:gd name="connsiteY44" fmla="*/ 968499 h 1488374"/>
              <a:gd name="connsiteX45" fmla="*/ 542106 w 1488281"/>
              <a:gd name="connsiteY45" fmla="*/ 983382 h 1488374"/>
              <a:gd name="connsiteX46" fmla="*/ 683493 w 1488281"/>
              <a:gd name="connsiteY46" fmla="*/ 983382 h 1488374"/>
              <a:gd name="connsiteX47" fmla="*/ 683493 w 1488281"/>
              <a:gd name="connsiteY47" fmla="*/ 1101328 h 1488374"/>
              <a:gd name="connsiteX48" fmla="*/ 698376 w 1488281"/>
              <a:gd name="connsiteY48" fmla="*/ 1116211 h 1488374"/>
              <a:gd name="connsiteX49" fmla="*/ 791208 w 1488281"/>
              <a:gd name="connsiteY49" fmla="*/ 1116211 h 1488374"/>
              <a:gd name="connsiteX50" fmla="*/ 806090 w 1488281"/>
              <a:gd name="connsiteY50" fmla="*/ 1101328 h 1488374"/>
              <a:gd name="connsiteX51" fmla="*/ 806090 w 1488281"/>
              <a:gd name="connsiteY51" fmla="*/ 983196 h 1488374"/>
              <a:gd name="connsiteX52" fmla="*/ 948035 w 1488281"/>
              <a:gd name="connsiteY52" fmla="*/ 983196 h 1488374"/>
              <a:gd name="connsiteX53" fmla="*/ 962918 w 1488281"/>
              <a:gd name="connsiteY53" fmla="*/ 968313 h 1488374"/>
              <a:gd name="connsiteX54" fmla="*/ 962918 w 1488281"/>
              <a:gd name="connsiteY54" fmla="*/ 917898 h 1488374"/>
              <a:gd name="connsiteX55" fmla="*/ 948035 w 1488281"/>
              <a:gd name="connsiteY55" fmla="*/ 903015 h 1488374"/>
              <a:gd name="connsiteX56" fmla="*/ 806090 w 1488281"/>
              <a:gd name="connsiteY56" fmla="*/ 903015 h 1488374"/>
              <a:gd name="connsiteX57" fmla="*/ 806090 w 1488281"/>
              <a:gd name="connsiteY57" fmla="*/ 830461 h 1488374"/>
              <a:gd name="connsiteX58" fmla="*/ 948035 w 1488281"/>
              <a:gd name="connsiteY58" fmla="*/ 830461 h 1488374"/>
              <a:gd name="connsiteX59" fmla="*/ 962918 w 1488281"/>
              <a:gd name="connsiteY59" fmla="*/ 815578 h 1488374"/>
              <a:gd name="connsiteX60" fmla="*/ 962918 w 1488281"/>
              <a:gd name="connsiteY60" fmla="*/ 765163 h 1488374"/>
              <a:gd name="connsiteX61" fmla="*/ 948035 w 1488281"/>
              <a:gd name="connsiteY61" fmla="*/ 750280 h 1488374"/>
              <a:gd name="connsiteX62" fmla="*/ 840879 w 1488281"/>
              <a:gd name="connsiteY62" fmla="*/ 750280 h 1488374"/>
              <a:gd name="connsiteX63" fmla="*/ 1033797 w 1488281"/>
              <a:gd name="connsiteY63" fmla="*/ 393836 h 1488374"/>
              <a:gd name="connsiteX64" fmla="*/ 1035658 w 1488281"/>
              <a:gd name="connsiteY64" fmla="*/ 386767 h 1488374"/>
              <a:gd name="connsiteX65" fmla="*/ 1020589 w 1488281"/>
              <a:gd name="connsiteY65" fmla="*/ 372070 h 148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488281" h="1488374">
                <a:moveTo>
                  <a:pt x="1487351" y="1095189"/>
                </a:moveTo>
                <a:cubicBezTo>
                  <a:pt x="1484561" y="1087376"/>
                  <a:pt x="1476003" y="1083469"/>
                  <a:pt x="1468190" y="1086259"/>
                </a:cubicBezTo>
                <a:lnTo>
                  <a:pt x="1354336" y="1127745"/>
                </a:lnTo>
                <a:lnTo>
                  <a:pt x="1354336" y="126504"/>
                </a:lnTo>
                <a:cubicBezTo>
                  <a:pt x="1354336" y="56555"/>
                  <a:pt x="1297781" y="0"/>
                  <a:pt x="1227832" y="0"/>
                </a:cubicBezTo>
                <a:lnTo>
                  <a:pt x="260449" y="0"/>
                </a:lnTo>
                <a:cubicBezTo>
                  <a:pt x="190500" y="0"/>
                  <a:pt x="133945" y="56555"/>
                  <a:pt x="133945" y="126504"/>
                </a:cubicBezTo>
                <a:lnTo>
                  <a:pt x="133945" y="1127745"/>
                </a:lnTo>
                <a:lnTo>
                  <a:pt x="19906" y="1086259"/>
                </a:lnTo>
                <a:cubicBezTo>
                  <a:pt x="18231" y="1085701"/>
                  <a:pt x="16557" y="1085329"/>
                  <a:pt x="14883" y="1085329"/>
                </a:cubicBezTo>
                <a:cubicBezTo>
                  <a:pt x="6697" y="1085329"/>
                  <a:pt x="0" y="1092026"/>
                  <a:pt x="0" y="1100212"/>
                </a:cubicBezTo>
                <a:lnTo>
                  <a:pt x="0" y="1211089"/>
                </a:lnTo>
                <a:cubicBezTo>
                  <a:pt x="0" y="1217228"/>
                  <a:pt x="3907" y="1222809"/>
                  <a:pt x="9860" y="1225042"/>
                </a:cubicBezTo>
                <a:lnTo>
                  <a:pt x="723677" y="1484747"/>
                </a:lnTo>
                <a:cubicBezTo>
                  <a:pt x="736885" y="1489584"/>
                  <a:pt x="751210" y="1489584"/>
                  <a:pt x="764419" y="1484747"/>
                </a:cubicBezTo>
                <a:lnTo>
                  <a:pt x="1478421" y="1225228"/>
                </a:lnTo>
                <a:cubicBezTo>
                  <a:pt x="1484375" y="1222995"/>
                  <a:pt x="1488281" y="1217414"/>
                  <a:pt x="1488281" y="1211275"/>
                </a:cubicBezTo>
                <a:lnTo>
                  <a:pt x="1488281" y="1100398"/>
                </a:lnTo>
                <a:cubicBezTo>
                  <a:pt x="1488281" y="1098538"/>
                  <a:pt x="1487909" y="1096863"/>
                  <a:pt x="1487351" y="1095189"/>
                </a:cubicBezTo>
                <a:close/>
                <a:moveTo>
                  <a:pt x="744141" y="1349685"/>
                </a:moveTo>
                <a:lnTo>
                  <a:pt x="267891" y="1176486"/>
                </a:lnTo>
                <a:lnTo>
                  <a:pt x="267891" y="133945"/>
                </a:lnTo>
                <a:lnTo>
                  <a:pt x="1220391" y="133945"/>
                </a:lnTo>
                <a:lnTo>
                  <a:pt x="1220391" y="1176486"/>
                </a:lnTo>
                <a:lnTo>
                  <a:pt x="744141" y="1349685"/>
                </a:lnTo>
                <a:close/>
                <a:moveTo>
                  <a:pt x="1020589" y="372070"/>
                </a:moveTo>
                <a:lnTo>
                  <a:pt x="919200" y="372070"/>
                </a:lnTo>
                <a:cubicBezTo>
                  <a:pt x="913619" y="372070"/>
                  <a:pt x="908410" y="375233"/>
                  <a:pt x="905991" y="380256"/>
                </a:cubicBezTo>
                <a:lnTo>
                  <a:pt x="748419" y="694283"/>
                </a:lnTo>
                <a:lnTo>
                  <a:pt x="742280" y="694283"/>
                </a:lnTo>
                <a:lnTo>
                  <a:pt x="584709" y="380256"/>
                </a:lnTo>
                <a:cubicBezTo>
                  <a:pt x="582104" y="375233"/>
                  <a:pt x="577081" y="372070"/>
                  <a:pt x="571500" y="372070"/>
                </a:cubicBezTo>
                <a:lnTo>
                  <a:pt x="467878" y="372070"/>
                </a:lnTo>
                <a:cubicBezTo>
                  <a:pt x="465460" y="372070"/>
                  <a:pt x="463042" y="372628"/>
                  <a:pt x="460809" y="373931"/>
                </a:cubicBezTo>
                <a:cubicBezTo>
                  <a:pt x="453554" y="377837"/>
                  <a:pt x="450949" y="386953"/>
                  <a:pt x="454856" y="394022"/>
                </a:cubicBezTo>
                <a:lnTo>
                  <a:pt x="648147" y="750466"/>
                </a:lnTo>
                <a:lnTo>
                  <a:pt x="542106" y="750466"/>
                </a:lnTo>
                <a:cubicBezTo>
                  <a:pt x="533921" y="750466"/>
                  <a:pt x="527224" y="757163"/>
                  <a:pt x="527224" y="765349"/>
                </a:cubicBezTo>
                <a:lnTo>
                  <a:pt x="527224" y="815764"/>
                </a:lnTo>
                <a:cubicBezTo>
                  <a:pt x="527224" y="823950"/>
                  <a:pt x="533921" y="830647"/>
                  <a:pt x="542106" y="830647"/>
                </a:cubicBezTo>
                <a:lnTo>
                  <a:pt x="683493" y="830647"/>
                </a:lnTo>
                <a:lnTo>
                  <a:pt x="683493" y="903201"/>
                </a:lnTo>
                <a:lnTo>
                  <a:pt x="542106" y="903201"/>
                </a:lnTo>
                <a:cubicBezTo>
                  <a:pt x="533921" y="903201"/>
                  <a:pt x="527224" y="909898"/>
                  <a:pt x="527224" y="918084"/>
                </a:cubicBezTo>
                <a:lnTo>
                  <a:pt x="527224" y="968499"/>
                </a:lnTo>
                <a:cubicBezTo>
                  <a:pt x="527224" y="976685"/>
                  <a:pt x="533921" y="983382"/>
                  <a:pt x="542106" y="983382"/>
                </a:cubicBezTo>
                <a:lnTo>
                  <a:pt x="683493" y="983382"/>
                </a:lnTo>
                <a:lnTo>
                  <a:pt x="683493" y="1101328"/>
                </a:lnTo>
                <a:cubicBezTo>
                  <a:pt x="683493" y="1109514"/>
                  <a:pt x="690190" y="1116211"/>
                  <a:pt x="698376" y="1116211"/>
                </a:cubicBezTo>
                <a:lnTo>
                  <a:pt x="791208" y="1116211"/>
                </a:lnTo>
                <a:cubicBezTo>
                  <a:pt x="799393" y="1116211"/>
                  <a:pt x="806090" y="1109514"/>
                  <a:pt x="806090" y="1101328"/>
                </a:cubicBezTo>
                <a:lnTo>
                  <a:pt x="806090" y="983196"/>
                </a:lnTo>
                <a:lnTo>
                  <a:pt x="948035" y="983196"/>
                </a:lnTo>
                <a:cubicBezTo>
                  <a:pt x="956221" y="983196"/>
                  <a:pt x="962918" y="976499"/>
                  <a:pt x="962918" y="968313"/>
                </a:cubicBezTo>
                <a:lnTo>
                  <a:pt x="962918" y="917898"/>
                </a:lnTo>
                <a:cubicBezTo>
                  <a:pt x="962918" y="909712"/>
                  <a:pt x="956221" y="903015"/>
                  <a:pt x="948035" y="903015"/>
                </a:cubicBezTo>
                <a:lnTo>
                  <a:pt x="806090" y="903015"/>
                </a:lnTo>
                <a:lnTo>
                  <a:pt x="806090" y="830461"/>
                </a:lnTo>
                <a:lnTo>
                  <a:pt x="948035" y="830461"/>
                </a:lnTo>
                <a:cubicBezTo>
                  <a:pt x="956221" y="830461"/>
                  <a:pt x="962918" y="823764"/>
                  <a:pt x="962918" y="815578"/>
                </a:cubicBezTo>
                <a:lnTo>
                  <a:pt x="962918" y="765163"/>
                </a:lnTo>
                <a:cubicBezTo>
                  <a:pt x="962918" y="756977"/>
                  <a:pt x="956221" y="750280"/>
                  <a:pt x="948035" y="750280"/>
                </a:cubicBezTo>
                <a:lnTo>
                  <a:pt x="840879" y="750280"/>
                </a:lnTo>
                <a:lnTo>
                  <a:pt x="1033797" y="393836"/>
                </a:lnTo>
                <a:cubicBezTo>
                  <a:pt x="1034914" y="391604"/>
                  <a:pt x="1035658" y="389186"/>
                  <a:pt x="1035658" y="386767"/>
                </a:cubicBezTo>
                <a:cubicBezTo>
                  <a:pt x="1035472" y="378768"/>
                  <a:pt x="1028774" y="372070"/>
                  <a:pt x="1020589" y="372070"/>
                </a:cubicBezTo>
                <a:close/>
              </a:path>
            </a:pathLst>
          </a:custGeom>
          <a:solidFill>
            <a:srgbClr val="8E1D21"/>
          </a:soli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0700522-2C18-4C90-A4DF-7F95F0E6B4FA}"/>
              </a:ext>
            </a:extLst>
          </p:cNvPr>
          <p:cNvSpPr txBox="1"/>
          <p:nvPr/>
        </p:nvSpPr>
        <p:spPr>
          <a:xfrm>
            <a:off x="4548768" y="3137094"/>
            <a:ext cx="312870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首先要关注人的感受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2F651C-042F-4C74-B7AB-A25EDBA65C0A}"/>
              </a:ext>
            </a:extLst>
          </p:cNvPr>
          <p:cNvSpPr/>
          <p:nvPr/>
        </p:nvSpPr>
        <p:spPr>
          <a:xfrm>
            <a:off x="4952281" y="3469065"/>
            <a:ext cx="23216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全心全意为人民服务是党的宗旨，也是党一直以来坚持的一种精神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0863D46-3BDB-4785-B2A0-815DEE76F1DC}"/>
              </a:ext>
            </a:extLst>
          </p:cNvPr>
          <p:cNvSpPr txBox="1"/>
          <p:nvPr/>
        </p:nvSpPr>
        <p:spPr>
          <a:xfrm>
            <a:off x="7944447" y="3137094"/>
            <a:ext cx="312870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讲工作理念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E3EBBF77-1E94-4AF9-B6FB-5C44F0FDFFEA}"/>
              </a:ext>
            </a:extLst>
          </p:cNvPr>
          <p:cNvSpPr/>
          <p:nvPr/>
        </p:nvSpPr>
        <p:spPr>
          <a:xfrm>
            <a:off x="8224293" y="3469065"/>
            <a:ext cx="25690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“尊重人”是讲我们的服务态度，从感情上尊重群众；“方便人”是讲工作方法和工作流程，尽量要快捷高效</a:t>
            </a:r>
          </a:p>
        </p:txBody>
      </p:sp>
    </p:spTree>
    <p:extLst>
      <p:ext uri="{BB962C8B-B14F-4D97-AF65-F5344CB8AC3E}">
        <p14:creationId xmlns:p14="http://schemas.microsoft.com/office/powerpoint/2010/main" xmlns="" val="1371132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BC81E9D-B737-4A6D-B329-AD16B8E535CC}"/>
              </a:ext>
            </a:extLst>
          </p:cNvPr>
          <p:cNvGrpSpPr/>
          <p:nvPr/>
        </p:nvGrpSpPr>
        <p:grpSpPr>
          <a:xfrm>
            <a:off x="2862961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91611243-6D58-42EE-8703-B59BFE6F077C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3C51B230-1F2D-4B72-96D2-5BD1DF18BAEA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B630640-50F4-4C68-8FD1-CF58C8C8063F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牢记党的理想信念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80DD297-33F1-4840-B883-00421B03A2A2}"/>
              </a:ext>
            </a:extLst>
          </p:cNvPr>
          <p:cNvGrpSpPr/>
          <p:nvPr/>
        </p:nvGrpSpPr>
        <p:grpSpPr>
          <a:xfrm flipH="1">
            <a:off x="8081754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033011B6-23D9-48F3-BA2B-71DEE7995F8D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D3F1B317-5D98-4AF9-8106-112AE76FEA03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3E043F9E-2149-4A05-9AD9-CE817E139C58}"/>
              </a:ext>
            </a:extLst>
          </p:cNvPr>
          <p:cNvSpPr/>
          <p:nvPr/>
        </p:nvSpPr>
        <p:spPr>
          <a:xfrm>
            <a:off x="-868680" y="2239165"/>
            <a:ext cx="13929360" cy="6191095"/>
          </a:xfrm>
          <a:prstGeom prst="ellipse">
            <a:avLst/>
          </a:prstGeom>
          <a:gradFill>
            <a:gsLst>
              <a:gs pos="0">
                <a:srgbClr val="FEEFAC">
                  <a:alpha val="21000"/>
                </a:srgbClr>
              </a:gs>
              <a:gs pos="22000">
                <a:srgbClr val="FEEFAC">
                  <a:alpha val="0"/>
                </a:srgbClr>
              </a:gs>
            </a:gsLst>
            <a:lin ang="5400000" scaled="1"/>
          </a:gradFill>
          <a:ln w="6350">
            <a:gradFill>
              <a:gsLst>
                <a:gs pos="0">
                  <a:srgbClr val="FEEFAC"/>
                </a:gs>
                <a:gs pos="22000">
                  <a:srgbClr val="FEEFAC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AB6F38EB-2CF0-47E4-811E-0A35E6D0E45A}"/>
              </a:ext>
            </a:extLst>
          </p:cNvPr>
          <p:cNvSpPr/>
          <p:nvPr/>
        </p:nvSpPr>
        <p:spPr>
          <a:xfrm>
            <a:off x="2553344" y="3257965"/>
            <a:ext cx="1409700" cy="1409700"/>
          </a:xfrm>
          <a:prstGeom prst="ellipse">
            <a:avLst/>
          </a:prstGeom>
          <a:gradFill>
            <a:gsLst>
              <a:gs pos="0">
                <a:srgbClr val="FEEFAC">
                  <a:alpha val="21000"/>
                </a:srgbClr>
              </a:gs>
              <a:gs pos="90000">
                <a:srgbClr val="FEEFAC">
                  <a:alpha val="0"/>
                </a:srgbClr>
              </a:gs>
            </a:gsLst>
            <a:lin ang="5400000" scaled="1"/>
          </a:gradFill>
          <a:ln w="6350">
            <a:gradFill>
              <a:gsLst>
                <a:gs pos="0">
                  <a:srgbClr val="FEEFAC"/>
                </a:gs>
                <a:gs pos="77000">
                  <a:srgbClr val="FEEFAC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3350C96-650F-4049-AAA2-F112B49F225F}"/>
              </a:ext>
            </a:extLst>
          </p:cNvPr>
          <p:cNvSpPr txBox="1"/>
          <p:nvPr/>
        </p:nvSpPr>
        <p:spPr>
          <a:xfrm>
            <a:off x="2480413" y="3606532"/>
            <a:ext cx="155556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不能变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F800B546-2F7C-4664-8B84-D205584B6C14}"/>
              </a:ext>
            </a:extLst>
          </p:cNvPr>
          <p:cNvSpPr/>
          <p:nvPr/>
        </p:nvSpPr>
        <p:spPr>
          <a:xfrm>
            <a:off x="5391150" y="2724150"/>
            <a:ext cx="1409700" cy="1409700"/>
          </a:xfrm>
          <a:prstGeom prst="ellipse">
            <a:avLst/>
          </a:prstGeom>
          <a:gradFill>
            <a:gsLst>
              <a:gs pos="0">
                <a:srgbClr val="FEEFAC">
                  <a:alpha val="21000"/>
                </a:srgbClr>
              </a:gs>
              <a:gs pos="90000">
                <a:srgbClr val="FEEFAC">
                  <a:alpha val="0"/>
                </a:srgbClr>
              </a:gs>
            </a:gsLst>
            <a:lin ang="5400000" scaled="1"/>
          </a:gradFill>
          <a:ln w="6350">
            <a:gradFill>
              <a:gsLst>
                <a:gs pos="0">
                  <a:srgbClr val="FEEFAC"/>
                </a:gs>
                <a:gs pos="77000">
                  <a:srgbClr val="FEEFAC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6D47ED2-F00E-4FFA-962D-BCED1343C101}"/>
              </a:ext>
            </a:extLst>
          </p:cNvPr>
          <p:cNvSpPr txBox="1"/>
          <p:nvPr/>
        </p:nvSpPr>
        <p:spPr>
          <a:xfrm>
            <a:off x="5318219" y="3072717"/>
            <a:ext cx="155556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不能忘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574D022B-91C6-43C9-9302-109BDAA85CCB}"/>
              </a:ext>
            </a:extLst>
          </p:cNvPr>
          <p:cNvSpPr/>
          <p:nvPr/>
        </p:nvSpPr>
        <p:spPr>
          <a:xfrm>
            <a:off x="8228955" y="3257965"/>
            <a:ext cx="1409700" cy="1409700"/>
          </a:xfrm>
          <a:prstGeom prst="ellipse">
            <a:avLst/>
          </a:prstGeom>
          <a:gradFill>
            <a:gsLst>
              <a:gs pos="0">
                <a:srgbClr val="FEEFAC">
                  <a:alpha val="21000"/>
                </a:srgbClr>
              </a:gs>
              <a:gs pos="90000">
                <a:srgbClr val="FEEFAC">
                  <a:alpha val="0"/>
                </a:srgbClr>
              </a:gs>
            </a:gsLst>
            <a:lin ang="5400000" scaled="1"/>
          </a:gradFill>
          <a:ln w="6350">
            <a:gradFill>
              <a:gsLst>
                <a:gs pos="0">
                  <a:srgbClr val="FEEFAC"/>
                </a:gs>
                <a:gs pos="77000">
                  <a:srgbClr val="FEEFAC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42D49D5-660A-4B48-A77D-F5D5C0DBB104}"/>
              </a:ext>
            </a:extLst>
          </p:cNvPr>
          <p:cNvSpPr txBox="1"/>
          <p:nvPr/>
        </p:nvSpPr>
        <p:spPr>
          <a:xfrm>
            <a:off x="8156024" y="3606532"/>
            <a:ext cx="155556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不能丢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942D624-151A-40B9-A66D-23FDB46733D9}"/>
              </a:ext>
            </a:extLst>
          </p:cNvPr>
          <p:cNvSpPr/>
          <p:nvPr/>
        </p:nvSpPr>
        <p:spPr>
          <a:xfrm>
            <a:off x="2225340" y="4558449"/>
            <a:ext cx="206570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人民同呼吸共命运的立场不能变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568B253-BACD-4A2E-AC65-72383F20491B}"/>
              </a:ext>
            </a:extLst>
          </p:cNvPr>
          <p:cNvSpPr/>
          <p:nvPr/>
        </p:nvSpPr>
        <p:spPr>
          <a:xfrm>
            <a:off x="5056824" y="4229257"/>
            <a:ext cx="206570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全心全意为人民服务的宗旨不能忘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5BA73C0-BF66-4CD2-9B43-8E98DEE2C88B}"/>
              </a:ext>
            </a:extLst>
          </p:cNvPr>
          <p:cNvSpPr/>
          <p:nvPr/>
        </p:nvSpPr>
        <p:spPr>
          <a:xfrm>
            <a:off x="7807457" y="4558449"/>
            <a:ext cx="225269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群众是真正英雄的历史唯物主义观点不能丢</a:t>
            </a:r>
          </a:p>
        </p:txBody>
      </p:sp>
    </p:spTree>
    <p:extLst>
      <p:ext uri="{BB962C8B-B14F-4D97-AF65-F5344CB8AC3E}">
        <p14:creationId xmlns:p14="http://schemas.microsoft.com/office/powerpoint/2010/main" xmlns="" val="100136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7EEA5790-E9D2-468D-B53B-5873834FDB23}"/>
              </a:ext>
            </a:extLst>
          </p:cNvPr>
          <p:cNvSpPr/>
          <p:nvPr/>
        </p:nvSpPr>
        <p:spPr>
          <a:xfrm rot="5400000">
            <a:off x="1152198" y="1692600"/>
            <a:ext cx="863514" cy="4336312"/>
          </a:xfrm>
          <a:custGeom>
            <a:avLst/>
            <a:gdLst>
              <a:gd name="connsiteX0" fmla="*/ 0 w 863514"/>
              <a:gd name="connsiteY0" fmla="*/ 4336312 h 4336312"/>
              <a:gd name="connsiteX1" fmla="*/ 0 w 863514"/>
              <a:gd name="connsiteY1" fmla="*/ 431757 h 4336312"/>
              <a:gd name="connsiteX2" fmla="*/ 431757 w 863514"/>
              <a:gd name="connsiteY2" fmla="*/ 0 h 4336312"/>
              <a:gd name="connsiteX3" fmla="*/ 863514 w 863514"/>
              <a:gd name="connsiteY3" fmla="*/ 431757 h 4336312"/>
              <a:gd name="connsiteX4" fmla="*/ 863513 w 863514"/>
              <a:gd name="connsiteY4" fmla="*/ 4336312 h 433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514" h="4336312">
                <a:moveTo>
                  <a:pt x="0" y="4336312"/>
                </a:moveTo>
                <a:lnTo>
                  <a:pt x="0" y="431757"/>
                </a:lnTo>
                <a:cubicBezTo>
                  <a:pt x="0" y="193304"/>
                  <a:pt x="193304" y="0"/>
                  <a:pt x="431757" y="0"/>
                </a:cubicBezTo>
                <a:cubicBezTo>
                  <a:pt x="670210" y="0"/>
                  <a:pt x="863514" y="193304"/>
                  <a:pt x="863514" y="431757"/>
                </a:cubicBezTo>
                <a:lnTo>
                  <a:pt x="863513" y="4336312"/>
                </a:lnTo>
                <a:close/>
              </a:path>
            </a:pathLst>
          </a:cu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DC33982B-2963-4CFC-8A87-C21F209889B4}"/>
              </a:ext>
            </a:extLst>
          </p:cNvPr>
          <p:cNvSpPr/>
          <p:nvPr/>
        </p:nvSpPr>
        <p:spPr>
          <a:xfrm>
            <a:off x="2965065" y="3518491"/>
            <a:ext cx="684530" cy="684530"/>
          </a:xfrm>
          <a:prstGeom prst="ellipse">
            <a:avLst/>
          </a:prstGeom>
          <a:solidFill>
            <a:srgbClr val="8B1D20"/>
          </a:solidFill>
          <a:ln>
            <a:noFill/>
          </a:ln>
          <a:effectLst>
            <a:outerShdw blurRad="254000" dist="101600" dir="5400000" algn="ctr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6" name="空心弧 15">
            <a:extLst>
              <a:ext uri="{FF2B5EF4-FFF2-40B4-BE49-F238E27FC236}">
                <a16:creationId xmlns="" xmlns:a16="http://schemas.microsoft.com/office/drawing/2014/main" id="{C1D29E01-B42A-4CCD-927E-5B059DEC432D}"/>
              </a:ext>
            </a:extLst>
          </p:cNvPr>
          <p:cNvSpPr/>
          <p:nvPr/>
        </p:nvSpPr>
        <p:spPr>
          <a:xfrm rot="5400000">
            <a:off x="1886428" y="2432005"/>
            <a:ext cx="2857500" cy="2857500"/>
          </a:xfrm>
          <a:prstGeom prst="blockArc">
            <a:avLst>
              <a:gd name="adj1" fmla="val 10800000"/>
              <a:gd name="adj2" fmla="val 16728"/>
              <a:gd name="adj3" fmla="val 4332"/>
            </a:avLst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CB426F3-8399-4CD9-93DE-6510005EB1A4}"/>
              </a:ext>
            </a:extLst>
          </p:cNvPr>
          <p:cNvSpPr/>
          <p:nvPr/>
        </p:nvSpPr>
        <p:spPr>
          <a:xfrm>
            <a:off x="3068491" y="2195700"/>
            <a:ext cx="618663" cy="61866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CBDDD062-EE6A-4FF3-87F6-18DF0D76669D}"/>
              </a:ext>
            </a:extLst>
          </p:cNvPr>
          <p:cNvSpPr/>
          <p:nvPr/>
        </p:nvSpPr>
        <p:spPr>
          <a:xfrm>
            <a:off x="4323251" y="3551422"/>
            <a:ext cx="618663" cy="61866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D2504D32-76D7-411C-A5CA-4BFD0C3047B2}"/>
              </a:ext>
            </a:extLst>
          </p:cNvPr>
          <p:cNvSpPr/>
          <p:nvPr/>
        </p:nvSpPr>
        <p:spPr>
          <a:xfrm>
            <a:off x="3068491" y="4907150"/>
            <a:ext cx="618663" cy="618663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9E9A1F3-F1EF-4982-AD5B-342133ACFE79}"/>
              </a:ext>
            </a:extLst>
          </p:cNvPr>
          <p:cNvSpPr/>
          <p:nvPr/>
        </p:nvSpPr>
        <p:spPr>
          <a:xfrm>
            <a:off x="346536" y="3568369"/>
            <a:ext cx="233296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ln w="19050">
                  <a:noFill/>
                </a:ln>
                <a:solidFill>
                  <a:srgbClr val="8B1D20"/>
                </a:solidFill>
                <a:cs typeface="+mn-ea"/>
                <a:sym typeface="+mn-lt"/>
              </a:rPr>
              <a:t>辉煌</a:t>
            </a:r>
            <a:r>
              <a:rPr lang="en-US" altLang="zh-CN" sz="3200" dirty="0">
                <a:ln w="19050">
                  <a:noFill/>
                </a:ln>
                <a:solidFill>
                  <a:srgbClr val="8B1D20"/>
                </a:solidFill>
                <a:cs typeface="+mn-ea"/>
                <a:sym typeface="+mn-lt"/>
              </a:rPr>
              <a:t>100</a:t>
            </a:r>
            <a:r>
              <a:rPr lang="zh-CN" altLang="en-US" sz="3200" dirty="0">
                <a:ln w="19050">
                  <a:noFill/>
                </a:ln>
                <a:solidFill>
                  <a:srgbClr val="8B1D20"/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21" name="图形 28">
            <a:extLst>
              <a:ext uri="{FF2B5EF4-FFF2-40B4-BE49-F238E27FC236}">
                <a16:creationId xmlns="" xmlns:a16="http://schemas.microsoft.com/office/drawing/2014/main" id="{E55A4FD2-F817-446F-B5ED-2C68B0598FFE}"/>
              </a:ext>
            </a:extLst>
          </p:cNvPr>
          <p:cNvSpPr/>
          <p:nvPr/>
        </p:nvSpPr>
        <p:spPr>
          <a:xfrm>
            <a:off x="3114616" y="3648275"/>
            <a:ext cx="385428" cy="385412"/>
          </a:xfrm>
          <a:custGeom>
            <a:avLst/>
            <a:gdLst>
              <a:gd name="connsiteX0" fmla="*/ 183243 w 366221"/>
              <a:gd name="connsiteY0" fmla="*/ 62 h 366209"/>
              <a:gd name="connsiteX1" fmla="*/ 285963 w 366221"/>
              <a:gd name="connsiteY1" fmla="*/ 240531 h 366209"/>
              <a:gd name="connsiteX2" fmla="*/ 166087 w 366221"/>
              <a:gd name="connsiteY2" fmla="*/ 120107 h 366209"/>
              <a:gd name="connsiteX3" fmla="*/ 211849 w 366221"/>
              <a:gd name="connsiteY3" fmla="*/ 74191 h 366209"/>
              <a:gd name="connsiteX4" fmla="*/ 183229 w 366221"/>
              <a:gd name="connsiteY4" fmla="*/ 45711 h 366209"/>
              <a:gd name="connsiteX5" fmla="*/ 125411 w 366221"/>
              <a:gd name="connsiteY5" fmla="*/ 57655 h 366209"/>
              <a:gd name="connsiteX6" fmla="*/ 34296 w 366221"/>
              <a:gd name="connsiteY6" fmla="*/ 148812 h 366209"/>
              <a:gd name="connsiteX7" fmla="*/ 85903 w 366221"/>
              <a:gd name="connsiteY7" fmla="*/ 200221 h 366209"/>
              <a:gd name="connsiteX8" fmla="*/ 120298 w 366221"/>
              <a:gd name="connsiteY8" fmla="*/ 165953 h 366209"/>
              <a:gd name="connsiteX9" fmla="*/ 240131 w 366221"/>
              <a:gd name="connsiteY9" fmla="*/ 286180 h 366209"/>
              <a:gd name="connsiteX10" fmla="*/ 40212 w 366221"/>
              <a:gd name="connsiteY10" fmla="*/ 245926 h 366209"/>
              <a:gd name="connsiteX11" fmla="*/ 11141 w 366221"/>
              <a:gd name="connsiteY11" fmla="*/ 274884 h 366209"/>
              <a:gd name="connsiteX12" fmla="*/ 36212 w 366221"/>
              <a:gd name="connsiteY12" fmla="*/ 307040 h 366209"/>
              <a:gd name="connsiteX13" fmla="*/ 32874 w 366221"/>
              <a:gd name="connsiteY13" fmla="*/ 310096 h 366209"/>
              <a:gd name="connsiteX14" fmla="*/ 27944 w 366221"/>
              <a:gd name="connsiteY14" fmla="*/ 309251 h 366209"/>
              <a:gd name="connsiteX15" fmla="*/ 0 w 366221"/>
              <a:gd name="connsiteY15" fmla="*/ 338167 h 366209"/>
              <a:gd name="connsiteX16" fmla="*/ 28071 w 366221"/>
              <a:gd name="connsiteY16" fmla="*/ 366210 h 366209"/>
              <a:gd name="connsiteX17" fmla="*/ 56762 w 366221"/>
              <a:gd name="connsiteY17" fmla="*/ 338040 h 366209"/>
              <a:gd name="connsiteX18" fmla="*/ 56057 w 366221"/>
              <a:gd name="connsiteY18" fmla="*/ 332899 h 366209"/>
              <a:gd name="connsiteX19" fmla="*/ 60508 w 366221"/>
              <a:gd name="connsiteY19" fmla="*/ 328505 h 366209"/>
              <a:gd name="connsiteX20" fmla="*/ 286399 w 366221"/>
              <a:gd name="connsiteY20" fmla="*/ 332153 h 366209"/>
              <a:gd name="connsiteX21" fmla="*/ 319991 w 366221"/>
              <a:gd name="connsiteY21" fmla="*/ 365858 h 366209"/>
              <a:gd name="connsiteX22" fmla="*/ 365964 w 366221"/>
              <a:gd name="connsiteY22" fmla="*/ 320505 h 366209"/>
              <a:gd name="connsiteX23" fmla="*/ 332161 w 366221"/>
              <a:gd name="connsiteY23" fmla="*/ 286349 h 366209"/>
              <a:gd name="connsiteX24" fmla="*/ 183257 w 366221"/>
              <a:gd name="connsiteY24" fmla="*/ 62 h 366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66221" h="366209">
                <a:moveTo>
                  <a:pt x="183243" y="62"/>
                </a:moveTo>
                <a:cubicBezTo>
                  <a:pt x="277737" y="35500"/>
                  <a:pt x="335076" y="148755"/>
                  <a:pt x="285963" y="240531"/>
                </a:cubicBezTo>
                <a:lnTo>
                  <a:pt x="166087" y="120107"/>
                </a:lnTo>
                <a:lnTo>
                  <a:pt x="211849" y="74191"/>
                </a:lnTo>
                <a:lnTo>
                  <a:pt x="183229" y="45711"/>
                </a:lnTo>
                <a:cubicBezTo>
                  <a:pt x="167440" y="61176"/>
                  <a:pt x="142340" y="64472"/>
                  <a:pt x="125411" y="57655"/>
                </a:cubicBezTo>
                <a:lnTo>
                  <a:pt x="34296" y="148812"/>
                </a:lnTo>
                <a:lnTo>
                  <a:pt x="85903" y="200221"/>
                </a:lnTo>
                <a:lnTo>
                  <a:pt x="120298" y="165953"/>
                </a:lnTo>
                <a:lnTo>
                  <a:pt x="240131" y="286180"/>
                </a:lnTo>
                <a:cubicBezTo>
                  <a:pt x="181482" y="318392"/>
                  <a:pt x="100199" y="308237"/>
                  <a:pt x="40212" y="245926"/>
                </a:cubicBezTo>
                <a:lnTo>
                  <a:pt x="11141" y="274884"/>
                </a:lnTo>
                <a:cubicBezTo>
                  <a:pt x="19845" y="286941"/>
                  <a:pt x="27141" y="297870"/>
                  <a:pt x="36212" y="307040"/>
                </a:cubicBezTo>
                <a:cubicBezTo>
                  <a:pt x="35409" y="307997"/>
                  <a:pt x="32930" y="310040"/>
                  <a:pt x="32874" y="310096"/>
                </a:cubicBezTo>
                <a:cubicBezTo>
                  <a:pt x="31353" y="309842"/>
                  <a:pt x="29550" y="309251"/>
                  <a:pt x="27944" y="309251"/>
                </a:cubicBezTo>
                <a:cubicBezTo>
                  <a:pt x="12479" y="309251"/>
                  <a:pt x="0" y="322702"/>
                  <a:pt x="0" y="338167"/>
                </a:cubicBezTo>
                <a:cubicBezTo>
                  <a:pt x="14" y="353618"/>
                  <a:pt x="12620" y="366210"/>
                  <a:pt x="28071" y="366210"/>
                </a:cubicBezTo>
                <a:cubicBezTo>
                  <a:pt x="43536" y="366210"/>
                  <a:pt x="56762" y="353505"/>
                  <a:pt x="56762" y="338040"/>
                </a:cubicBezTo>
                <a:cubicBezTo>
                  <a:pt x="56762" y="336237"/>
                  <a:pt x="56353" y="334589"/>
                  <a:pt x="56057" y="332899"/>
                </a:cubicBezTo>
                <a:lnTo>
                  <a:pt x="60508" y="328505"/>
                </a:lnTo>
                <a:cubicBezTo>
                  <a:pt x="129481" y="375027"/>
                  <a:pt x="205074" y="380816"/>
                  <a:pt x="286399" y="332153"/>
                </a:cubicBezTo>
                <a:lnTo>
                  <a:pt x="319991" y="365858"/>
                </a:lnTo>
                <a:lnTo>
                  <a:pt x="365964" y="320505"/>
                </a:lnTo>
                <a:lnTo>
                  <a:pt x="332161" y="286349"/>
                </a:lnTo>
                <a:cubicBezTo>
                  <a:pt x="429176" y="140163"/>
                  <a:pt x="299822" y="-3431"/>
                  <a:pt x="183257" y="62"/>
                </a:cubicBezTo>
                <a:close/>
              </a:path>
            </a:pathLst>
          </a:custGeom>
          <a:gradFill>
            <a:gsLst>
              <a:gs pos="0">
                <a:srgbClr val="FEEFAC"/>
              </a:gs>
              <a:gs pos="84000">
                <a:srgbClr val="E9BE61"/>
              </a:gs>
            </a:gsLst>
            <a:lin ang="5400000" scaled="1"/>
          </a:gradFill>
          <a:ln w="6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1833382-8703-4B9C-96AB-6766C147FE12}"/>
              </a:ext>
            </a:extLst>
          </p:cNvPr>
          <p:cNvSpPr/>
          <p:nvPr/>
        </p:nvSpPr>
        <p:spPr>
          <a:xfrm>
            <a:off x="4323252" y="2037862"/>
            <a:ext cx="581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中国共产党不愧是伟大、光荣、正确的党，不愧是中国革命和建设 的坚强领导核心。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929CA4A6-D8C2-4212-83DB-164B53CAD9A6}"/>
              </a:ext>
            </a:extLst>
          </p:cNvPr>
          <p:cNvSpPr txBox="1"/>
          <p:nvPr/>
        </p:nvSpPr>
        <p:spPr>
          <a:xfrm>
            <a:off x="4323251" y="1762366"/>
            <a:ext cx="3128703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波澜壮阔的历史证明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E141848D-9664-47F8-AF1A-7D002C4B7D1A}"/>
              </a:ext>
            </a:extLst>
          </p:cNvPr>
          <p:cNvSpPr/>
          <p:nvPr/>
        </p:nvSpPr>
        <p:spPr>
          <a:xfrm>
            <a:off x="5315069" y="3704495"/>
            <a:ext cx="581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是历史的选择、人民选择。当代中国正处在多元文化、多元体制、多元结构、多元市场的高发展，高风险时代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0E362C7-522B-432B-AD81-AC1A2B208BC8}"/>
              </a:ext>
            </a:extLst>
          </p:cNvPr>
          <p:cNvSpPr txBox="1"/>
          <p:nvPr/>
        </p:nvSpPr>
        <p:spPr>
          <a:xfrm>
            <a:off x="5315068" y="3428999"/>
            <a:ext cx="3128703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坚持和改善党的领导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E87C1122-CBA7-4B05-859A-62CEAE2440BD}"/>
              </a:ext>
            </a:extLst>
          </p:cNvPr>
          <p:cNvSpPr/>
          <p:nvPr/>
        </p:nvSpPr>
        <p:spPr>
          <a:xfrm>
            <a:off x="4248269" y="5239905"/>
            <a:ext cx="581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坚持人民民主制度为根本，党课讲稿坚持社会主义道路为方向，坚持中华民族伟大复兴为目标。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5269086-FE96-48BF-95FB-6F0CBBF7B188}"/>
              </a:ext>
            </a:extLst>
          </p:cNvPr>
          <p:cNvSpPr txBox="1"/>
          <p:nvPr/>
        </p:nvSpPr>
        <p:spPr>
          <a:xfrm>
            <a:off x="4248268" y="4964409"/>
            <a:ext cx="4720472" cy="3416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我们必须坚持 马克思主义理论为指导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8675E297-4CFF-468D-9C54-267A841E0247}"/>
              </a:ext>
            </a:extLst>
          </p:cNvPr>
          <p:cNvGrpSpPr/>
          <p:nvPr/>
        </p:nvGrpSpPr>
        <p:grpSpPr>
          <a:xfrm>
            <a:off x="2130538" y="539237"/>
            <a:ext cx="1247284" cy="523596"/>
            <a:chOff x="2977437" y="500534"/>
            <a:chExt cx="1247284" cy="523596"/>
          </a:xfrm>
        </p:grpSpPr>
        <p:sp>
          <p:nvSpPr>
            <p:cNvPr id="30" name="平行四边形 29">
              <a:extLst>
                <a:ext uri="{FF2B5EF4-FFF2-40B4-BE49-F238E27FC236}">
                  <a16:creationId xmlns="" xmlns:a16="http://schemas.microsoft.com/office/drawing/2014/main" id="{1F524BDF-D1F7-403B-BD61-0CBDBE7E6B42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平行四边形 30">
              <a:extLst>
                <a:ext uri="{FF2B5EF4-FFF2-40B4-BE49-F238E27FC236}">
                  <a16:creationId xmlns="" xmlns:a16="http://schemas.microsoft.com/office/drawing/2014/main" id="{B39E3054-D341-4BBE-A4E6-6028D97CF769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A6D7E3C7-B545-4CC0-ADEC-660A9F60BA68}"/>
              </a:ext>
            </a:extLst>
          </p:cNvPr>
          <p:cNvSpPr/>
          <p:nvPr/>
        </p:nvSpPr>
        <p:spPr>
          <a:xfrm>
            <a:off x="2271163" y="568588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没有共产党就没有新中国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C106EA8A-8D30-4666-92C5-3F85E0C8FBFF}"/>
              </a:ext>
            </a:extLst>
          </p:cNvPr>
          <p:cNvGrpSpPr/>
          <p:nvPr/>
        </p:nvGrpSpPr>
        <p:grpSpPr>
          <a:xfrm flipH="1">
            <a:off x="8814135" y="539237"/>
            <a:ext cx="1247284" cy="523596"/>
            <a:chOff x="2977437" y="500534"/>
            <a:chExt cx="1247284" cy="523596"/>
          </a:xfrm>
        </p:grpSpPr>
        <p:sp>
          <p:nvSpPr>
            <p:cNvPr id="34" name="平行四边形 33">
              <a:extLst>
                <a:ext uri="{FF2B5EF4-FFF2-40B4-BE49-F238E27FC236}">
                  <a16:creationId xmlns="" xmlns:a16="http://schemas.microsoft.com/office/drawing/2014/main" id="{25101BC0-BF0E-4C9B-95A3-C16C79F2D28E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平行四边形 34">
              <a:extLst>
                <a:ext uri="{FF2B5EF4-FFF2-40B4-BE49-F238E27FC236}">
                  <a16:creationId xmlns="" xmlns:a16="http://schemas.microsoft.com/office/drawing/2014/main" id="{129F65DA-46B3-475A-ACC1-384CFE9FF2DD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54794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A24C11F-CA6B-4DC1-A5D6-795429CE431B}"/>
              </a:ext>
            </a:extLst>
          </p:cNvPr>
          <p:cNvGrpSpPr/>
          <p:nvPr/>
        </p:nvGrpSpPr>
        <p:grpSpPr>
          <a:xfrm>
            <a:off x="2862961" y="662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F8A5CF2C-78FE-4119-8A34-1813B5FEC6DE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EB148CB2-6340-4C56-A2B1-D70547FB0DA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19677FD-A8AB-4D2B-877F-CD0D387C9572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为了民族复兴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B3DE17A-8CD4-4285-83E0-265C995B86DB}"/>
              </a:ext>
            </a:extLst>
          </p:cNvPr>
          <p:cNvGrpSpPr/>
          <p:nvPr/>
        </p:nvGrpSpPr>
        <p:grpSpPr>
          <a:xfrm flipH="1">
            <a:off x="8081754" y="662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B5C6193D-FA22-414C-9BE8-869B45B4B7BE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0059875A-FFD2-4C3A-81D0-7A1035EEEE44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73D4DE43-2BC4-44EF-9516-6BFAAFE40D07}"/>
              </a:ext>
            </a:extLst>
          </p:cNvPr>
          <p:cNvSpPr/>
          <p:nvPr/>
        </p:nvSpPr>
        <p:spPr bwMode="auto">
          <a:xfrm>
            <a:off x="1290713" y="2232955"/>
            <a:ext cx="421008" cy="4210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0" name="箭头: V 形 30">
            <a:extLst>
              <a:ext uri="{FF2B5EF4-FFF2-40B4-BE49-F238E27FC236}">
                <a16:creationId xmlns="" xmlns:a16="http://schemas.microsoft.com/office/drawing/2014/main" id="{58F5AB6E-1D59-4140-BC8B-F10DD7B5DAE0}"/>
              </a:ext>
            </a:extLst>
          </p:cNvPr>
          <p:cNvSpPr/>
          <p:nvPr/>
        </p:nvSpPr>
        <p:spPr>
          <a:xfrm flipV="1">
            <a:off x="1828338" y="2329826"/>
            <a:ext cx="138490" cy="227264"/>
          </a:xfrm>
          <a:prstGeom prst="chevron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8A11D70-5812-48EA-A3F6-2F7C1F9A6F18}"/>
              </a:ext>
            </a:extLst>
          </p:cNvPr>
          <p:cNvSpPr/>
          <p:nvPr/>
        </p:nvSpPr>
        <p:spPr>
          <a:xfrm>
            <a:off x="2047111" y="2400032"/>
            <a:ext cx="764359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中华民族有五千多年的文明历史，创造了灿烂的中华文明，为人类作出了卓越贡献，成为世界上伟大的民族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7A40297-0EBE-46D4-A791-BB4181AF4BB9}"/>
              </a:ext>
            </a:extLst>
          </p:cNvPr>
          <p:cNvCxnSpPr>
            <a:cxnSpLocks/>
          </p:cNvCxnSpPr>
          <p:nvPr/>
        </p:nvCxnSpPr>
        <p:spPr>
          <a:xfrm>
            <a:off x="1290713" y="3168801"/>
            <a:ext cx="8399994" cy="0"/>
          </a:xfrm>
          <a:prstGeom prst="line">
            <a:avLst/>
          </a:prstGeom>
          <a:noFill/>
          <a:ln w="6350" cap="flat" cmpd="sng" algn="ctr">
            <a:solidFill>
              <a:srgbClr val="FEEFAC"/>
            </a:solidFill>
            <a:prstDash val="dash"/>
            <a:miter lim="800000"/>
          </a:ln>
          <a:effectLst/>
        </p:spPr>
      </p:cxn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50AAB9B7-0329-4135-94A2-322496BDF1F5}"/>
              </a:ext>
            </a:extLst>
          </p:cNvPr>
          <p:cNvSpPr/>
          <p:nvPr/>
        </p:nvSpPr>
        <p:spPr bwMode="auto">
          <a:xfrm>
            <a:off x="1290713" y="3388655"/>
            <a:ext cx="421008" cy="4210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4" name="箭头: V 形 30">
            <a:extLst>
              <a:ext uri="{FF2B5EF4-FFF2-40B4-BE49-F238E27FC236}">
                <a16:creationId xmlns="" xmlns:a16="http://schemas.microsoft.com/office/drawing/2014/main" id="{E95D18CD-8F8C-463F-A1A1-64DD1967CB62}"/>
              </a:ext>
            </a:extLst>
          </p:cNvPr>
          <p:cNvSpPr/>
          <p:nvPr/>
        </p:nvSpPr>
        <p:spPr>
          <a:xfrm flipV="1">
            <a:off x="1828338" y="3485526"/>
            <a:ext cx="138490" cy="227264"/>
          </a:xfrm>
          <a:prstGeom prst="chevron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7E87884E-2C78-4B81-80D6-3717178978C1}"/>
              </a:ext>
            </a:extLst>
          </p:cNvPr>
          <p:cNvSpPr/>
          <p:nvPr/>
        </p:nvSpPr>
        <p:spPr>
          <a:xfrm>
            <a:off x="2047112" y="3586483"/>
            <a:ext cx="764359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中国陷入内忧外患的黑暗境地，中国人民经历了战乱频仍、山河破碎、民不聊生的深重苦难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A64A5815-5543-4F3B-B4C2-EF780BBF30CE}"/>
              </a:ext>
            </a:extLst>
          </p:cNvPr>
          <p:cNvCxnSpPr>
            <a:cxnSpLocks/>
          </p:cNvCxnSpPr>
          <p:nvPr/>
        </p:nvCxnSpPr>
        <p:spPr>
          <a:xfrm>
            <a:off x="1290713" y="4327944"/>
            <a:ext cx="8399994" cy="0"/>
          </a:xfrm>
          <a:prstGeom prst="line">
            <a:avLst/>
          </a:prstGeom>
          <a:noFill/>
          <a:ln w="6350" cap="flat" cmpd="sng" algn="ctr">
            <a:solidFill>
              <a:srgbClr val="FEEFAC"/>
            </a:solidFill>
            <a:prstDash val="dash"/>
            <a:miter lim="800000"/>
          </a:ln>
          <a:effectLst/>
        </p:spPr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AE3630F8-2D24-4918-9D30-7E1FD2284A7A}"/>
              </a:ext>
            </a:extLst>
          </p:cNvPr>
          <p:cNvSpPr/>
          <p:nvPr/>
        </p:nvSpPr>
        <p:spPr bwMode="auto">
          <a:xfrm>
            <a:off x="1290713" y="4654232"/>
            <a:ext cx="421008" cy="421006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891C2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8" name="箭头: V 形 30">
            <a:extLst>
              <a:ext uri="{FF2B5EF4-FFF2-40B4-BE49-F238E27FC236}">
                <a16:creationId xmlns="" xmlns:a16="http://schemas.microsoft.com/office/drawing/2014/main" id="{65BA7640-1CC0-44EE-82EB-546B08540576}"/>
              </a:ext>
            </a:extLst>
          </p:cNvPr>
          <p:cNvSpPr/>
          <p:nvPr/>
        </p:nvSpPr>
        <p:spPr>
          <a:xfrm flipV="1">
            <a:off x="1828338" y="4751103"/>
            <a:ext cx="138490" cy="227264"/>
          </a:xfrm>
          <a:prstGeom prst="chevron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891C21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022148F-DC41-47FC-B665-71C30A1DEEE5}"/>
              </a:ext>
            </a:extLst>
          </p:cNvPr>
          <p:cNvSpPr/>
          <p:nvPr/>
        </p:nvSpPr>
        <p:spPr>
          <a:xfrm>
            <a:off x="1994723" y="4810125"/>
            <a:ext cx="774837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1600" dirty="0">
                <a:solidFill>
                  <a:srgbClr val="FEEFAC"/>
                </a:solidFill>
                <a:cs typeface="+mn-ea"/>
                <a:sym typeface="+mn-lt"/>
              </a:rPr>
              <a:t>为了民族复兴，无数仁人志士不屈不挠、前仆后继，进行了可歌可泣的斗争和各式各样的尝试，但终究未能改变旧中国的社会性质和中国人民的悲惨命运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6429FD0E-FACE-4EA5-91B6-72CB1EC9FBB0}"/>
              </a:ext>
            </a:extLst>
          </p:cNvPr>
          <p:cNvCxnSpPr>
            <a:cxnSpLocks/>
          </p:cNvCxnSpPr>
          <p:nvPr/>
        </p:nvCxnSpPr>
        <p:spPr>
          <a:xfrm>
            <a:off x="1290713" y="5691026"/>
            <a:ext cx="8452381" cy="0"/>
          </a:xfrm>
          <a:prstGeom prst="line">
            <a:avLst/>
          </a:prstGeom>
          <a:noFill/>
          <a:ln w="6350" cap="flat" cmpd="sng" algn="ctr">
            <a:solidFill>
              <a:srgbClr val="FEEFAC"/>
            </a:solidFill>
            <a:prstDash val="dash"/>
            <a:miter lim="800000"/>
          </a:ln>
          <a:effectLst/>
        </p:spPr>
      </p:cxn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B3F9B5F-AF4B-4501-9934-E9E28252766D}"/>
              </a:ext>
            </a:extLst>
          </p:cNvPr>
          <p:cNvSpPr txBox="1"/>
          <p:nvPr/>
        </p:nvSpPr>
        <p:spPr>
          <a:xfrm>
            <a:off x="2047111" y="2057249"/>
            <a:ext cx="1473301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伟大的民族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E00FD36-B0A0-4B3F-A8EB-DE3D518CA473}"/>
              </a:ext>
            </a:extLst>
          </p:cNvPr>
          <p:cNvSpPr txBox="1"/>
          <p:nvPr/>
        </p:nvSpPr>
        <p:spPr>
          <a:xfrm>
            <a:off x="2047111" y="3270242"/>
            <a:ext cx="1473301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鸦片战争后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50CD853-9E93-4CAD-A849-4098C0BF8318}"/>
              </a:ext>
            </a:extLst>
          </p:cNvPr>
          <p:cNvSpPr txBox="1"/>
          <p:nvPr/>
        </p:nvSpPr>
        <p:spPr>
          <a:xfrm>
            <a:off x="2047111" y="4474130"/>
            <a:ext cx="2052421" cy="4347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66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FEEFAC"/>
                </a:solidFill>
                <a:latin typeface="+mn-lt"/>
                <a:ea typeface="+mn-ea"/>
                <a:cs typeface="+mn-ea"/>
                <a:sym typeface="+mn-lt"/>
              </a:rPr>
              <a:t>为了民族复兴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DCFE4866-0E68-4FF4-BFED-E359C1E7AE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408114" y="2397311"/>
            <a:ext cx="2946626" cy="451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314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/>
      <p:bldP spid="13" grpId="0" animBg="1"/>
      <p:bldP spid="14" grpId="0" animBg="1"/>
      <p:bldP spid="15" grpId="0"/>
      <p:bldP spid="17" grpId="0" animBg="1"/>
      <p:bldP spid="18" grpId="0" animBg="1"/>
      <p:bldP spid="19" grpId="0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DA67B9C3-171C-46F5-A01C-F21DE8F53234}"/>
              </a:ext>
            </a:extLst>
          </p:cNvPr>
          <p:cNvSpPr/>
          <p:nvPr/>
        </p:nvSpPr>
        <p:spPr>
          <a:xfrm>
            <a:off x="1005840" y="2050254"/>
            <a:ext cx="10180320" cy="3467895"/>
          </a:xfrm>
          <a:custGeom>
            <a:avLst/>
            <a:gdLst>
              <a:gd name="connsiteX0" fmla="*/ 0 w 10180320"/>
              <a:gd name="connsiteY0" fmla="*/ 0 h 2478088"/>
              <a:gd name="connsiteX1" fmla="*/ 3098801 w 10180320"/>
              <a:gd name="connsiteY1" fmla="*/ 0 h 2478088"/>
              <a:gd name="connsiteX2" fmla="*/ 3098801 w 10180320"/>
              <a:gd name="connsiteY2" fmla="*/ 159398 h 2478088"/>
              <a:gd name="connsiteX3" fmla="*/ 7081520 w 10180320"/>
              <a:gd name="connsiteY3" fmla="*/ 159398 h 2478088"/>
              <a:gd name="connsiteX4" fmla="*/ 7081520 w 10180320"/>
              <a:gd name="connsiteY4" fmla="*/ 0 h 2478088"/>
              <a:gd name="connsiteX5" fmla="*/ 10180320 w 10180320"/>
              <a:gd name="connsiteY5" fmla="*/ 0 h 2478088"/>
              <a:gd name="connsiteX6" fmla="*/ 10180320 w 10180320"/>
              <a:gd name="connsiteY6" fmla="*/ 2478088 h 2478088"/>
              <a:gd name="connsiteX7" fmla="*/ 0 w 10180320"/>
              <a:gd name="connsiteY7" fmla="*/ 2478088 h 2478088"/>
              <a:gd name="connsiteX0" fmla="*/ 3098801 w 10180320"/>
              <a:gd name="connsiteY0" fmla="*/ 159398 h 2478088"/>
              <a:gd name="connsiteX1" fmla="*/ 7081520 w 10180320"/>
              <a:gd name="connsiteY1" fmla="*/ 159398 h 2478088"/>
              <a:gd name="connsiteX2" fmla="*/ 7081520 w 10180320"/>
              <a:gd name="connsiteY2" fmla="*/ 0 h 2478088"/>
              <a:gd name="connsiteX3" fmla="*/ 10180320 w 10180320"/>
              <a:gd name="connsiteY3" fmla="*/ 0 h 2478088"/>
              <a:gd name="connsiteX4" fmla="*/ 10180320 w 10180320"/>
              <a:gd name="connsiteY4" fmla="*/ 2478088 h 2478088"/>
              <a:gd name="connsiteX5" fmla="*/ 0 w 10180320"/>
              <a:gd name="connsiteY5" fmla="*/ 2478088 h 2478088"/>
              <a:gd name="connsiteX6" fmla="*/ 0 w 10180320"/>
              <a:gd name="connsiteY6" fmla="*/ 0 h 2478088"/>
              <a:gd name="connsiteX7" fmla="*/ 3098801 w 10180320"/>
              <a:gd name="connsiteY7" fmla="*/ 0 h 2478088"/>
              <a:gd name="connsiteX8" fmla="*/ 3190241 w 10180320"/>
              <a:gd name="connsiteY8" fmla="*/ 250838 h 2478088"/>
              <a:gd name="connsiteX0" fmla="*/ 3098801 w 10180320"/>
              <a:gd name="connsiteY0" fmla="*/ 159398 h 2478088"/>
              <a:gd name="connsiteX1" fmla="*/ 7081520 w 10180320"/>
              <a:gd name="connsiteY1" fmla="*/ 159398 h 2478088"/>
              <a:gd name="connsiteX2" fmla="*/ 7081520 w 10180320"/>
              <a:gd name="connsiteY2" fmla="*/ 0 h 2478088"/>
              <a:gd name="connsiteX3" fmla="*/ 10180320 w 10180320"/>
              <a:gd name="connsiteY3" fmla="*/ 0 h 2478088"/>
              <a:gd name="connsiteX4" fmla="*/ 10180320 w 10180320"/>
              <a:gd name="connsiteY4" fmla="*/ 2478088 h 2478088"/>
              <a:gd name="connsiteX5" fmla="*/ 0 w 10180320"/>
              <a:gd name="connsiteY5" fmla="*/ 2478088 h 2478088"/>
              <a:gd name="connsiteX6" fmla="*/ 0 w 10180320"/>
              <a:gd name="connsiteY6" fmla="*/ 0 h 2478088"/>
              <a:gd name="connsiteX7" fmla="*/ 3098801 w 10180320"/>
              <a:gd name="connsiteY7" fmla="*/ 0 h 2478088"/>
              <a:gd name="connsiteX0" fmla="*/ 7081520 w 10180320"/>
              <a:gd name="connsiteY0" fmla="*/ 159398 h 2478088"/>
              <a:gd name="connsiteX1" fmla="*/ 7081520 w 10180320"/>
              <a:gd name="connsiteY1" fmla="*/ 0 h 2478088"/>
              <a:gd name="connsiteX2" fmla="*/ 10180320 w 10180320"/>
              <a:gd name="connsiteY2" fmla="*/ 0 h 2478088"/>
              <a:gd name="connsiteX3" fmla="*/ 10180320 w 10180320"/>
              <a:gd name="connsiteY3" fmla="*/ 2478088 h 2478088"/>
              <a:gd name="connsiteX4" fmla="*/ 0 w 10180320"/>
              <a:gd name="connsiteY4" fmla="*/ 2478088 h 2478088"/>
              <a:gd name="connsiteX5" fmla="*/ 0 w 10180320"/>
              <a:gd name="connsiteY5" fmla="*/ 0 h 2478088"/>
              <a:gd name="connsiteX6" fmla="*/ 3098801 w 10180320"/>
              <a:gd name="connsiteY6" fmla="*/ 0 h 2478088"/>
              <a:gd name="connsiteX0" fmla="*/ 7081520 w 10180320"/>
              <a:gd name="connsiteY0" fmla="*/ 0 h 2478088"/>
              <a:gd name="connsiteX1" fmla="*/ 10180320 w 10180320"/>
              <a:gd name="connsiteY1" fmla="*/ 0 h 2478088"/>
              <a:gd name="connsiteX2" fmla="*/ 10180320 w 10180320"/>
              <a:gd name="connsiteY2" fmla="*/ 2478088 h 2478088"/>
              <a:gd name="connsiteX3" fmla="*/ 0 w 10180320"/>
              <a:gd name="connsiteY3" fmla="*/ 2478088 h 2478088"/>
              <a:gd name="connsiteX4" fmla="*/ 0 w 10180320"/>
              <a:gd name="connsiteY4" fmla="*/ 0 h 2478088"/>
              <a:gd name="connsiteX5" fmla="*/ 3098801 w 10180320"/>
              <a:gd name="connsiteY5" fmla="*/ 0 h 247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80320" h="2478088">
                <a:moveTo>
                  <a:pt x="7081520" y="0"/>
                </a:moveTo>
                <a:lnTo>
                  <a:pt x="10180320" y="0"/>
                </a:lnTo>
                <a:lnTo>
                  <a:pt x="10180320" y="2478088"/>
                </a:lnTo>
                <a:lnTo>
                  <a:pt x="0" y="2478088"/>
                </a:lnTo>
                <a:lnTo>
                  <a:pt x="0" y="0"/>
                </a:lnTo>
                <a:lnTo>
                  <a:pt x="3098801" y="0"/>
                </a:lnTo>
              </a:path>
            </a:pathLst>
          </a:custGeom>
          <a:gradFill>
            <a:gsLst>
              <a:gs pos="0">
                <a:srgbClr val="FEEFAC">
                  <a:alpha val="31000"/>
                </a:srgbClr>
              </a:gs>
              <a:gs pos="100000">
                <a:srgbClr val="FEEFAC">
                  <a:alpha val="0"/>
                </a:srgbClr>
              </a:gs>
            </a:gsLst>
            <a:lin ang="5400000" scaled="0"/>
          </a:gradFill>
          <a:ln>
            <a:gradFill>
              <a:gsLst>
                <a:gs pos="0">
                  <a:srgbClr val="FEEFAC"/>
                </a:gs>
                <a:gs pos="100000">
                  <a:srgbClr val="FEEFAC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49475BA-2611-4C3D-A28C-F38C0445F83F}"/>
              </a:ext>
            </a:extLst>
          </p:cNvPr>
          <p:cNvGrpSpPr/>
          <p:nvPr/>
        </p:nvGrpSpPr>
        <p:grpSpPr>
          <a:xfrm>
            <a:off x="2862961" y="662526"/>
            <a:ext cx="1247284" cy="523596"/>
            <a:chOff x="2977437" y="500534"/>
            <a:chExt cx="1247284" cy="523596"/>
          </a:xfrm>
        </p:grpSpPr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A8CC4908-5F96-417C-8AB4-06476020761C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平行四边形 4">
              <a:extLst>
                <a:ext uri="{FF2B5EF4-FFF2-40B4-BE49-F238E27FC236}">
                  <a16:creationId xmlns="" xmlns:a16="http://schemas.microsoft.com/office/drawing/2014/main" id="{5ADEF754-8357-46BB-9707-10078472236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4B3E5DB-4BFB-4F0D-A521-42555AD84216}"/>
              </a:ext>
            </a:extLst>
          </p:cNvPr>
          <p:cNvSpPr/>
          <p:nvPr/>
        </p:nvSpPr>
        <p:spPr>
          <a:xfrm>
            <a:off x="2271163" y="691877"/>
            <a:ext cx="763703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为了民族复兴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8F9F6B9-C6CB-426D-8B08-70FB9248D2F7}"/>
              </a:ext>
            </a:extLst>
          </p:cNvPr>
          <p:cNvGrpSpPr/>
          <p:nvPr/>
        </p:nvGrpSpPr>
        <p:grpSpPr>
          <a:xfrm flipH="1">
            <a:off x="8081754" y="662526"/>
            <a:ext cx="1247284" cy="523596"/>
            <a:chOff x="2977437" y="500534"/>
            <a:chExt cx="1247284" cy="523596"/>
          </a:xfrm>
        </p:grpSpPr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9FB29D78-4050-488F-977E-4F3696E7BB5A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平行四边形 8">
              <a:extLst>
                <a:ext uri="{FF2B5EF4-FFF2-40B4-BE49-F238E27FC236}">
                  <a16:creationId xmlns="" xmlns:a16="http://schemas.microsoft.com/office/drawing/2014/main" id="{4325A711-0541-40EE-8E85-95CC59BBAE54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D7996A37-B34D-4066-9EC8-15A7E4A3BE58}"/>
              </a:ext>
            </a:extLst>
          </p:cNvPr>
          <p:cNvSpPr/>
          <p:nvPr/>
        </p:nvSpPr>
        <p:spPr>
          <a:xfrm>
            <a:off x="3878327" y="1797855"/>
            <a:ext cx="4448599" cy="50480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="" xmlns:a16="http://schemas.microsoft.com/office/drawing/2014/main" id="{3804E8B7-7963-4F2E-AE71-46FFC8AA5331}"/>
              </a:ext>
            </a:extLst>
          </p:cNvPr>
          <p:cNvSpPr txBox="1"/>
          <p:nvPr/>
        </p:nvSpPr>
        <p:spPr>
          <a:xfrm>
            <a:off x="4984371" y="185020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牢记党的理想信念</a:t>
            </a:r>
          </a:p>
        </p:txBody>
      </p:sp>
      <p:sp>
        <p:nvSpPr>
          <p:cNvPr id="12" name="TextBox 76">
            <a:extLst>
              <a:ext uri="{FF2B5EF4-FFF2-40B4-BE49-F238E27FC236}">
                <a16:creationId xmlns="" xmlns:a16="http://schemas.microsoft.com/office/drawing/2014/main" id="{BDE0CB87-5CA5-41E6-85C2-77C2346FE0C8}"/>
              </a:ext>
            </a:extLst>
          </p:cNvPr>
          <p:cNvSpPr txBox="1"/>
          <p:nvPr/>
        </p:nvSpPr>
        <p:spPr>
          <a:xfrm>
            <a:off x="1831819" y="2659470"/>
            <a:ext cx="216014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优化调整进口税收政策，增加优质产品和服务进口</a:t>
            </a:r>
          </a:p>
        </p:txBody>
      </p:sp>
      <p:sp>
        <p:nvSpPr>
          <p:cNvPr id="13" name="TextBox 76">
            <a:extLst>
              <a:ext uri="{FF2B5EF4-FFF2-40B4-BE49-F238E27FC236}">
                <a16:creationId xmlns="" xmlns:a16="http://schemas.microsoft.com/office/drawing/2014/main" id="{EE403E56-23ED-4F3B-8C82-DED793B11037}"/>
              </a:ext>
            </a:extLst>
          </p:cNvPr>
          <p:cNvSpPr txBox="1"/>
          <p:nvPr/>
        </p:nvSpPr>
        <p:spPr>
          <a:xfrm>
            <a:off x="4834013" y="2782581"/>
            <a:ext cx="238686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办好进博会、广交会、服贸会等重大展会。</a:t>
            </a:r>
          </a:p>
        </p:txBody>
      </p:sp>
      <p:sp>
        <p:nvSpPr>
          <p:cNvPr id="14" name="TextBox 76">
            <a:extLst>
              <a:ext uri="{FF2B5EF4-FFF2-40B4-BE49-F238E27FC236}">
                <a16:creationId xmlns="" xmlns:a16="http://schemas.microsoft.com/office/drawing/2014/main" id="{7B9D5990-7BE4-45D7-A50A-8780F08B8EB9}"/>
              </a:ext>
            </a:extLst>
          </p:cNvPr>
          <p:cNvSpPr txBox="1"/>
          <p:nvPr/>
        </p:nvSpPr>
        <p:spPr>
          <a:xfrm>
            <a:off x="8062931" y="2659470"/>
            <a:ext cx="261734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推动国际物流畅通，清理规范口岸收费，不断提升通关便利化水平。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F6E96744-2EF6-4CD2-98A9-798A902ACC05}"/>
              </a:ext>
            </a:extLst>
          </p:cNvPr>
          <p:cNvCxnSpPr/>
          <p:nvPr/>
        </p:nvCxnSpPr>
        <p:spPr>
          <a:xfrm>
            <a:off x="4348065" y="2618941"/>
            <a:ext cx="0" cy="982935"/>
          </a:xfrm>
          <a:prstGeom prst="line">
            <a:avLst/>
          </a:prstGeom>
          <a:ln>
            <a:solidFill>
              <a:srgbClr val="FEEFAC">
                <a:alpha val="6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3E711BE-8BD6-4FD7-A214-7CAE8A8E9E3E}"/>
              </a:ext>
            </a:extLst>
          </p:cNvPr>
          <p:cNvCxnSpPr>
            <a:cxnSpLocks/>
          </p:cNvCxnSpPr>
          <p:nvPr/>
        </p:nvCxnSpPr>
        <p:spPr>
          <a:xfrm>
            <a:off x="7604448" y="2583501"/>
            <a:ext cx="0" cy="982935"/>
          </a:xfrm>
          <a:prstGeom prst="line">
            <a:avLst/>
          </a:prstGeom>
          <a:ln>
            <a:solidFill>
              <a:srgbClr val="FEEFAC">
                <a:alpha val="6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76">
            <a:extLst>
              <a:ext uri="{FF2B5EF4-FFF2-40B4-BE49-F238E27FC236}">
                <a16:creationId xmlns="" xmlns:a16="http://schemas.microsoft.com/office/drawing/2014/main" id="{A261C4BD-E5B5-41FB-9B5E-D0CD95B37106}"/>
              </a:ext>
            </a:extLst>
          </p:cNvPr>
          <p:cNvSpPr txBox="1"/>
          <p:nvPr/>
        </p:nvSpPr>
        <p:spPr>
          <a:xfrm>
            <a:off x="1831819" y="4363702"/>
            <a:ext cx="216014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全面建成小康社会取得伟大历史性成就</a:t>
            </a:r>
          </a:p>
        </p:txBody>
      </p:sp>
      <p:sp>
        <p:nvSpPr>
          <p:cNvPr id="19" name="TextBox 76">
            <a:extLst>
              <a:ext uri="{FF2B5EF4-FFF2-40B4-BE49-F238E27FC236}">
                <a16:creationId xmlns="" xmlns:a16="http://schemas.microsoft.com/office/drawing/2014/main" id="{DD3FCBBB-FF32-449B-8CF2-5D3DAAA7AA0A}"/>
              </a:ext>
            </a:extLst>
          </p:cNvPr>
          <p:cNvSpPr txBox="1"/>
          <p:nvPr/>
        </p:nvSpPr>
        <p:spPr>
          <a:xfrm>
            <a:off x="4779211" y="4240591"/>
            <a:ext cx="2633577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稳定加工贸易，发展跨境电商等新业态新模式，支持企业开拓多元化市场</a:t>
            </a:r>
          </a:p>
        </p:txBody>
      </p:sp>
      <p:sp>
        <p:nvSpPr>
          <p:cNvPr id="20" name="TextBox 76">
            <a:extLst>
              <a:ext uri="{FF2B5EF4-FFF2-40B4-BE49-F238E27FC236}">
                <a16:creationId xmlns="" xmlns:a16="http://schemas.microsoft.com/office/drawing/2014/main" id="{F5E22CC2-8741-4702-867A-3B28782B32F4}"/>
              </a:ext>
            </a:extLst>
          </p:cNvPr>
          <p:cNvSpPr txBox="1"/>
          <p:nvPr/>
        </p:nvSpPr>
        <p:spPr>
          <a:xfrm>
            <a:off x="8062931" y="4363702"/>
            <a:ext cx="261734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91500" lvl="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prstClr val="black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</a:defRPr>
            </a:lvl1pPr>
          </a:lstStyle>
          <a:p>
            <a:pPr marL="105750" indent="0">
              <a:buNone/>
            </a:pPr>
            <a:r>
              <a:rPr lang="zh-CN" altLang="en-US" dirty="0">
                <a:solidFill>
                  <a:srgbClr val="FEEFAC"/>
                </a:solidFill>
                <a:latin typeface="+mn-lt"/>
                <a:ea typeface="+mn-ea"/>
                <a:sym typeface="+mn-lt"/>
              </a:rPr>
              <a:t>优化调整进口税收政策，增加优质产品和服务进口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370970D0-B1C5-4527-936D-49018FB09477}"/>
              </a:ext>
            </a:extLst>
          </p:cNvPr>
          <p:cNvCxnSpPr>
            <a:cxnSpLocks/>
          </p:cNvCxnSpPr>
          <p:nvPr/>
        </p:nvCxnSpPr>
        <p:spPr>
          <a:xfrm>
            <a:off x="4348065" y="4164622"/>
            <a:ext cx="0" cy="982935"/>
          </a:xfrm>
          <a:prstGeom prst="line">
            <a:avLst/>
          </a:prstGeom>
          <a:ln>
            <a:solidFill>
              <a:srgbClr val="FEEFAC">
                <a:alpha val="6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A52BE77-32C5-4EFF-B6D6-0B67F28FE595}"/>
              </a:ext>
            </a:extLst>
          </p:cNvPr>
          <p:cNvCxnSpPr>
            <a:cxnSpLocks/>
          </p:cNvCxnSpPr>
          <p:nvPr/>
        </p:nvCxnSpPr>
        <p:spPr>
          <a:xfrm>
            <a:off x="7604448" y="4164622"/>
            <a:ext cx="0" cy="982935"/>
          </a:xfrm>
          <a:prstGeom prst="line">
            <a:avLst/>
          </a:prstGeom>
          <a:ln>
            <a:solidFill>
              <a:srgbClr val="FEEFAC">
                <a:alpha val="6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7097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10" grpId="0" animBg="1"/>
      <p:bldP spid="11" grpId="0"/>
      <p:bldP spid="12" grpId="0"/>
      <p:bldP spid="13" grpId="0"/>
      <p:bldP spid="14" grpId="0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-文本占位符 3">
            <a:extLst>
              <a:ext uri="{FF2B5EF4-FFF2-40B4-BE49-F238E27FC236}">
                <a16:creationId xmlns="" xmlns:a16="http://schemas.microsoft.com/office/drawing/2014/main" id="{45DF5AD8-CCD6-438F-93CC-9D58B2195B06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660540" y="1303951"/>
            <a:ext cx="1501319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6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观</a:t>
            </a:r>
            <a:endParaRPr lang="en-US" altLang="zh-CN" sz="16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59423F41-928F-4742-963D-DFA76BE700C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153003" y="653252"/>
            <a:ext cx="1225550" cy="940538"/>
          </a:xfrm>
          <a:prstGeom prst="rect">
            <a:avLst/>
          </a:prstGeom>
        </p:spPr>
      </p:pic>
      <p:sp>
        <p:nvSpPr>
          <p:cNvPr id="40" name="PA-文本占位符 3">
            <a:extLst>
              <a:ext uri="{FF2B5EF4-FFF2-40B4-BE49-F238E27FC236}">
                <a16:creationId xmlns="" xmlns:a16="http://schemas.microsoft.com/office/drawing/2014/main" id="{F43BA510-44D3-4AE3-A3AE-00A7F0924F0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999970" y="3891551"/>
            <a:ext cx="6155517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dist"/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热烈庆祝建党</a:t>
            </a:r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周年七一建党节专题党课</a:t>
            </a:r>
            <a:r>
              <a:rPr lang="en-US" altLang="zh-CN" sz="2000" dirty="0">
                <a:effectLst>
                  <a:outerShdw blurRad="254000" dist="114300" dir="5400000" algn="ctr" rotWithShape="0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】</a:t>
            </a:r>
          </a:p>
        </p:txBody>
      </p:sp>
      <p:sp>
        <p:nvSpPr>
          <p:cNvPr id="41" name="PA-矩形 4">
            <a:extLst>
              <a:ext uri="{FF2B5EF4-FFF2-40B4-BE49-F238E27FC236}">
                <a16:creationId xmlns="" xmlns:a16="http://schemas.microsoft.com/office/drawing/2014/main" id="{F1271E18-B64F-4E4B-AD47-508650778D55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899843" y="4544644"/>
            <a:ext cx="1059067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 i="1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zh-CN" altLang="en-US" sz="1600" i="0" dirty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i="0" dirty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160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PA-任意多边形 9">
            <a:extLst>
              <a:ext uri="{FF2B5EF4-FFF2-40B4-BE49-F238E27FC236}">
                <a16:creationId xmlns="" xmlns:a16="http://schemas.microsoft.com/office/drawing/2014/main" id="{3885398E-5814-4F08-80A9-6A805CF7FE01}"/>
              </a:ext>
            </a:extLst>
          </p:cNvPr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4486904" y="4564658"/>
            <a:ext cx="297278" cy="298526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PA-矩形 4">
            <a:extLst>
              <a:ext uri="{FF2B5EF4-FFF2-40B4-BE49-F238E27FC236}">
                <a16:creationId xmlns="" xmlns:a16="http://schemas.microsoft.com/office/drawing/2014/main" id="{BFDC057B-3D58-4AB0-B240-94CB522CF0BC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42864" y="4544644"/>
            <a:ext cx="187609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 i="1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l"/>
            <a:r>
              <a:rPr lang="en-US" altLang="zh-CN" sz="1600" i="0" dirty="0">
                <a:latin typeface="+mn-lt"/>
                <a:ea typeface="+mn-ea"/>
                <a:cs typeface="+mn-ea"/>
                <a:sym typeface="+mn-lt"/>
              </a:rPr>
              <a:t>2021</a:t>
            </a:r>
            <a:r>
              <a:rPr lang="zh-CN" altLang="en-US" sz="1600" i="0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00" i="0" dirty="0" smtClean="0">
                <a:latin typeface="+mn-lt"/>
                <a:ea typeface="+mn-ea"/>
                <a:cs typeface="+mn-ea"/>
                <a:sym typeface="+mn-lt"/>
              </a:rPr>
              <a:t>07</a:t>
            </a:r>
            <a:r>
              <a:rPr lang="zh-CN" altLang="en-US" sz="1600" i="0" dirty="0" smtClean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i="0" dirty="0" smtClean="0"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zh-CN" altLang="en-US" sz="1600" i="0" dirty="0" smtClean="0">
                <a:latin typeface="+mn-lt"/>
                <a:ea typeface="+mn-ea"/>
                <a:cs typeface="+mn-ea"/>
                <a:sym typeface="+mn-lt"/>
              </a:rPr>
              <a:t>日</a:t>
            </a:r>
            <a:endParaRPr lang="zh-CN" altLang="en-US" sz="160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4" name="PA-组合 19">
            <a:extLst>
              <a:ext uri="{FF2B5EF4-FFF2-40B4-BE49-F238E27FC236}">
                <a16:creationId xmlns="" xmlns:a16="http://schemas.microsoft.com/office/drawing/2014/main" id="{DC925B31-6B3C-491D-BC15-D254DFEACA0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446920" y="4562276"/>
            <a:ext cx="303292" cy="303290"/>
            <a:chOff x="6825228" y="4785753"/>
            <a:chExt cx="303292" cy="303290"/>
          </a:xfrm>
        </p:grpSpPr>
        <p:sp>
          <p:nvSpPr>
            <p:cNvPr id="45" name="PA-椭圆 18">
              <a:extLst>
                <a:ext uri="{FF2B5EF4-FFF2-40B4-BE49-F238E27FC236}">
                  <a16:creationId xmlns="" xmlns:a16="http://schemas.microsoft.com/office/drawing/2014/main" id="{CD379BF4-F0E6-445A-A452-7C9F2391222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825228" y="4785753"/>
              <a:ext cx="303292" cy="303290"/>
            </a:xfrm>
            <a:prstGeom prst="ellipse">
              <a:avLst/>
            </a:prstGeom>
            <a:gradFill>
              <a:gsLst>
                <a:gs pos="100000">
                  <a:srgbClr val="E9BE61"/>
                </a:gs>
                <a:gs pos="0">
                  <a:srgbClr val="FEEFAC"/>
                </a:gs>
              </a:gsLst>
              <a:lin ang="5400000" scaled="1"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pic>
          <p:nvPicPr>
            <p:cNvPr id="46" name="PA-Graphic 17">
              <a:extLst>
                <a:ext uri="{FF2B5EF4-FFF2-40B4-BE49-F238E27FC236}">
                  <a16:creationId xmlns="" xmlns:a16="http://schemas.microsoft.com/office/drawing/2014/main" id="{26ECC7C5-B73D-4500-BF04-FE764D543CDC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856745" y="4817269"/>
              <a:ext cx="240258" cy="240258"/>
            </a:xfrm>
            <a:prstGeom prst="rect">
              <a:avLst/>
            </a:prstGeom>
            <a:effectLst/>
          </p:spPr>
        </p:pic>
      </p:grpSp>
      <p:sp>
        <p:nvSpPr>
          <p:cNvPr id="15" name="PA-文本占位符 3">
            <a:extLst>
              <a:ext uri="{FF2B5EF4-FFF2-40B4-BE49-F238E27FC236}">
                <a16:creationId xmlns="" xmlns:a16="http://schemas.microsoft.com/office/drawing/2014/main" id="{FD94ADCE-8B53-4CEF-BD48-E325063F8EB4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2278906" y="1466529"/>
            <a:ext cx="1485061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6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感</a:t>
            </a:r>
            <a:endParaRPr lang="en-US" altLang="zh-CN" sz="16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6" name="PA-文本占位符 3">
            <a:extLst>
              <a:ext uri="{FF2B5EF4-FFF2-40B4-BE49-F238E27FC236}">
                <a16:creationId xmlns="" xmlns:a16="http://schemas.microsoft.com/office/drawing/2014/main" id="{45737C56-8FDF-4C60-8BA5-26E33FDB4DB3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3542636" y="1914006"/>
            <a:ext cx="1501319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96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谢</a:t>
            </a:r>
            <a:endParaRPr lang="en-US" altLang="zh-CN" sz="96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PA-文本占位符 3">
            <a:extLst>
              <a:ext uri="{FF2B5EF4-FFF2-40B4-BE49-F238E27FC236}">
                <a16:creationId xmlns="" xmlns:a16="http://schemas.microsoft.com/office/drawing/2014/main" id="{053B76A1-6B3C-4619-9D26-F0C701CBFC25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4550762" y="2098040"/>
            <a:ext cx="1501319" cy="186204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15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大</a:t>
            </a:r>
            <a:endParaRPr lang="en-US" altLang="zh-CN" sz="115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PA-文本占位符 3">
            <a:extLst>
              <a:ext uri="{FF2B5EF4-FFF2-40B4-BE49-F238E27FC236}">
                <a16:creationId xmlns="" xmlns:a16="http://schemas.microsoft.com/office/drawing/2014/main" id="{A7451849-8B71-4D17-A8AA-739294B06D7B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287857" y="1668102"/>
            <a:ext cx="1501319" cy="14465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88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家</a:t>
            </a:r>
            <a:endParaRPr lang="en-US" altLang="zh-CN" sz="88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0" name="PA-文本占位符 3">
            <a:extLst>
              <a:ext uri="{FF2B5EF4-FFF2-40B4-BE49-F238E27FC236}">
                <a16:creationId xmlns="" xmlns:a16="http://schemas.microsoft.com/office/drawing/2014/main" id="{F13C32AC-FB39-4287-AAC4-9D0D7749F7BF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8313066" y="1497847"/>
            <a:ext cx="1501319" cy="22159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36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zh-CN" altLang="en-US" sz="13800" spc="-300" dirty="0">
                <a:effectLst>
                  <a:outerShdw blurRad="254000" dist="101600" dir="5400000" algn="ctr" rotWithShape="0">
                    <a:srgbClr val="000000">
                      <a:alpha val="48000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看</a:t>
            </a:r>
            <a:endParaRPr lang="en-US" altLang="zh-CN" sz="13800" spc="-300" dirty="0">
              <a:effectLst>
                <a:outerShdw blurRad="254000" dist="101600" dir="5400000" algn="ctr" rotWithShape="0">
                  <a:srgbClr val="000000">
                    <a:alpha val="48000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0CDC99C-4C61-4372-A5EE-66D66203F4D6}"/>
              </a:ext>
            </a:extLst>
          </p:cNvPr>
          <p:cNvSpPr txBox="1"/>
          <p:nvPr/>
        </p:nvSpPr>
        <p:spPr>
          <a:xfrm>
            <a:off x="6426048" y="648330"/>
            <a:ext cx="1311427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4800" i="0" spc="0" dirty="0">
                <a:latin typeface="+mn-lt"/>
                <a:ea typeface="+mn-ea"/>
                <a:cs typeface="+mn-ea"/>
                <a:sym typeface="+mn-lt"/>
              </a:rPr>
              <a:t>100</a:t>
            </a:r>
            <a:endParaRPr lang="zh-CN" altLang="en-US" sz="4800" i="0" spc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432C542-F799-4C56-A0FB-F40B51D66B40}"/>
              </a:ext>
            </a:extLst>
          </p:cNvPr>
          <p:cNvSpPr txBox="1"/>
          <p:nvPr/>
        </p:nvSpPr>
        <p:spPr>
          <a:xfrm>
            <a:off x="4188003" y="750467"/>
            <a:ext cx="152059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dist"/>
            <a:r>
              <a:rPr lang="zh-CN" altLang="en-US" sz="2400" i="0" spc="0" dirty="0">
                <a:latin typeface="+mn-lt"/>
                <a:ea typeface="+mn-ea"/>
                <a:cs typeface="+mn-ea"/>
                <a:sym typeface="+mn-lt"/>
              </a:rPr>
              <a:t>热烈庆祝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1BC6A115-9B3E-4654-99E7-E760A9607B72}"/>
              </a:ext>
            </a:extLst>
          </p:cNvPr>
          <p:cNvSpPr txBox="1"/>
          <p:nvPr/>
        </p:nvSpPr>
        <p:spPr>
          <a:xfrm>
            <a:off x="4347279" y="1103458"/>
            <a:ext cx="13327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dist"/>
            <a:r>
              <a:rPr lang="zh-CN" altLang="en-US" sz="1100" i="0" spc="0" dirty="0">
                <a:latin typeface="+mn-lt"/>
                <a:ea typeface="+mn-ea"/>
                <a:cs typeface="+mn-ea"/>
                <a:sym typeface="+mn-lt"/>
              </a:rPr>
              <a:t>中国共产党成立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8B4C4A8-D6BE-41D9-A0BE-239E1BE1A820}"/>
              </a:ext>
            </a:extLst>
          </p:cNvPr>
          <p:cNvSpPr txBox="1"/>
          <p:nvPr/>
        </p:nvSpPr>
        <p:spPr>
          <a:xfrm>
            <a:off x="7593524" y="894619"/>
            <a:ext cx="85182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zh-CN" altLang="en-US" sz="2400" i="0" spc="0" dirty="0">
                <a:latin typeface="+mn-lt"/>
                <a:ea typeface="+mn-ea"/>
                <a:cs typeface="+mn-ea"/>
                <a:sym typeface="+mn-lt"/>
              </a:rPr>
              <a:t>周年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BC70AF2-5B75-433E-BAE4-80E37E56C193}"/>
              </a:ext>
            </a:extLst>
          </p:cNvPr>
          <p:cNvSpPr txBox="1"/>
          <p:nvPr/>
        </p:nvSpPr>
        <p:spPr>
          <a:xfrm>
            <a:off x="7624464" y="767475"/>
            <a:ext cx="7690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00" i="0" spc="0" dirty="0">
                <a:latin typeface="+mn-lt"/>
                <a:ea typeface="+mn-ea"/>
                <a:cs typeface="+mn-ea"/>
                <a:sym typeface="+mn-lt"/>
              </a:rPr>
              <a:t>1921-2021</a:t>
            </a:r>
            <a:endParaRPr lang="zh-CN" altLang="en-US" sz="900" i="0" spc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D282B34-B0DA-488B-8E0F-4C3FF9AA8064}"/>
              </a:ext>
            </a:extLst>
          </p:cNvPr>
          <p:cNvSpPr txBox="1"/>
          <p:nvPr/>
        </p:nvSpPr>
        <p:spPr>
          <a:xfrm>
            <a:off x="8344183" y="5224243"/>
            <a:ext cx="419519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6000"/>
                      </a:srgbClr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2021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6000"/>
                    </a:srgbClr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8026F42-D184-4376-948F-AA444AE700D4}"/>
              </a:ext>
            </a:extLst>
          </p:cNvPr>
          <p:cNvSpPr txBox="1"/>
          <p:nvPr/>
        </p:nvSpPr>
        <p:spPr>
          <a:xfrm>
            <a:off x="758258" y="5249187"/>
            <a:ext cx="4195191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6000"/>
                      </a:srgbClr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1921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6000"/>
                    </a:srgbClr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2B832D8-0D9C-4D30-952D-1FE0494D4FC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1474" y="473280"/>
            <a:ext cx="1004918" cy="95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7694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0" grpId="0"/>
      <p:bldP spid="41" grpId="0"/>
      <p:bldP spid="42" grpId="0" animBg="1"/>
      <p:bldP spid="43" grpId="0"/>
      <p:bldP spid="15" grpId="0"/>
      <p:bldP spid="16" grpId="0"/>
      <p:bldP spid="17" grpId="0"/>
      <p:bldP spid="18" grpId="0"/>
      <p:bldP spid="20" grpId="0"/>
      <p:bldP spid="26" grpId="0"/>
      <p:bldP spid="27" grpId="0"/>
      <p:bldP spid="28" grpId="0"/>
      <p:bldP spid="29" grpId="0"/>
      <p:bldP spid="31" grpId="0"/>
      <p:bldP spid="34" grpId="0"/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95986" y="3933058"/>
            <a:ext cx="7263527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素材授权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/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素材来源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@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包图网</a:t>
            </a:r>
            <a:endParaRPr lang="en-US" altLang="zh-CN" sz="2400" kern="0" dirty="0" smtClean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本素材仅供学习研究使用。禁止商用、传播、转载。</a:t>
            </a:r>
            <a:endParaRPr lang="en-US" altLang="zh-CN" sz="2400" kern="0" dirty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pic>
        <p:nvPicPr>
          <p:cNvPr id="1026" name="Picture 2" descr="https://js.ibaotu.com/revision/img/logo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21709" y="1844825"/>
            <a:ext cx="3012081" cy="8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626992" y="2802292"/>
            <a:ext cx="32015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https://ibaotu.com/ppt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/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 kern="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09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423733FD-386B-4663-85A2-166F6AA96046}"/>
              </a:ext>
            </a:extLst>
          </p:cNvPr>
          <p:cNvSpPr/>
          <p:nvPr/>
        </p:nvSpPr>
        <p:spPr>
          <a:xfrm>
            <a:off x="5119346" y="1056428"/>
            <a:ext cx="1953303" cy="521368"/>
          </a:xfrm>
          <a:prstGeom prst="roundRect">
            <a:avLst>
              <a:gd name="adj" fmla="val 44690"/>
            </a:avLst>
          </a:prstGeom>
          <a:gradFill>
            <a:gsLst>
              <a:gs pos="0">
                <a:srgbClr val="FEEFAC"/>
              </a:gs>
              <a:gs pos="100000">
                <a:srgbClr val="E9BE61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3" name="TextBox 47">
            <a:extLst>
              <a:ext uri="{FF2B5EF4-FFF2-40B4-BE49-F238E27FC236}">
                <a16:creationId xmlns="" xmlns:a16="http://schemas.microsoft.com/office/drawing/2014/main" id="{724AD37F-6E9F-4078-8F49-F2F39D37AE26}"/>
              </a:ext>
            </a:extLst>
          </p:cNvPr>
          <p:cNvSpPr txBox="1"/>
          <p:nvPr/>
        </p:nvSpPr>
        <p:spPr>
          <a:xfrm>
            <a:off x="1622850" y="1772807"/>
            <a:ext cx="8946299" cy="212365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r>
              <a:rPr lang="zh-CN" altLang="en-US" sz="6600" i="0" spc="0" dirty="0">
                <a:latin typeface="+mn-lt"/>
                <a:ea typeface="+mn-ea"/>
                <a:cs typeface="+mn-ea"/>
                <a:sym typeface="+mn-lt"/>
              </a:rPr>
              <a:t>“不忘初心、牢记使命”的不懈奋斗史</a:t>
            </a:r>
          </a:p>
        </p:txBody>
      </p:sp>
      <p:pic>
        <p:nvPicPr>
          <p:cNvPr id="4" name="图片 3" descr="图片包含 室内, 食物, 桌子, 盘子&#10;&#10;描述已自动生成">
            <a:extLst>
              <a:ext uri="{FF2B5EF4-FFF2-40B4-BE49-F238E27FC236}">
                <a16:creationId xmlns="" xmlns:a16="http://schemas.microsoft.com/office/drawing/2014/main" id="{EAB56613-0894-4984-869D-0417A627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0" y="1"/>
            <a:ext cx="3692098" cy="92891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2131099-D43F-4543-A72D-99764C1A691C}"/>
              </a:ext>
            </a:extLst>
          </p:cNvPr>
          <p:cNvSpPr/>
          <p:nvPr/>
        </p:nvSpPr>
        <p:spPr>
          <a:xfrm>
            <a:off x="3614897" y="3981126"/>
            <a:ext cx="4962201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不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忘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初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心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永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跟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党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走</a:t>
            </a:r>
            <a:endParaRPr lang="en-US" altLang="zh-CN" sz="1050" b="1" kern="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3957BB9-C0BD-467F-83E1-B9EDC12E63C9}"/>
              </a:ext>
            </a:extLst>
          </p:cNvPr>
          <p:cNvSpPr/>
          <p:nvPr/>
        </p:nvSpPr>
        <p:spPr>
          <a:xfrm>
            <a:off x="5080853" y="4640402"/>
            <a:ext cx="2030289" cy="309411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srgbClr val="FEEFAC"/>
                </a:solidFill>
                <a:cs typeface="+mn-ea"/>
                <a:sym typeface="+mn-lt"/>
              </a:rPr>
              <a:t>1921 - 2021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DE031A7-3EF6-4CA6-9A16-94295A9073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28300" y="0"/>
            <a:ext cx="1647016" cy="194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014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EF48373-44E8-4E67-84F6-14781C291229}"/>
              </a:ext>
            </a:extLst>
          </p:cNvPr>
          <p:cNvGrpSpPr/>
          <p:nvPr/>
        </p:nvGrpSpPr>
        <p:grpSpPr>
          <a:xfrm>
            <a:off x="2651838" y="667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C45EC520-7829-459F-BA17-CE9EC725BEB9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C684A156-F5D3-4255-836D-AF522E28CBE3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F692155-4030-4E3B-817C-454E6E9D0AEA}"/>
              </a:ext>
            </a:extLst>
          </p:cNvPr>
          <p:cNvSpPr/>
          <p:nvPr/>
        </p:nvSpPr>
        <p:spPr>
          <a:xfrm>
            <a:off x="3899122" y="636937"/>
            <a:ext cx="437245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一个政党的初心和使命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0970F8A-0142-4527-84FC-7C53D6984753}"/>
              </a:ext>
            </a:extLst>
          </p:cNvPr>
          <p:cNvGrpSpPr/>
          <p:nvPr/>
        </p:nvGrpSpPr>
        <p:grpSpPr>
          <a:xfrm flipH="1">
            <a:off x="8060959" y="667526"/>
            <a:ext cx="1247284" cy="523596"/>
            <a:chOff x="2977437" y="500534"/>
            <a:chExt cx="1247284" cy="523596"/>
          </a:xfrm>
        </p:grpSpPr>
        <p:sp>
          <p:nvSpPr>
            <p:cNvPr id="11" name="平行四边形 10">
              <a:extLst>
                <a:ext uri="{FF2B5EF4-FFF2-40B4-BE49-F238E27FC236}">
                  <a16:creationId xmlns="" xmlns:a16="http://schemas.microsoft.com/office/drawing/2014/main" id="{73A56045-7FFD-437F-AF21-11AE68CDF488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平行四边形 11">
              <a:extLst>
                <a:ext uri="{FF2B5EF4-FFF2-40B4-BE49-F238E27FC236}">
                  <a16:creationId xmlns="" xmlns:a16="http://schemas.microsoft.com/office/drawing/2014/main" id="{95BAB7FE-419A-4654-88EA-468933A253C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63FDD01B-0F1E-4EB9-A246-268AD75CFFA0}"/>
              </a:ext>
            </a:extLst>
          </p:cNvPr>
          <p:cNvSpPr/>
          <p:nvPr/>
        </p:nvSpPr>
        <p:spPr bwMode="auto">
          <a:xfrm>
            <a:off x="1502573" y="2451518"/>
            <a:ext cx="2633239" cy="2807862"/>
          </a:xfrm>
          <a:prstGeom prst="roundRect">
            <a:avLst>
              <a:gd name="adj" fmla="val 3661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C6FD3A5F-7A3F-4414-86A9-5CF4BB04F563}"/>
              </a:ext>
            </a:extLst>
          </p:cNvPr>
          <p:cNvSpPr/>
          <p:nvPr/>
        </p:nvSpPr>
        <p:spPr bwMode="auto">
          <a:xfrm>
            <a:off x="1551017" y="2522098"/>
            <a:ext cx="2536350" cy="2704547"/>
          </a:xfrm>
          <a:prstGeom prst="roundRect">
            <a:avLst>
              <a:gd name="adj" fmla="val 3661"/>
            </a:avLst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87354A8-9E14-440A-AD3A-AA65AD3476EC}"/>
              </a:ext>
            </a:extLst>
          </p:cNvPr>
          <p:cNvSpPr/>
          <p:nvPr/>
        </p:nvSpPr>
        <p:spPr>
          <a:xfrm>
            <a:off x="1708751" y="3071068"/>
            <a:ext cx="22208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851B1F"/>
                </a:solidFill>
                <a:cs typeface="+mn-ea"/>
                <a:sym typeface="+mn-lt"/>
              </a:rPr>
              <a:t>一个政党的初心和使命，诠释着这个党“是什么、干什么”，“从哪里来、到哪里去”，是根本性、方向性的大问题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224E1131-F213-4D28-86F0-52EAEC2FB49C}"/>
              </a:ext>
            </a:extLst>
          </p:cNvPr>
          <p:cNvSpPr/>
          <p:nvPr/>
        </p:nvSpPr>
        <p:spPr bwMode="auto">
          <a:xfrm>
            <a:off x="4779381" y="2451518"/>
            <a:ext cx="2633239" cy="2807862"/>
          </a:xfrm>
          <a:prstGeom prst="roundRect">
            <a:avLst>
              <a:gd name="adj" fmla="val 3661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BD781A11-F622-4066-AEBE-7403510CBB89}"/>
              </a:ext>
            </a:extLst>
          </p:cNvPr>
          <p:cNvSpPr/>
          <p:nvPr/>
        </p:nvSpPr>
        <p:spPr bwMode="auto">
          <a:xfrm>
            <a:off x="4827825" y="2522098"/>
            <a:ext cx="2536350" cy="2704547"/>
          </a:xfrm>
          <a:prstGeom prst="roundRect">
            <a:avLst>
              <a:gd name="adj" fmla="val 3661"/>
            </a:avLst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0961ABC-51F4-47E9-B24C-2BE10055D9F6}"/>
              </a:ext>
            </a:extLst>
          </p:cNvPr>
          <p:cNvSpPr/>
          <p:nvPr/>
        </p:nvSpPr>
        <p:spPr>
          <a:xfrm>
            <a:off x="4985559" y="3071068"/>
            <a:ext cx="222088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851B1F"/>
                </a:solidFill>
                <a:cs typeface="+mn-ea"/>
                <a:sym typeface="+mn-lt"/>
              </a:rPr>
              <a:t>党的十九大报告郑重宣示，中国共产党人的初心和使命，是为中国人民谋幸福，为中华民族谋复兴</a:t>
            </a:r>
          </a:p>
        </p:txBody>
      </p: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3F40778E-2BDD-469F-9353-AC10F27B3909}"/>
              </a:ext>
            </a:extLst>
          </p:cNvPr>
          <p:cNvSpPr/>
          <p:nvPr/>
        </p:nvSpPr>
        <p:spPr bwMode="auto">
          <a:xfrm>
            <a:off x="8056189" y="2451518"/>
            <a:ext cx="2633239" cy="2807862"/>
          </a:xfrm>
          <a:prstGeom prst="roundRect">
            <a:avLst>
              <a:gd name="adj" fmla="val 3661"/>
            </a:avLst>
          </a:prstGeom>
          <a:noFill/>
          <a:ln>
            <a:gradFill>
              <a:gsLst>
                <a:gs pos="0">
                  <a:srgbClr val="FEEFAC"/>
                </a:gs>
                <a:gs pos="100000">
                  <a:srgbClr val="891C21">
                    <a:alpha val="0"/>
                  </a:srgbClr>
                </a:gs>
              </a:gsLst>
              <a:lin ang="5400000" scaled="1"/>
            </a:gra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9B754581-85C7-4E09-94A5-FAB3F0243DB6}"/>
              </a:ext>
            </a:extLst>
          </p:cNvPr>
          <p:cNvSpPr/>
          <p:nvPr/>
        </p:nvSpPr>
        <p:spPr bwMode="auto">
          <a:xfrm>
            <a:off x="8104633" y="2522098"/>
            <a:ext cx="2536350" cy="2704547"/>
          </a:xfrm>
          <a:prstGeom prst="roundRect">
            <a:avLst>
              <a:gd name="adj" fmla="val 3661"/>
            </a:avLst>
          </a:prstGeom>
          <a:gradFill>
            <a:gsLst>
              <a:gs pos="100000">
                <a:srgbClr val="FEEFAC">
                  <a:alpha val="42000"/>
                </a:srgbClr>
              </a:gs>
              <a:gs pos="80000">
                <a:srgbClr val="FEEFAC">
                  <a:alpha val="86000"/>
                </a:srgbClr>
              </a:gs>
              <a:gs pos="4100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02E5ADAD-5237-46D1-849C-E16AFCA1CDAB}"/>
              </a:ext>
            </a:extLst>
          </p:cNvPr>
          <p:cNvSpPr/>
          <p:nvPr/>
        </p:nvSpPr>
        <p:spPr>
          <a:xfrm>
            <a:off x="8262367" y="3071068"/>
            <a:ext cx="222088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851B1F"/>
                </a:solidFill>
                <a:cs typeface="+mn-ea"/>
                <a:sym typeface="+mn-lt"/>
              </a:rPr>
              <a:t>这是贯穿我们党近百年奋斗历史的重大主题，也是一代又一代共产党人矢志不渝的奋斗目标</a:t>
            </a:r>
          </a:p>
        </p:txBody>
      </p:sp>
      <p:sp>
        <p:nvSpPr>
          <p:cNvPr id="24" name="Oval 6">
            <a:extLst>
              <a:ext uri="{FF2B5EF4-FFF2-40B4-BE49-F238E27FC236}">
                <a16:creationId xmlns="" xmlns:a16="http://schemas.microsoft.com/office/drawing/2014/main" id="{DAC00CFB-62DF-4D63-95F2-13E7C0DB1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356" y="2175312"/>
            <a:ext cx="687672" cy="693572"/>
          </a:xfrm>
          <a:prstGeom prst="ellipse">
            <a:avLst/>
          </a:prstGeom>
          <a:gradFill>
            <a:gsLst>
              <a:gs pos="0">
                <a:srgbClr val="851B1F">
                  <a:lumMod val="80000"/>
                  <a:lumOff val="20000"/>
                </a:srgbClr>
              </a:gs>
              <a:gs pos="99000">
                <a:srgbClr val="851B1F"/>
              </a:gs>
            </a:gsLst>
            <a:lin ang="5400000" scaled="1"/>
          </a:gradFill>
          <a:ln w="9525">
            <a:solidFill>
              <a:schemeClr val="bg1"/>
            </a:solidFill>
          </a:ln>
          <a:effectLst>
            <a:outerShdw blurRad="254000" dist="101600" dir="5400000" algn="ctr" rotWithShape="0">
              <a:srgbClr val="851B1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pSp>
        <p:nvGrpSpPr>
          <p:cNvPr id="30" name="图形 27">
            <a:extLst>
              <a:ext uri="{FF2B5EF4-FFF2-40B4-BE49-F238E27FC236}">
                <a16:creationId xmlns="" xmlns:a16="http://schemas.microsoft.com/office/drawing/2014/main" id="{E53B6EC0-B0C3-4499-A811-61035CF97909}"/>
              </a:ext>
            </a:extLst>
          </p:cNvPr>
          <p:cNvGrpSpPr/>
          <p:nvPr/>
        </p:nvGrpSpPr>
        <p:grpSpPr>
          <a:xfrm>
            <a:off x="2625310" y="2328216"/>
            <a:ext cx="387764" cy="387764"/>
            <a:chOff x="863905" y="5063414"/>
            <a:chExt cx="361428" cy="361428"/>
          </a:xfrm>
        </p:grpSpPr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94BBA2BE-0555-440D-AA65-35F97540484A}"/>
                </a:ext>
              </a:extLst>
            </p:cNvPr>
            <p:cNvSpPr/>
            <p:nvPr/>
          </p:nvSpPr>
          <p:spPr>
            <a:xfrm>
              <a:off x="888000" y="5075461"/>
              <a:ext cx="313237" cy="337333"/>
            </a:xfrm>
            <a:custGeom>
              <a:avLst/>
              <a:gdLst>
                <a:gd name="connsiteX0" fmla="*/ 309623 w 313237"/>
                <a:gd name="connsiteY0" fmla="*/ 63852 h 337333"/>
                <a:gd name="connsiteX1" fmla="*/ 245771 w 313237"/>
                <a:gd name="connsiteY1" fmla="*/ 0 h 337333"/>
                <a:gd name="connsiteX2" fmla="*/ 132523 w 313237"/>
                <a:gd name="connsiteY2" fmla="*/ 0 h 337333"/>
                <a:gd name="connsiteX3" fmla="*/ 108428 w 313237"/>
                <a:gd name="connsiteY3" fmla="*/ 24095 h 337333"/>
                <a:gd name="connsiteX4" fmla="*/ 108428 w 313237"/>
                <a:gd name="connsiteY4" fmla="*/ 36143 h 337333"/>
                <a:gd name="connsiteX5" fmla="*/ 120476 w 313237"/>
                <a:gd name="connsiteY5" fmla="*/ 48191 h 337333"/>
                <a:gd name="connsiteX6" fmla="*/ 132523 w 313237"/>
                <a:gd name="connsiteY6" fmla="*/ 36143 h 337333"/>
                <a:gd name="connsiteX7" fmla="*/ 132523 w 313237"/>
                <a:gd name="connsiteY7" fmla="*/ 24095 h 337333"/>
                <a:gd name="connsiteX8" fmla="*/ 228904 w 313237"/>
                <a:gd name="connsiteY8" fmla="*/ 24095 h 337333"/>
                <a:gd name="connsiteX9" fmla="*/ 228904 w 313237"/>
                <a:gd name="connsiteY9" fmla="*/ 72286 h 337333"/>
                <a:gd name="connsiteX10" fmla="*/ 253000 w 313237"/>
                <a:gd name="connsiteY10" fmla="*/ 96381 h 337333"/>
                <a:gd name="connsiteX11" fmla="*/ 289142 w 313237"/>
                <a:gd name="connsiteY11" fmla="*/ 96381 h 337333"/>
                <a:gd name="connsiteX12" fmla="*/ 289142 w 313237"/>
                <a:gd name="connsiteY12" fmla="*/ 180714 h 337333"/>
                <a:gd name="connsiteX13" fmla="*/ 301190 w 313237"/>
                <a:gd name="connsiteY13" fmla="*/ 192762 h 337333"/>
                <a:gd name="connsiteX14" fmla="*/ 313237 w 313237"/>
                <a:gd name="connsiteY14" fmla="*/ 180714 h 337333"/>
                <a:gd name="connsiteX15" fmla="*/ 313237 w 313237"/>
                <a:gd name="connsiteY15" fmla="*/ 67467 h 337333"/>
                <a:gd name="connsiteX16" fmla="*/ 309623 w 313237"/>
                <a:gd name="connsiteY16" fmla="*/ 63852 h 337333"/>
                <a:gd name="connsiteX17" fmla="*/ 253000 w 313237"/>
                <a:gd name="connsiteY17" fmla="*/ 40962 h 337333"/>
                <a:gd name="connsiteX18" fmla="*/ 284323 w 313237"/>
                <a:gd name="connsiteY18" fmla="*/ 72286 h 337333"/>
                <a:gd name="connsiteX19" fmla="*/ 253000 w 313237"/>
                <a:gd name="connsiteY19" fmla="*/ 72286 h 337333"/>
                <a:gd name="connsiteX20" fmla="*/ 253000 w 313237"/>
                <a:gd name="connsiteY20" fmla="*/ 40962 h 337333"/>
                <a:gd name="connsiteX21" fmla="*/ 189147 w 313237"/>
                <a:gd name="connsiteY21" fmla="*/ 136138 h 337333"/>
                <a:gd name="connsiteX22" fmla="*/ 125295 w 313237"/>
                <a:gd name="connsiteY22" fmla="*/ 72286 h 337333"/>
                <a:gd name="connsiteX23" fmla="*/ 24095 w 313237"/>
                <a:gd name="connsiteY23" fmla="*/ 72286 h 337333"/>
                <a:gd name="connsiteX24" fmla="*/ 0 w 313237"/>
                <a:gd name="connsiteY24" fmla="*/ 96381 h 337333"/>
                <a:gd name="connsiteX25" fmla="*/ 0 w 313237"/>
                <a:gd name="connsiteY25" fmla="*/ 313238 h 337333"/>
                <a:gd name="connsiteX26" fmla="*/ 24095 w 313237"/>
                <a:gd name="connsiteY26" fmla="*/ 337333 h 337333"/>
                <a:gd name="connsiteX27" fmla="*/ 36143 w 313237"/>
                <a:gd name="connsiteY27" fmla="*/ 337333 h 337333"/>
                <a:gd name="connsiteX28" fmla="*/ 48190 w 313237"/>
                <a:gd name="connsiteY28" fmla="*/ 325285 h 337333"/>
                <a:gd name="connsiteX29" fmla="*/ 36143 w 313237"/>
                <a:gd name="connsiteY29" fmla="*/ 313238 h 337333"/>
                <a:gd name="connsiteX30" fmla="*/ 24095 w 313237"/>
                <a:gd name="connsiteY30" fmla="*/ 313238 h 337333"/>
                <a:gd name="connsiteX31" fmla="*/ 24095 w 313237"/>
                <a:gd name="connsiteY31" fmla="*/ 96381 h 337333"/>
                <a:gd name="connsiteX32" fmla="*/ 108428 w 313237"/>
                <a:gd name="connsiteY32" fmla="*/ 96381 h 337333"/>
                <a:gd name="connsiteX33" fmla="*/ 108428 w 313237"/>
                <a:gd name="connsiteY33" fmla="*/ 144571 h 337333"/>
                <a:gd name="connsiteX34" fmla="*/ 132523 w 313237"/>
                <a:gd name="connsiteY34" fmla="*/ 168667 h 337333"/>
                <a:gd name="connsiteX35" fmla="*/ 168666 w 313237"/>
                <a:gd name="connsiteY35" fmla="*/ 168667 h 337333"/>
                <a:gd name="connsiteX36" fmla="*/ 180714 w 313237"/>
                <a:gd name="connsiteY36" fmla="*/ 180714 h 337333"/>
                <a:gd name="connsiteX37" fmla="*/ 192761 w 313237"/>
                <a:gd name="connsiteY37" fmla="*/ 168667 h 337333"/>
                <a:gd name="connsiteX38" fmla="*/ 192761 w 313237"/>
                <a:gd name="connsiteY38" fmla="*/ 139752 h 337333"/>
                <a:gd name="connsiteX39" fmla="*/ 189147 w 313237"/>
                <a:gd name="connsiteY39" fmla="*/ 136138 h 337333"/>
                <a:gd name="connsiteX40" fmla="*/ 132523 w 313237"/>
                <a:gd name="connsiteY40" fmla="*/ 113248 h 337333"/>
                <a:gd name="connsiteX41" fmla="*/ 163847 w 313237"/>
                <a:gd name="connsiteY41" fmla="*/ 144571 h 337333"/>
                <a:gd name="connsiteX42" fmla="*/ 132523 w 313237"/>
                <a:gd name="connsiteY42" fmla="*/ 144571 h 337333"/>
                <a:gd name="connsiteX43" fmla="*/ 132523 w 313237"/>
                <a:gd name="connsiteY43" fmla="*/ 113248 h 337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3237" h="337333">
                  <a:moveTo>
                    <a:pt x="309623" y="63852"/>
                  </a:moveTo>
                  <a:lnTo>
                    <a:pt x="245771" y="0"/>
                  </a:lnTo>
                  <a:lnTo>
                    <a:pt x="132523" y="0"/>
                  </a:lnTo>
                  <a:cubicBezTo>
                    <a:pt x="119271" y="0"/>
                    <a:pt x="108428" y="10843"/>
                    <a:pt x="108428" y="24095"/>
                  </a:cubicBezTo>
                  <a:lnTo>
                    <a:pt x="108428" y="36143"/>
                  </a:lnTo>
                  <a:cubicBezTo>
                    <a:pt x="108428" y="43371"/>
                    <a:pt x="113247" y="48191"/>
                    <a:pt x="120476" y="48191"/>
                  </a:cubicBezTo>
                  <a:cubicBezTo>
                    <a:pt x="127704" y="48191"/>
                    <a:pt x="132523" y="43371"/>
                    <a:pt x="132523" y="36143"/>
                  </a:cubicBezTo>
                  <a:lnTo>
                    <a:pt x="132523" y="24095"/>
                  </a:lnTo>
                  <a:lnTo>
                    <a:pt x="228904" y="24095"/>
                  </a:lnTo>
                  <a:lnTo>
                    <a:pt x="228904" y="72286"/>
                  </a:lnTo>
                  <a:cubicBezTo>
                    <a:pt x="228904" y="85538"/>
                    <a:pt x="239747" y="96381"/>
                    <a:pt x="253000" y="96381"/>
                  </a:cubicBezTo>
                  <a:lnTo>
                    <a:pt x="289142" y="96381"/>
                  </a:lnTo>
                  <a:lnTo>
                    <a:pt x="289142" y="180714"/>
                  </a:lnTo>
                  <a:cubicBezTo>
                    <a:pt x="289142" y="187943"/>
                    <a:pt x="293961" y="192762"/>
                    <a:pt x="301190" y="192762"/>
                  </a:cubicBezTo>
                  <a:cubicBezTo>
                    <a:pt x="308418" y="192762"/>
                    <a:pt x="313237" y="187943"/>
                    <a:pt x="313237" y="180714"/>
                  </a:cubicBezTo>
                  <a:lnTo>
                    <a:pt x="313237" y="67467"/>
                  </a:lnTo>
                  <a:lnTo>
                    <a:pt x="309623" y="63852"/>
                  </a:lnTo>
                  <a:close/>
                  <a:moveTo>
                    <a:pt x="253000" y="40962"/>
                  </a:moveTo>
                  <a:lnTo>
                    <a:pt x="284323" y="72286"/>
                  </a:lnTo>
                  <a:lnTo>
                    <a:pt x="253000" y="72286"/>
                  </a:lnTo>
                  <a:lnTo>
                    <a:pt x="253000" y="40962"/>
                  </a:lnTo>
                  <a:close/>
                  <a:moveTo>
                    <a:pt x="189147" y="136138"/>
                  </a:moveTo>
                  <a:lnTo>
                    <a:pt x="125295" y="72286"/>
                  </a:lnTo>
                  <a:lnTo>
                    <a:pt x="24095" y="72286"/>
                  </a:lnTo>
                  <a:cubicBezTo>
                    <a:pt x="10843" y="72286"/>
                    <a:pt x="0" y="83128"/>
                    <a:pt x="0" y="96381"/>
                  </a:cubicBezTo>
                  <a:lnTo>
                    <a:pt x="0" y="313238"/>
                  </a:lnTo>
                  <a:cubicBezTo>
                    <a:pt x="0" y="326490"/>
                    <a:pt x="10843" y="337333"/>
                    <a:pt x="24095" y="337333"/>
                  </a:cubicBezTo>
                  <a:lnTo>
                    <a:pt x="36143" y="337333"/>
                  </a:lnTo>
                  <a:cubicBezTo>
                    <a:pt x="43371" y="337333"/>
                    <a:pt x="48190" y="332514"/>
                    <a:pt x="48190" y="325285"/>
                  </a:cubicBezTo>
                  <a:cubicBezTo>
                    <a:pt x="48190" y="318057"/>
                    <a:pt x="43371" y="313238"/>
                    <a:pt x="36143" y="313238"/>
                  </a:cubicBezTo>
                  <a:lnTo>
                    <a:pt x="24095" y="313238"/>
                  </a:lnTo>
                  <a:lnTo>
                    <a:pt x="24095" y="96381"/>
                  </a:lnTo>
                  <a:lnTo>
                    <a:pt x="108428" y="96381"/>
                  </a:lnTo>
                  <a:lnTo>
                    <a:pt x="108428" y="144571"/>
                  </a:lnTo>
                  <a:cubicBezTo>
                    <a:pt x="108428" y="157824"/>
                    <a:pt x="119271" y="168667"/>
                    <a:pt x="132523" y="168667"/>
                  </a:cubicBezTo>
                  <a:lnTo>
                    <a:pt x="168666" y="168667"/>
                  </a:lnTo>
                  <a:cubicBezTo>
                    <a:pt x="168666" y="175895"/>
                    <a:pt x="173485" y="180714"/>
                    <a:pt x="180714" y="180714"/>
                  </a:cubicBezTo>
                  <a:cubicBezTo>
                    <a:pt x="187943" y="180714"/>
                    <a:pt x="192761" y="175895"/>
                    <a:pt x="192761" y="168667"/>
                  </a:cubicBezTo>
                  <a:lnTo>
                    <a:pt x="192761" y="139752"/>
                  </a:lnTo>
                  <a:lnTo>
                    <a:pt x="189147" y="136138"/>
                  </a:lnTo>
                  <a:close/>
                  <a:moveTo>
                    <a:pt x="132523" y="113248"/>
                  </a:moveTo>
                  <a:lnTo>
                    <a:pt x="163847" y="144571"/>
                  </a:lnTo>
                  <a:lnTo>
                    <a:pt x="132523" y="144571"/>
                  </a:lnTo>
                  <a:lnTo>
                    <a:pt x="132523" y="113248"/>
                  </a:ln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44EACDB8-6DBB-414D-BF96-6372EBCB0BF5}"/>
                </a:ext>
              </a:extLst>
            </p:cNvPr>
            <p:cNvSpPr/>
            <p:nvPr/>
          </p:nvSpPr>
          <p:spPr>
            <a:xfrm>
              <a:off x="924143" y="5195937"/>
              <a:ext cx="277094" cy="216856"/>
            </a:xfrm>
            <a:custGeom>
              <a:avLst/>
              <a:gdLst>
                <a:gd name="connsiteX0" fmla="*/ 48190 w 277094"/>
                <a:gd name="connsiteY0" fmla="*/ 24095 h 216856"/>
                <a:gd name="connsiteX1" fmla="*/ 12047 w 277094"/>
                <a:gd name="connsiteY1" fmla="*/ 24095 h 216856"/>
                <a:gd name="connsiteX2" fmla="*/ 0 w 277094"/>
                <a:gd name="connsiteY2" fmla="*/ 12047 h 216856"/>
                <a:gd name="connsiteX3" fmla="*/ 12047 w 277094"/>
                <a:gd name="connsiteY3" fmla="*/ 0 h 216856"/>
                <a:gd name="connsiteX4" fmla="*/ 48190 w 277094"/>
                <a:gd name="connsiteY4" fmla="*/ 0 h 216856"/>
                <a:gd name="connsiteX5" fmla="*/ 60238 w 277094"/>
                <a:gd name="connsiteY5" fmla="*/ 12047 h 216856"/>
                <a:gd name="connsiteX6" fmla="*/ 48190 w 277094"/>
                <a:gd name="connsiteY6" fmla="*/ 24095 h 216856"/>
                <a:gd name="connsiteX7" fmla="*/ 72286 w 277094"/>
                <a:gd name="connsiteY7" fmla="*/ 72286 h 216856"/>
                <a:gd name="connsiteX8" fmla="*/ 12047 w 277094"/>
                <a:gd name="connsiteY8" fmla="*/ 72286 h 216856"/>
                <a:gd name="connsiteX9" fmla="*/ 0 w 277094"/>
                <a:gd name="connsiteY9" fmla="*/ 60238 h 216856"/>
                <a:gd name="connsiteX10" fmla="*/ 12047 w 277094"/>
                <a:gd name="connsiteY10" fmla="*/ 48190 h 216856"/>
                <a:gd name="connsiteX11" fmla="*/ 72286 w 277094"/>
                <a:gd name="connsiteY11" fmla="*/ 48190 h 216856"/>
                <a:gd name="connsiteX12" fmla="*/ 84333 w 277094"/>
                <a:gd name="connsiteY12" fmla="*/ 60238 h 216856"/>
                <a:gd name="connsiteX13" fmla="*/ 72286 w 277094"/>
                <a:gd name="connsiteY13" fmla="*/ 72286 h 216856"/>
                <a:gd name="connsiteX14" fmla="*/ 72286 w 277094"/>
                <a:gd name="connsiteY14" fmla="*/ 120476 h 216856"/>
                <a:gd name="connsiteX15" fmla="*/ 12047 w 277094"/>
                <a:gd name="connsiteY15" fmla="*/ 120476 h 216856"/>
                <a:gd name="connsiteX16" fmla="*/ 0 w 277094"/>
                <a:gd name="connsiteY16" fmla="*/ 108428 h 216856"/>
                <a:gd name="connsiteX17" fmla="*/ 12047 w 277094"/>
                <a:gd name="connsiteY17" fmla="*/ 96381 h 216856"/>
                <a:gd name="connsiteX18" fmla="*/ 72286 w 277094"/>
                <a:gd name="connsiteY18" fmla="*/ 96381 h 216856"/>
                <a:gd name="connsiteX19" fmla="*/ 84333 w 277094"/>
                <a:gd name="connsiteY19" fmla="*/ 108428 h 216856"/>
                <a:gd name="connsiteX20" fmla="*/ 72286 w 277094"/>
                <a:gd name="connsiteY20" fmla="*/ 120476 h 216856"/>
                <a:gd name="connsiteX21" fmla="*/ 253000 w 277094"/>
                <a:gd name="connsiteY21" fmla="*/ 144571 h 216856"/>
                <a:gd name="connsiteX22" fmla="*/ 228904 w 277094"/>
                <a:gd name="connsiteY22" fmla="*/ 144571 h 216856"/>
                <a:gd name="connsiteX23" fmla="*/ 204809 w 277094"/>
                <a:gd name="connsiteY23" fmla="*/ 168666 h 216856"/>
                <a:gd name="connsiteX24" fmla="*/ 168666 w 277094"/>
                <a:gd name="connsiteY24" fmla="*/ 168666 h 216856"/>
                <a:gd name="connsiteX25" fmla="*/ 168666 w 277094"/>
                <a:gd name="connsiteY25" fmla="*/ 144571 h 216856"/>
                <a:gd name="connsiteX26" fmla="*/ 192761 w 277094"/>
                <a:gd name="connsiteY26" fmla="*/ 120476 h 216856"/>
                <a:gd name="connsiteX27" fmla="*/ 192761 w 277094"/>
                <a:gd name="connsiteY27" fmla="*/ 96381 h 216856"/>
                <a:gd name="connsiteX28" fmla="*/ 168666 w 277094"/>
                <a:gd name="connsiteY28" fmla="*/ 72286 h 216856"/>
                <a:gd name="connsiteX29" fmla="*/ 144571 w 277094"/>
                <a:gd name="connsiteY29" fmla="*/ 72286 h 216856"/>
                <a:gd name="connsiteX30" fmla="*/ 120476 w 277094"/>
                <a:gd name="connsiteY30" fmla="*/ 96381 h 216856"/>
                <a:gd name="connsiteX31" fmla="*/ 120476 w 277094"/>
                <a:gd name="connsiteY31" fmla="*/ 120476 h 216856"/>
                <a:gd name="connsiteX32" fmla="*/ 144571 w 277094"/>
                <a:gd name="connsiteY32" fmla="*/ 144571 h 216856"/>
                <a:gd name="connsiteX33" fmla="*/ 144571 w 277094"/>
                <a:gd name="connsiteY33" fmla="*/ 168666 h 216856"/>
                <a:gd name="connsiteX34" fmla="*/ 108428 w 277094"/>
                <a:gd name="connsiteY34" fmla="*/ 168666 h 216856"/>
                <a:gd name="connsiteX35" fmla="*/ 84333 w 277094"/>
                <a:gd name="connsiteY35" fmla="*/ 144571 h 216856"/>
                <a:gd name="connsiteX36" fmla="*/ 60238 w 277094"/>
                <a:gd name="connsiteY36" fmla="*/ 144571 h 216856"/>
                <a:gd name="connsiteX37" fmla="*/ 36143 w 277094"/>
                <a:gd name="connsiteY37" fmla="*/ 168666 h 216856"/>
                <a:gd name="connsiteX38" fmla="*/ 36143 w 277094"/>
                <a:gd name="connsiteY38" fmla="*/ 192761 h 216856"/>
                <a:gd name="connsiteX39" fmla="*/ 60238 w 277094"/>
                <a:gd name="connsiteY39" fmla="*/ 216857 h 216856"/>
                <a:gd name="connsiteX40" fmla="*/ 84333 w 277094"/>
                <a:gd name="connsiteY40" fmla="*/ 216857 h 216856"/>
                <a:gd name="connsiteX41" fmla="*/ 108428 w 277094"/>
                <a:gd name="connsiteY41" fmla="*/ 192761 h 216856"/>
                <a:gd name="connsiteX42" fmla="*/ 204809 w 277094"/>
                <a:gd name="connsiteY42" fmla="*/ 192761 h 216856"/>
                <a:gd name="connsiteX43" fmla="*/ 228904 w 277094"/>
                <a:gd name="connsiteY43" fmla="*/ 216857 h 216856"/>
                <a:gd name="connsiteX44" fmla="*/ 253000 w 277094"/>
                <a:gd name="connsiteY44" fmla="*/ 216857 h 216856"/>
                <a:gd name="connsiteX45" fmla="*/ 277095 w 277094"/>
                <a:gd name="connsiteY45" fmla="*/ 192761 h 216856"/>
                <a:gd name="connsiteX46" fmla="*/ 277095 w 277094"/>
                <a:gd name="connsiteY46" fmla="*/ 168666 h 216856"/>
                <a:gd name="connsiteX47" fmla="*/ 253000 w 277094"/>
                <a:gd name="connsiteY47" fmla="*/ 144571 h 216856"/>
                <a:gd name="connsiteX48" fmla="*/ 144571 w 277094"/>
                <a:gd name="connsiteY48" fmla="*/ 96381 h 216856"/>
                <a:gd name="connsiteX49" fmla="*/ 168666 w 277094"/>
                <a:gd name="connsiteY49" fmla="*/ 96381 h 216856"/>
                <a:gd name="connsiteX50" fmla="*/ 168666 w 277094"/>
                <a:gd name="connsiteY50" fmla="*/ 120476 h 216856"/>
                <a:gd name="connsiteX51" fmla="*/ 144571 w 277094"/>
                <a:gd name="connsiteY51" fmla="*/ 120476 h 216856"/>
                <a:gd name="connsiteX52" fmla="*/ 144571 w 277094"/>
                <a:gd name="connsiteY52" fmla="*/ 96381 h 216856"/>
                <a:gd name="connsiteX53" fmla="*/ 60238 w 277094"/>
                <a:gd name="connsiteY53" fmla="*/ 192761 h 216856"/>
                <a:gd name="connsiteX54" fmla="*/ 60238 w 277094"/>
                <a:gd name="connsiteY54" fmla="*/ 168666 h 216856"/>
                <a:gd name="connsiteX55" fmla="*/ 84333 w 277094"/>
                <a:gd name="connsiteY55" fmla="*/ 168666 h 216856"/>
                <a:gd name="connsiteX56" fmla="*/ 84333 w 277094"/>
                <a:gd name="connsiteY56" fmla="*/ 192761 h 216856"/>
                <a:gd name="connsiteX57" fmla="*/ 60238 w 277094"/>
                <a:gd name="connsiteY57" fmla="*/ 192761 h 216856"/>
                <a:gd name="connsiteX58" fmla="*/ 228904 w 277094"/>
                <a:gd name="connsiteY58" fmla="*/ 192761 h 216856"/>
                <a:gd name="connsiteX59" fmla="*/ 228904 w 277094"/>
                <a:gd name="connsiteY59" fmla="*/ 168666 h 216856"/>
                <a:gd name="connsiteX60" fmla="*/ 253000 w 277094"/>
                <a:gd name="connsiteY60" fmla="*/ 168666 h 216856"/>
                <a:gd name="connsiteX61" fmla="*/ 253000 w 277094"/>
                <a:gd name="connsiteY61" fmla="*/ 192761 h 216856"/>
                <a:gd name="connsiteX62" fmla="*/ 228904 w 277094"/>
                <a:gd name="connsiteY62" fmla="*/ 192761 h 21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77094" h="216856">
                  <a:moveTo>
                    <a:pt x="48190" y="24095"/>
                  </a:moveTo>
                  <a:lnTo>
                    <a:pt x="12047" y="24095"/>
                  </a:lnTo>
                  <a:cubicBezTo>
                    <a:pt x="4819" y="24095"/>
                    <a:pt x="0" y="19276"/>
                    <a:pt x="0" y="12047"/>
                  </a:cubicBezTo>
                  <a:cubicBezTo>
                    <a:pt x="0" y="4819"/>
                    <a:pt x="4819" y="0"/>
                    <a:pt x="12047" y="0"/>
                  </a:cubicBezTo>
                  <a:lnTo>
                    <a:pt x="48190" y="0"/>
                  </a:lnTo>
                  <a:cubicBezTo>
                    <a:pt x="55419" y="0"/>
                    <a:pt x="60238" y="4819"/>
                    <a:pt x="60238" y="12047"/>
                  </a:cubicBezTo>
                  <a:cubicBezTo>
                    <a:pt x="60238" y="19276"/>
                    <a:pt x="55419" y="24095"/>
                    <a:pt x="48190" y="24095"/>
                  </a:cubicBezTo>
                  <a:close/>
                  <a:moveTo>
                    <a:pt x="72286" y="72286"/>
                  </a:moveTo>
                  <a:lnTo>
                    <a:pt x="12047" y="72286"/>
                  </a:lnTo>
                  <a:cubicBezTo>
                    <a:pt x="4819" y="72286"/>
                    <a:pt x="0" y="67466"/>
                    <a:pt x="0" y="60238"/>
                  </a:cubicBezTo>
                  <a:cubicBezTo>
                    <a:pt x="0" y="53009"/>
                    <a:pt x="4819" y="48190"/>
                    <a:pt x="12047" y="48190"/>
                  </a:cubicBezTo>
                  <a:lnTo>
                    <a:pt x="72286" y="48190"/>
                  </a:lnTo>
                  <a:cubicBezTo>
                    <a:pt x="79514" y="48190"/>
                    <a:pt x="84333" y="53009"/>
                    <a:pt x="84333" y="60238"/>
                  </a:cubicBezTo>
                  <a:cubicBezTo>
                    <a:pt x="84333" y="67466"/>
                    <a:pt x="79514" y="72286"/>
                    <a:pt x="72286" y="72286"/>
                  </a:cubicBezTo>
                  <a:close/>
                  <a:moveTo>
                    <a:pt x="72286" y="120476"/>
                  </a:moveTo>
                  <a:lnTo>
                    <a:pt x="12047" y="120476"/>
                  </a:lnTo>
                  <a:cubicBezTo>
                    <a:pt x="4819" y="120476"/>
                    <a:pt x="0" y="115657"/>
                    <a:pt x="0" y="108428"/>
                  </a:cubicBezTo>
                  <a:cubicBezTo>
                    <a:pt x="0" y="101200"/>
                    <a:pt x="4819" y="96381"/>
                    <a:pt x="12047" y="96381"/>
                  </a:cubicBezTo>
                  <a:lnTo>
                    <a:pt x="72286" y="96381"/>
                  </a:lnTo>
                  <a:cubicBezTo>
                    <a:pt x="79514" y="96381"/>
                    <a:pt x="84333" y="101200"/>
                    <a:pt x="84333" y="108428"/>
                  </a:cubicBezTo>
                  <a:cubicBezTo>
                    <a:pt x="84333" y="115657"/>
                    <a:pt x="79514" y="120476"/>
                    <a:pt x="72286" y="120476"/>
                  </a:cubicBezTo>
                  <a:close/>
                  <a:moveTo>
                    <a:pt x="253000" y="144571"/>
                  </a:moveTo>
                  <a:lnTo>
                    <a:pt x="228904" y="144571"/>
                  </a:lnTo>
                  <a:cubicBezTo>
                    <a:pt x="215652" y="144571"/>
                    <a:pt x="204809" y="155414"/>
                    <a:pt x="204809" y="168666"/>
                  </a:cubicBezTo>
                  <a:lnTo>
                    <a:pt x="168666" y="168666"/>
                  </a:lnTo>
                  <a:lnTo>
                    <a:pt x="168666" y="144571"/>
                  </a:lnTo>
                  <a:cubicBezTo>
                    <a:pt x="181919" y="144571"/>
                    <a:pt x="192761" y="133728"/>
                    <a:pt x="192761" y="120476"/>
                  </a:cubicBezTo>
                  <a:lnTo>
                    <a:pt x="192761" y="96381"/>
                  </a:lnTo>
                  <a:cubicBezTo>
                    <a:pt x="192761" y="83128"/>
                    <a:pt x="181919" y="72286"/>
                    <a:pt x="168666" y="72286"/>
                  </a:cubicBezTo>
                  <a:lnTo>
                    <a:pt x="144571" y="72286"/>
                  </a:lnTo>
                  <a:cubicBezTo>
                    <a:pt x="131319" y="72286"/>
                    <a:pt x="120476" y="83128"/>
                    <a:pt x="120476" y="96381"/>
                  </a:cubicBezTo>
                  <a:lnTo>
                    <a:pt x="120476" y="120476"/>
                  </a:lnTo>
                  <a:cubicBezTo>
                    <a:pt x="120476" y="133728"/>
                    <a:pt x="131319" y="144571"/>
                    <a:pt x="144571" y="144571"/>
                  </a:cubicBezTo>
                  <a:lnTo>
                    <a:pt x="144571" y="168666"/>
                  </a:lnTo>
                  <a:lnTo>
                    <a:pt x="108428" y="168666"/>
                  </a:lnTo>
                  <a:cubicBezTo>
                    <a:pt x="108428" y="155414"/>
                    <a:pt x="97586" y="144571"/>
                    <a:pt x="84333" y="144571"/>
                  </a:cubicBezTo>
                  <a:lnTo>
                    <a:pt x="60238" y="144571"/>
                  </a:lnTo>
                  <a:cubicBezTo>
                    <a:pt x="46986" y="144571"/>
                    <a:pt x="36143" y="155414"/>
                    <a:pt x="36143" y="168666"/>
                  </a:cubicBezTo>
                  <a:lnTo>
                    <a:pt x="36143" y="192761"/>
                  </a:lnTo>
                  <a:cubicBezTo>
                    <a:pt x="36143" y="206014"/>
                    <a:pt x="46986" y="216857"/>
                    <a:pt x="60238" y="216857"/>
                  </a:cubicBezTo>
                  <a:lnTo>
                    <a:pt x="84333" y="216857"/>
                  </a:lnTo>
                  <a:cubicBezTo>
                    <a:pt x="97586" y="216857"/>
                    <a:pt x="108428" y="206014"/>
                    <a:pt x="108428" y="192761"/>
                  </a:cubicBezTo>
                  <a:lnTo>
                    <a:pt x="204809" y="192761"/>
                  </a:lnTo>
                  <a:cubicBezTo>
                    <a:pt x="204809" y="206014"/>
                    <a:pt x="215652" y="216857"/>
                    <a:pt x="228904" y="216857"/>
                  </a:cubicBezTo>
                  <a:lnTo>
                    <a:pt x="253000" y="216857"/>
                  </a:lnTo>
                  <a:cubicBezTo>
                    <a:pt x="266252" y="216857"/>
                    <a:pt x="277095" y="206014"/>
                    <a:pt x="277095" y="192761"/>
                  </a:cubicBezTo>
                  <a:lnTo>
                    <a:pt x="277095" y="168666"/>
                  </a:lnTo>
                  <a:cubicBezTo>
                    <a:pt x="277095" y="155414"/>
                    <a:pt x="266252" y="144571"/>
                    <a:pt x="253000" y="144571"/>
                  </a:cubicBezTo>
                  <a:close/>
                  <a:moveTo>
                    <a:pt x="144571" y="96381"/>
                  </a:moveTo>
                  <a:lnTo>
                    <a:pt x="168666" y="96381"/>
                  </a:lnTo>
                  <a:lnTo>
                    <a:pt x="168666" y="120476"/>
                  </a:lnTo>
                  <a:lnTo>
                    <a:pt x="144571" y="120476"/>
                  </a:lnTo>
                  <a:lnTo>
                    <a:pt x="144571" y="96381"/>
                  </a:lnTo>
                  <a:close/>
                  <a:moveTo>
                    <a:pt x="60238" y="192761"/>
                  </a:moveTo>
                  <a:lnTo>
                    <a:pt x="60238" y="168666"/>
                  </a:lnTo>
                  <a:lnTo>
                    <a:pt x="84333" y="168666"/>
                  </a:lnTo>
                  <a:lnTo>
                    <a:pt x="84333" y="192761"/>
                  </a:lnTo>
                  <a:lnTo>
                    <a:pt x="60238" y="192761"/>
                  </a:lnTo>
                  <a:close/>
                  <a:moveTo>
                    <a:pt x="228904" y="192761"/>
                  </a:moveTo>
                  <a:lnTo>
                    <a:pt x="228904" y="168666"/>
                  </a:lnTo>
                  <a:lnTo>
                    <a:pt x="253000" y="168666"/>
                  </a:lnTo>
                  <a:lnTo>
                    <a:pt x="253000" y="192761"/>
                  </a:lnTo>
                  <a:lnTo>
                    <a:pt x="228904" y="192761"/>
                  </a:ln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Oval 6">
            <a:extLst>
              <a:ext uri="{FF2B5EF4-FFF2-40B4-BE49-F238E27FC236}">
                <a16:creationId xmlns="" xmlns:a16="http://schemas.microsoft.com/office/drawing/2014/main" id="{AF7F118E-F371-47B5-B1F6-8C41E352D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164" y="2175312"/>
            <a:ext cx="687672" cy="693572"/>
          </a:xfrm>
          <a:prstGeom prst="ellipse">
            <a:avLst/>
          </a:prstGeom>
          <a:gradFill>
            <a:gsLst>
              <a:gs pos="0">
                <a:srgbClr val="851B1F">
                  <a:lumMod val="80000"/>
                  <a:lumOff val="20000"/>
                </a:srgbClr>
              </a:gs>
              <a:gs pos="99000">
                <a:srgbClr val="851B1F"/>
              </a:gs>
            </a:gsLst>
            <a:lin ang="5400000" scaled="1"/>
          </a:gradFill>
          <a:ln w="9525">
            <a:solidFill>
              <a:schemeClr val="bg1"/>
            </a:solidFill>
          </a:ln>
          <a:effectLst>
            <a:outerShdw blurRad="254000" dist="101600" dir="5400000" algn="ctr" rotWithShape="0">
              <a:srgbClr val="851B1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pSp>
        <p:nvGrpSpPr>
          <p:cNvPr id="33" name="图形 37">
            <a:extLst>
              <a:ext uri="{FF2B5EF4-FFF2-40B4-BE49-F238E27FC236}">
                <a16:creationId xmlns="" xmlns:a16="http://schemas.microsoft.com/office/drawing/2014/main" id="{C260E47E-8C81-4814-AB81-AD8B3CA56A75}"/>
              </a:ext>
            </a:extLst>
          </p:cNvPr>
          <p:cNvGrpSpPr/>
          <p:nvPr/>
        </p:nvGrpSpPr>
        <p:grpSpPr>
          <a:xfrm>
            <a:off x="5871651" y="2297749"/>
            <a:ext cx="448698" cy="448696"/>
            <a:chOff x="2912992" y="4162426"/>
            <a:chExt cx="311874" cy="311872"/>
          </a:xfrm>
        </p:grpSpPr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EA533E89-00ED-4069-9C61-62639D3E12EC}"/>
                </a:ext>
              </a:extLst>
            </p:cNvPr>
            <p:cNvSpPr/>
            <p:nvPr/>
          </p:nvSpPr>
          <p:spPr>
            <a:xfrm>
              <a:off x="2945161" y="4211521"/>
              <a:ext cx="189035" cy="189072"/>
            </a:xfrm>
            <a:custGeom>
              <a:avLst/>
              <a:gdLst>
                <a:gd name="connsiteX0" fmla="*/ 51768 w 189035"/>
                <a:gd name="connsiteY0" fmla="*/ 189072 h 189072"/>
                <a:gd name="connsiteX1" fmla="*/ 44885 w 189035"/>
                <a:gd name="connsiteY1" fmla="*/ 186210 h 189072"/>
                <a:gd name="connsiteX2" fmla="*/ 2855 w 189035"/>
                <a:gd name="connsiteY2" fmla="*/ 144180 h 189072"/>
                <a:gd name="connsiteX3" fmla="*/ 2855 w 189035"/>
                <a:gd name="connsiteY3" fmla="*/ 130383 h 189072"/>
                <a:gd name="connsiteX4" fmla="*/ 124255 w 189035"/>
                <a:gd name="connsiteY4" fmla="*/ 8985 h 189072"/>
                <a:gd name="connsiteX5" fmla="*/ 145940 w 189035"/>
                <a:gd name="connsiteY5" fmla="*/ 0 h 189072"/>
                <a:gd name="connsiteX6" fmla="*/ 167625 w 189035"/>
                <a:gd name="connsiteY6" fmla="*/ 8985 h 189072"/>
                <a:gd name="connsiteX7" fmla="*/ 180081 w 189035"/>
                <a:gd name="connsiteY7" fmla="*/ 21441 h 189072"/>
                <a:gd name="connsiteX8" fmla="*/ 180081 w 189035"/>
                <a:gd name="connsiteY8" fmla="*/ 64811 h 189072"/>
                <a:gd name="connsiteX9" fmla="*/ 167016 w 189035"/>
                <a:gd name="connsiteY9" fmla="*/ 77907 h 189072"/>
                <a:gd name="connsiteX10" fmla="*/ 58652 w 189035"/>
                <a:gd name="connsiteY10" fmla="*/ 186210 h 189072"/>
                <a:gd name="connsiteX11" fmla="*/ 51768 w 189035"/>
                <a:gd name="connsiteY11" fmla="*/ 189072 h 189072"/>
                <a:gd name="connsiteX12" fmla="*/ 23535 w 189035"/>
                <a:gd name="connsiteY12" fmla="*/ 137297 h 189072"/>
                <a:gd name="connsiteX13" fmla="*/ 51768 w 189035"/>
                <a:gd name="connsiteY13" fmla="*/ 165530 h 189072"/>
                <a:gd name="connsiteX14" fmla="*/ 153249 w 189035"/>
                <a:gd name="connsiteY14" fmla="*/ 64110 h 189072"/>
                <a:gd name="connsiteX15" fmla="*/ 166315 w 189035"/>
                <a:gd name="connsiteY15" fmla="*/ 51045 h 189072"/>
                <a:gd name="connsiteX16" fmla="*/ 166315 w 189035"/>
                <a:gd name="connsiteY16" fmla="*/ 35238 h 189072"/>
                <a:gd name="connsiteX17" fmla="*/ 153858 w 189035"/>
                <a:gd name="connsiteY17" fmla="*/ 22781 h 189072"/>
                <a:gd name="connsiteX18" fmla="*/ 145940 w 189035"/>
                <a:gd name="connsiteY18" fmla="*/ 19522 h 189072"/>
                <a:gd name="connsiteX19" fmla="*/ 138021 w 189035"/>
                <a:gd name="connsiteY19" fmla="*/ 22781 h 189072"/>
                <a:gd name="connsiteX20" fmla="*/ 23535 w 189035"/>
                <a:gd name="connsiteY20" fmla="*/ 137297 h 18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9035" h="189072">
                  <a:moveTo>
                    <a:pt x="51768" y="189072"/>
                  </a:moveTo>
                  <a:cubicBezTo>
                    <a:pt x="49180" y="189072"/>
                    <a:pt x="46713" y="188037"/>
                    <a:pt x="44885" y="186210"/>
                  </a:cubicBezTo>
                  <a:lnTo>
                    <a:pt x="2855" y="144180"/>
                  </a:lnTo>
                  <a:cubicBezTo>
                    <a:pt x="-952" y="140373"/>
                    <a:pt x="-952" y="134190"/>
                    <a:pt x="2855" y="130383"/>
                  </a:cubicBezTo>
                  <a:lnTo>
                    <a:pt x="124255" y="8985"/>
                  </a:lnTo>
                  <a:cubicBezTo>
                    <a:pt x="126965" y="6274"/>
                    <a:pt x="134458" y="0"/>
                    <a:pt x="145940" y="0"/>
                  </a:cubicBezTo>
                  <a:cubicBezTo>
                    <a:pt x="154132" y="0"/>
                    <a:pt x="161838" y="3198"/>
                    <a:pt x="167625" y="8985"/>
                  </a:cubicBezTo>
                  <a:lnTo>
                    <a:pt x="180081" y="21441"/>
                  </a:lnTo>
                  <a:cubicBezTo>
                    <a:pt x="192020" y="33380"/>
                    <a:pt x="192020" y="52842"/>
                    <a:pt x="180081" y="64811"/>
                  </a:cubicBezTo>
                  <a:lnTo>
                    <a:pt x="167016" y="77907"/>
                  </a:lnTo>
                  <a:cubicBezTo>
                    <a:pt x="131747" y="113145"/>
                    <a:pt x="95291" y="149571"/>
                    <a:pt x="58652" y="186210"/>
                  </a:cubicBezTo>
                  <a:cubicBezTo>
                    <a:pt x="56824" y="188037"/>
                    <a:pt x="54357" y="189072"/>
                    <a:pt x="51768" y="189072"/>
                  </a:cubicBezTo>
                  <a:close/>
                  <a:moveTo>
                    <a:pt x="23535" y="137297"/>
                  </a:moveTo>
                  <a:lnTo>
                    <a:pt x="51768" y="165530"/>
                  </a:lnTo>
                  <a:cubicBezTo>
                    <a:pt x="86093" y="131206"/>
                    <a:pt x="120204" y="97125"/>
                    <a:pt x="153249" y="64110"/>
                  </a:cubicBezTo>
                  <a:lnTo>
                    <a:pt x="166315" y="51045"/>
                  </a:lnTo>
                  <a:cubicBezTo>
                    <a:pt x="170670" y="46689"/>
                    <a:pt x="170670" y="39563"/>
                    <a:pt x="166315" y="35238"/>
                  </a:cubicBezTo>
                  <a:lnTo>
                    <a:pt x="153858" y="22781"/>
                  </a:lnTo>
                  <a:cubicBezTo>
                    <a:pt x="151757" y="20680"/>
                    <a:pt x="148955" y="19522"/>
                    <a:pt x="145940" y="19522"/>
                  </a:cubicBezTo>
                  <a:cubicBezTo>
                    <a:pt x="141523" y="19522"/>
                    <a:pt x="138569" y="22233"/>
                    <a:pt x="138021" y="22781"/>
                  </a:cubicBezTo>
                  <a:lnTo>
                    <a:pt x="23535" y="137297"/>
                  </a:ln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="" xmlns:a16="http://schemas.microsoft.com/office/drawing/2014/main" id="{545D0B44-AE96-4446-AC89-E9852901E281}"/>
                </a:ext>
              </a:extLst>
            </p:cNvPr>
            <p:cNvSpPr/>
            <p:nvPr/>
          </p:nvSpPr>
          <p:spPr>
            <a:xfrm>
              <a:off x="2932707" y="4232969"/>
              <a:ext cx="271112" cy="180080"/>
            </a:xfrm>
            <a:custGeom>
              <a:avLst/>
              <a:gdLst>
                <a:gd name="connsiteX0" fmla="*/ 9736 w 271112"/>
                <a:gd name="connsiteY0" fmla="*/ 180081 h 180080"/>
                <a:gd name="connsiteX1" fmla="*/ 2852 w 271112"/>
                <a:gd name="connsiteY1" fmla="*/ 177218 h 180080"/>
                <a:gd name="connsiteX2" fmla="*/ 325 w 271112"/>
                <a:gd name="connsiteY2" fmla="*/ 167807 h 180080"/>
                <a:gd name="connsiteX3" fmla="*/ 14822 w 271112"/>
                <a:gd name="connsiteY3" fmla="*/ 113747 h 180080"/>
                <a:gd name="connsiteX4" fmla="*/ 21705 w 271112"/>
                <a:gd name="connsiteY4" fmla="*/ 106864 h 180080"/>
                <a:gd name="connsiteX5" fmla="*/ 31116 w 271112"/>
                <a:gd name="connsiteY5" fmla="*/ 109392 h 180080"/>
                <a:gd name="connsiteX6" fmla="*/ 70709 w 271112"/>
                <a:gd name="connsiteY6" fmla="*/ 148954 h 180080"/>
                <a:gd name="connsiteX7" fmla="*/ 73237 w 271112"/>
                <a:gd name="connsiteY7" fmla="*/ 158365 h 180080"/>
                <a:gd name="connsiteX8" fmla="*/ 66354 w 271112"/>
                <a:gd name="connsiteY8" fmla="*/ 165248 h 180080"/>
                <a:gd name="connsiteX9" fmla="*/ 12264 w 271112"/>
                <a:gd name="connsiteY9" fmla="*/ 179746 h 180080"/>
                <a:gd name="connsiteX10" fmla="*/ 9736 w 271112"/>
                <a:gd name="connsiteY10" fmla="*/ 180081 h 180080"/>
                <a:gd name="connsiteX11" fmla="*/ 29289 w 271112"/>
                <a:gd name="connsiteY11" fmla="*/ 135097 h 180080"/>
                <a:gd name="connsiteX12" fmla="*/ 23532 w 271112"/>
                <a:gd name="connsiteY12" fmla="*/ 156538 h 180080"/>
                <a:gd name="connsiteX13" fmla="*/ 45004 w 271112"/>
                <a:gd name="connsiteY13" fmla="*/ 150782 h 180080"/>
                <a:gd name="connsiteX14" fmla="*/ 29289 w 271112"/>
                <a:gd name="connsiteY14" fmla="*/ 135097 h 180080"/>
                <a:gd name="connsiteX15" fmla="*/ 165216 w 271112"/>
                <a:gd name="connsiteY15" fmla="*/ 57129 h 180080"/>
                <a:gd name="connsiteX16" fmla="*/ 158272 w 271112"/>
                <a:gd name="connsiteY16" fmla="*/ 54205 h 180080"/>
                <a:gd name="connsiteX17" fmla="*/ 121328 w 271112"/>
                <a:gd name="connsiteY17" fmla="*/ 16591 h 180080"/>
                <a:gd name="connsiteX18" fmla="*/ 121450 w 271112"/>
                <a:gd name="connsiteY18" fmla="*/ 2795 h 180080"/>
                <a:gd name="connsiteX19" fmla="*/ 135247 w 271112"/>
                <a:gd name="connsiteY19" fmla="*/ 2917 h 180080"/>
                <a:gd name="connsiteX20" fmla="*/ 172160 w 271112"/>
                <a:gd name="connsiteY20" fmla="*/ 40561 h 180080"/>
                <a:gd name="connsiteX21" fmla="*/ 172038 w 271112"/>
                <a:gd name="connsiteY21" fmla="*/ 54357 h 180080"/>
                <a:gd name="connsiteX22" fmla="*/ 165216 w 271112"/>
                <a:gd name="connsiteY22" fmla="*/ 57129 h 180080"/>
                <a:gd name="connsiteX23" fmla="*/ 261367 w 271112"/>
                <a:gd name="connsiteY23" fmla="*/ 177157 h 180080"/>
                <a:gd name="connsiteX24" fmla="*/ 102750 w 271112"/>
                <a:gd name="connsiteY24" fmla="*/ 177157 h 180080"/>
                <a:gd name="connsiteX25" fmla="*/ 93004 w 271112"/>
                <a:gd name="connsiteY25" fmla="*/ 167411 h 180080"/>
                <a:gd name="connsiteX26" fmla="*/ 102750 w 271112"/>
                <a:gd name="connsiteY26" fmla="*/ 157665 h 180080"/>
                <a:gd name="connsiteX27" fmla="*/ 261367 w 271112"/>
                <a:gd name="connsiteY27" fmla="*/ 157665 h 180080"/>
                <a:gd name="connsiteX28" fmla="*/ 271113 w 271112"/>
                <a:gd name="connsiteY28" fmla="*/ 167411 h 180080"/>
                <a:gd name="connsiteX29" fmla="*/ 261367 w 271112"/>
                <a:gd name="connsiteY29" fmla="*/ 177157 h 18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1112" h="180080">
                  <a:moveTo>
                    <a:pt x="9736" y="180081"/>
                  </a:moveTo>
                  <a:cubicBezTo>
                    <a:pt x="7177" y="180081"/>
                    <a:pt x="4680" y="179076"/>
                    <a:pt x="2852" y="177218"/>
                  </a:cubicBezTo>
                  <a:cubicBezTo>
                    <a:pt x="386" y="174751"/>
                    <a:pt x="-559" y="171157"/>
                    <a:pt x="325" y="167807"/>
                  </a:cubicBezTo>
                  <a:lnTo>
                    <a:pt x="14822" y="113747"/>
                  </a:lnTo>
                  <a:cubicBezTo>
                    <a:pt x="15736" y="110397"/>
                    <a:pt x="18355" y="107747"/>
                    <a:pt x="21705" y="106864"/>
                  </a:cubicBezTo>
                  <a:cubicBezTo>
                    <a:pt x="25055" y="105950"/>
                    <a:pt x="28649" y="106925"/>
                    <a:pt x="31116" y="109392"/>
                  </a:cubicBezTo>
                  <a:lnTo>
                    <a:pt x="70709" y="148954"/>
                  </a:lnTo>
                  <a:cubicBezTo>
                    <a:pt x="73176" y="151421"/>
                    <a:pt x="74121" y="155015"/>
                    <a:pt x="73237" y="158365"/>
                  </a:cubicBezTo>
                  <a:cubicBezTo>
                    <a:pt x="72324" y="161715"/>
                    <a:pt x="69704" y="164365"/>
                    <a:pt x="66354" y="165248"/>
                  </a:cubicBezTo>
                  <a:lnTo>
                    <a:pt x="12264" y="179746"/>
                  </a:lnTo>
                  <a:cubicBezTo>
                    <a:pt x="11411" y="179959"/>
                    <a:pt x="10588" y="180081"/>
                    <a:pt x="9736" y="180081"/>
                  </a:cubicBezTo>
                  <a:close/>
                  <a:moveTo>
                    <a:pt x="29289" y="135097"/>
                  </a:moveTo>
                  <a:lnTo>
                    <a:pt x="23532" y="156538"/>
                  </a:lnTo>
                  <a:lnTo>
                    <a:pt x="45004" y="150782"/>
                  </a:lnTo>
                  <a:lnTo>
                    <a:pt x="29289" y="135097"/>
                  </a:lnTo>
                  <a:close/>
                  <a:moveTo>
                    <a:pt x="165216" y="57129"/>
                  </a:moveTo>
                  <a:cubicBezTo>
                    <a:pt x="162688" y="57129"/>
                    <a:pt x="160160" y="56154"/>
                    <a:pt x="158272" y="54205"/>
                  </a:cubicBezTo>
                  <a:lnTo>
                    <a:pt x="121328" y="16591"/>
                  </a:lnTo>
                  <a:cubicBezTo>
                    <a:pt x="117551" y="12754"/>
                    <a:pt x="117612" y="6571"/>
                    <a:pt x="121450" y="2795"/>
                  </a:cubicBezTo>
                  <a:cubicBezTo>
                    <a:pt x="125287" y="-982"/>
                    <a:pt x="131470" y="-921"/>
                    <a:pt x="135247" y="2917"/>
                  </a:cubicBezTo>
                  <a:lnTo>
                    <a:pt x="172160" y="40561"/>
                  </a:lnTo>
                  <a:cubicBezTo>
                    <a:pt x="175936" y="44398"/>
                    <a:pt x="175876" y="50581"/>
                    <a:pt x="172038" y="54357"/>
                  </a:cubicBezTo>
                  <a:cubicBezTo>
                    <a:pt x="170150" y="56185"/>
                    <a:pt x="167683" y="57129"/>
                    <a:pt x="165216" y="57129"/>
                  </a:cubicBezTo>
                  <a:close/>
                  <a:moveTo>
                    <a:pt x="261367" y="177157"/>
                  </a:moveTo>
                  <a:lnTo>
                    <a:pt x="102750" y="177157"/>
                  </a:lnTo>
                  <a:cubicBezTo>
                    <a:pt x="97359" y="177157"/>
                    <a:pt x="93004" y="172802"/>
                    <a:pt x="93004" y="167411"/>
                  </a:cubicBezTo>
                  <a:cubicBezTo>
                    <a:pt x="93004" y="162020"/>
                    <a:pt x="97359" y="157665"/>
                    <a:pt x="102750" y="157665"/>
                  </a:cubicBezTo>
                  <a:lnTo>
                    <a:pt x="261367" y="157665"/>
                  </a:lnTo>
                  <a:cubicBezTo>
                    <a:pt x="266758" y="157665"/>
                    <a:pt x="271113" y="162020"/>
                    <a:pt x="271113" y="167411"/>
                  </a:cubicBezTo>
                  <a:cubicBezTo>
                    <a:pt x="271113" y="172802"/>
                    <a:pt x="266758" y="177157"/>
                    <a:pt x="261367" y="177157"/>
                  </a:cubicBez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ACD06A55-8312-4D67-AD2E-CDB1293F135F}"/>
                </a:ext>
              </a:extLst>
            </p:cNvPr>
            <p:cNvSpPr/>
            <p:nvPr/>
          </p:nvSpPr>
          <p:spPr>
            <a:xfrm>
              <a:off x="3085862" y="4349214"/>
              <a:ext cx="117957" cy="19492"/>
            </a:xfrm>
            <a:custGeom>
              <a:avLst/>
              <a:gdLst>
                <a:gd name="connsiteX0" fmla="*/ 108212 w 117957"/>
                <a:gd name="connsiteY0" fmla="*/ 19492 h 19492"/>
                <a:gd name="connsiteX1" fmla="*/ 9746 w 117957"/>
                <a:gd name="connsiteY1" fmla="*/ 19492 h 19492"/>
                <a:gd name="connsiteX2" fmla="*/ 0 w 117957"/>
                <a:gd name="connsiteY2" fmla="*/ 9746 h 19492"/>
                <a:gd name="connsiteX3" fmla="*/ 9746 w 117957"/>
                <a:gd name="connsiteY3" fmla="*/ 0 h 19492"/>
                <a:gd name="connsiteX4" fmla="*/ 108212 w 117957"/>
                <a:gd name="connsiteY4" fmla="*/ 0 h 19492"/>
                <a:gd name="connsiteX5" fmla="*/ 117958 w 117957"/>
                <a:gd name="connsiteY5" fmla="*/ 9746 h 19492"/>
                <a:gd name="connsiteX6" fmla="*/ 108212 w 117957"/>
                <a:gd name="connsiteY6" fmla="*/ 19492 h 1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957" h="19492">
                  <a:moveTo>
                    <a:pt x="108212" y="19492"/>
                  </a:moveTo>
                  <a:lnTo>
                    <a:pt x="9746" y="19492"/>
                  </a:lnTo>
                  <a:cubicBezTo>
                    <a:pt x="4355" y="19492"/>
                    <a:pt x="0" y="15137"/>
                    <a:pt x="0" y="9746"/>
                  </a:cubicBezTo>
                  <a:cubicBezTo>
                    <a:pt x="0" y="4355"/>
                    <a:pt x="4355" y="0"/>
                    <a:pt x="9746" y="0"/>
                  </a:cubicBezTo>
                  <a:lnTo>
                    <a:pt x="108212" y="0"/>
                  </a:lnTo>
                  <a:cubicBezTo>
                    <a:pt x="113603" y="0"/>
                    <a:pt x="117958" y="4355"/>
                    <a:pt x="117958" y="9746"/>
                  </a:cubicBezTo>
                  <a:cubicBezTo>
                    <a:pt x="117958" y="15137"/>
                    <a:pt x="113603" y="19492"/>
                    <a:pt x="108212" y="19492"/>
                  </a:cubicBez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="" xmlns:a16="http://schemas.microsoft.com/office/drawing/2014/main" id="{4F1CDEBB-D77A-4316-90CA-028EADDDD1F2}"/>
                </a:ext>
              </a:extLst>
            </p:cNvPr>
            <p:cNvSpPr/>
            <p:nvPr/>
          </p:nvSpPr>
          <p:spPr>
            <a:xfrm>
              <a:off x="3124237" y="4308555"/>
              <a:ext cx="79278" cy="19492"/>
            </a:xfrm>
            <a:custGeom>
              <a:avLst/>
              <a:gdLst>
                <a:gd name="connsiteX0" fmla="*/ 69532 w 79278"/>
                <a:gd name="connsiteY0" fmla="*/ 19492 h 19492"/>
                <a:gd name="connsiteX1" fmla="*/ 9746 w 79278"/>
                <a:gd name="connsiteY1" fmla="*/ 19492 h 19492"/>
                <a:gd name="connsiteX2" fmla="*/ 0 w 79278"/>
                <a:gd name="connsiteY2" fmla="*/ 9746 h 19492"/>
                <a:gd name="connsiteX3" fmla="*/ 9746 w 79278"/>
                <a:gd name="connsiteY3" fmla="*/ 0 h 19492"/>
                <a:gd name="connsiteX4" fmla="*/ 69532 w 79278"/>
                <a:gd name="connsiteY4" fmla="*/ 0 h 19492"/>
                <a:gd name="connsiteX5" fmla="*/ 79278 w 79278"/>
                <a:gd name="connsiteY5" fmla="*/ 9746 h 19492"/>
                <a:gd name="connsiteX6" fmla="*/ 69532 w 79278"/>
                <a:gd name="connsiteY6" fmla="*/ 19492 h 1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78" h="19492">
                  <a:moveTo>
                    <a:pt x="69532" y="19492"/>
                  </a:moveTo>
                  <a:lnTo>
                    <a:pt x="9746" y="19492"/>
                  </a:lnTo>
                  <a:cubicBezTo>
                    <a:pt x="4355" y="19492"/>
                    <a:pt x="0" y="15137"/>
                    <a:pt x="0" y="9746"/>
                  </a:cubicBezTo>
                  <a:cubicBezTo>
                    <a:pt x="0" y="4355"/>
                    <a:pt x="4355" y="0"/>
                    <a:pt x="9746" y="0"/>
                  </a:cubicBezTo>
                  <a:lnTo>
                    <a:pt x="69532" y="0"/>
                  </a:lnTo>
                  <a:cubicBezTo>
                    <a:pt x="74923" y="0"/>
                    <a:pt x="79278" y="4355"/>
                    <a:pt x="79278" y="9746"/>
                  </a:cubicBezTo>
                  <a:cubicBezTo>
                    <a:pt x="79278" y="15137"/>
                    <a:pt x="74923" y="19492"/>
                    <a:pt x="69532" y="19492"/>
                  </a:cubicBez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2" name="Oval 6">
            <a:extLst>
              <a:ext uri="{FF2B5EF4-FFF2-40B4-BE49-F238E27FC236}">
                <a16:creationId xmlns="" xmlns:a16="http://schemas.microsoft.com/office/drawing/2014/main" id="{B8F0201C-9FB6-4F0C-AA67-0D044389D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8972" y="2175312"/>
            <a:ext cx="687672" cy="693572"/>
          </a:xfrm>
          <a:prstGeom prst="ellipse">
            <a:avLst/>
          </a:prstGeom>
          <a:gradFill>
            <a:gsLst>
              <a:gs pos="0">
                <a:srgbClr val="851B1F">
                  <a:lumMod val="80000"/>
                  <a:lumOff val="20000"/>
                </a:srgbClr>
              </a:gs>
              <a:gs pos="99000">
                <a:srgbClr val="851B1F"/>
              </a:gs>
            </a:gsLst>
            <a:lin ang="5400000" scaled="1"/>
          </a:gradFill>
          <a:ln w="9525">
            <a:solidFill>
              <a:schemeClr val="bg1"/>
            </a:solidFill>
          </a:ln>
          <a:effectLst>
            <a:outerShdw blurRad="254000" dist="101600" dir="5400000" algn="ctr" rotWithShape="0">
              <a:srgbClr val="851B1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0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pSp>
        <p:nvGrpSpPr>
          <p:cNvPr id="27" name="图形 23">
            <a:extLst>
              <a:ext uri="{FF2B5EF4-FFF2-40B4-BE49-F238E27FC236}">
                <a16:creationId xmlns="" xmlns:a16="http://schemas.microsoft.com/office/drawing/2014/main" id="{29689179-FD57-40E2-8694-836318E19A46}"/>
              </a:ext>
            </a:extLst>
          </p:cNvPr>
          <p:cNvGrpSpPr/>
          <p:nvPr/>
        </p:nvGrpSpPr>
        <p:grpSpPr>
          <a:xfrm>
            <a:off x="9196127" y="2321605"/>
            <a:ext cx="400986" cy="400986"/>
            <a:chOff x="3716296" y="3112294"/>
            <a:chExt cx="265056" cy="265056"/>
          </a:xfrm>
        </p:grpSpPr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72002188-B6DE-4C2E-A0AA-297648BED752}"/>
                </a:ext>
              </a:extLst>
            </p:cNvPr>
            <p:cNvSpPr/>
            <p:nvPr/>
          </p:nvSpPr>
          <p:spPr>
            <a:xfrm>
              <a:off x="3742525" y="3131621"/>
              <a:ext cx="171182" cy="226401"/>
            </a:xfrm>
            <a:custGeom>
              <a:avLst/>
              <a:gdLst>
                <a:gd name="connsiteX0" fmla="*/ 162899 w 171182"/>
                <a:gd name="connsiteY0" fmla="*/ 115962 h 226401"/>
                <a:gd name="connsiteX1" fmla="*/ 154616 w 171182"/>
                <a:gd name="connsiteY1" fmla="*/ 124245 h 226401"/>
                <a:gd name="connsiteX2" fmla="*/ 154616 w 171182"/>
                <a:gd name="connsiteY2" fmla="*/ 196031 h 226401"/>
                <a:gd name="connsiteX3" fmla="*/ 140811 w 171182"/>
                <a:gd name="connsiteY3" fmla="*/ 209836 h 226401"/>
                <a:gd name="connsiteX4" fmla="*/ 30371 w 171182"/>
                <a:gd name="connsiteY4" fmla="*/ 209836 h 226401"/>
                <a:gd name="connsiteX5" fmla="*/ 16566 w 171182"/>
                <a:gd name="connsiteY5" fmla="*/ 196031 h 226401"/>
                <a:gd name="connsiteX6" fmla="*/ 16566 w 171182"/>
                <a:gd name="connsiteY6" fmla="*/ 30371 h 226401"/>
                <a:gd name="connsiteX7" fmla="*/ 30371 w 171182"/>
                <a:gd name="connsiteY7" fmla="*/ 16566 h 226401"/>
                <a:gd name="connsiteX8" fmla="*/ 140811 w 171182"/>
                <a:gd name="connsiteY8" fmla="*/ 16566 h 226401"/>
                <a:gd name="connsiteX9" fmla="*/ 154616 w 171182"/>
                <a:gd name="connsiteY9" fmla="*/ 30371 h 226401"/>
                <a:gd name="connsiteX10" fmla="*/ 154616 w 171182"/>
                <a:gd name="connsiteY10" fmla="*/ 44176 h 226401"/>
                <a:gd name="connsiteX11" fmla="*/ 162899 w 171182"/>
                <a:gd name="connsiteY11" fmla="*/ 52459 h 226401"/>
                <a:gd name="connsiteX12" fmla="*/ 171182 w 171182"/>
                <a:gd name="connsiteY12" fmla="*/ 44176 h 226401"/>
                <a:gd name="connsiteX13" fmla="*/ 171182 w 171182"/>
                <a:gd name="connsiteY13" fmla="*/ 30371 h 226401"/>
                <a:gd name="connsiteX14" fmla="*/ 140811 w 171182"/>
                <a:gd name="connsiteY14" fmla="*/ 0 h 226401"/>
                <a:gd name="connsiteX15" fmla="*/ 30371 w 171182"/>
                <a:gd name="connsiteY15" fmla="*/ 0 h 226401"/>
                <a:gd name="connsiteX16" fmla="*/ 0 w 171182"/>
                <a:gd name="connsiteY16" fmla="*/ 30371 h 226401"/>
                <a:gd name="connsiteX17" fmla="*/ 0 w 171182"/>
                <a:gd name="connsiteY17" fmla="*/ 196031 h 226401"/>
                <a:gd name="connsiteX18" fmla="*/ 30371 w 171182"/>
                <a:gd name="connsiteY18" fmla="*/ 226402 h 226401"/>
                <a:gd name="connsiteX19" fmla="*/ 140811 w 171182"/>
                <a:gd name="connsiteY19" fmla="*/ 226402 h 226401"/>
                <a:gd name="connsiteX20" fmla="*/ 171182 w 171182"/>
                <a:gd name="connsiteY20" fmla="*/ 196031 h 226401"/>
                <a:gd name="connsiteX21" fmla="*/ 171182 w 171182"/>
                <a:gd name="connsiteY21" fmla="*/ 124245 h 226401"/>
                <a:gd name="connsiteX22" fmla="*/ 162899 w 171182"/>
                <a:gd name="connsiteY22" fmla="*/ 115962 h 226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82" h="226401">
                  <a:moveTo>
                    <a:pt x="162899" y="115962"/>
                  </a:moveTo>
                  <a:cubicBezTo>
                    <a:pt x="158325" y="115962"/>
                    <a:pt x="154616" y="119671"/>
                    <a:pt x="154616" y="124245"/>
                  </a:cubicBezTo>
                  <a:lnTo>
                    <a:pt x="154616" y="196031"/>
                  </a:lnTo>
                  <a:cubicBezTo>
                    <a:pt x="154616" y="203646"/>
                    <a:pt x="148421" y="209836"/>
                    <a:pt x="140811" y="209836"/>
                  </a:cubicBezTo>
                  <a:lnTo>
                    <a:pt x="30371" y="209836"/>
                  </a:lnTo>
                  <a:cubicBezTo>
                    <a:pt x="22751" y="209827"/>
                    <a:pt x="16575" y="203652"/>
                    <a:pt x="16566" y="196031"/>
                  </a:cubicBezTo>
                  <a:lnTo>
                    <a:pt x="16566" y="30371"/>
                  </a:lnTo>
                  <a:cubicBezTo>
                    <a:pt x="16566" y="22756"/>
                    <a:pt x="22762" y="16566"/>
                    <a:pt x="30371" y="16566"/>
                  </a:cubicBezTo>
                  <a:lnTo>
                    <a:pt x="140811" y="16566"/>
                  </a:lnTo>
                  <a:cubicBezTo>
                    <a:pt x="148421" y="16566"/>
                    <a:pt x="154616" y="22756"/>
                    <a:pt x="154616" y="30371"/>
                  </a:cubicBezTo>
                  <a:lnTo>
                    <a:pt x="154616" y="44176"/>
                  </a:lnTo>
                  <a:cubicBezTo>
                    <a:pt x="154616" y="48750"/>
                    <a:pt x="158325" y="52459"/>
                    <a:pt x="162899" y="52459"/>
                  </a:cubicBezTo>
                  <a:cubicBezTo>
                    <a:pt x="167474" y="52459"/>
                    <a:pt x="171182" y="48750"/>
                    <a:pt x="171182" y="44176"/>
                  </a:cubicBezTo>
                  <a:lnTo>
                    <a:pt x="171182" y="30371"/>
                  </a:lnTo>
                  <a:cubicBezTo>
                    <a:pt x="171182" y="13628"/>
                    <a:pt x="157559" y="0"/>
                    <a:pt x="140811" y="0"/>
                  </a:cubicBezTo>
                  <a:lnTo>
                    <a:pt x="30371" y="0"/>
                  </a:lnTo>
                  <a:cubicBezTo>
                    <a:pt x="13605" y="18"/>
                    <a:pt x="18" y="13605"/>
                    <a:pt x="0" y="30371"/>
                  </a:cubicBezTo>
                  <a:lnTo>
                    <a:pt x="0" y="196031"/>
                  </a:lnTo>
                  <a:cubicBezTo>
                    <a:pt x="0" y="212774"/>
                    <a:pt x="13623" y="226402"/>
                    <a:pt x="30371" y="226402"/>
                  </a:cubicBezTo>
                  <a:lnTo>
                    <a:pt x="140811" y="226402"/>
                  </a:lnTo>
                  <a:cubicBezTo>
                    <a:pt x="157559" y="226402"/>
                    <a:pt x="171182" y="212774"/>
                    <a:pt x="171182" y="196031"/>
                  </a:cubicBezTo>
                  <a:lnTo>
                    <a:pt x="171182" y="124245"/>
                  </a:lnTo>
                  <a:cubicBezTo>
                    <a:pt x="171182" y="119671"/>
                    <a:pt x="167474" y="115962"/>
                    <a:pt x="162899" y="115962"/>
                  </a:cubicBez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95F5435E-B347-40B3-AAB2-9D2348D1CDA3}"/>
                </a:ext>
              </a:extLst>
            </p:cNvPr>
            <p:cNvSpPr/>
            <p:nvPr/>
          </p:nvSpPr>
          <p:spPr>
            <a:xfrm>
              <a:off x="3789462" y="3161989"/>
              <a:ext cx="165660" cy="93876"/>
            </a:xfrm>
            <a:custGeom>
              <a:avLst/>
              <a:gdLst>
                <a:gd name="connsiteX0" fmla="*/ 52459 w 165660"/>
                <a:gd name="connsiteY0" fmla="*/ 33135 h 93876"/>
                <a:gd name="connsiteX1" fmla="*/ 8283 w 165660"/>
                <a:gd name="connsiteY1" fmla="*/ 33135 h 93876"/>
                <a:gd name="connsiteX2" fmla="*/ 0 w 165660"/>
                <a:gd name="connsiteY2" fmla="*/ 41418 h 93876"/>
                <a:gd name="connsiteX3" fmla="*/ 8283 w 165660"/>
                <a:gd name="connsiteY3" fmla="*/ 49701 h 93876"/>
                <a:gd name="connsiteX4" fmla="*/ 52459 w 165660"/>
                <a:gd name="connsiteY4" fmla="*/ 49701 h 93876"/>
                <a:gd name="connsiteX5" fmla="*/ 60742 w 165660"/>
                <a:gd name="connsiteY5" fmla="*/ 41418 h 93876"/>
                <a:gd name="connsiteX6" fmla="*/ 52459 w 165660"/>
                <a:gd name="connsiteY6" fmla="*/ 33135 h 93876"/>
                <a:gd name="connsiteX7" fmla="*/ 52459 w 165660"/>
                <a:gd name="connsiteY7" fmla="*/ 77311 h 93876"/>
                <a:gd name="connsiteX8" fmla="*/ 8283 w 165660"/>
                <a:gd name="connsiteY8" fmla="*/ 77311 h 93876"/>
                <a:gd name="connsiteX9" fmla="*/ 0 w 165660"/>
                <a:gd name="connsiteY9" fmla="*/ 85594 h 93876"/>
                <a:gd name="connsiteX10" fmla="*/ 8283 w 165660"/>
                <a:gd name="connsiteY10" fmla="*/ 93877 h 93876"/>
                <a:gd name="connsiteX11" fmla="*/ 52459 w 165660"/>
                <a:gd name="connsiteY11" fmla="*/ 93877 h 93876"/>
                <a:gd name="connsiteX12" fmla="*/ 60742 w 165660"/>
                <a:gd name="connsiteY12" fmla="*/ 85594 h 93876"/>
                <a:gd name="connsiteX13" fmla="*/ 52459 w 165660"/>
                <a:gd name="connsiteY13" fmla="*/ 77311 h 93876"/>
                <a:gd name="connsiteX14" fmla="*/ 162551 w 165660"/>
                <a:gd name="connsiteY14" fmla="*/ 1819 h 93876"/>
                <a:gd name="connsiteX15" fmla="*/ 150915 w 165660"/>
                <a:gd name="connsiteY15" fmla="*/ 3100 h 93876"/>
                <a:gd name="connsiteX16" fmla="*/ 150911 w 165660"/>
                <a:gd name="connsiteY16" fmla="*/ 3106 h 93876"/>
                <a:gd name="connsiteX17" fmla="*/ 111478 w 165660"/>
                <a:gd name="connsiteY17" fmla="*/ 52401 h 93876"/>
                <a:gd name="connsiteX18" fmla="*/ 84663 w 165660"/>
                <a:gd name="connsiteY18" fmla="*/ 34526 h 93876"/>
                <a:gd name="connsiteX19" fmla="*/ 73203 w 165660"/>
                <a:gd name="connsiteY19" fmla="*/ 36950 h 93876"/>
                <a:gd name="connsiteX20" fmla="*/ 75475 w 165660"/>
                <a:gd name="connsiteY20" fmla="*/ 48309 h 93876"/>
                <a:gd name="connsiteX21" fmla="*/ 108607 w 165660"/>
                <a:gd name="connsiteY21" fmla="*/ 70397 h 93876"/>
                <a:gd name="connsiteX22" fmla="*/ 119667 w 165660"/>
                <a:gd name="connsiteY22" fmla="*/ 68685 h 93876"/>
                <a:gd name="connsiteX23" fmla="*/ 163843 w 165660"/>
                <a:gd name="connsiteY23" fmla="*/ 13465 h 93876"/>
                <a:gd name="connsiteX24" fmla="*/ 162555 w 165660"/>
                <a:gd name="connsiteY24" fmla="*/ 1822 h 93876"/>
                <a:gd name="connsiteX25" fmla="*/ 162551 w 165660"/>
                <a:gd name="connsiteY25" fmla="*/ 1819 h 9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5660" h="93876">
                  <a:moveTo>
                    <a:pt x="52459" y="33135"/>
                  </a:moveTo>
                  <a:lnTo>
                    <a:pt x="8283" y="33135"/>
                  </a:lnTo>
                  <a:cubicBezTo>
                    <a:pt x="3708" y="33135"/>
                    <a:pt x="0" y="36843"/>
                    <a:pt x="0" y="41418"/>
                  </a:cubicBezTo>
                  <a:cubicBezTo>
                    <a:pt x="0" y="45992"/>
                    <a:pt x="3708" y="49701"/>
                    <a:pt x="8283" y="49701"/>
                  </a:cubicBezTo>
                  <a:lnTo>
                    <a:pt x="52459" y="49701"/>
                  </a:lnTo>
                  <a:cubicBezTo>
                    <a:pt x="57033" y="49701"/>
                    <a:pt x="60742" y="45992"/>
                    <a:pt x="60742" y="41418"/>
                  </a:cubicBezTo>
                  <a:cubicBezTo>
                    <a:pt x="60742" y="36843"/>
                    <a:pt x="57034" y="33135"/>
                    <a:pt x="52459" y="33135"/>
                  </a:cubicBezTo>
                  <a:close/>
                  <a:moveTo>
                    <a:pt x="52459" y="77311"/>
                  </a:moveTo>
                  <a:lnTo>
                    <a:pt x="8283" y="77311"/>
                  </a:lnTo>
                  <a:cubicBezTo>
                    <a:pt x="3708" y="77311"/>
                    <a:pt x="0" y="81019"/>
                    <a:pt x="0" y="85594"/>
                  </a:cubicBezTo>
                  <a:cubicBezTo>
                    <a:pt x="0" y="90168"/>
                    <a:pt x="3708" y="93877"/>
                    <a:pt x="8283" y="93877"/>
                  </a:cubicBezTo>
                  <a:lnTo>
                    <a:pt x="52459" y="93877"/>
                  </a:lnTo>
                  <a:cubicBezTo>
                    <a:pt x="57033" y="93877"/>
                    <a:pt x="60742" y="90168"/>
                    <a:pt x="60742" y="85594"/>
                  </a:cubicBezTo>
                  <a:cubicBezTo>
                    <a:pt x="60742" y="81019"/>
                    <a:pt x="57034" y="77311"/>
                    <a:pt x="52459" y="77311"/>
                  </a:cubicBezTo>
                  <a:close/>
                  <a:moveTo>
                    <a:pt x="162551" y="1819"/>
                  </a:moveTo>
                  <a:cubicBezTo>
                    <a:pt x="158984" y="-1040"/>
                    <a:pt x="153775" y="-467"/>
                    <a:pt x="150915" y="3100"/>
                  </a:cubicBezTo>
                  <a:cubicBezTo>
                    <a:pt x="150914" y="3102"/>
                    <a:pt x="150912" y="3104"/>
                    <a:pt x="150911" y="3106"/>
                  </a:cubicBezTo>
                  <a:lnTo>
                    <a:pt x="111478" y="52401"/>
                  </a:lnTo>
                  <a:lnTo>
                    <a:pt x="84663" y="34526"/>
                  </a:lnTo>
                  <a:cubicBezTo>
                    <a:pt x="80829" y="32031"/>
                    <a:pt x="75698" y="33116"/>
                    <a:pt x="73203" y="36950"/>
                  </a:cubicBezTo>
                  <a:cubicBezTo>
                    <a:pt x="70746" y="40724"/>
                    <a:pt x="71755" y="45770"/>
                    <a:pt x="75475" y="48309"/>
                  </a:cubicBezTo>
                  <a:lnTo>
                    <a:pt x="108607" y="70397"/>
                  </a:lnTo>
                  <a:cubicBezTo>
                    <a:pt x="112178" y="72786"/>
                    <a:pt x="116985" y="72042"/>
                    <a:pt x="119667" y="68685"/>
                  </a:cubicBezTo>
                  <a:lnTo>
                    <a:pt x="163843" y="13465"/>
                  </a:lnTo>
                  <a:cubicBezTo>
                    <a:pt x="166703" y="9894"/>
                    <a:pt x="166126" y="4682"/>
                    <a:pt x="162555" y="1822"/>
                  </a:cubicBezTo>
                  <a:cubicBezTo>
                    <a:pt x="162554" y="1821"/>
                    <a:pt x="162552" y="1821"/>
                    <a:pt x="162551" y="1819"/>
                  </a:cubicBezTo>
                  <a:close/>
                </a:path>
              </a:pathLst>
            </a:custGeom>
            <a:gradFill>
              <a:gsLst>
                <a:gs pos="0">
                  <a:srgbClr val="FEEFAC"/>
                </a:gs>
                <a:gs pos="84000">
                  <a:srgbClr val="E9BE61"/>
                </a:gs>
              </a:gsLst>
              <a:lin ang="5400000" scaled="1"/>
            </a:gradFill>
            <a:ln w="60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5507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38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917B657-FEC1-4CB4-896C-40965A6DDDAE}"/>
              </a:ext>
            </a:extLst>
          </p:cNvPr>
          <p:cNvGrpSpPr/>
          <p:nvPr/>
        </p:nvGrpSpPr>
        <p:grpSpPr>
          <a:xfrm>
            <a:off x="1943099" y="667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FD30720C-A82C-4D52-8844-A2C095D2665A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93D8AA93-2E11-490D-B5D9-93379B37BA2D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9237807-3E92-4697-B0B6-40420D621697}"/>
              </a:ext>
            </a:extLst>
          </p:cNvPr>
          <p:cNvSpPr/>
          <p:nvPr/>
        </p:nvSpPr>
        <p:spPr>
          <a:xfrm>
            <a:off x="3290621" y="636937"/>
            <a:ext cx="5610757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过去五年的工作和历史性变革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7087B29-AA3D-4986-92F3-5320C812EB90}"/>
              </a:ext>
            </a:extLst>
          </p:cNvPr>
          <p:cNvGrpSpPr/>
          <p:nvPr/>
        </p:nvGrpSpPr>
        <p:grpSpPr>
          <a:xfrm flipH="1">
            <a:off x="9001616" y="667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608BE3D5-56F5-45AD-BCEC-857E09C1B680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C7D39832-D56C-4A75-9FE0-B025B15939A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矩形: 圆角 31">
            <a:extLst>
              <a:ext uri="{FF2B5EF4-FFF2-40B4-BE49-F238E27FC236}">
                <a16:creationId xmlns="" xmlns:a16="http://schemas.microsoft.com/office/drawing/2014/main" id="{E5089725-6882-4E41-80AE-C237409D8FC7}"/>
              </a:ext>
            </a:extLst>
          </p:cNvPr>
          <p:cNvSpPr/>
          <p:nvPr/>
        </p:nvSpPr>
        <p:spPr>
          <a:xfrm>
            <a:off x="6815305" y="1934660"/>
            <a:ext cx="2651760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: 圆角 32">
            <a:extLst>
              <a:ext uri="{FF2B5EF4-FFF2-40B4-BE49-F238E27FC236}">
                <a16:creationId xmlns="" xmlns:a16="http://schemas.microsoft.com/office/drawing/2014/main" id="{7062581B-B1E7-4F59-A470-BEAE47D79AA8}"/>
              </a:ext>
            </a:extLst>
          </p:cNvPr>
          <p:cNvSpPr/>
          <p:nvPr/>
        </p:nvSpPr>
        <p:spPr>
          <a:xfrm>
            <a:off x="2865120" y="1934660"/>
            <a:ext cx="2651760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TextBox 4">
            <a:extLst>
              <a:ext uri="{FF2B5EF4-FFF2-40B4-BE49-F238E27FC236}">
                <a16:creationId xmlns="" xmlns:a16="http://schemas.microsoft.com/office/drawing/2014/main" id="{31858DD7-8D96-4F53-B864-1526BFDE17FF}"/>
              </a:ext>
            </a:extLst>
          </p:cNvPr>
          <p:cNvSpPr txBox="1"/>
          <p:nvPr/>
        </p:nvSpPr>
        <p:spPr>
          <a:xfrm>
            <a:off x="3035342" y="1947076"/>
            <a:ext cx="2318043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经济建设取得重大成就</a:t>
            </a:r>
          </a:p>
        </p:txBody>
      </p:sp>
      <p:sp>
        <p:nvSpPr>
          <p:cNvPr id="35" name="TextBox 4">
            <a:extLst>
              <a:ext uri="{FF2B5EF4-FFF2-40B4-BE49-F238E27FC236}">
                <a16:creationId xmlns="" xmlns:a16="http://schemas.microsoft.com/office/drawing/2014/main" id="{1E1CDB66-E0A3-41AA-8478-2A51FF5BFD3E}"/>
              </a:ext>
            </a:extLst>
          </p:cNvPr>
          <p:cNvSpPr txBox="1"/>
          <p:nvPr/>
        </p:nvSpPr>
        <p:spPr>
          <a:xfrm>
            <a:off x="6982164" y="1947076"/>
            <a:ext cx="2318043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生态文明建设成效显著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3D097F3A-78A2-4657-8153-57605FD2CF8B}"/>
              </a:ext>
            </a:extLst>
          </p:cNvPr>
          <p:cNvSpPr/>
          <p:nvPr/>
        </p:nvSpPr>
        <p:spPr>
          <a:xfrm>
            <a:off x="7420232" y="2831369"/>
            <a:ext cx="2462908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="" xmlns:a16="http://schemas.microsoft.com/office/drawing/2014/main" id="{5FB7D936-F4A7-4B8E-8C14-DB5A65F127FC}"/>
              </a:ext>
            </a:extLst>
          </p:cNvPr>
          <p:cNvSpPr/>
          <p:nvPr/>
        </p:nvSpPr>
        <p:spPr>
          <a:xfrm>
            <a:off x="1775460" y="2831369"/>
            <a:ext cx="2926080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TextBox 4">
            <a:extLst>
              <a:ext uri="{FF2B5EF4-FFF2-40B4-BE49-F238E27FC236}">
                <a16:creationId xmlns="" xmlns:a16="http://schemas.microsoft.com/office/drawing/2014/main" id="{13A42CAB-9D56-4280-96D6-BF1082607C6E}"/>
              </a:ext>
            </a:extLst>
          </p:cNvPr>
          <p:cNvSpPr txBox="1"/>
          <p:nvPr/>
        </p:nvSpPr>
        <p:spPr>
          <a:xfrm>
            <a:off x="1825490" y="2843785"/>
            <a:ext cx="2738030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全面深化改革取得重大突破</a:t>
            </a:r>
          </a:p>
        </p:txBody>
      </p:sp>
      <p:sp>
        <p:nvSpPr>
          <p:cNvPr id="31" name="TextBox 4">
            <a:extLst>
              <a:ext uri="{FF2B5EF4-FFF2-40B4-BE49-F238E27FC236}">
                <a16:creationId xmlns="" xmlns:a16="http://schemas.microsoft.com/office/drawing/2014/main" id="{DE41F434-7668-4136-A93A-D9B38D9F6490}"/>
              </a:ext>
            </a:extLst>
          </p:cNvPr>
          <p:cNvSpPr txBox="1"/>
          <p:nvPr/>
        </p:nvSpPr>
        <p:spPr>
          <a:xfrm>
            <a:off x="7621746" y="2843785"/>
            <a:ext cx="2108050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强军兴军开创新局面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FF27A9A9-7E36-4D1C-9EBB-E181AC961479}"/>
              </a:ext>
            </a:extLst>
          </p:cNvPr>
          <p:cNvSpPr/>
          <p:nvPr/>
        </p:nvSpPr>
        <p:spPr>
          <a:xfrm>
            <a:off x="7923152" y="3728078"/>
            <a:ext cx="2539108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3FAB727F-8D86-42B8-A09B-38BE9981BB47}"/>
              </a:ext>
            </a:extLst>
          </p:cNvPr>
          <p:cNvSpPr/>
          <p:nvPr/>
        </p:nvSpPr>
        <p:spPr>
          <a:xfrm>
            <a:off x="1520970" y="3728078"/>
            <a:ext cx="2926080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="" xmlns:a16="http://schemas.microsoft.com/office/drawing/2014/main" id="{D696DE44-9CD2-4A91-B0BD-45748B4C3632}"/>
              </a:ext>
            </a:extLst>
          </p:cNvPr>
          <p:cNvSpPr txBox="1"/>
          <p:nvPr/>
        </p:nvSpPr>
        <p:spPr>
          <a:xfrm>
            <a:off x="1593507" y="3740494"/>
            <a:ext cx="2738030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民主法治建设迈出重大步伐</a:t>
            </a:r>
          </a:p>
        </p:txBody>
      </p:sp>
      <p:sp>
        <p:nvSpPr>
          <p:cNvPr id="27" name="TextBox 4">
            <a:extLst>
              <a:ext uri="{FF2B5EF4-FFF2-40B4-BE49-F238E27FC236}">
                <a16:creationId xmlns="" xmlns:a16="http://schemas.microsoft.com/office/drawing/2014/main" id="{E572597E-A600-42B9-8FD3-F546D1917FE6}"/>
              </a:ext>
            </a:extLst>
          </p:cNvPr>
          <p:cNvSpPr txBox="1"/>
          <p:nvPr/>
        </p:nvSpPr>
        <p:spPr>
          <a:xfrm>
            <a:off x="8032865" y="3740494"/>
            <a:ext cx="2318043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港澳台工作取得新进展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41BC0A93-6623-4EE8-8F63-7F2A99B73E75}"/>
              </a:ext>
            </a:extLst>
          </p:cNvPr>
          <p:cNvSpPr/>
          <p:nvPr/>
        </p:nvSpPr>
        <p:spPr>
          <a:xfrm>
            <a:off x="7419817" y="4624787"/>
            <a:ext cx="2829083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A44C920B-22EB-4C04-AC8D-70C90588F36A}"/>
              </a:ext>
            </a:extLst>
          </p:cNvPr>
          <p:cNvSpPr/>
          <p:nvPr/>
        </p:nvSpPr>
        <p:spPr>
          <a:xfrm>
            <a:off x="1727677" y="4624787"/>
            <a:ext cx="2926080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TextBox 4">
            <a:extLst>
              <a:ext uri="{FF2B5EF4-FFF2-40B4-BE49-F238E27FC236}">
                <a16:creationId xmlns="" xmlns:a16="http://schemas.microsoft.com/office/drawing/2014/main" id="{446D5FF7-2224-4188-85E3-877FF2A4416C}"/>
              </a:ext>
            </a:extLst>
          </p:cNvPr>
          <p:cNvSpPr txBox="1"/>
          <p:nvPr/>
        </p:nvSpPr>
        <p:spPr>
          <a:xfrm>
            <a:off x="1825490" y="4637203"/>
            <a:ext cx="2738030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思想文化建设取得重大进展</a:t>
            </a:r>
          </a:p>
        </p:txBody>
      </p:sp>
      <p:sp>
        <p:nvSpPr>
          <p:cNvPr id="23" name="TextBox 4">
            <a:extLst>
              <a:ext uri="{FF2B5EF4-FFF2-40B4-BE49-F238E27FC236}">
                <a16:creationId xmlns="" xmlns:a16="http://schemas.microsoft.com/office/drawing/2014/main" id="{E7177C8D-F000-4EA3-9E52-BDA2D0FEFCCB}"/>
              </a:ext>
            </a:extLst>
          </p:cNvPr>
          <p:cNvSpPr txBox="1"/>
          <p:nvPr/>
        </p:nvSpPr>
        <p:spPr>
          <a:xfrm>
            <a:off x="7621746" y="4637203"/>
            <a:ext cx="2528037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全方位</a:t>
            </a: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外交布局</a:t>
            </a:r>
            <a:r>
              <a:rPr kumimoji="0" lang="zh-CN" altLang="en-US" sz="1600" i="0" u="none" strike="noStrike" kern="1200" cap="none" spc="0" normalizeH="0" baseline="0" noProof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深入展开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rgbClr val="851B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0B3ACCB0-8E7C-4E4A-8821-18885AB916A6}"/>
              </a:ext>
            </a:extLst>
          </p:cNvPr>
          <p:cNvSpPr/>
          <p:nvPr/>
        </p:nvSpPr>
        <p:spPr>
          <a:xfrm>
            <a:off x="6873239" y="5521496"/>
            <a:ext cx="2499361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E65931FF-8D74-4937-9A1F-03A5FE86AB19}"/>
              </a:ext>
            </a:extLst>
          </p:cNvPr>
          <p:cNvSpPr/>
          <p:nvPr/>
        </p:nvSpPr>
        <p:spPr>
          <a:xfrm>
            <a:off x="3063239" y="5521496"/>
            <a:ext cx="2200117" cy="41646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xtBox 4">
            <a:extLst>
              <a:ext uri="{FF2B5EF4-FFF2-40B4-BE49-F238E27FC236}">
                <a16:creationId xmlns="" xmlns:a16="http://schemas.microsoft.com/office/drawing/2014/main" id="{C1FA09B1-06B7-482B-A1D0-FFD238143DA9}"/>
              </a:ext>
            </a:extLst>
          </p:cNvPr>
          <p:cNvSpPr txBox="1"/>
          <p:nvPr/>
        </p:nvSpPr>
        <p:spPr>
          <a:xfrm>
            <a:off x="3245335" y="5533912"/>
            <a:ext cx="1898056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人民生活不断改善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="" xmlns:a16="http://schemas.microsoft.com/office/drawing/2014/main" id="{527450AF-C705-4849-89F2-10D841C08354}"/>
              </a:ext>
            </a:extLst>
          </p:cNvPr>
          <p:cNvSpPr txBox="1"/>
          <p:nvPr/>
        </p:nvSpPr>
        <p:spPr>
          <a:xfrm>
            <a:off x="6982164" y="5533912"/>
            <a:ext cx="2318043" cy="391628"/>
          </a:xfrm>
          <a:prstGeom prst="rect">
            <a:avLst/>
          </a:prstGeom>
          <a:noFill/>
        </p:spPr>
        <p:txBody>
          <a:bodyPr wrap="none" lIns="108000" tIns="72000" rIns="108000" bIns="72000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全面从严治党成效卓著</a:t>
            </a: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36D90B1B-F5C9-4C92-8D87-288202EEF5B2}"/>
              </a:ext>
            </a:extLst>
          </p:cNvPr>
          <p:cNvSpPr/>
          <p:nvPr/>
        </p:nvSpPr>
        <p:spPr>
          <a:xfrm>
            <a:off x="4618674" y="2458982"/>
            <a:ext cx="2954652" cy="2954652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0126A15B-F9A5-45EE-86A8-96D477632578}"/>
              </a:ext>
            </a:extLst>
          </p:cNvPr>
          <p:cNvSpPr/>
          <p:nvPr/>
        </p:nvSpPr>
        <p:spPr>
          <a:xfrm>
            <a:off x="4688840" y="2529148"/>
            <a:ext cx="2814320" cy="2814320"/>
          </a:xfrm>
          <a:prstGeom prst="ellipse">
            <a:avLst/>
          </a:prstGeom>
          <a:noFill/>
          <a:ln w="6350">
            <a:solidFill>
              <a:srgbClr val="851B1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EF648CC3-6B61-40FE-A24C-58DB963058CB}"/>
              </a:ext>
            </a:extLst>
          </p:cNvPr>
          <p:cNvGrpSpPr/>
          <p:nvPr/>
        </p:nvGrpSpPr>
        <p:grpSpPr>
          <a:xfrm>
            <a:off x="5761511" y="3182635"/>
            <a:ext cx="668979" cy="303016"/>
            <a:chOff x="5761511" y="2560974"/>
            <a:chExt cx="668979" cy="303016"/>
          </a:xfrm>
          <a:solidFill>
            <a:srgbClr val="851B1F"/>
          </a:solidFill>
        </p:grpSpPr>
        <p:sp>
          <p:nvSpPr>
            <p:cNvPr id="40" name="星形: 五角 39">
              <a:extLst>
                <a:ext uri="{FF2B5EF4-FFF2-40B4-BE49-F238E27FC236}">
                  <a16:creationId xmlns="" xmlns:a16="http://schemas.microsoft.com/office/drawing/2014/main" id="{0C93932A-A357-4ADD-9A98-F5B36539B5C4}"/>
                </a:ext>
              </a:extLst>
            </p:cNvPr>
            <p:cNvSpPr/>
            <p:nvPr/>
          </p:nvSpPr>
          <p:spPr>
            <a:xfrm>
              <a:off x="5944492" y="2560974"/>
              <a:ext cx="303016" cy="3030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D8A43644-F279-4D53-9858-E77D324B255B}"/>
                </a:ext>
              </a:extLst>
            </p:cNvPr>
            <p:cNvGrpSpPr/>
            <p:nvPr/>
          </p:nvGrpSpPr>
          <p:grpSpPr>
            <a:xfrm>
              <a:off x="5761511" y="2708136"/>
              <a:ext cx="668979" cy="155854"/>
              <a:chOff x="5768512" y="2708136"/>
              <a:chExt cx="668979" cy="155854"/>
            </a:xfrm>
            <a:grpFill/>
          </p:grpSpPr>
          <p:sp>
            <p:nvSpPr>
              <p:cNvPr id="42" name="星形: 五角 41">
                <a:extLst>
                  <a:ext uri="{FF2B5EF4-FFF2-40B4-BE49-F238E27FC236}">
                    <a16:creationId xmlns="" xmlns:a16="http://schemas.microsoft.com/office/drawing/2014/main" id="{CD4C0F97-B232-4B61-BC1D-D39200D355A6}"/>
                  </a:ext>
                </a:extLst>
              </p:cNvPr>
              <p:cNvSpPr/>
              <p:nvPr/>
            </p:nvSpPr>
            <p:spPr>
              <a:xfrm>
                <a:off x="5768512" y="2708136"/>
                <a:ext cx="155854" cy="155854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星形: 五角 42">
                <a:extLst>
                  <a:ext uri="{FF2B5EF4-FFF2-40B4-BE49-F238E27FC236}">
                    <a16:creationId xmlns="" xmlns:a16="http://schemas.microsoft.com/office/drawing/2014/main" id="{47D36B17-4E7E-4FBF-AF35-42A60DE17528}"/>
                  </a:ext>
                </a:extLst>
              </p:cNvPr>
              <p:cNvSpPr/>
              <p:nvPr/>
            </p:nvSpPr>
            <p:spPr>
              <a:xfrm>
                <a:off x="6281637" y="2708136"/>
                <a:ext cx="155854" cy="155854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200A8AEF-F61F-49C1-9815-D7A7649F800D}"/>
              </a:ext>
            </a:extLst>
          </p:cNvPr>
          <p:cNvSpPr/>
          <p:nvPr/>
        </p:nvSpPr>
        <p:spPr>
          <a:xfrm>
            <a:off x="944880" y="-1722120"/>
            <a:ext cx="10302240" cy="10302240"/>
          </a:xfrm>
          <a:prstGeom prst="ellipse">
            <a:avLst/>
          </a:prstGeom>
          <a:noFill/>
          <a:ln>
            <a:gradFill>
              <a:gsLst>
                <a:gs pos="22000">
                  <a:srgbClr val="851B1F">
                    <a:alpha val="0"/>
                  </a:srgbClr>
                </a:gs>
                <a:gs pos="59100">
                  <a:srgbClr val="FEEFAC"/>
                </a:gs>
                <a:gs pos="83000">
                  <a:srgbClr val="851B1F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DA0AEACE-C7FB-4A0D-B4AF-B48F72D40183}"/>
              </a:ext>
            </a:extLst>
          </p:cNvPr>
          <p:cNvSpPr txBox="1"/>
          <p:nvPr/>
        </p:nvSpPr>
        <p:spPr>
          <a:xfrm>
            <a:off x="4949589" y="3593513"/>
            <a:ext cx="2292820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>
                <a:gradFill>
                  <a:gsLst>
                    <a:gs pos="0">
                      <a:schemeClr val="accent1">
                        <a:lumMod val="90000"/>
                        <a:lumOff val="10000"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习近平</a:t>
            </a:r>
            <a:endParaRPr lang="en-US" altLang="zh-CN" dirty="0">
              <a:solidFill>
                <a:srgbClr val="851B1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 dirty="0">
                <a:solidFill>
                  <a:srgbClr val="851B1F"/>
                </a:solidFill>
                <a:latin typeface="+mn-lt"/>
                <a:ea typeface="+mn-ea"/>
                <a:cs typeface="+mn-ea"/>
                <a:sym typeface="+mn-lt"/>
              </a:rPr>
              <a:t>总书记强调</a:t>
            </a:r>
          </a:p>
        </p:txBody>
      </p:sp>
    </p:spTree>
    <p:extLst>
      <p:ext uri="{BB962C8B-B14F-4D97-AF65-F5344CB8AC3E}">
        <p14:creationId xmlns:p14="http://schemas.microsoft.com/office/powerpoint/2010/main" xmlns="" val="57068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 animBg="1"/>
      <p:bldP spid="33" grpId="0" animBg="1"/>
      <p:bldP spid="34" grpId="0"/>
      <p:bldP spid="35" grpId="0"/>
      <p:bldP spid="28" grpId="0" animBg="1"/>
      <p:bldP spid="29" grpId="0" animBg="1"/>
      <p:bldP spid="30" grpId="0"/>
      <p:bldP spid="31" grpId="0"/>
      <p:bldP spid="24" grpId="0" animBg="1"/>
      <p:bldP spid="25" grpId="0" animBg="1"/>
      <p:bldP spid="26" grpId="0"/>
      <p:bldP spid="27" grpId="0"/>
      <p:bldP spid="20" grpId="0" animBg="1"/>
      <p:bldP spid="21" grpId="0" animBg="1"/>
      <p:bldP spid="22" grpId="0"/>
      <p:bldP spid="23" grpId="0"/>
      <p:bldP spid="16" grpId="0" animBg="1"/>
      <p:bldP spid="17" grpId="0" animBg="1"/>
      <p:bldP spid="18" grpId="0"/>
      <p:bldP spid="19" grpId="0"/>
      <p:bldP spid="36" grpId="0" animBg="1"/>
      <p:bldP spid="38" grpId="0" animBg="1"/>
      <p:bldP spid="44" grpId="0" animBg="1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A2A8ED2-1869-402D-8E14-409145EAF3DD}"/>
              </a:ext>
            </a:extLst>
          </p:cNvPr>
          <p:cNvSpPr txBox="1"/>
          <p:nvPr/>
        </p:nvSpPr>
        <p:spPr>
          <a:xfrm>
            <a:off x="4604999" y="5143669"/>
            <a:ext cx="1715490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7000"/>
                      </a:srgb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7000"/>
                    </a:srgbClr>
                  </a:gs>
                </a:gsLst>
                <a:lin ang="5400000" scaled="0"/>
              </a:gra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3EEE57F-DAAD-41A9-A1A2-160EA8D5D246}"/>
              </a:ext>
            </a:extLst>
          </p:cNvPr>
          <p:cNvSpPr/>
          <p:nvPr/>
        </p:nvSpPr>
        <p:spPr>
          <a:xfrm>
            <a:off x="1154430" y="3033739"/>
            <a:ext cx="9839960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-3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不忘初心</a:t>
            </a:r>
            <a:r>
              <a:rPr lang="en-US" altLang="zh-CN" sz="7200" spc="-3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·</a:t>
            </a:r>
            <a:r>
              <a:rPr lang="zh-CN" altLang="en-US" sz="7200" spc="-3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方得始终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86FEA47-57E5-4ABD-954C-2FC002F610C4}"/>
              </a:ext>
            </a:extLst>
          </p:cNvPr>
          <p:cNvGrpSpPr/>
          <p:nvPr/>
        </p:nvGrpSpPr>
        <p:grpSpPr>
          <a:xfrm>
            <a:off x="2371145" y="2864280"/>
            <a:ext cx="7449710" cy="360180"/>
            <a:chOff x="2426208" y="2577668"/>
            <a:chExt cx="7339584" cy="354856"/>
          </a:xfrm>
        </p:grpSpPr>
        <p:sp>
          <p:nvSpPr>
            <p:cNvPr id="5" name="梯形 4">
              <a:extLst>
                <a:ext uri="{FF2B5EF4-FFF2-40B4-BE49-F238E27FC236}">
                  <a16:creationId xmlns="" xmlns:a16="http://schemas.microsoft.com/office/drawing/2014/main" id="{48508291-4C7F-46FF-B102-106FE4117CA3}"/>
                </a:ext>
              </a:extLst>
            </p:cNvPr>
            <p:cNvSpPr/>
            <p:nvPr/>
          </p:nvSpPr>
          <p:spPr>
            <a:xfrm flipV="1">
              <a:off x="2426208" y="2577668"/>
              <a:ext cx="7339584" cy="311440"/>
            </a:xfrm>
            <a:prstGeom prst="trapezoid">
              <a:avLst>
                <a:gd name="adj" fmla="val 580556"/>
              </a:avLst>
            </a:prstGeom>
            <a:noFill/>
            <a:ln w="6350">
              <a:gradFill>
                <a:gsLst>
                  <a:gs pos="100000">
                    <a:srgbClr val="FEEFAC"/>
                  </a:gs>
                  <a:gs pos="0">
                    <a:srgbClr val="891C2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梯形 1">
              <a:extLst>
                <a:ext uri="{FF2B5EF4-FFF2-40B4-BE49-F238E27FC236}">
                  <a16:creationId xmlns="" xmlns:a16="http://schemas.microsoft.com/office/drawing/2014/main" id="{09F86578-5E57-4E39-9802-BAD18D68D557}"/>
                </a:ext>
              </a:extLst>
            </p:cNvPr>
            <p:cNvSpPr/>
            <p:nvPr/>
          </p:nvSpPr>
          <p:spPr>
            <a:xfrm flipV="1">
              <a:off x="2504440" y="2627724"/>
              <a:ext cx="7183120" cy="304800"/>
            </a:xfrm>
            <a:prstGeom prst="trapezoid">
              <a:avLst>
                <a:gd name="adj" fmla="val 58055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4AACB44-AEBE-4ABE-81BB-A61EE1E6FEC5}"/>
              </a:ext>
            </a:extLst>
          </p:cNvPr>
          <p:cNvGrpSpPr/>
          <p:nvPr/>
        </p:nvGrpSpPr>
        <p:grpSpPr>
          <a:xfrm>
            <a:off x="3242004" y="667526"/>
            <a:ext cx="1247284" cy="523596"/>
            <a:chOff x="2977437" y="500534"/>
            <a:chExt cx="1247284" cy="523596"/>
          </a:xfrm>
        </p:grpSpPr>
        <p:sp>
          <p:nvSpPr>
            <p:cNvPr id="10" name="平行四边形 9">
              <a:extLst>
                <a:ext uri="{FF2B5EF4-FFF2-40B4-BE49-F238E27FC236}">
                  <a16:creationId xmlns="" xmlns:a16="http://schemas.microsoft.com/office/drawing/2014/main" id="{69989490-FD29-4398-B998-46EDB0610077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平行四边形 10">
              <a:extLst>
                <a:ext uri="{FF2B5EF4-FFF2-40B4-BE49-F238E27FC236}">
                  <a16:creationId xmlns="" xmlns:a16="http://schemas.microsoft.com/office/drawing/2014/main" id="{6CE1A641-264E-49E5-9CEC-BFB2ADD2DB5C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694C72D-B71A-4269-9EEB-3C7E47D78B1F}"/>
              </a:ext>
            </a:extLst>
          </p:cNvPr>
          <p:cNvSpPr/>
          <p:nvPr/>
        </p:nvSpPr>
        <p:spPr>
          <a:xfrm>
            <a:off x="4540910" y="636937"/>
            <a:ext cx="3110178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回顾党的历史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EB6ED19-1929-47CB-A8F4-161CFA3CAAE8}"/>
              </a:ext>
            </a:extLst>
          </p:cNvPr>
          <p:cNvGrpSpPr/>
          <p:nvPr/>
        </p:nvGrpSpPr>
        <p:grpSpPr>
          <a:xfrm flipH="1">
            <a:off x="7702710" y="667526"/>
            <a:ext cx="1247284" cy="523596"/>
            <a:chOff x="2977437" y="500534"/>
            <a:chExt cx="1247284" cy="523596"/>
          </a:xfrm>
        </p:grpSpPr>
        <p:sp>
          <p:nvSpPr>
            <p:cNvPr id="14" name="平行四边形 13">
              <a:extLst>
                <a:ext uri="{FF2B5EF4-FFF2-40B4-BE49-F238E27FC236}">
                  <a16:creationId xmlns="" xmlns:a16="http://schemas.microsoft.com/office/drawing/2014/main" id="{7B029D90-CB01-468D-B71B-CCF95526990C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平行四边形 14">
              <a:extLst>
                <a:ext uri="{FF2B5EF4-FFF2-40B4-BE49-F238E27FC236}">
                  <a16:creationId xmlns="" xmlns:a16="http://schemas.microsoft.com/office/drawing/2014/main" id="{1ABD4BD1-C80D-41B4-8E86-BC902984F8A4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8E350995-D4F2-46E2-8FC0-EAD77BB1CFD7}"/>
              </a:ext>
            </a:extLst>
          </p:cNvPr>
          <p:cNvGrpSpPr/>
          <p:nvPr/>
        </p:nvGrpSpPr>
        <p:grpSpPr>
          <a:xfrm flipV="1">
            <a:off x="2371145" y="4189954"/>
            <a:ext cx="7449710" cy="360180"/>
            <a:chOff x="2426208" y="2577668"/>
            <a:chExt cx="7339584" cy="354856"/>
          </a:xfrm>
        </p:grpSpPr>
        <p:sp>
          <p:nvSpPr>
            <p:cNvPr id="17" name="梯形 16">
              <a:extLst>
                <a:ext uri="{FF2B5EF4-FFF2-40B4-BE49-F238E27FC236}">
                  <a16:creationId xmlns="" xmlns:a16="http://schemas.microsoft.com/office/drawing/2014/main" id="{5C697508-1A4E-4DE5-9BCB-5E4C727FA124}"/>
                </a:ext>
              </a:extLst>
            </p:cNvPr>
            <p:cNvSpPr/>
            <p:nvPr/>
          </p:nvSpPr>
          <p:spPr>
            <a:xfrm flipV="1">
              <a:off x="2426208" y="2577668"/>
              <a:ext cx="7339584" cy="311440"/>
            </a:xfrm>
            <a:prstGeom prst="trapezoid">
              <a:avLst>
                <a:gd name="adj" fmla="val 580556"/>
              </a:avLst>
            </a:prstGeom>
            <a:noFill/>
            <a:ln w="6350">
              <a:gradFill>
                <a:gsLst>
                  <a:gs pos="100000">
                    <a:srgbClr val="FEEFAC"/>
                  </a:gs>
                  <a:gs pos="0">
                    <a:srgbClr val="891C2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梯形 17">
              <a:extLst>
                <a:ext uri="{FF2B5EF4-FFF2-40B4-BE49-F238E27FC236}">
                  <a16:creationId xmlns="" xmlns:a16="http://schemas.microsoft.com/office/drawing/2014/main" id="{51340669-034B-46E5-A7F6-71E00B18D5D0}"/>
                </a:ext>
              </a:extLst>
            </p:cNvPr>
            <p:cNvSpPr/>
            <p:nvPr/>
          </p:nvSpPr>
          <p:spPr>
            <a:xfrm flipV="1">
              <a:off x="2504440" y="2627724"/>
              <a:ext cx="7183120" cy="304800"/>
            </a:xfrm>
            <a:prstGeom prst="trapezoid">
              <a:avLst>
                <a:gd name="adj" fmla="val 58055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C14DDC64-DD50-4687-8F2B-05F225515BD8}"/>
              </a:ext>
            </a:extLst>
          </p:cNvPr>
          <p:cNvSpPr/>
          <p:nvPr/>
        </p:nvSpPr>
        <p:spPr>
          <a:xfrm>
            <a:off x="1014400" y="1944512"/>
            <a:ext cx="3329190" cy="50480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6">
            <a:extLst>
              <a:ext uri="{FF2B5EF4-FFF2-40B4-BE49-F238E27FC236}">
                <a16:creationId xmlns="" xmlns:a16="http://schemas.microsoft.com/office/drawing/2014/main" id="{95B6102B-5F8D-4BA9-A17E-2112EC7CBD5D}"/>
              </a:ext>
            </a:extLst>
          </p:cNvPr>
          <p:cNvSpPr txBox="1"/>
          <p:nvPr/>
        </p:nvSpPr>
        <p:spPr>
          <a:xfrm>
            <a:off x="1086252" y="2012247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1200" cap="none" spc="0" normalizeH="0" baseline="0" noProof="0" dirty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cs typeface="+mn-ea"/>
                <a:sym typeface="+mn-lt"/>
              </a:rPr>
              <a:t>为中华民族谋复兴的初心使命</a:t>
            </a: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F8C1DF2-D3E7-4B93-9731-93344BA62EC3}"/>
              </a:ext>
            </a:extLst>
          </p:cNvPr>
          <p:cNvSpPr/>
          <p:nvPr/>
        </p:nvSpPr>
        <p:spPr>
          <a:xfrm rot="8326530">
            <a:off x="3692511" y="2244881"/>
            <a:ext cx="313596" cy="493640"/>
          </a:xfrm>
          <a:prstGeom prst="triangle">
            <a:avLst/>
          </a:prstGeom>
          <a:gradFill flip="none" rotWithShape="0">
            <a:gsLst>
              <a:gs pos="100000">
                <a:srgbClr val="FEEFAC"/>
              </a:gs>
              <a:gs pos="33000">
                <a:srgbClr val="FEEFAC">
                  <a:alpha val="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A4E5743D-0E38-4A81-AF29-199848932E5A}"/>
              </a:ext>
            </a:extLst>
          </p:cNvPr>
          <p:cNvSpPr/>
          <p:nvPr/>
        </p:nvSpPr>
        <p:spPr>
          <a:xfrm>
            <a:off x="4790948" y="1950326"/>
            <a:ext cx="2566924" cy="50480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="" xmlns:a16="http://schemas.microsoft.com/office/drawing/2014/main" id="{3B2E4DD1-FCD8-4C2B-A8DD-C84626888B13}"/>
              </a:ext>
            </a:extLst>
          </p:cNvPr>
          <p:cNvSpPr/>
          <p:nvPr/>
        </p:nvSpPr>
        <p:spPr>
          <a:xfrm>
            <a:off x="7701368" y="1950326"/>
            <a:ext cx="3330000" cy="50480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6">
            <a:extLst>
              <a:ext uri="{FF2B5EF4-FFF2-40B4-BE49-F238E27FC236}">
                <a16:creationId xmlns="" xmlns:a16="http://schemas.microsoft.com/office/drawing/2014/main" id="{B07C2627-F2E6-4F63-9690-EA1FB6288671}"/>
              </a:ext>
            </a:extLst>
          </p:cNvPr>
          <p:cNvSpPr txBox="1"/>
          <p:nvPr/>
        </p:nvSpPr>
        <p:spPr>
          <a:xfrm>
            <a:off x="5490706" y="200551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algn="ctr" defTabSz="121917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cap="none" spc="0" normalizeH="0" baseline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latin typeface="思源宋体 CN Light" panose="02020300000000000000" pitchFamily="18" charset="-122"/>
                <a:ea typeface="思源宋体 CN Light" panose="02020300000000000000" pitchFamily="18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攻坚克难</a:t>
            </a:r>
          </a:p>
        </p:txBody>
      </p:sp>
      <p:sp>
        <p:nvSpPr>
          <p:cNvPr id="25" name="TextBox 6">
            <a:extLst>
              <a:ext uri="{FF2B5EF4-FFF2-40B4-BE49-F238E27FC236}">
                <a16:creationId xmlns="" xmlns:a16="http://schemas.microsoft.com/office/drawing/2014/main" id="{2EC90199-65A2-42E4-B205-CE01C5FBE5F0}"/>
              </a:ext>
            </a:extLst>
          </p:cNvPr>
          <p:cNvSpPr txBox="1"/>
          <p:nvPr/>
        </p:nvSpPr>
        <p:spPr>
          <a:xfrm>
            <a:off x="8248113" y="200267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algn="ctr" defTabSz="121917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cap="none" spc="0" normalizeH="0" baseline="0">
                <a:ln>
                  <a:noFill/>
                </a:ln>
                <a:solidFill>
                  <a:srgbClr val="851B1F"/>
                </a:solidFill>
                <a:effectLst/>
                <a:uLnTx/>
                <a:uFillTx/>
                <a:latin typeface="思源宋体 CN Light" panose="02020300000000000000" pitchFamily="18" charset="-122"/>
                <a:ea typeface="思源宋体 CN Light" panose="02020300000000000000" pitchFamily="18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坚持全面深化改革</a:t>
            </a:r>
          </a:p>
        </p:txBody>
      </p:sp>
      <p:sp>
        <p:nvSpPr>
          <p:cNvPr id="26" name="等腰三角形 25">
            <a:extLst>
              <a:ext uri="{FF2B5EF4-FFF2-40B4-BE49-F238E27FC236}">
                <a16:creationId xmlns="" xmlns:a16="http://schemas.microsoft.com/office/drawing/2014/main" id="{53B69884-C123-4FF0-8B02-1F218ECE3D8C}"/>
              </a:ext>
            </a:extLst>
          </p:cNvPr>
          <p:cNvSpPr/>
          <p:nvPr/>
        </p:nvSpPr>
        <p:spPr>
          <a:xfrm rot="10800000">
            <a:off x="5996623" y="2453481"/>
            <a:ext cx="198755" cy="221682"/>
          </a:xfrm>
          <a:prstGeom prst="triangle">
            <a:avLst/>
          </a:prstGeom>
          <a:gradFill flip="none" rotWithShape="0">
            <a:gsLst>
              <a:gs pos="100000">
                <a:srgbClr val="FEEFAC"/>
              </a:gs>
              <a:gs pos="33000">
                <a:srgbClr val="FEEFAC">
                  <a:alpha val="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>
            <a:extLst>
              <a:ext uri="{FF2B5EF4-FFF2-40B4-BE49-F238E27FC236}">
                <a16:creationId xmlns="" xmlns:a16="http://schemas.microsoft.com/office/drawing/2014/main" id="{9709E721-AB2B-4D31-B839-FE48E8231814}"/>
              </a:ext>
            </a:extLst>
          </p:cNvPr>
          <p:cNvSpPr/>
          <p:nvPr/>
        </p:nvSpPr>
        <p:spPr>
          <a:xfrm rot="13273470" flipH="1">
            <a:off x="7994088" y="2250695"/>
            <a:ext cx="313596" cy="493640"/>
          </a:xfrm>
          <a:prstGeom prst="triangle">
            <a:avLst/>
          </a:prstGeom>
          <a:gradFill flip="none" rotWithShape="0">
            <a:gsLst>
              <a:gs pos="100000">
                <a:srgbClr val="FEEFAC"/>
              </a:gs>
              <a:gs pos="33000">
                <a:srgbClr val="FEEFAC">
                  <a:alpha val="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B1C24FD7-44F9-48B4-B60B-1952C3A5EC65}"/>
              </a:ext>
            </a:extLst>
          </p:cNvPr>
          <p:cNvSpPr/>
          <p:nvPr/>
        </p:nvSpPr>
        <p:spPr>
          <a:xfrm>
            <a:off x="1572816" y="5143669"/>
            <a:ext cx="365323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我们党从小到大、由弱到强，在腥风血雨中能够一次次绝境重生，在攻坚克难中能够不断从胜利走向胜利，根本原因就在于不管是处于顺境还是逆境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C437A6A7-863C-4664-AECC-30C99C7BF7B4}"/>
              </a:ext>
            </a:extLst>
          </p:cNvPr>
          <p:cNvCxnSpPr>
            <a:cxnSpLocks/>
          </p:cNvCxnSpPr>
          <p:nvPr/>
        </p:nvCxnSpPr>
        <p:spPr>
          <a:xfrm>
            <a:off x="1214852" y="5084440"/>
            <a:ext cx="0" cy="1223118"/>
          </a:xfrm>
          <a:prstGeom prst="line">
            <a:avLst/>
          </a:prstGeom>
          <a:ln>
            <a:solidFill>
              <a:srgbClr val="FEEF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45E9BCA-573D-4C7D-B668-7CD95ADA7FA7}"/>
              </a:ext>
            </a:extLst>
          </p:cNvPr>
          <p:cNvSpPr txBox="1"/>
          <p:nvPr/>
        </p:nvSpPr>
        <p:spPr>
          <a:xfrm>
            <a:off x="9761439" y="5143669"/>
            <a:ext cx="1715490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pPr algn="l"/>
            <a:r>
              <a:rPr lang="en-US" altLang="zh-CN" sz="9600" i="0" spc="0" dirty="0">
                <a:gradFill>
                  <a:gsLst>
                    <a:gs pos="100000">
                      <a:srgbClr val="E9BE61">
                        <a:alpha val="0"/>
                      </a:srgbClr>
                    </a:gs>
                    <a:gs pos="62000">
                      <a:srgbClr val="FEEFAC">
                        <a:alpha val="7000"/>
                      </a:srgb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9600" i="0" spc="0" dirty="0">
              <a:gradFill>
                <a:gsLst>
                  <a:gs pos="100000">
                    <a:srgbClr val="E9BE61">
                      <a:alpha val="0"/>
                    </a:srgbClr>
                  </a:gs>
                  <a:gs pos="62000">
                    <a:srgbClr val="FEEFAC">
                      <a:alpha val="7000"/>
                    </a:srgbClr>
                  </a:gs>
                </a:gsLst>
                <a:lin ang="5400000" scaled="0"/>
              </a:gra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0D83038-FCA0-46B4-8C9B-DAEA81E2D89F}"/>
              </a:ext>
            </a:extLst>
          </p:cNvPr>
          <p:cNvSpPr/>
          <p:nvPr/>
        </p:nvSpPr>
        <p:spPr>
          <a:xfrm>
            <a:off x="6606885" y="5272935"/>
            <a:ext cx="44244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我们党从小到大、由弱到强，在腥风血雨中能够一次次绝境重生，在攻坚克难中能够不断从胜利走向胜利，根本原因就在于不管是处于顺境还是逆境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AF683903-7EFD-4145-BB00-75073BCF582C}"/>
              </a:ext>
            </a:extLst>
          </p:cNvPr>
          <p:cNvCxnSpPr>
            <a:cxnSpLocks/>
          </p:cNvCxnSpPr>
          <p:nvPr/>
        </p:nvCxnSpPr>
        <p:spPr>
          <a:xfrm>
            <a:off x="6248922" y="5084440"/>
            <a:ext cx="0" cy="1223118"/>
          </a:xfrm>
          <a:prstGeom prst="line">
            <a:avLst/>
          </a:prstGeom>
          <a:ln>
            <a:solidFill>
              <a:srgbClr val="FEEF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46514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" grpId="0"/>
      <p:bldP spid="12" grpId="0"/>
      <p:bldP spid="19" grpId="0" animBg="1"/>
      <p:bldP spid="20" grpId="0"/>
      <p:bldP spid="21" grpId="0" animBg="1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BD3F8B6-05C4-4FD4-8C9F-75561CC6C693}"/>
              </a:ext>
            </a:extLst>
          </p:cNvPr>
          <p:cNvGrpSpPr/>
          <p:nvPr/>
        </p:nvGrpSpPr>
        <p:grpSpPr>
          <a:xfrm>
            <a:off x="2048204" y="667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0AC0EED9-60F5-49EB-8272-D09D0DD01DD6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7B51BDF2-C714-44E3-85F8-251EF1CC23AE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D04E101-8BB2-447A-8A98-6681D00C9EE4}"/>
              </a:ext>
            </a:extLst>
          </p:cNvPr>
          <p:cNvSpPr/>
          <p:nvPr/>
        </p:nvSpPr>
        <p:spPr>
          <a:xfrm>
            <a:off x="2797505" y="636937"/>
            <a:ext cx="659699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在全党开展中共党史学习教育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4EB02D7-F9C3-466F-9BD5-7495E1DD2D27}"/>
              </a:ext>
            </a:extLst>
          </p:cNvPr>
          <p:cNvGrpSpPr/>
          <p:nvPr/>
        </p:nvGrpSpPr>
        <p:grpSpPr>
          <a:xfrm flipH="1">
            <a:off x="8896514" y="667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446DA778-FC21-42B4-9EE4-D0CD314AB117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29038F82-F71C-40FA-9319-77E0071DF632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7407527F-A4CE-449A-A774-E842396868BB}"/>
              </a:ext>
            </a:extLst>
          </p:cNvPr>
          <p:cNvSpPr/>
          <p:nvPr/>
        </p:nvSpPr>
        <p:spPr>
          <a:xfrm>
            <a:off x="2489200" y="5868564"/>
            <a:ext cx="7213600" cy="197958"/>
          </a:xfrm>
          <a:prstGeom prst="ellipse">
            <a:avLst/>
          </a:prstGeom>
          <a:noFill/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272E33B9-B0D7-4C89-B575-3CDA23CB1120}"/>
              </a:ext>
            </a:extLst>
          </p:cNvPr>
          <p:cNvSpPr/>
          <p:nvPr/>
        </p:nvSpPr>
        <p:spPr>
          <a:xfrm>
            <a:off x="1742440" y="5793594"/>
            <a:ext cx="8707120" cy="347899"/>
          </a:xfrm>
          <a:prstGeom prst="ellipse">
            <a:avLst/>
          </a:prstGeom>
          <a:noFill/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6353512C-135F-4FF9-B217-F2519251D1A6}"/>
              </a:ext>
            </a:extLst>
          </p:cNvPr>
          <p:cNvSpPr/>
          <p:nvPr/>
        </p:nvSpPr>
        <p:spPr>
          <a:xfrm>
            <a:off x="343879" y="5737713"/>
            <a:ext cx="11504243" cy="459660"/>
          </a:xfrm>
          <a:prstGeom prst="ellipse">
            <a:avLst/>
          </a:prstGeom>
          <a:noFill/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="" xmlns:a16="http://schemas.microsoft.com/office/drawing/2014/main" id="{2259490B-96ED-4522-B600-EB3F2B513256}"/>
              </a:ext>
            </a:extLst>
          </p:cNvPr>
          <p:cNvCxnSpPr>
            <a:cxnSpLocks/>
          </p:cNvCxnSpPr>
          <p:nvPr/>
        </p:nvCxnSpPr>
        <p:spPr>
          <a:xfrm flipV="1">
            <a:off x="1891960" y="4667935"/>
            <a:ext cx="0" cy="11988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="" xmlns:a16="http://schemas.microsoft.com/office/drawing/2014/main" id="{A79D6975-28A1-4C78-8409-323BE1E0890D}"/>
              </a:ext>
            </a:extLst>
          </p:cNvPr>
          <p:cNvCxnSpPr>
            <a:cxnSpLocks/>
          </p:cNvCxnSpPr>
          <p:nvPr/>
        </p:nvCxnSpPr>
        <p:spPr>
          <a:xfrm flipV="1">
            <a:off x="10779760" y="5023535"/>
            <a:ext cx="0" cy="84328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="" xmlns:a16="http://schemas.microsoft.com/office/drawing/2014/main" id="{38031527-BEEE-4D2E-A6A3-A7B5B1BC888E}"/>
              </a:ext>
            </a:extLst>
          </p:cNvPr>
          <p:cNvCxnSpPr>
            <a:cxnSpLocks/>
          </p:cNvCxnSpPr>
          <p:nvPr/>
        </p:nvCxnSpPr>
        <p:spPr>
          <a:xfrm flipV="1">
            <a:off x="3566160" y="3609073"/>
            <a:ext cx="0" cy="1282382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="" xmlns:a16="http://schemas.microsoft.com/office/drawing/2014/main" id="{6AA5A9E9-3151-4B07-99D8-100BC6265864}"/>
              </a:ext>
            </a:extLst>
          </p:cNvPr>
          <p:cNvCxnSpPr>
            <a:cxnSpLocks/>
          </p:cNvCxnSpPr>
          <p:nvPr/>
        </p:nvCxnSpPr>
        <p:spPr>
          <a:xfrm flipV="1">
            <a:off x="8605520" y="3814495"/>
            <a:ext cx="0" cy="107696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="" xmlns:a16="http://schemas.microsoft.com/office/drawing/2014/main" id="{70E37877-9D9B-4562-A6E7-B6496FBF68E6}"/>
              </a:ext>
            </a:extLst>
          </p:cNvPr>
          <p:cNvCxnSpPr>
            <a:cxnSpLocks/>
          </p:cNvCxnSpPr>
          <p:nvPr/>
        </p:nvCxnSpPr>
        <p:spPr>
          <a:xfrm flipV="1">
            <a:off x="6096000" y="3062655"/>
            <a:ext cx="0" cy="1432560"/>
          </a:xfrm>
          <a:prstGeom prst="straightConnector1">
            <a:avLst/>
          </a:prstGeom>
          <a:ln>
            <a:gradFill>
              <a:gsLst>
                <a:gs pos="0">
                  <a:srgbClr val="FEEFAC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C1F5A323-7200-42EA-8FEE-6256BCBC9331}"/>
              </a:ext>
            </a:extLst>
          </p:cNvPr>
          <p:cNvSpPr/>
          <p:nvPr/>
        </p:nvSpPr>
        <p:spPr>
          <a:xfrm>
            <a:off x="4342288" y="5937657"/>
            <a:ext cx="3507424" cy="77789"/>
          </a:xfrm>
          <a:prstGeom prst="ellipse">
            <a:avLst/>
          </a:prstGeom>
          <a:gradFill>
            <a:gsLst>
              <a:gs pos="0">
                <a:srgbClr val="FEEFAC">
                  <a:alpha val="0"/>
                </a:srgbClr>
              </a:gs>
              <a:gs pos="100000">
                <a:srgbClr val="FEEFA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6F03436-5B76-461C-B2CE-8C4FE35EF602}"/>
              </a:ext>
            </a:extLst>
          </p:cNvPr>
          <p:cNvSpPr/>
          <p:nvPr/>
        </p:nvSpPr>
        <p:spPr>
          <a:xfrm>
            <a:off x="915034" y="3813856"/>
            <a:ext cx="195385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这个故事告诉我们，要想善终，必须慎始；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28DD358-F19F-4854-8702-9E2EE78FAA11}"/>
              </a:ext>
            </a:extLst>
          </p:cNvPr>
          <p:cNvSpPr/>
          <p:nvPr/>
        </p:nvSpPr>
        <p:spPr>
          <a:xfrm>
            <a:off x="1228034" y="3346571"/>
            <a:ext cx="13278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要慎初</a:t>
            </a:r>
          </a:p>
        </p:txBody>
      </p:sp>
      <p:pic>
        <p:nvPicPr>
          <p:cNvPr id="20" name="图片 19" descr="卡通人物&#10;&#10;低可信度描述已自动生成">
            <a:extLst>
              <a:ext uri="{FF2B5EF4-FFF2-40B4-BE49-F238E27FC236}">
                <a16:creationId xmlns="" xmlns:a16="http://schemas.microsoft.com/office/drawing/2014/main" id="{A2C8E515-333C-4D5B-A2A6-79ED9C816E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99017" y="4455026"/>
            <a:ext cx="1753326" cy="1560420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009B27C-A73A-45EF-ACF3-0173E33BACBE}"/>
              </a:ext>
            </a:extLst>
          </p:cNvPr>
          <p:cNvSpPr/>
          <p:nvPr/>
        </p:nvSpPr>
        <p:spPr>
          <a:xfrm>
            <a:off x="2475722" y="2689096"/>
            <a:ext cx="2175797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要想清正廉洁，永葆本色，就必须把好第一道关口，守住第一道防线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C0D805A-0D22-40E4-A33A-F06F90DE3234}"/>
              </a:ext>
            </a:extLst>
          </p:cNvPr>
          <p:cNvSpPr/>
          <p:nvPr/>
        </p:nvSpPr>
        <p:spPr>
          <a:xfrm>
            <a:off x="2899694" y="2221811"/>
            <a:ext cx="13278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要慎独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277E656-A0E9-4F64-9237-5001A340BFD1}"/>
              </a:ext>
            </a:extLst>
          </p:cNvPr>
          <p:cNvSpPr/>
          <p:nvPr/>
        </p:nvSpPr>
        <p:spPr>
          <a:xfrm>
            <a:off x="4829813" y="2165690"/>
            <a:ext cx="2532373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我们在感叹泥鳅无知的同时，细想一下，许多人又何尝不是从追求蝇头小利开始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56C0F15E-C047-450E-9F2C-387417AD98FF}"/>
              </a:ext>
            </a:extLst>
          </p:cNvPr>
          <p:cNvSpPr/>
          <p:nvPr/>
        </p:nvSpPr>
        <p:spPr>
          <a:xfrm>
            <a:off x="5432074" y="1762101"/>
            <a:ext cx="13278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要慎微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3EBEA69-58A2-4DFB-BE52-C6210F39F302}"/>
              </a:ext>
            </a:extLst>
          </p:cNvPr>
          <p:cNvSpPr/>
          <p:nvPr/>
        </p:nvSpPr>
        <p:spPr>
          <a:xfrm>
            <a:off x="7504922" y="2689096"/>
            <a:ext cx="2175797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这也警示我们，要时刻牢记“莫以善小而不为，莫以恶小而为之”。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06FBC56E-EA43-4E79-A343-7EEED38FC23C}"/>
              </a:ext>
            </a:extLst>
          </p:cNvPr>
          <p:cNvSpPr/>
          <p:nvPr/>
        </p:nvSpPr>
        <p:spPr>
          <a:xfrm>
            <a:off x="7928894" y="2221811"/>
            <a:ext cx="13278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要慎独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8359848-4CE9-47B7-B273-0F671483F6B0}"/>
              </a:ext>
            </a:extLst>
          </p:cNvPr>
          <p:cNvSpPr/>
          <p:nvPr/>
        </p:nvSpPr>
        <p:spPr>
          <a:xfrm>
            <a:off x="9802834" y="4066757"/>
            <a:ext cx="1953852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独处时一定要自尊自爱，把握住自己，做到人前人后一个样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72E8D82-D570-44B7-8BEB-667DD7EE01DB}"/>
              </a:ext>
            </a:extLst>
          </p:cNvPr>
          <p:cNvSpPr/>
          <p:nvPr/>
        </p:nvSpPr>
        <p:spPr>
          <a:xfrm>
            <a:off x="10115834" y="3599472"/>
            <a:ext cx="13278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要慎初</a:t>
            </a:r>
          </a:p>
        </p:txBody>
      </p:sp>
    </p:spTree>
    <p:extLst>
      <p:ext uri="{BB962C8B-B14F-4D97-AF65-F5344CB8AC3E}">
        <p14:creationId xmlns:p14="http://schemas.microsoft.com/office/powerpoint/2010/main" xmlns="" val="119075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 animBg="1"/>
      <p:bldP spid="17" grpId="0" animBg="1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A883692-BB8D-42AC-ADFA-677B91C20041}"/>
              </a:ext>
            </a:extLst>
          </p:cNvPr>
          <p:cNvGrpSpPr/>
          <p:nvPr/>
        </p:nvGrpSpPr>
        <p:grpSpPr>
          <a:xfrm>
            <a:off x="2839128" y="667526"/>
            <a:ext cx="1247284" cy="523596"/>
            <a:chOff x="2977437" y="500534"/>
            <a:chExt cx="1247284" cy="523596"/>
          </a:xfrm>
        </p:grpSpPr>
        <p:sp>
          <p:nvSpPr>
            <p:cNvPr id="3" name="平行四边形 2">
              <a:extLst>
                <a:ext uri="{FF2B5EF4-FFF2-40B4-BE49-F238E27FC236}">
                  <a16:creationId xmlns="" xmlns:a16="http://schemas.microsoft.com/office/drawing/2014/main" id="{78310376-4C0C-4EC5-B356-C17FF5178415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平行四边形 3">
              <a:extLst>
                <a:ext uri="{FF2B5EF4-FFF2-40B4-BE49-F238E27FC236}">
                  <a16:creationId xmlns="" xmlns:a16="http://schemas.microsoft.com/office/drawing/2014/main" id="{5942E5A4-1239-47E6-AEA1-21A7C8BE745F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FF94187-2326-4309-AB56-2C2C32F43C6A}"/>
              </a:ext>
            </a:extLst>
          </p:cNvPr>
          <p:cNvSpPr/>
          <p:nvPr/>
        </p:nvSpPr>
        <p:spPr>
          <a:xfrm>
            <a:off x="4318330" y="636937"/>
            <a:ext cx="355534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cs typeface="+mn-ea"/>
                <a:sym typeface="+mn-lt"/>
              </a:rPr>
              <a:t>习近平总书记强调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C0211A4-024B-448A-8CE4-57B10DBF44B2}"/>
              </a:ext>
            </a:extLst>
          </p:cNvPr>
          <p:cNvGrpSpPr/>
          <p:nvPr/>
        </p:nvGrpSpPr>
        <p:grpSpPr>
          <a:xfrm flipH="1">
            <a:off x="8096554" y="667526"/>
            <a:ext cx="1247284" cy="523596"/>
            <a:chOff x="2977437" y="500534"/>
            <a:chExt cx="1247284" cy="523596"/>
          </a:xfrm>
        </p:grpSpPr>
        <p:sp>
          <p:nvSpPr>
            <p:cNvPr id="7" name="平行四边形 6">
              <a:extLst>
                <a:ext uri="{FF2B5EF4-FFF2-40B4-BE49-F238E27FC236}">
                  <a16:creationId xmlns="" xmlns:a16="http://schemas.microsoft.com/office/drawing/2014/main" id="{6A5976EE-57BD-4191-881E-9672A26EA4DD}"/>
                </a:ext>
              </a:extLst>
            </p:cNvPr>
            <p:cNvSpPr/>
            <p:nvPr/>
          </p:nvSpPr>
          <p:spPr>
            <a:xfrm rot="5400000">
              <a:off x="3223322" y="254649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平行四边形 7">
              <a:extLst>
                <a:ext uri="{FF2B5EF4-FFF2-40B4-BE49-F238E27FC236}">
                  <a16:creationId xmlns="" xmlns:a16="http://schemas.microsoft.com/office/drawing/2014/main" id="{0ED699E9-314E-43CC-8A67-7AA4EE154EB6}"/>
                </a:ext>
              </a:extLst>
            </p:cNvPr>
            <p:cNvSpPr/>
            <p:nvPr/>
          </p:nvSpPr>
          <p:spPr>
            <a:xfrm rot="5400000">
              <a:off x="3455240" y="254650"/>
              <a:ext cx="523595" cy="1015366"/>
            </a:xfrm>
            <a:prstGeom prst="parallelogram">
              <a:avLst>
                <a:gd name="adj" fmla="val 37416"/>
              </a:avLst>
            </a:prstGeom>
            <a:gradFill>
              <a:gsLst>
                <a:gs pos="0">
                  <a:srgbClr val="84191F">
                    <a:alpha val="0"/>
                  </a:srgbClr>
                </a:gs>
                <a:gs pos="100000">
                  <a:srgbClr val="FEEFA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B1AAFE9-CC20-48AE-AB60-6E5B26223FC3}"/>
              </a:ext>
            </a:extLst>
          </p:cNvPr>
          <p:cNvSpPr/>
          <p:nvPr/>
        </p:nvSpPr>
        <p:spPr>
          <a:xfrm>
            <a:off x="1479143" y="1850818"/>
            <a:ext cx="923371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chemeClr val="accent1"/>
              </a:buClr>
              <a:defRPr/>
            </a:pPr>
            <a:r>
              <a:rPr lang="zh-CN" altLang="en-US" dirty="0">
                <a:solidFill>
                  <a:srgbClr val="FEEFAC"/>
                </a:solidFill>
                <a:cs typeface="+mn-ea"/>
                <a:sym typeface="+mn-lt"/>
              </a:rPr>
              <a:t>真正做到“知党、信党、颂党、热爱党、跟党走，不断唱响“共产党好、社会主义好、改革开放好、伟大祖国好、各族人民好”的时代主旋律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E74CA7C-5919-42B4-A53C-3C0964AE1EB6}"/>
              </a:ext>
            </a:extLst>
          </p:cNvPr>
          <p:cNvSpPr/>
          <p:nvPr/>
        </p:nvSpPr>
        <p:spPr>
          <a:xfrm>
            <a:off x="0" y="3648691"/>
            <a:ext cx="12192000" cy="426364"/>
          </a:xfrm>
          <a:prstGeom prst="rect">
            <a:avLst/>
          </a:prstGeom>
          <a:solidFill>
            <a:schemeClr val="bg1">
              <a:lumMod val="85000"/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70F32EB6-B0F5-482C-BB08-6D0B4E4BF79F}"/>
              </a:ext>
            </a:extLst>
          </p:cNvPr>
          <p:cNvSpPr/>
          <p:nvPr/>
        </p:nvSpPr>
        <p:spPr bwMode="auto">
          <a:xfrm>
            <a:off x="2368331" y="3310837"/>
            <a:ext cx="1102072" cy="1102072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2BFFEB-535B-443E-9F0A-17A57E04C905}"/>
              </a:ext>
            </a:extLst>
          </p:cNvPr>
          <p:cNvSpPr/>
          <p:nvPr/>
        </p:nvSpPr>
        <p:spPr>
          <a:xfrm>
            <a:off x="2073082" y="4659708"/>
            <a:ext cx="1724986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坚定做中国特色社会主义事业接班人的理想。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6D861C59-BF9D-4A11-92F1-8DDEBBD0F7F4}"/>
              </a:ext>
            </a:extLst>
          </p:cNvPr>
          <p:cNvSpPr/>
          <p:nvPr/>
        </p:nvSpPr>
        <p:spPr bwMode="auto">
          <a:xfrm>
            <a:off x="5544964" y="3310837"/>
            <a:ext cx="1102072" cy="1102072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FF5B73C-E076-4469-A783-CEF7E15E40D1}"/>
              </a:ext>
            </a:extLst>
          </p:cNvPr>
          <p:cNvSpPr/>
          <p:nvPr/>
        </p:nvSpPr>
        <p:spPr>
          <a:xfrm>
            <a:off x="4727042" y="4659708"/>
            <a:ext cx="273791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我们要爱岗敬业，干一行、钻一行，发挥自己的聪明才智，不断创新、创业，甘愿出大力、流大汗，百折不挠地为完成各自承担的工作任务，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C3AE2332-0831-4421-AB72-FE2CC5D11A43}"/>
              </a:ext>
            </a:extLst>
          </p:cNvPr>
          <p:cNvSpPr/>
          <p:nvPr/>
        </p:nvSpPr>
        <p:spPr bwMode="auto">
          <a:xfrm>
            <a:off x="8707974" y="3310837"/>
            <a:ext cx="1102072" cy="1102072"/>
          </a:xfrm>
          <a:prstGeom prst="ellipse">
            <a:avLst/>
          </a:prstGeom>
          <a:gradFill>
            <a:gsLst>
              <a:gs pos="100000">
                <a:srgbClr val="E9BE61"/>
              </a:gs>
              <a:gs pos="0">
                <a:srgbClr val="FEEFAC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1B826127-62FB-4F49-B52A-9F642BD502DE}"/>
              </a:ext>
            </a:extLst>
          </p:cNvPr>
          <p:cNvSpPr/>
          <p:nvPr/>
        </p:nvSpPr>
        <p:spPr>
          <a:xfrm>
            <a:off x="8100057" y="4659708"/>
            <a:ext cx="2317906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buClr>
                <a:schemeClr val="accent1"/>
              </a:buClr>
              <a:defRPr/>
            </a:pPr>
            <a:r>
              <a:rPr lang="zh-CN" altLang="en-US" sz="1400" dirty="0">
                <a:solidFill>
                  <a:srgbClr val="FEEFAC"/>
                </a:solidFill>
                <a:cs typeface="+mn-ea"/>
                <a:sym typeface="+mn-lt"/>
              </a:rPr>
              <a:t>我们革命军人要努力成为具有远大理想的一代、品德高尚的一代、勤奋学习的一代、艰苦创业的一代</a:t>
            </a:r>
            <a:endParaRPr lang="en-US" altLang="zh-CN" sz="140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24C9F1D-158D-49B0-BC0E-5E0E7C92E8D0}"/>
              </a:ext>
            </a:extLst>
          </p:cNvPr>
          <p:cNvSpPr txBox="1"/>
          <p:nvPr/>
        </p:nvSpPr>
        <p:spPr>
          <a:xfrm>
            <a:off x="8522420" y="3538708"/>
            <a:ext cx="1473181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0000"/>
              </a:lnSpc>
              <a:defRPr sz="32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/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革命军</a:t>
            </a:r>
            <a:endParaRPr lang="en-US" altLang="zh-CN" sz="2000" dirty="0">
              <a:solidFill>
                <a:srgbClr val="891C2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人要努力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23AFF9D-46B1-4D6B-86A8-4F663FE489BF}"/>
              </a:ext>
            </a:extLst>
          </p:cNvPr>
          <p:cNvSpPr txBox="1"/>
          <p:nvPr/>
        </p:nvSpPr>
        <p:spPr>
          <a:xfrm>
            <a:off x="5359410" y="3483308"/>
            <a:ext cx="1473181" cy="7571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0000"/>
              </a:lnSpc>
              <a:defRPr sz="32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/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爱岗</a:t>
            </a:r>
            <a:endParaRPr lang="en-US" altLang="zh-CN" sz="2400" dirty="0">
              <a:solidFill>
                <a:srgbClr val="891C2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敬业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04F1EC3-BF59-45B5-B2A2-24C06A851B4B}"/>
              </a:ext>
            </a:extLst>
          </p:cNvPr>
          <p:cNvSpPr txBox="1"/>
          <p:nvPr/>
        </p:nvSpPr>
        <p:spPr>
          <a:xfrm>
            <a:off x="2328598" y="3538708"/>
            <a:ext cx="1181538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0000"/>
              </a:lnSpc>
              <a:defRPr sz="3200" i="0" spc="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/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事业</a:t>
            </a:r>
            <a:endParaRPr lang="en-US" altLang="zh-CN" sz="2000" dirty="0">
              <a:solidFill>
                <a:srgbClr val="891C2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rgbClr val="891C21"/>
                </a:solidFill>
                <a:latin typeface="+mn-lt"/>
                <a:ea typeface="+mn-ea"/>
                <a:cs typeface="+mn-ea"/>
                <a:sym typeface="+mn-lt"/>
              </a:rPr>
              <a:t>接班人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888D348D-8A75-4B67-B692-1251B974C61E}"/>
              </a:ext>
            </a:extLst>
          </p:cNvPr>
          <p:cNvSpPr/>
          <p:nvPr/>
        </p:nvSpPr>
        <p:spPr bwMode="auto">
          <a:xfrm>
            <a:off x="5443161" y="3209034"/>
            <a:ext cx="1305678" cy="1305678"/>
          </a:xfrm>
          <a:prstGeom prst="ellipse">
            <a:avLst/>
          </a:prstGeom>
          <a:noFill/>
          <a:ln w="6350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9C8DE0BA-C0B9-41BC-A7C4-18A4CCCF5675}"/>
              </a:ext>
            </a:extLst>
          </p:cNvPr>
          <p:cNvSpPr/>
          <p:nvPr/>
        </p:nvSpPr>
        <p:spPr bwMode="auto">
          <a:xfrm>
            <a:off x="8606171" y="3209034"/>
            <a:ext cx="1305678" cy="1305678"/>
          </a:xfrm>
          <a:prstGeom prst="ellipse">
            <a:avLst/>
          </a:prstGeom>
          <a:noFill/>
          <a:ln w="6350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0C39FFEB-974B-4BD3-94F0-21A1FFA84984}"/>
              </a:ext>
            </a:extLst>
          </p:cNvPr>
          <p:cNvSpPr/>
          <p:nvPr/>
        </p:nvSpPr>
        <p:spPr bwMode="auto">
          <a:xfrm>
            <a:off x="2266528" y="3209034"/>
            <a:ext cx="1305678" cy="1305678"/>
          </a:xfrm>
          <a:prstGeom prst="ellipse">
            <a:avLst/>
          </a:prstGeom>
          <a:noFill/>
          <a:ln w="6350">
            <a:solidFill>
              <a:srgbClr val="FEEFAC"/>
            </a:solidFill>
            <a:prstDash val="dash"/>
          </a:ln>
          <a:effectLst>
            <a:outerShdw blurRad="254000" dist="101600" dir="5400000" algn="ctr" rotWithShape="0">
              <a:srgbClr val="C30F0F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0"/>
          <a:lstStyle/>
          <a:p>
            <a:pPr algn="ctr"/>
            <a:endParaRPr lang="zh-CN" altLang="en-US" sz="1400" dirty="0">
              <a:ln w="19050">
                <a:noFill/>
              </a:ln>
              <a:gradFill>
                <a:gsLst>
                  <a:gs pos="100000">
                    <a:srgbClr val="E9BE61"/>
                  </a:gs>
                  <a:gs pos="49000">
                    <a:srgbClr val="FEEFAC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42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423733FD-386B-4663-85A2-166F6AA96046}"/>
              </a:ext>
            </a:extLst>
          </p:cNvPr>
          <p:cNvSpPr/>
          <p:nvPr/>
        </p:nvSpPr>
        <p:spPr>
          <a:xfrm>
            <a:off x="5119346" y="1304043"/>
            <a:ext cx="1953303" cy="521368"/>
          </a:xfrm>
          <a:prstGeom prst="roundRect">
            <a:avLst>
              <a:gd name="adj" fmla="val 44690"/>
            </a:avLst>
          </a:prstGeom>
          <a:gradFill>
            <a:gsLst>
              <a:gs pos="0">
                <a:srgbClr val="FEEFAC"/>
              </a:gs>
              <a:gs pos="100000">
                <a:srgbClr val="E9BE61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3" name="TextBox 47">
            <a:extLst>
              <a:ext uri="{FF2B5EF4-FFF2-40B4-BE49-F238E27FC236}">
                <a16:creationId xmlns="" xmlns:a16="http://schemas.microsoft.com/office/drawing/2014/main" id="{724AD37F-6E9F-4078-8F49-F2F39D37AE26}"/>
              </a:ext>
            </a:extLst>
          </p:cNvPr>
          <p:cNvSpPr txBox="1"/>
          <p:nvPr/>
        </p:nvSpPr>
        <p:spPr>
          <a:xfrm>
            <a:off x="1622850" y="2020422"/>
            <a:ext cx="8946299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0" i="1" spc="-3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effectLst>
                  <a:outerShdw blurRad="254000" dist="114300" dir="5400000" algn="ctr" rotWithShape="0">
                    <a:srgbClr val="000000">
                      <a:alpha val="23000"/>
                    </a:srgbClr>
                  </a:outerShdw>
                </a:effectLst>
                <a:latin typeface="字魂143号-正酷超级黑" panose="00000500000000000000" pitchFamily="2" charset="-122"/>
                <a:ea typeface="字魂143号-正酷超级黑" panose="00000500000000000000" pitchFamily="2" charset="-122"/>
              </a:defRPr>
            </a:lvl1pPr>
          </a:lstStyle>
          <a:p>
            <a:r>
              <a:rPr lang="zh-CN" altLang="en-US" sz="6600" i="0" spc="0" dirty="0">
                <a:latin typeface="+mn-lt"/>
                <a:ea typeface="+mn-ea"/>
                <a:cs typeface="+mn-ea"/>
                <a:sym typeface="+mn-lt"/>
              </a:rPr>
              <a:t>为什么要学党史</a:t>
            </a:r>
          </a:p>
        </p:txBody>
      </p:sp>
      <p:pic>
        <p:nvPicPr>
          <p:cNvPr id="4" name="图片 3" descr="图片包含 室内, 食物, 桌子, 盘子&#10;&#10;描述已自动生成">
            <a:extLst>
              <a:ext uri="{FF2B5EF4-FFF2-40B4-BE49-F238E27FC236}">
                <a16:creationId xmlns="" xmlns:a16="http://schemas.microsoft.com/office/drawing/2014/main" id="{EAB56613-0894-4984-869D-0417A6277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0" y="1"/>
            <a:ext cx="3692098" cy="92891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2131099-D43F-4543-A72D-99764C1A691C}"/>
              </a:ext>
            </a:extLst>
          </p:cNvPr>
          <p:cNvSpPr/>
          <p:nvPr/>
        </p:nvSpPr>
        <p:spPr>
          <a:xfrm>
            <a:off x="3614897" y="3286926"/>
            <a:ext cx="4962201" cy="28408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不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忘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初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心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永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跟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党</a:t>
            </a:r>
            <a:r>
              <a:rPr lang="en-US" altLang="zh-CN" sz="1050" kern="0" dirty="0">
                <a:solidFill>
                  <a:srgbClr val="FEEFAC"/>
                </a:solidFill>
                <a:cs typeface="+mn-ea"/>
                <a:sym typeface="+mn-lt"/>
              </a:rPr>
              <a:t>/</a:t>
            </a:r>
            <a:r>
              <a:rPr lang="zh-CN" altLang="en-US" sz="1050" kern="0" dirty="0">
                <a:solidFill>
                  <a:srgbClr val="FEEFAC"/>
                </a:solidFill>
                <a:cs typeface="+mn-ea"/>
                <a:sym typeface="+mn-lt"/>
              </a:rPr>
              <a:t>走</a:t>
            </a:r>
            <a:endParaRPr lang="en-US" altLang="zh-CN" sz="1050" b="1" kern="0" dirty="0">
              <a:solidFill>
                <a:srgbClr val="FEEFAC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3957BB9-C0BD-467F-83E1-B9EDC12E63C9}"/>
              </a:ext>
            </a:extLst>
          </p:cNvPr>
          <p:cNvSpPr/>
          <p:nvPr/>
        </p:nvSpPr>
        <p:spPr>
          <a:xfrm>
            <a:off x="5080853" y="4640402"/>
            <a:ext cx="2030289" cy="309411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di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kern="0" dirty="0">
                <a:solidFill>
                  <a:srgbClr val="FEEFAC"/>
                </a:solidFill>
                <a:cs typeface="+mn-ea"/>
                <a:sym typeface="+mn-lt"/>
              </a:rPr>
              <a:t>1921 - 2021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DE031A7-3EF6-4CA6-9A16-94295A9073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28300" y="0"/>
            <a:ext cx="1647016" cy="194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159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heme/theme1.xml><?xml version="1.0" encoding="utf-8"?>
<a:theme xmlns:a="http://schemas.openxmlformats.org/drawingml/2006/main" name="小白PPT，www.xbdown.com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B232D"/>
      </a:accent1>
      <a:accent2>
        <a:srgbClr val="F6F0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fnakkg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5140</TotalTime>
  <Words>3381</Words>
  <Application>Microsoft Office PowerPoint</Application>
  <PresentationFormat>自定义</PresentationFormat>
  <Paragraphs>238</Paragraphs>
  <Slides>27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小白PPT，www.xbdown.com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建党100周年</dc:title>
  <dc:creator>小白PPT</dc:creator>
  <cp:keywords>www.xbdown.com</cp:keywords>
  <dc:description>www.1ppt.com</dc:description>
  <cp:lastModifiedBy>Administrator</cp:lastModifiedBy>
  <cp:revision>356</cp:revision>
  <dcterms:created xsi:type="dcterms:W3CDTF">2020-07-06T02:40:31Z</dcterms:created>
  <dcterms:modified xsi:type="dcterms:W3CDTF">2021-06-24T03:43:50Z</dcterms:modified>
</cp:coreProperties>
</file>