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2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1" r:id="rId18"/>
    <p:sldId id="283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8A14"/>
    <a:srgbClr val="FA594C"/>
    <a:srgbClr val="645B16"/>
    <a:srgbClr val="9CB21A"/>
    <a:srgbClr val="8DA117"/>
    <a:srgbClr val="4C96FA"/>
    <a:srgbClr val="F1F0EB"/>
    <a:srgbClr val="F3F3ED"/>
    <a:srgbClr val="B4BF69"/>
    <a:srgbClr val="FED9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6314" autoAdjust="0"/>
  </p:normalViewPr>
  <p:slideViewPr>
    <p:cSldViewPr snapToGrid="0">
      <p:cViewPr varScale="1">
        <p:scale>
          <a:sx n="158" d="100"/>
          <a:sy n="158" d="100"/>
        </p:scale>
        <p:origin x="-426" y="-7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1F5B3-890F-4DA8-9468-5B31840C3CF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952C6-1CDA-46AD-8815-909031E1F5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2011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7528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9427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4011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1272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9804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079843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8765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9504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56015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532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4100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2597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1901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1032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9321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8000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952C6-1CDA-46AD-8815-909031E1F51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88669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4F64932-58FA-443D-966C-ED65A02E3A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561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304ABC-1541-4036-A404-7B8A93983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8032257-1E9A-475B-82AC-ED95A5015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A36FFEE-1010-4F0B-A4FB-9F7B06117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B8967D8-313C-4750-A862-34A16E4B4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AF031A7-F44B-42A5-A8D3-F2803219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F327D4C-ECB1-4F4B-8C77-7B5B591E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271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5D8972-A6A5-4233-8D63-9E28DF76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99B69FE-188A-4239-B029-D452D6B75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B0ACD24-F179-46BD-87A3-609598D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8E0D3EF-478C-4E95-8EFE-FD566AB22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FC6B793-702D-4F64-9C19-170681C600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A8EEC5E-5659-427C-BE0A-3100FD81A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8593186-397B-4EF6-B2E3-1B5212312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27320BD-0C94-4AFF-B0C9-C5D6027A5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6520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87F41A6-9A71-451E-B5FC-03BD3069F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2F90CFF-A6E2-4A9E-954B-3C5DD2C9B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4CAFFFD-3293-43DC-A1D2-C5D1DDD0B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F0E9466-FA6C-4B70-B74A-36F386A71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9586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A1F3AFD-2DED-4601-8438-652DF6693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D2B38EF-8CEB-4921-822D-3D21C2C33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4412817-E7DF-45A4-971B-B30DF5396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4363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02EFE9-6617-4437-8CCC-9169D4D10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2FDCD0B-B65D-4B0A-B77C-C65AC1031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312166B-235D-48D6-83E3-6784167AD2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64B1D4E-5598-4E7F-8C6F-B23CB8D74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8453003-458D-4C03-A3F8-36CA8DA30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D113CEF-7359-4B9B-9EEC-B4C1C94F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6076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0AC5B40-7749-4828-AB42-87A26F97B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94F1A3C-DC70-415C-8C10-DBB5DF98A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44EFB02-B565-4BB3-AAF4-8716EB5ED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D210BD8-A3CD-40A4-BB07-EB94BE184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22799A0-A7CB-4E8E-A0DF-314143BF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5EEAFDD-8926-4C39-9DA4-837B2A20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76544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8917AD-9C7E-499B-88D2-410BC6F2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11C9ED4-133F-4F56-BF57-EB0032B95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3943A0B-683D-426D-A18B-C584E85F1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CC87013-F3FE-4464-861D-B1A8220F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72338E5-8950-4F6A-9670-7B3147233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6435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C019A14-149E-40C5-B47C-A6D17340E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37E9A0B-C77E-4FF0-819E-7C98BE93F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BC3F2E1-6AB1-4587-AF81-D53554006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D7E635-F477-4F4B-BBB1-C0C9C67D4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4A626C-A6EA-4F5A-B5E7-A32C9AAA4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002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4F64932-58FA-443D-966C-ED65A02E3A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B3CD4E7-FF7B-4C67-AA20-D7CBA746CD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586" y="230413"/>
            <a:ext cx="11928928" cy="692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709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62A9486-7852-4CE2-8A32-87D2AFD5E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9BFB8C9-E67C-4EEE-A375-2CD10C3FE3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586" y="230413"/>
            <a:ext cx="11928928" cy="692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54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A24064B-4391-443F-9335-42D0B4CAEF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D0B27FC-4D31-4203-BD3A-E1E414AE85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857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3141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87732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2F547FC-D550-45EF-A26F-34A5C09D62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F74325D-6F5B-47E5-BCDD-4ABCF1804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3AC817E-26D0-4A49-8890-BFAA0B0EB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3E36E24-8863-41A0-AF81-46C8322A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1FA5324-FBD1-40DB-BF50-6176EF169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0581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FC993E-812D-41BC-80AF-80980C61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98D293B-A01D-4E0B-B092-8461DD88E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2025C53-CBD8-4309-9B25-B73197608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5EA5793-7477-41BC-99DA-7496A92FF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FAE7A47-9CD2-4E25-B653-C6E8217DD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059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A8D10A1-AD26-4B18-AE90-2A271298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5067C4A-9885-44AD-99E9-F7EEF276C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335E10C-C33B-4AB1-9EDA-5E521D0AE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BECDF6D-8D7E-41A7-A976-60FE5113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B0C6DD7-3042-40B2-92B7-93DB5306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966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3C6A2AE-E56E-4C5D-9A84-697341C7A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320A126-530B-48AA-A7EC-551E1D12C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341A4CF-3491-4717-825D-CF09032D7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6F458-4768-4284-A834-65FDB68FFD76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3F98AF-D23A-4BD1-9F42-664D1CB1F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9E29130-DEC7-45B1-8A0A-27BBE25CA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AB871-BDEC-4364-9749-9B27FB6081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395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tags" Target="../tags/tag4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6" Type="http://schemas.openxmlformats.org/officeDocument/2006/relationships/image" Target="../media/image27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tags" Target="../tags/tag10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notesSlide" Target="../notesSlides/notesSlide17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8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BCBF630-7CF0-4398-BC6F-2EDB2CF87C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714" y="0"/>
            <a:ext cx="11974286" cy="6821714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E94BA87-28B7-4B8D-BAD1-AF48C3093188}"/>
              </a:ext>
            </a:extLst>
          </p:cNvPr>
          <p:cNvGrpSpPr/>
          <p:nvPr/>
        </p:nvGrpSpPr>
        <p:grpSpPr>
          <a:xfrm>
            <a:off x="1146629" y="736377"/>
            <a:ext cx="10189028" cy="6057112"/>
            <a:chOff x="1146629" y="736377"/>
            <a:chExt cx="10189028" cy="605711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563CD494-2A82-423C-899D-A6ED13DF6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46629" y="736377"/>
              <a:ext cx="10189028" cy="6057112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8B8BF317-AB5D-47E3-BDB1-F51C537C255A}"/>
                </a:ext>
              </a:extLst>
            </p:cNvPr>
            <p:cNvSpPr/>
            <p:nvPr/>
          </p:nvSpPr>
          <p:spPr>
            <a:xfrm>
              <a:off x="1770349" y="1296390"/>
              <a:ext cx="8717710" cy="4592178"/>
            </a:xfrm>
            <a:prstGeom prst="rect">
              <a:avLst/>
            </a:prstGeom>
            <a:pattFill prst="wdUpDiag">
              <a:fgClr>
                <a:srgbClr val="FED9D6"/>
              </a:fgClr>
              <a:bgClr>
                <a:schemeClr val="bg1"/>
              </a:bgClr>
            </a:pattFill>
            <a:ln>
              <a:noFill/>
            </a:ln>
            <a:effectLst>
              <a:softEdge rad="444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6AE8D79-E088-40EB-9314-15CE3F833D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3392" y="193221"/>
            <a:ext cx="3962400" cy="5867400"/>
          </a:xfrm>
          <a:prstGeom prst="rect">
            <a:avLst/>
          </a:prstGeom>
          <a:effectLst>
            <a:outerShdw blurRad="228600" sx="102000" sy="102000" algn="ctr" rotWithShape="0">
              <a:prstClr val="black">
                <a:alpha val="32000"/>
              </a:prstClr>
            </a:outerShdw>
          </a:effectLst>
        </p:spPr>
      </p:pic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AF18C8B-3C58-4D10-B5A4-6899DDA78E13}"/>
              </a:ext>
            </a:extLst>
          </p:cNvPr>
          <p:cNvSpPr/>
          <p:nvPr/>
        </p:nvSpPr>
        <p:spPr>
          <a:xfrm>
            <a:off x="7912100" y="2948214"/>
            <a:ext cx="3632200" cy="3873500"/>
          </a:xfrm>
          <a:custGeom>
            <a:avLst/>
            <a:gdLst>
              <a:gd name="connsiteX0" fmla="*/ 3632200 w 3632200"/>
              <a:gd name="connsiteY0" fmla="*/ 0 h 3873500"/>
              <a:gd name="connsiteX1" fmla="*/ 3213100 w 3632200"/>
              <a:gd name="connsiteY1" fmla="*/ 0 h 3873500"/>
              <a:gd name="connsiteX2" fmla="*/ 0 w 3632200"/>
              <a:gd name="connsiteY2" fmla="*/ 3873500 h 3873500"/>
              <a:gd name="connsiteX3" fmla="*/ 3619500 w 3632200"/>
              <a:gd name="connsiteY3" fmla="*/ 3873500 h 3873500"/>
              <a:gd name="connsiteX4" fmla="*/ 3632200 w 3632200"/>
              <a:gd name="connsiteY4" fmla="*/ 0 h 387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2200" h="3873500">
                <a:moveTo>
                  <a:pt x="3632200" y="0"/>
                </a:moveTo>
                <a:lnTo>
                  <a:pt x="3213100" y="0"/>
                </a:lnTo>
                <a:lnTo>
                  <a:pt x="0" y="3873500"/>
                </a:lnTo>
                <a:lnTo>
                  <a:pt x="3619500" y="3873500"/>
                </a:lnTo>
                <a:cubicBezTo>
                  <a:pt x="3623733" y="2582333"/>
                  <a:pt x="3627967" y="1291167"/>
                  <a:pt x="3632200" y="0"/>
                </a:cubicBezTo>
                <a:close/>
              </a:path>
            </a:pathLst>
          </a:custGeom>
          <a:solidFill>
            <a:srgbClr val="FA594C"/>
          </a:solidFill>
          <a:ln>
            <a:solidFill>
              <a:schemeClr val="bg1"/>
            </a:solidFill>
          </a:ln>
          <a:effectLst>
            <a:outerShdw blurRad="177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F8D6C478-92FB-48AB-8DCD-B4EA3D8B482C}"/>
              </a:ext>
            </a:extLst>
          </p:cNvPr>
          <p:cNvSpPr/>
          <p:nvPr/>
        </p:nvSpPr>
        <p:spPr>
          <a:xfrm flipH="1">
            <a:off x="647700" y="2948214"/>
            <a:ext cx="3632200" cy="3873500"/>
          </a:xfrm>
          <a:custGeom>
            <a:avLst/>
            <a:gdLst>
              <a:gd name="connsiteX0" fmla="*/ 3632200 w 3632200"/>
              <a:gd name="connsiteY0" fmla="*/ 0 h 3873500"/>
              <a:gd name="connsiteX1" fmla="*/ 3213100 w 3632200"/>
              <a:gd name="connsiteY1" fmla="*/ 0 h 3873500"/>
              <a:gd name="connsiteX2" fmla="*/ 0 w 3632200"/>
              <a:gd name="connsiteY2" fmla="*/ 3873500 h 3873500"/>
              <a:gd name="connsiteX3" fmla="*/ 3619500 w 3632200"/>
              <a:gd name="connsiteY3" fmla="*/ 3873500 h 3873500"/>
              <a:gd name="connsiteX4" fmla="*/ 3632200 w 3632200"/>
              <a:gd name="connsiteY4" fmla="*/ 0 h 387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2200" h="3873500">
                <a:moveTo>
                  <a:pt x="3632200" y="0"/>
                </a:moveTo>
                <a:lnTo>
                  <a:pt x="3213100" y="0"/>
                </a:lnTo>
                <a:lnTo>
                  <a:pt x="0" y="3873500"/>
                </a:lnTo>
                <a:lnTo>
                  <a:pt x="3619500" y="3873500"/>
                </a:lnTo>
                <a:cubicBezTo>
                  <a:pt x="3623733" y="2582333"/>
                  <a:pt x="3627967" y="1291167"/>
                  <a:pt x="3632200" y="0"/>
                </a:cubicBezTo>
                <a:close/>
              </a:path>
            </a:pathLst>
          </a:custGeom>
          <a:solidFill>
            <a:srgbClr val="FA594C"/>
          </a:solidFill>
          <a:ln>
            <a:solidFill>
              <a:schemeClr val="bg1"/>
            </a:solidFill>
          </a:ln>
          <a:effectLst>
            <a:outerShdw blurRad="177800" dist="381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5204722-7EB4-407A-81B3-14DE1F56722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9730" y="4293506"/>
            <a:ext cx="1457325" cy="2705100"/>
          </a:xfrm>
          <a:prstGeom prst="rect">
            <a:avLst/>
          </a:prstGeom>
        </p:spPr>
      </p:pic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D8B2F654-1156-4FD7-94FD-AD21957B36E1}"/>
              </a:ext>
            </a:extLst>
          </p:cNvPr>
          <p:cNvSpPr>
            <a:spLocks/>
          </p:cNvSpPr>
          <p:nvPr/>
        </p:nvSpPr>
        <p:spPr>
          <a:xfrm>
            <a:off x="2662237" y="5646056"/>
            <a:ext cx="6867524" cy="1175658"/>
          </a:xfrm>
          <a:custGeom>
            <a:avLst/>
            <a:gdLst>
              <a:gd name="connsiteX0" fmla="*/ 1062266 w 6867524"/>
              <a:gd name="connsiteY0" fmla="*/ 0 h 1175658"/>
              <a:gd name="connsiteX1" fmla="*/ 1075530 w 6867524"/>
              <a:gd name="connsiteY1" fmla="*/ 0 h 1175658"/>
              <a:gd name="connsiteX2" fmla="*/ 1533977 w 6867524"/>
              <a:gd name="connsiteY2" fmla="*/ 0 h 1175658"/>
              <a:gd name="connsiteX3" fmla="*/ 5333547 w 6867524"/>
              <a:gd name="connsiteY3" fmla="*/ 0 h 1175658"/>
              <a:gd name="connsiteX4" fmla="*/ 5791994 w 6867524"/>
              <a:gd name="connsiteY4" fmla="*/ 0 h 1175658"/>
              <a:gd name="connsiteX5" fmla="*/ 5805258 w 6867524"/>
              <a:gd name="connsiteY5" fmla="*/ 0 h 1175658"/>
              <a:gd name="connsiteX6" fmla="*/ 6867524 w 6867524"/>
              <a:gd name="connsiteY6" fmla="*/ 1175658 h 1175658"/>
              <a:gd name="connsiteX7" fmla="*/ 5791994 w 6867524"/>
              <a:gd name="connsiteY7" fmla="*/ 1175658 h 1175658"/>
              <a:gd name="connsiteX8" fmla="*/ 4271281 w 6867524"/>
              <a:gd name="connsiteY8" fmla="*/ 1175658 h 1175658"/>
              <a:gd name="connsiteX9" fmla="*/ 2596243 w 6867524"/>
              <a:gd name="connsiteY9" fmla="*/ 1175658 h 1175658"/>
              <a:gd name="connsiteX10" fmla="*/ 1075530 w 6867524"/>
              <a:gd name="connsiteY10" fmla="*/ 1175658 h 1175658"/>
              <a:gd name="connsiteX11" fmla="*/ 0 w 6867524"/>
              <a:gd name="connsiteY11" fmla="*/ 1175658 h 117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67524" h="1175658">
                <a:moveTo>
                  <a:pt x="1062266" y="0"/>
                </a:moveTo>
                <a:lnTo>
                  <a:pt x="1075530" y="0"/>
                </a:lnTo>
                <a:lnTo>
                  <a:pt x="1533977" y="0"/>
                </a:lnTo>
                <a:lnTo>
                  <a:pt x="5333547" y="0"/>
                </a:lnTo>
                <a:lnTo>
                  <a:pt x="5791994" y="0"/>
                </a:lnTo>
                <a:lnTo>
                  <a:pt x="5805258" y="0"/>
                </a:lnTo>
                <a:lnTo>
                  <a:pt x="6867524" y="1175658"/>
                </a:lnTo>
                <a:lnTo>
                  <a:pt x="5791994" y="1175658"/>
                </a:lnTo>
                <a:lnTo>
                  <a:pt x="4271281" y="1175658"/>
                </a:lnTo>
                <a:lnTo>
                  <a:pt x="2596243" y="1175658"/>
                </a:lnTo>
                <a:lnTo>
                  <a:pt x="1075530" y="1175658"/>
                </a:lnTo>
                <a:lnTo>
                  <a:pt x="0" y="1175658"/>
                </a:lnTo>
                <a:close/>
              </a:path>
            </a:pathLst>
          </a:custGeom>
          <a:solidFill>
            <a:srgbClr val="4C96FA"/>
          </a:solidFill>
          <a:ln>
            <a:solidFill>
              <a:schemeClr val="bg1"/>
            </a:solidFill>
          </a:ln>
          <a:effectLst>
            <a:outerShdw blurRad="2540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41CA96C-DE18-4263-90D7-72B38F5BA53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089" y="3725634"/>
            <a:ext cx="800100" cy="628650"/>
          </a:xfrm>
          <a:prstGeom prst="rect">
            <a:avLst/>
          </a:prstGeom>
        </p:spPr>
      </p:pic>
      <p:pic>
        <p:nvPicPr>
          <p:cNvPr id="11" name="PA-图片 10">
            <a:extLst>
              <a:ext uri="{FF2B5EF4-FFF2-40B4-BE49-F238E27FC236}">
                <a16:creationId xmlns:a16="http://schemas.microsoft.com/office/drawing/2014/main" xmlns="" id="{8F8509CA-7BDE-4598-831C-670045C10D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1612" y="5955393"/>
            <a:ext cx="3152775" cy="7239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4751CFA-D61A-4664-B225-52833C8CB5D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805" y="444498"/>
            <a:ext cx="699656" cy="44676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BCCFD66-73F5-4DFB-B0EA-3FE502F2268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938" y="1884118"/>
            <a:ext cx="1048596" cy="66958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49EACAD-1E70-4E60-991E-AFFD087E9B5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30465" y="413649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8BE08EE-BAE3-4977-95E8-D9128293800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1365" y="4636037"/>
            <a:ext cx="779659" cy="49785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6E0AD005-589F-49D2-A168-9C7B3535842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128" y="5890631"/>
            <a:ext cx="688490" cy="43963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sp>
        <p:nvSpPr>
          <p:cNvPr id="17" name="PA-文本框 16">
            <a:extLst>
              <a:ext uri="{FF2B5EF4-FFF2-40B4-BE49-F238E27FC236}">
                <a16:creationId xmlns:a16="http://schemas.microsoft.com/office/drawing/2014/main" xmlns="" id="{C8DD12B4-2420-406B-9211-D34FAACAA7C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00924" y="1280102"/>
            <a:ext cx="2601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chemeClr val="tx1">
                    <a:lumMod val="85000"/>
                    <a:lumOff val="15000"/>
                  </a:schemeClr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To my Dad</a:t>
            </a:r>
            <a:r>
              <a:rPr lang="zh-CN" altLang="en-US" sz="5400">
                <a:solidFill>
                  <a:schemeClr val="tx1">
                    <a:lumMod val="85000"/>
                    <a:lumOff val="15000"/>
                  </a:schemeClr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：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C2C4FBA-5681-4FA7-873E-EC8ABD8F2486}"/>
              </a:ext>
            </a:extLst>
          </p:cNvPr>
          <p:cNvSpPr txBox="1"/>
          <p:nvPr/>
        </p:nvSpPr>
        <p:spPr>
          <a:xfrm>
            <a:off x="2158644" y="2364750"/>
            <a:ext cx="4613764" cy="3322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11500" b="1">
                <a:solidFill>
                  <a:srgbClr val="788A14"/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父亲节</a:t>
            </a:r>
            <a:endParaRPr lang="en-US" altLang="zh-CN" sz="11500" b="1">
              <a:solidFill>
                <a:srgbClr val="788A14"/>
              </a:solidFill>
              <a:latin typeface="字魂65号-时光手札体" panose="00000500000000000000" pitchFamily="2" charset="-122"/>
              <a:ea typeface="字魂65号-时光手札体" panose="00000500000000000000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11500" b="1">
                <a:solidFill>
                  <a:srgbClr val="4C96FA"/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快乐</a:t>
            </a:r>
          </a:p>
        </p:txBody>
      </p:sp>
      <p:sp>
        <p:nvSpPr>
          <p:cNvPr id="20" name="PA-文本框 19">
            <a:extLst>
              <a:ext uri="{FF2B5EF4-FFF2-40B4-BE49-F238E27FC236}">
                <a16:creationId xmlns:a16="http://schemas.microsoft.com/office/drawing/2014/main" xmlns="" id="{597C6C28-7D2A-4806-B4B5-31B319467D0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83084" y="5875469"/>
            <a:ext cx="1143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>
                <a:solidFill>
                  <a:schemeClr val="bg1"/>
                </a:solidFill>
                <a:latin typeface="Colonna MT" panose="04020805060202030203" pitchFamily="82" charset="0"/>
                <a:ea typeface="字魂65号-时光手札体" panose="00000500000000000000" pitchFamily="2" charset="-122"/>
              </a:rPr>
              <a:t>6.16</a:t>
            </a:r>
            <a:endParaRPr lang="zh-CN" altLang="en-US" sz="5400" b="1">
              <a:solidFill>
                <a:schemeClr val="bg1"/>
              </a:solidFill>
              <a:latin typeface="Colonna MT" panose="04020805060202030203" pitchFamily="82" charset="0"/>
              <a:ea typeface="字魂65号-时光手札体" panose="00000500000000000000" pitchFamily="2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EF9C1A77-F975-42D1-873F-6388EE22C5D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915796" y="620828"/>
            <a:ext cx="4724572" cy="326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8162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9554"/>
    </mc:Choice>
    <mc:Fallback>
      <p:transition advTm="95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6224 -0.0497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-25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9167E-6 -2.22222E-6 L 0.07396 -0.0229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-115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1.11111E-6 L -0.03567 -0.1344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-673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2.22222E-6 L -0.04531 0.0828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6" y="41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1.48148E-6 L 0.0401 0.0726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5" y="363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4" presetClass="entr" presetSubtype="0" accel="100000" fill="hold" grpId="0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25"/>
                            </p:stCondLst>
                            <p:childTnLst>
                              <p:par>
                                <p:cTn id="8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775"/>
                            </p:stCondLst>
                            <p:childTnLst>
                              <p:par>
                                <p:cTn id="9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7" grpId="0"/>
      <p:bldP spid="19" grpId="0"/>
      <p:bldP spid="20" grpId="0"/>
    </p:bldLst>
  </p:timing>
  <p:extLst mod="1">
    <p:ext uri="{E180D4A7-C9FB-4DFB-919C-405C955672EB}">
      <p14:showEvtLst xmlns:p14="http://schemas.microsoft.com/office/powerpoint/2010/main" xmlns="">
        <p14:playEvt time="39" objId="18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6A484D0-11CD-4522-AA96-AE4C55E6353D}"/>
              </a:ext>
            </a:extLst>
          </p:cNvPr>
          <p:cNvGrpSpPr/>
          <p:nvPr/>
        </p:nvGrpSpPr>
        <p:grpSpPr>
          <a:xfrm>
            <a:off x="647703" y="577010"/>
            <a:ext cx="11169436" cy="5804741"/>
            <a:chOff x="647703" y="577010"/>
            <a:chExt cx="11169436" cy="5804741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3BE7702-8907-421B-9220-7A055CBCE269}"/>
                </a:ext>
              </a:extLst>
            </p:cNvPr>
            <p:cNvSpPr/>
            <p:nvPr/>
          </p:nvSpPr>
          <p:spPr>
            <a:xfrm>
              <a:off x="647703" y="581329"/>
              <a:ext cx="5451189" cy="5800422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D6174DFD-16A6-48CF-9C50-C780FA2F77E8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06D499F4-032A-415B-AEB2-F00C79DEBEDD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075E4BCB-680B-4EAB-A38C-27BAB75BAA1E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1F06387E-245F-43E5-8F55-EF91E84E4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131833" y="653130"/>
              <a:ext cx="5421538" cy="5718641"/>
            </a:xfrm>
            <a:prstGeom prst="rect">
              <a:avLst/>
            </a:prstGeom>
          </p:spPr>
        </p:pic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5D1F8E54-16FA-4D52-AD24-8EEE8EE3337C}"/>
                </a:ext>
              </a:extLst>
            </p:cNvPr>
            <p:cNvGrpSpPr/>
            <p:nvPr/>
          </p:nvGrpSpPr>
          <p:grpSpPr>
            <a:xfrm flipH="1">
              <a:off x="10520546" y="577010"/>
              <a:ext cx="1296593" cy="759326"/>
              <a:chOff x="195171" y="437096"/>
              <a:chExt cx="2107140" cy="1234008"/>
            </a:xfrm>
          </p:grpSpPr>
          <p:sp>
            <p:nvSpPr>
              <p:cNvPr id="18" name="梯形 17">
                <a:extLst>
                  <a:ext uri="{FF2B5EF4-FFF2-40B4-BE49-F238E27FC236}">
                    <a16:creationId xmlns:a16="http://schemas.microsoft.com/office/drawing/2014/main" xmlns="" id="{6F37849A-DB14-4DEB-8F28-C7EB5AD19AC1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84F27C5E-6C01-4A89-9A2E-134C5B5CE7A6}"/>
                  </a:ext>
                </a:extLst>
              </p:cNvPr>
              <p:cNvCxnSpPr>
                <a:stCxn id="18" idx="1"/>
                <a:endCxn id="18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圆: 空心 27">
            <a:extLst>
              <a:ext uri="{FF2B5EF4-FFF2-40B4-BE49-F238E27FC236}">
                <a16:creationId xmlns:a16="http://schemas.microsoft.com/office/drawing/2014/main" xmlns="" id="{FA92EBD1-AE0B-4FC5-891A-BC3C2C0B8066}"/>
              </a:ext>
            </a:extLst>
          </p:cNvPr>
          <p:cNvSpPr/>
          <p:nvPr/>
        </p:nvSpPr>
        <p:spPr>
          <a:xfrm>
            <a:off x="834209" y="982404"/>
            <a:ext cx="4986020" cy="4986020"/>
          </a:xfrm>
          <a:prstGeom prst="donut">
            <a:avLst>
              <a:gd name="adj" fmla="val 49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94A805B7-4566-433B-A6BC-EFF0859C5493}"/>
              </a:ext>
            </a:extLst>
          </p:cNvPr>
          <p:cNvSpPr txBox="1">
            <a:spLocks noChangeArrowheads="1"/>
          </p:cNvSpPr>
          <p:nvPr/>
        </p:nvSpPr>
        <p:spPr>
          <a:xfrm>
            <a:off x="1264644" y="2425985"/>
            <a:ext cx="4267200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>
                <a:solidFill>
                  <a:srgbClr val="788A14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</a:defRPr>
            </a:lvl1pPr>
          </a:lstStyle>
          <a:p>
            <a:r>
              <a:rPr lang="zh-CN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慢慢的</a:t>
            </a:r>
            <a:r>
              <a:rPr lang="en-US" altLang="zh-CN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我看懂了他悄逝的年华</a:t>
            </a:r>
            <a:r>
              <a:rPr lang="en-US" altLang="zh-CN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深沉而沧桑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67307B6-F358-401A-B2A4-961A0AF3A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14875" y="3200845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AEB07A3-3CF9-4D6E-A472-4FC48C678A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24971" y="6035872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0D95F77-59B0-44BB-A541-9772BEDCCEE2}"/>
              </a:ext>
            </a:extLst>
          </p:cNvPr>
          <p:cNvGrpSpPr/>
          <p:nvPr/>
        </p:nvGrpSpPr>
        <p:grpSpPr>
          <a:xfrm>
            <a:off x="6284074" y="1099595"/>
            <a:ext cx="4984455" cy="5112874"/>
            <a:chOff x="6284074" y="1099595"/>
            <a:chExt cx="4984455" cy="511287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471D1C8C-87FC-4094-86C1-9D6CAC684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284074" y="1255129"/>
              <a:ext cx="4984455" cy="4957340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6828300D-1A7E-4E95-A686-CE11628892AE}"/>
                </a:ext>
              </a:extLst>
            </p:cNvPr>
            <p:cNvSpPr/>
            <p:nvPr/>
          </p:nvSpPr>
          <p:spPr>
            <a:xfrm>
              <a:off x="6423261" y="2960267"/>
              <a:ext cx="752457" cy="752457"/>
            </a:xfrm>
            <a:prstGeom prst="ellipse">
              <a:avLst/>
            </a:prstGeom>
            <a:solidFill>
              <a:srgbClr val="FA594C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>
              <a:extLst>
                <a:ext uri="{FF2B5EF4-FFF2-40B4-BE49-F238E27FC236}">
                  <a16:creationId xmlns:a16="http://schemas.microsoft.com/office/drawing/2014/main" xmlns="" id="{2B75A265-7B8A-4265-A5E1-5A8113DDA236}"/>
                </a:ext>
              </a:extLst>
            </p:cNvPr>
            <p:cNvSpPr/>
            <p:nvPr/>
          </p:nvSpPr>
          <p:spPr>
            <a:xfrm rot="2875303">
              <a:off x="7160670" y="1166777"/>
              <a:ext cx="974146" cy="839781"/>
            </a:xfrm>
            <a:prstGeom prst="triangle">
              <a:avLst/>
            </a:prstGeom>
            <a:solidFill>
              <a:srgbClr val="4C96FA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C14EF26E-08B9-4A0D-AF2D-7E73EBB8CA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232" y="1753697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8AA2DB65-D2C3-4F05-8C0E-CBE29C99A6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470" y="230174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676451AD-DD55-4EE4-83FD-8C3738DD05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887" y="5971716"/>
            <a:ext cx="1273573" cy="81324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A5DDB15D-6281-4D74-8E42-43C61F7EA3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8136" y="1593071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28953F8D-9BDD-4C93-BC68-84D19BAB6901}"/>
              </a:ext>
            </a:extLst>
          </p:cNvPr>
          <p:cNvGrpSpPr/>
          <p:nvPr/>
        </p:nvGrpSpPr>
        <p:grpSpPr>
          <a:xfrm>
            <a:off x="2043620" y="-17771"/>
            <a:ext cx="481318" cy="1603926"/>
            <a:chOff x="7007562" y="424312"/>
            <a:chExt cx="350200" cy="1166994"/>
          </a:xfrm>
        </p:grpSpPr>
        <p:sp>
          <p:nvSpPr>
            <p:cNvPr id="41" name="星形: 五角 40">
              <a:extLst>
                <a:ext uri="{FF2B5EF4-FFF2-40B4-BE49-F238E27FC236}">
                  <a16:creationId xmlns:a16="http://schemas.microsoft.com/office/drawing/2014/main" xmlns="" id="{B27C6CCA-AFCF-4E21-808C-EB7B73A7AD38}"/>
                </a:ext>
              </a:extLst>
            </p:cNvPr>
            <p:cNvSpPr/>
            <p:nvPr/>
          </p:nvSpPr>
          <p:spPr>
            <a:xfrm>
              <a:off x="7007562" y="1241106"/>
              <a:ext cx="350200" cy="350200"/>
            </a:xfrm>
            <a:prstGeom prst="star5">
              <a:avLst/>
            </a:prstGeom>
            <a:noFill/>
            <a:ln w="2857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xmlns="" id="{5D2CE979-8ABA-4180-91C0-C4CE319C20BC}"/>
                </a:ext>
              </a:extLst>
            </p:cNvPr>
            <p:cNvCxnSpPr>
              <a:cxnSpLocks/>
              <a:stCxn id="41" idx="0"/>
            </p:cNvCxnSpPr>
            <p:nvPr/>
          </p:nvCxnSpPr>
          <p:spPr>
            <a:xfrm flipV="1">
              <a:off x="7182662" y="424312"/>
              <a:ext cx="0" cy="816793"/>
            </a:xfrm>
            <a:prstGeom prst="line">
              <a:avLst/>
            </a:prstGeom>
            <a:noFill/>
            <a:ln w="952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BD5386AE-5ADC-4A15-A05A-2E4DC75C69EF}"/>
              </a:ext>
            </a:extLst>
          </p:cNvPr>
          <p:cNvGrpSpPr/>
          <p:nvPr/>
        </p:nvGrpSpPr>
        <p:grpSpPr>
          <a:xfrm>
            <a:off x="2877136" y="0"/>
            <a:ext cx="481318" cy="2230598"/>
            <a:chOff x="7007562" y="-31646"/>
            <a:chExt cx="350200" cy="1622952"/>
          </a:xfrm>
        </p:grpSpPr>
        <p:sp>
          <p:nvSpPr>
            <p:cNvPr id="44" name="星形: 五角 43">
              <a:extLst>
                <a:ext uri="{FF2B5EF4-FFF2-40B4-BE49-F238E27FC236}">
                  <a16:creationId xmlns:a16="http://schemas.microsoft.com/office/drawing/2014/main" xmlns="" id="{DB46792D-D5E1-44B4-B35C-482484D4E06A}"/>
                </a:ext>
              </a:extLst>
            </p:cNvPr>
            <p:cNvSpPr/>
            <p:nvPr/>
          </p:nvSpPr>
          <p:spPr>
            <a:xfrm>
              <a:off x="7007562" y="1241106"/>
              <a:ext cx="350200" cy="350200"/>
            </a:xfrm>
            <a:prstGeom prst="star5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3EF658E5-4285-4C8E-A270-A4178545D729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7182662" y="-31646"/>
              <a:ext cx="0" cy="1272752"/>
            </a:xfrm>
            <a:prstGeom prst="lin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171192607"/>
      </p:ext>
    </p:extLst>
  </p:cSld>
  <p:clrMapOvr>
    <a:masterClrMapping/>
  </p:clrMapOvr>
  <p:transition spd="slow" advTm="650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1713E18-CA1B-482E-A96E-7B72640C8AED}"/>
              </a:ext>
            </a:extLst>
          </p:cNvPr>
          <p:cNvGrpSpPr/>
          <p:nvPr/>
        </p:nvGrpSpPr>
        <p:grpSpPr>
          <a:xfrm>
            <a:off x="374329" y="577010"/>
            <a:ext cx="11135500" cy="5804741"/>
            <a:chOff x="374329" y="577010"/>
            <a:chExt cx="11135500" cy="5804741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F050953F-7C25-40AF-8ABB-CEFF3F615171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26F598E0-D3D9-4428-A483-F5117E7F753C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4AFE47E7-49EE-4982-BC89-5A68C0CC927E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2AAAD238-BE6D-4437-811C-FB1E3D13FF09}"/>
                </a:ext>
              </a:extLst>
            </p:cNvPr>
            <p:cNvGrpSpPr/>
            <p:nvPr/>
          </p:nvGrpSpPr>
          <p:grpSpPr>
            <a:xfrm>
              <a:off x="374329" y="577010"/>
              <a:ext cx="1296593" cy="759326"/>
              <a:chOff x="195171" y="437096"/>
              <a:chExt cx="2107140" cy="1234008"/>
            </a:xfrm>
          </p:grpSpPr>
          <p:sp>
            <p:nvSpPr>
              <p:cNvPr id="12" name="梯形 11">
                <a:extLst>
                  <a:ext uri="{FF2B5EF4-FFF2-40B4-BE49-F238E27FC236}">
                    <a16:creationId xmlns:a16="http://schemas.microsoft.com/office/drawing/2014/main" xmlns="" id="{91B8F755-5DAE-44F3-A9AD-FC678299CF63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xmlns="" id="{96068981-5368-4F0E-8029-26E553232939}"/>
                  </a:ext>
                </a:extLst>
              </p:cNvPr>
              <p:cNvCxnSpPr>
                <a:stCxn id="12" idx="1"/>
                <a:endCxn id="12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03B78B32-ABEC-46CD-A660-927CE45F860B}"/>
                </a:ext>
              </a:extLst>
            </p:cNvPr>
            <p:cNvSpPr/>
            <p:nvPr/>
          </p:nvSpPr>
          <p:spPr>
            <a:xfrm>
              <a:off x="10755086" y="2206171"/>
              <a:ext cx="754743" cy="2133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29C20537-AE41-4CF4-8B34-6E47F95F69EE}"/>
              </a:ext>
            </a:extLst>
          </p:cNvPr>
          <p:cNvSpPr txBox="1">
            <a:spLocks noChangeArrowheads="1"/>
          </p:cNvSpPr>
          <p:nvPr/>
        </p:nvSpPr>
        <p:spPr>
          <a:xfrm>
            <a:off x="1559507" y="2565400"/>
            <a:ext cx="3886200" cy="32766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None/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正是这双手</a:t>
            </a:r>
            <a:r>
              <a:rPr lang="en-US" altLang="zh-CN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为我的未来而辛劳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CBAEE74-4A6D-4445-9680-F233B14044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6808" y="514307"/>
            <a:ext cx="7335306" cy="577014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E8636C7-2574-4B8B-9557-18E8E1F04F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83577" y="4475139"/>
            <a:ext cx="1016845" cy="649311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1B1378E-68EE-43D4-9AA1-078E136E82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1509" y="161070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F569D00-F67E-4C4B-ADFA-8F6CA1B5C8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4602" y="673355"/>
            <a:ext cx="532191" cy="33983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4A00499-219F-4CF4-A00F-26486770B2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088" y="173835"/>
            <a:ext cx="989779" cy="63202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C719A37-0DA6-4BE4-ADB0-C01B3DF9E7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371" y="3399380"/>
            <a:ext cx="748450" cy="47792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4BE2296-A621-4B7A-B052-75600407B6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8696" y="6122399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5DCCBEFE-969C-4BC4-A5A9-158D81EB2B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36092" y="843271"/>
            <a:ext cx="719217" cy="45925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36768737"/>
      </p:ext>
    </p:extLst>
  </p:cSld>
  <p:clrMapOvr>
    <a:masterClrMapping/>
  </p:clrMapOvr>
  <p:transition spd="slow" advTm="480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2A0012B-FD6E-4439-8B10-A4495F5870C4}"/>
              </a:ext>
            </a:extLst>
          </p:cNvPr>
          <p:cNvGrpSpPr/>
          <p:nvPr/>
        </p:nvGrpSpPr>
        <p:grpSpPr>
          <a:xfrm>
            <a:off x="6333806" y="1644253"/>
            <a:ext cx="4982361" cy="3510243"/>
            <a:chOff x="6400803" y="1758573"/>
            <a:chExt cx="4982361" cy="3510243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2E7DF479-7AE1-4798-9DD3-B00BD251AA28}"/>
                </a:ext>
              </a:extLst>
            </p:cNvPr>
            <p:cNvSpPr/>
            <p:nvPr/>
          </p:nvSpPr>
          <p:spPr>
            <a:xfrm>
              <a:off x="6400803" y="1862482"/>
              <a:ext cx="4891152" cy="3406334"/>
            </a:xfrm>
            <a:custGeom>
              <a:avLst/>
              <a:gdLst>
                <a:gd name="connsiteX0" fmla="*/ 814414 w 4891152"/>
                <a:gd name="connsiteY0" fmla="*/ 464509 h 3402534"/>
                <a:gd name="connsiteX1" fmla="*/ 1453042 w 4891152"/>
                <a:gd name="connsiteY1" fmla="*/ 52 h 3402534"/>
                <a:gd name="connsiteX2" fmla="*/ 2106185 w 4891152"/>
                <a:gd name="connsiteY2" fmla="*/ 493538 h 3402534"/>
                <a:gd name="connsiteX3" fmla="*/ 2889957 w 4891152"/>
                <a:gd name="connsiteY3" fmla="*/ 188738 h 3402534"/>
                <a:gd name="connsiteX4" fmla="*/ 3296357 w 4891152"/>
                <a:gd name="connsiteY4" fmla="*/ 885423 h 3402534"/>
                <a:gd name="connsiteX5" fmla="*/ 4167214 w 4891152"/>
                <a:gd name="connsiteY5" fmla="*/ 493538 h 3402534"/>
                <a:gd name="connsiteX6" fmla="*/ 4689728 w 4891152"/>
                <a:gd name="connsiteY6" fmla="*/ 1349881 h 3402534"/>
                <a:gd name="connsiteX7" fmla="*/ 4254300 w 4891152"/>
                <a:gd name="connsiteY7" fmla="*/ 1596623 h 3402534"/>
                <a:gd name="connsiteX8" fmla="*/ 4820357 w 4891152"/>
                <a:gd name="connsiteY8" fmla="*/ 2061081 h 3402534"/>
                <a:gd name="connsiteX9" fmla="*/ 4791328 w 4891152"/>
                <a:gd name="connsiteY9" fmla="*/ 2699709 h 3402534"/>
                <a:gd name="connsiteX10" fmla="*/ 3993042 w 4891152"/>
                <a:gd name="connsiteY10" fmla="*/ 3106109 h 3402534"/>
                <a:gd name="connsiteX11" fmla="*/ 3397957 w 4891152"/>
                <a:gd name="connsiteY11" fmla="*/ 2481995 h 3402534"/>
                <a:gd name="connsiteX12" fmla="*/ 2730300 w 4891152"/>
                <a:gd name="connsiteY12" fmla="*/ 3396395 h 3402534"/>
                <a:gd name="connsiteX13" fmla="*/ 1932014 w 4891152"/>
                <a:gd name="connsiteY13" fmla="*/ 2902909 h 3402534"/>
                <a:gd name="connsiteX14" fmla="*/ 1264357 w 4891152"/>
                <a:gd name="connsiteY14" fmla="*/ 3338338 h 3402534"/>
                <a:gd name="connsiteX15" fmla="*/ 408014 w 4891152"/>
                <a:gd name="connsiteY15" fmla="*/ 3265766 h 3402534"/>
                <a:gd name="connsiteX16" fmla="*/ 466071 w 4891152"/>
                <a:gd name="connsiteY16" fmla="*/ 2452966 h 3402534"/>
                <a:gd name="connsiteX17" fmla="*/ 45157 w 4891152"/>
                <a:gd name="connsiteY17" fmla="*/ 1930452 h 3402534"/>
                <a:gd name="connsiteX18" fmla="*/ 88700 w 4891152"/>
                <a:gd name="connsiteY18" fmla="*/ 914452 h 3402534"/>
                <a:gd name="connsiteX19" fmla="*/ 727328 w 4891152"/>
                <a:gd name="connsiteY19" fmla="*/ 812852 h 3402534"/>
                <a:gd name="connsiteX20" fmla="*/ 814414 w 4891152"/>
                <a:gd name="connsiteY20" fmla="*/ 464509 h 3402534"/>
                <a:gd name="connsiteX0" fmla="*/ 727328 w 4891152"/>
                <a:gd name="connsiteY0" fmla="*/ 816652 h 3406334"/>
                <a:gd name="connsiteX1" fmla="*/ 1453042 w 4891152"/>
                <a:gd name="connsiteY1" fmla="*/ 3852 h 3406334"/>
                <a:gd name="connsiteX2" fmla="*/ 2106185 w 4891152"/>
                <a:gd name="connsiteY2" fmla="*/ 497338 h 3406334"/>
                <a:gd name="connsiteX3" fmla="*/ 2889957 w 4891152"/>
                <a:gd name="connsiteY3" fmla="*/ 192538 h 3406334"/>
                <a:gd name="connsiteX4" fmla="*/ 3296357 w 4891152"/>
                <a:gd name="connsiteY4" fmla="*/ 889223 h 3406334"/>
                <a:gd name="connsiteX5" fmla="*/ 4167214 w 4891152"/>
                <a:gd name="connsiteY5" fmla="*/ 497338 h 3406334"/>
                <a:gd name="connsiteX6" fmla="*/ 4689728 w 4891152"/>
                <a:gd name="connsiteY6" fmla="*/ 1353681 h 3406334"/>
                <a:gd name="connsiteX7" fmla="*/ 4254300 w 4891152"/>
                <a:gd name="connsiteY7" fmla="*/ 1600423 h 3406334"/>
                <a:gd name="connsiteX8" fmla="*/ 4820357 w 4891152"/>
                <a:gd name="connsiteY8" fmla="*/ 2064881 h 3406334"/>
                <a:gd name="connsiteX9" fmla="*/ 4791328 w 4891152"/>
                <a:gd name="connsiteY9" fmla="*/ 2703509 h 3406334"/>
                <a:gd name="connsiteX10" fmla="*/ 3993042 w 4891152"/>
                <a:gd name="connsiteY10" fmla="*/ 3109909 h 3406334"/>
                <a:gd name="connsiteX11" fmla="*/ 3397957 w 4891152"/>
                <a:gd name="connsiteY11" fmla="*/ 2485795 h 3406334"/>
                <a:gd name="connsiteX12" fmla="*/ 2730300 w 4891152"/>
                <a:gd name="connsiteY12" fmla="*/ 3400195 h 3406334"/>
                <a:gd name="connsiteX13" fmla="*/ 1932014 w 4891152"/>
                <a:gd name="connsiteY13" fmla="*/ 2906709 h 3406334"/>
                <a:gd name="connsiteX14" fmla="*/ 1264357 w 4891152"/>
                <a:gd name="connsiteY14" fmla="*/ 3342138 h 3406334"/>
                <a:gd name="connsiteX15" fmla="*/ 408014 w 4891152"/>
                <a:gd name="connsiteY15" fmla="*/ 3269566 h 3406334"/>
                <a:gd name="connsiteX16" fmla="*/ 466071 w 4891152"/>
                <a:gd name="connsiteY16" fmla="*/ 2456766 h 3406334"/>
                <a:gd name="connsiteX17" fmla="*/ 45157 w 4891152"/>
                <a:gd name="connsiteY17" fmla="*/ 1934252 h 3406334"/>
                <a:gd name="connsiteX18" fmla="*/ 88700 w 4891152"/>
                <a:gd name="connsiteY18" fmla="*/ 918252 h 3406334"/>
                <a:gd name="connsiteX19" fmla="*/ 727328 w 4891152"/>
                <a:gd name="connsiteY19" fmla="*/ 816652 h 340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91152" h="3406334">
                  <a:moveTo>
                    <a:pt x="727328" y="816652"/>
                  </a:moveTo>
                  <a:cubicBezTo>
                    <a:pt x="954718" y="664252"/>
                    <a:pt x="1223233" y="57071"/>
                    <a:pt x="1453042" y="3852"/>
                  </a:cubicBezTo>
                  <a:cubicBezTo>
                    <a:pt x="1682851" y="-49367"/>
                    <a:pt x="1866699" y="465890"/>
                    <a:pt x="2106185" y="497338"/>
                  </a:cubicBezTo>
                  <a:cubicBezTo>
                    <a:pt x="2345671" y="528786"/>
                    <a:pt x="2691595" y="127224"/>
                    <a:pt x="2889957" y="192538"/>
                  </a:cubicBezTo>
                  <a:cubicBezTo>
                    <a:pt x="3088319" y="257852"/>
                    <a:pt x="3083481" y="838423"/>
                    <a:pt x="3296357" y="889223"/>
                  </a:cubicBezTo>
                  <a:cubicBezTo>
                    <a:pt x="3509233" y="940023"/>
                    <a:pt x="3934986" y="419928"/>
                    <a:pt x="4167214" y="497338"/>
                  </a:cubicBezTo>
                  <a:cubicBezTo>
                    <a:pt x="4399443" y="574748"/>
                    <a:pt x="4675214" y="1169834"/>
                    <a:pt x="4689728" y="1353681"/>
                  </a:cubicBezTo>
                  <a:cubicBezTo>
                    <a:pt x="4704242" y="1537529"/>
                    <a:pt x="4232529" y="1481890"/>
                    <a:pt x="4254300" y="1600423"/>
                  </a:cubicBezTo>
                  <a:cubicBezTo>
                    <a:pt x="4276071" y="1718956"/>
                    <a:pt x="4730852" y="1881034"/>
                    <a:pt x="4820357" y="2064881"/>
                  </a:cubicBezTo>
                  <a:cubicBezTo>
                    <a:pt x="4909862" y="2248728"/>
                    <a:pt x="4929214" y="2529338"/>
                    <a:pt x="4791328" y="2703509"/>
                  </a:cubicBezTo>
                  <a:cubicBezTo>
                    <a:pt x="4653442" y="2877680"/>
                    <a:pt x="4225271" y="3146195"/>
                    <a:pt x="3993042" y="3109909"/>
                  </a:cubicBezTo>
                  <a:cubicBezTo>
                    <a:pt x="3760814" y="3073623"/>
                    <a:pt x="3608414" y="2437414"/>
                    <a:pt x="3397957" y="2485795"/>
                  </a:cubicBezTo>
                  <a:cubicBezTo>
                    <a:pt x="3187500" y="2534176"/>
                    <a:pt x="2974624" y="3330043"/>
                    <a:pt x="2730300" y="3400195"/>
                  </a:cubicBezTo>
                  <a:cubicBezTo>
                    <a:pt x="2485976" y="3470347"/>
                    <a:pt x="2176338" y="2916385"/>
                    <a:pt x="1932014" y="2906709"/>
                  </a:cubicBezTo>
                  <a:cubicBezTo>
                    <a:pt x="1687690" y="2897033"/>
                    <a:pt x="1518357" y="3281662"/>
                    <a:pt x="1264357" y="3342138"/>
                  </a:cubicBezTo>
                  <a:cubicBezTo>
                    <a:pt x="1010357" y="3402614"/>
                    <a:pt x="541062" y="3417128"/>
                    <a:pt x="408014" y="3269566"/>
                  </a:cubicBezTo>
                  <a:cubicBezTo>
                    <a:pt x="274966" y="3122004"/>
                    <a:pt x="526547" y="2679318"/>
                    <a:pt x="466071" y="2456766"/>
                  </a:cubicBezTo>
                  <a:cubicBezTo>
                    <a:pt x="405595" y="2234214"/>
                    <a:pt x="108052" y="2190671"/>
                    <a:pt x="45157" y="1934252"/>
                  </a:cubicBezTo>
                  <a:cubicBezTo>
                    <a:pt x="-17738" y="1677833"/>
                    <a:pt x="-24995" y="1104519"/>
                    <a:pt x="88700" y="918252"/>
                  </a:cubicBezTo>
                  <a:cubicBezTo>
                    <a:pt x="202395" y="731985"/>
                    <a:pt x="499938" y="969052"/>
                    <a:pt x="727328" y="816652"/>
                  </a:cubicBezTo>
                  <a:close/>
                </a:path>
              </a:pathLst>
            </a:cu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FEC0DDE4-409C-454A-9BE3-FF489DA8336A}"/>
                </a:ext>
              </a:extLst>
            </p:cNvPr>
            <p:cNvSpPr/>
            <p:nvPr/>
          </p:nvSpPr>
          <p:spPr>
            <a:xfrm>
              <a:off x="6492012" y="1758573"/>
              <a:ext cx="4891152" cy="3406334"/>
            </a:xfrm>
            <a:custGeom>
              <a:avLst/>
              <a:gdLst>
                <a:gd name="connsiteX0" fmla="*/ 814414 w 4891152"/>
                <a:gd name="connsiteY0" fmla="*/ 464509 h 3402534"/>
                <a:gd name="connsiteX1" fmla="*/ 1453042 w 4891152"/>
                <a:gd name="connsiteY1" fmla="*/ 52 h 3402534"/>
                <a:gd name="connsiteX2" fmla="*/ 2106185 w 4891152"/>
                <a:gd name="connsiteY2" fmla="*/ 493538 h 3402534"/>
                <a:gd name="connsiteX3" fmla="*/ 2889957 w 4891152"/>
                <a:gd name="connsiteY3" fmla="*/ 188738 h 3402534"/>
                <a:gd name="connsiteX4" fmla="*/ 3296357 w 4891152"/>
                <a:gd name="connsiteY4" fmla="*/ 885423 h 3402534"/>
                <a:gd name="connsiteX5" fmla="*/ 4167214 w 4891152"/>
                <a:gd name="connsiteY5" fmla="*/ 493538 h 3402534"/>
                <a:gd name="connsiteX6" fmla="*/ 4689728 w 4891152"/>
                <a:gd name="connsiteY6" fmla="*/ 1349881 h 3402534"/>
                <a:gd name="connsiteX7" fmla="*/ 4254300 w 4891152"/>
                <a:gd name="connsiteY7" fmla="*/ 1596623 h 3402534"/>
                <a:gd name="connsiteX8" fmla="*/ 4820357 w 4891152"/>
                <a:gd name="connsiteY8" fmla="*/ 2061081 h 3402534"/>
                <a:gd name="connsiteX9" fmla="*/ 4791328 w 4891152"/>
                <a:gd name="connsiteY9" fmla="*/ 2699709 h 3402534"/>
                <a:gd name="connsiteX10" fmla="*/ 3993042 w 4891152"/>
                <a:gd name="connsiteY10" fmla="*/ 3106109 h 3402534"/>
                <a:gd name="connsiteX11" fmla="*/ 3397957 w 4891152"/>
                <a:gd name="connsiteY11" fmla="*/ 2481995 h 3402534"/>
                <a:gd name="connsiteX12" fmla="*/ 2730300 w 4891152"/>
                <a:gd name="connsiteY12" fmla="*/ 3396395 h 3402534"/>
                <a:gd name="connsiteX13" fmla="*/ 1932014 w 4891152"/>
                <a:gd name="connsiteY13" fmla="*/ 2902909 h 3402534"/>
                <a:gd name="connsiteX14" fmla="*/ 1264357 w 4891152"/>
                <a:gd name="connsiteY14" fmla="*/ 3338338 h 3402534"/>
                <a:gd name="connsiteX15" fmla="*/ 408014 w 4891152"/>
                <a:gd name="connsiteY15" fmla="*/ 3265766 h 3402534"/>
                <a:gd name="connsiteX16" fmla="*/ 466071 w 4891152"/>
                <a:gd name="connsiteY16" fmla="*/ 2452966 h 3402534"/>
                <a:gd name="connsiteX17" fmla="*/ 45157 w 4891152"/>
                <a:gd name="connsiteY17" fmla="*/ 1930452 h 3402534"/>
                <a:gd name="connsiteX18" fmla="*/ 88700 w 4891152"/>
                <a:gd name="connsiteY18" fmla="*/ 914452 h 3402534"/>
                <a:gd name="connsiteX19" fmla="*/ 727328 w 4891152"/>
                <a:gd name="connsiteY19" fmla="*/ 812852 h 3402534"/>
                <a:gd name="connsiteX20" fmla="*/ 814414 w 4891152"/>
                <a:gd name="connsiteY20" fmla="*/ 464509 h 3402534"/>
                <a:gd name="connsiteX0" fmla="*/ 727328 w 4891152"/>
                <a:gd name="connsiteY0" fmla="*/ 816652 h 3406334"/>
                <a:gd name="connsiteX1" fmla="*/ 1453042 w 4891152"/>
                <a:gd name="connsiteY1" fmla="*/ 3852 h 3406334"/>
                <a:gd name="connsiteX2" fmla="*/ 2106185 w 4891152"/>
                <a:gd name="connsiteY2" fmla="*/ 497338 h 3406334"/>
                <a:gd name="connsiteX3" fmla="*/ 2889957 w 4891152"/>
                <a:gd name="connsiteY3" fmla="*/ 192538 h 3406334"/>
                <a:gd name="connsiteX4" fmla="*/ 3296357 w 4891152"/>
                <a:gd name="connsiteY4" fmla="*/ 889223 h 3406334"/>
                <a:gd name="connsiteX5" fmla="*/ 4167214 w 4891152"/>
                <a:gd name="connsiteY5" fmla="*/ 497338 h 3406334"/>
                <a:gd name="connsiteX6" fmla="*/ 4689728 w 4891152"/>
                <a:gd name="connsiteY6" fmla="*/ 1353681 h 3406334"/>
                <a:gd name="connsiteX7" fmla="*/ 4254300 w 4891152"/>
                <a:gd name="connsiteY7" fmla="*/ 1600423 h 3406334"/>
                <a:gd name="connsiteX8" fmla="*/ 4820357 w 4891152"/>
                <a:gd name="connsiteY8" fmla="*/ 2064881 h 3406334"/>
                <a:gd name="connsiteX9" fmla="*/ 4791328 w 4891152"/>
                <a:gd name="connsiteY9" fmla="*/ 2703509 h 3406334"/>
                <a:gd name="connsiteX10" fmla="*/ 3993042 w 4891152"/>
                <a:gd name="connsiteY10" fmla="*/ 3109909 h 3406334"/>
                <a:gd name="connsiteX11" fmla="*/ 3397957 w 4891152"/>
                <a:gd name="connsiteY11" fmla="*/ 2485795 h 3406334"/>
                <a:gd name="connsiteX12" fmla="*/ 2730300 w 4891152"/>
                <a:gd name="connsiteY12" fmla="*/ 3400195 h 3406334"/>
                <a:gd name="connsiteX13" fmla="*/ 1932014 w 4891152"/>
                <a:gd name="connsiteY13" fmla="*/ 2906709 h 3406334"/>
                <a:gd name="connsiteX14" fmla="*/ 1264357 w 4891152"/>
                <a:gd name="connsiteY14" fmla="*/ 3342138 h 3406334"/>
                <a:gd name="connsiteX15" fmla="*/ 408014 w 4891152"/>
                <a:gd name="connsiteY15" fmla="*/ 3269566 h 3406334"/>
                <a:gd name="connsiteX16" fmla="*/ 466071 w 4891152"/>
                <a:gd name="connsiteY16" fmla="*/ 2456766 h 3406334"/>
                <a:gd name="connsiteX17" fmla="*/ 45157 w 4891152"/>
                <a:gd name="connsiteY17" fmla="*/ 1934252 h 3406334"/>
                <a:gd name="connsiteX18" fmla="*/ 88700 w 4891152"/>
                <a:gd name="connsiteY18" fmla="*/ 918252 h 3406334"/>
                <a:gd name="connsiteX19" fmla="*/ 727328 w 4891152"/>
                <a:gd name="connsiteY19" fmla="*/ 816652 h 340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91152" h="3406334">
                  <a:moveTo>
                    <a:pt x="727328" y="816652"/>
                  </a:moveTo>
                  <a:cubicBezTo>
                    <a:pt x="954718" y="664252"/>
                    <a:pt x="1223233" y="57071"/>
                    <a:pt x="1453042" y="3852"/>
                  </a:cubicBezTo>
                  <a:cubicBezTo>
                    <a:pt x="1682851" y="-49367"/>
                    <a:pt x="1866699" y="465890"/>
                    <a:pt x="2106185" y="497338"/>
                  </a:cubicBezTo>
                  <a:cubicBezTo>
                    <a:pt x="2345671" y="528786"/>
                    <a:pt x="2691595" y="127224"/>
                    <a:pt x="2889957" y="192538"/>
                  </a:cubicBezTo>
                  <a:cubicBezTo>
                    <a:pt x="3088319" y="257852"/>
                    <a:pt x="3083481" y="838423"/>
                    <a:pt x="3296357" y="889223"/>
                  </a:cubicBezTo>
                  <a:cubicBezTo>
                    <a:pt x="3509233" y="940023"/>
                    <a:pt x="3934986" y="419928"/>
                    <a:pt x="4167214" y="497338"/>
                  </a:cubicBezTo>
                  <a:cubicBezTo>
                    <a:pt x="4399443" y="574748"/>
                    <a:pt x="4675214" y="1169834"/>
                    <a:pt x="4689728" y="1353681"/>
                  </a:cubicBezTo>
                  <a:cubicBezTo>
                    <a:pt x="4704242" y="1537529"/>
                    <a:pt x="4232529" y="1481890"/>
                    <a:pt x="4254300" y="1600423"/>
                  </a:cubicBezTo>
                  <a:cubicBezTo>
                    <a:pt x="4276071" y="1718956"/>
                    <a:pt x="4730852" y="1881034"/>
                    <a:pt x="4820357" y="2064881"/>
                  </a:cubicBezTo>
                  <a:cubicBezTo>
                    <a:pt x="4909862" y="2248728"/>
                    <a:pt x="4929214" y="2529338"/>
                    <a:pt x="4791328" y="2703509"/>
                  </a:cubicBezTo>
                  <a:cubicBezTo>
                    <a:pt x="4653442" y="2877680"/>
                    <a:pt x="4225271" y="3146195"/>
                    <a:pt x="3993042" y="3109909"/>
                  </a:cubicBezTo>
                  <a:cubicBezTo>
                    <a:pt x="3760814" y="3073623"/>
                    <a:pt x="3608414" y="2437414"/>
                    <a:pt x="3397957" y="2485795"/>
                  </a:cubicBezTo>
                  <a:cubicBezTo>
                    <a:pt x="3187500" y="2534176"/>
                    <a:pt x="2974624" y="3330043"/>
                    <a:pt x="2730300" y="3400195"/>
                  </a:cubicBezTo>
                  <a:cubicBezTo>
                    <a:pt x="2485976" y="3470347"/>
                    <a:pt x="2176338" y="2916385"/>
                    <a:pt x="1932014" y="2906709"/>
                  </a:cubicBezTo>
                  <a:cubicBezTo>
                    <a:pt x="1687690" y="2897033"/>
                    <a:pt x="1518357" y="3281662"/>
                    <a:pt x="1264357" y="3342138"/>
                  </a:cubicBezTo>
                  <a:cubicBezTo>
                    <a:pt x="1010357" y="3402614"/>
                    <a:pt x="541062" y="3417128"/>
                    <a:pt x="408014" y="3269566"/>
                  </a:cubicBezTo>
                  <a:cubicBezTo>
                    <a:pt x="274966" y="3122004"/>
                    <a:pt x="526547" y="2679318"/>
                    <a:pt x="466071" y="2456766"/>
                  </a:cubicBezTo>
                  <a:cubicBezTo>
                    <a:pt x="405595" y="2234214"/>
                    <a:pt x="108052" y="2190671"/>
                    <a:pt x="45157" y="1934252"/>
                  </a:cubicBezTo>
                  <a:cubicBezTo>
                    <a:pt x="-17738" y="1677833"/>
                    <a:pt x="-24995" y="1104519"/>
                    <a:pt x="88700" y="918252"/>
                  </a:cubicBezTo>
                  <a:cubicBezTo>
                    <a:pt x="202395" y="731985"/>
                    <a:pt x="499938" y="969052"/>
                    <a:pt x="727328" y="816652"/>
                  </a:cubicBezTo>
                  <a:close/>
                </a:path>
              </a:pathLst>
            </a:custGeom>
            <a:noFill/>
            <a:ln>
              <a:solidFill>
                <a:srgbClr val="8DA1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2169EED6-C0C6-4D99-A9CD-8B522BF08A30}"/>
              </a:ext>
            </a:extLst>
          </p:cNvPr>
          <p:cNvSpPr txBox="1">
            <a:spLocks noChangeArrowheads="1"/>
          </p:cNvSpPr>
          <p:nvPr/>
        </p:nvSpPr>
        <p:spPr>
          <a:xfrm>
            <a:off x="6997700" y="2697611"/>
            <a:ext cx="3886200" cy="15081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>
                <a:solidFill>
                  <a:schemeClr val="bg1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</a:defRPr>
            </a:lvl1pPr>
          </a:lstStyle>
          <a:p>
            <a:r>
              <a: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正是这双手</a:t>
            </a:r>
            <a:r>
              <a:rPr lang="en-US" altLang="zh-CN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为我的成功而掩面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763C502-1203-4731-BE58-F2D5918931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1202" y="489199"/>
            <a:ext cx="6279901" cy="627990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5C89441-2AB0-4063-99CD-45D46778749C}"/>
              </a:ext>
            </a:extLst>
          </p:cNvPr>
          <p:cNvGrpSpPr/>
          <p:nvPr/>
        </p:nvGrpSpPr>
        <p:grpSpPr>
          <a:xfrm>
            <a:off x="4384602" y="580834"/>
            <a:ext cx="3422797" cy="5800917"/>
            <a:chOff x="4287463" y="327754"/>
            <a:chExt cx="3422797" cy="6185521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7C897053-9900-45DC-95C1-242C9CC54523}"/>
                </a:ext>
              </a:extLst>
            </p:cNvPr>
            <p:cNvSpPr/>
            <p:nvPr/>
          </p:nvSpPr>
          <p:spPr>
            <a:xfrm>
              <a:off x="5997293" y="327754"/>
              <a:ext cx="1712967" cy="6181883"/>
            </a:xfrm>
            <a:prstGeom prst="rect">
              <a:avLst/>
            </a:prstGeom>
            <a:gradFill>
              <a:gsLst>
                <a:gs pos="0">
                  <a:schemeClr val="tx1">
                    <a:alpha val="22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341CD786-5B43-48BF-BF9C-1C412937FD84}"/>
                </a:ext>
              </a:extLst>
            </p:cNvPr>
            <p:cNvSpPr/>
            <p:nvPr/>
          </p:nvSpPr>
          <p:spPr>
            <a:xfrm flipH="1">
              <a:off x="4287463" y="331392"/>
              <a:ext cx="1712967" cy="6181883"/>
            </a:xfrm>
            <a:prstGeom prst="rect">
              <a:avLst/>
            </a:prstGeom>
            <a:gradFill>
              <a:gsLst>
                <a:gs pos="0">
                  <a:schemeClr val="tx1">
                    <a:alpha val="10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AA3940B-B5D5-4427-9186-424ADC03E0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84829" y="2901370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D96C3D8-63DB-4890-8577-966813E88A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963" y="1461273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1B9315B-BFA8-4162-858E-5E6D54D50E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8078" y="390571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60B7581-202A-4ED5-A058-302B85A264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97781" y="1120841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FDE1C15-527E-490F-865D-4CA3DD9ADA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76002" y="6042440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FA8F43E-BC8C-40EE-8915-6B326ACFEB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8922" y="6113492"/>
            <a:ext cx="723406" cy="46193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5A5901F7-C84A-4E33-B093-5D063AC27B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927" y="5201950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07182990"/>
      </p:ext>
    </p:extLst>
  </p:cSld>
  <p:clrMapOvr>
    <a:masterClrMapping/>
  </p:clrMapOvr>
  <p:transition spd="slow" advTm="555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AAE7BFE-6ED0-4DF3-A214-3472C315CEF3}"/>
              </a:ext>
            </a:extLst>
          </p:cNvPr>
          <p:cNvGrpSpPr/>
          <p:nvPr/>
        </p:nvGrpSpPr>
        <p:grpSpPr>
          <a:xfrm>
            <a:off x="647703" y="577010"/>
            <a:ext cx="11169436" cy="5804741"/>
            <a:chOff x="647703" y="577010"/>
            <a:chExt cx="11169436" cy="5804741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ECD3D96-E824-4EDC-A77D-D3F0BB01259C}"/>
                </a:ext>
              </a:extLst>
            </p:cNvPr>
            <p:cNvSpPr/>
            <p:nvPr/>
          </p:nvSpPr>
          <p:spPr>
            <a:xfrm>
              <a:off x="647703" y="581329"/>
              <a:ext cx="5451189" cy="5800422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67526B42-08AE-4903-A3A2-5AA71783D44B}"/>
                </a:ext>
              </a:extLst>
            </p:cNvPr>
            <p:cNvSpPr/>
            <p:nvPr/>
          </p:nvSpPr>
          <p:spPr>
            <a:xfrm>
              <a:off x="647703" y="2677355"/>
              <a:ext cx="5446729" cy="1442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F33CAA86-A12D-4897-A1CE-BC3AAF173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131833" y="653130"/>
              <a:ext cx="5421538" cy="5718641"/>
            </a:xfrm>
            <a:prstGeom prst="rect">
              <a:avLst/>
            </a:prstGeom>
          </p:spPr>
        </p:pic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AD1BF2F8-7A8D-4270-BC65-581073DA84E4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31CD0919-398F-4141-B9BF-F812F270B1D4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xmlns="" id="{AE7C2D4B-B493-424E-94D7-33B7FB2FF53E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8197FC0-DC26-42D3-9AEF-8DEC755D7EC1}"/>
                </a:ext>
              </a:extLst>
            </p:cNvPr>
            <p:cNvGrpSpPr/>
            <p:nvPr/>
          </p:nvGrpSpPr>
          <p:grpSpPr>
            <a:xfrm flipH="1">
              <a:off x="10520546" y="577010"/>
              <a:ext cx="1296593" cy="759326"/>
              <a:chOff x="195171" y="437096"/>
              <a:chExt cx="2107140" cy="1234008"/>
            </a:xfrm>
          </p:grpSpPr>
          <p:sp>
            <p:nvSpPr>
              <p:cNvPr id="15" name="梯形 14">
                <a:extLst>
                  <a:ext uri="{FF2B5EF4-FFF2-40B4-BE49-F238E27FC236}">
                    <a16:creationId xmlns:a16="http://schemas.microsoft.com/office/drawing/2014/main" xmlns="" id="{4EB54DA9-E08B-454C-8C15-E99899C230A2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F849273D-9869-4283-B2FE-7A3BE527CF6B}"/>
                  </a:ext>
                </a:extLst>
              </p:cNvPr>
              <p:cNvCxnSpPr>
                <a:stCxn id="15" idx="1"/>
                <a:endCxn id="15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C055763-B31F-4F95-9CC5-B264BDBB62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14875" y="3200845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72229D9-ECCB-4027-86B6-1C511AC39A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24971" y="6035872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58B3D728-FD36-4814-A617-9B3CF8DCBA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232" y="1753697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F7DE68-B73F-4A65-84E7-1FA1741FB2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470" y="230174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34ABD7D-B4DC-4835-8C60-B9964F49AA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888" y="5971717"/>
            <a:ext cx="1052062" cy="67179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66A8C5E-B50F-4BB7-BABB-303AFD5A43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8136" y="1593071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93DDF3E-F10F-4E19-A549-1BB4800981BE}"/>
              </a:ext>
            </a:extLst>
          </p:cNvPr>
          <p:cNvGrpSpPr/>
          <p:nvPr/>
        </p:nvGrpSpPr>
        <p:grpSpPr>
          <a:xfrm>
            <a:off x="2043620" y="-17771"/>
            <a:ext cx="481318" cy="1603926"/>
            <a:chOff x="7007562" y="424312"/>
            <a:chExt cx="350200" cy="1166994"/>
          </a:xfrm>
        </p:grpSpPr>
        <p:sp>
          <p:nvSpPr>
            <p:cNvPr id="23" name="星形: 五角 22">
              <a:extLst>
                <a:ext uri="{FF2B5EF4-FFF2-40B4-BE49-F238E27FC236}">
                  <a16:creationId xmlns:a16="http://schemas.microsoft.com/office/drawing/2014/main" xmlns="" id="{75FDC22C-14EF-4D95-B55C-72B8FC29C912}"/>
                </a:ext>
              </a:extLst>
            </p:cNvPr>
            <p:cNvSpPr/>
            <p:nvPr/>
          </p:nvSpPr>
          <p:spPr>
            <a:xfrm>
              <a:off x="7007562" y="1241106"/>
              <a:ext cx="350200" cy="350200"/>
            </a:xfrm>
            <a:prstGeom prst="star5">
              <a:avLst/>
            </a:prstGeom>
            <a:noFill/>
            <a:ln w="2857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A11E6B4F-C83C-43CB-A48E-1AC92898ED05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flipV="1">
              <a:off x="7182662" y="424312"/>
              <a:ext cx="0" cy="816793"/>
            </a:xfrm>
            <a:prstGeom prst="line">
              <a:avLst/>
            </a:prstGeom>
            <a:noFill/>
            <a:ln w="952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0BDB8F5-A324-4200-820C-40D2AA18C94F}"/>
              </a:ext>
            </a:extLst>
          </p:cNvPr>
          <p:cNvGrpSpPr/>
          <p:nvPr/>
        </p:nvGrpSpPr>
        <p:grpSpPr>
          <a:xfrm>
            <a:off x="2877136" y="0"/>
            <a:ext cx="481318" cy="2230598"/>
            <a:chOff x="7007562" y="-31646"/>
            <a:chExt cx="350200" cy="1622952"/>
          </a:xfrm>
        </p:grpSpPr>
        <p:sp>
          <p:nvSpPr>
            <p:cNvPr id="26" name="星形: 五角 25">
              <a:extLst>
                <a:ext uri="{FF2B5EF4-FFF2-40B4-BE49-F238E27FC236}">
                  <a16:creationId xmlns:a16="http://schemas.microsoft.com/office/drawing/2014/main" xmlns="" id="{EEB21AE8-6FB8-4BE1-B4DC-527F67E0BC94}"/>
                </a:ext>
              </a:extLst>
            </p:cNvPr>
            <p:cNvSpPr/>
            <p:nvPr/>
          </p:nvSpPr>
          <p:spPr>
            <a:xfrm>
              <a:off x="7007562" y="1241106"/>
              <a:ext cx="350200" cy="350200"/>
            </a:xfrm>
            <a:prstGeom prst="star5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853CE0F5-1B77-42BF-A53F-5A25A531645B}"/>
                </a:ext>
              </a:extLst>
            </p:cNvPr>
            <p:cNvCxnSpPr>
              <a:cxnSpLocks/>
              <a:stCxn id="26" idx="0"/>
            </p:cNvCxnSpPr>
            <p:nvPr/>
          </p:nvCxnSpPr>
          <p:spPr>
            <a:xfrm flipV="1">
              <a:off x="7182662" y="-31646"/>
              <a:ext cx="0" cy="1272752"/>
            </a:xfrm>
            <a:prstGeom prst="lin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PA-矩形 3">
            <a:extLst>
              <a:ext uri="{FF2B5EF4-FFF2-40B4-BE49-F238E27FC236}">
                <a16:creationId xmlns:a16="http://schemas.microsoft.com/office/drawing/2014/main" xmlns="" id="{65724E8F-5205-457E-B1B9-A2205889CDA1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810673" y="2705100"/>
            <a:ext cx="5195364" cy="106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None/>
              <a:defRPr sz="3200">
                <a:solidFill>
                  <a:srgbClr val="FA594C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当我们放飞梦想，成为栋梁</a:t>
            </a:r>
            <a:r>
              <a:rPr lang="en-US" altLang="zh-CN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他那微驼的背影，有些凄凉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C95BDB7-30DE-4476-B56D-2444D2438C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31" r="26254" b="3507"/>
          <a:stretch/>
        </p:blipFill>
        <p:spPr>
          <a:xfrm>
            <a:off x="5990608" y="775993"/>
            <a:ext cx="4646220" cy="549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450614"/>
      </p:ext>
    </p:extLst>
  </p:cSld>
  <p:clrMapOvr>
    <a:masterClrMapping/>
  </p:clrMapOvr>
  <p:transition spd="slow" advTm="471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EBB97E0-AA71-465C-A21E-3B219CF0FE7E}"/>
              </a:ext>
            </a:extLst>
          </p:cNvPr>
          <p:cNvGrpSpPr/>
          <p:nvPr/>
        </p:nvGrpSpPr>
        <p:grpSpPr>
          <a:xfrm>
            <a:off x="1712527" y="1060704"/>
            <a:ext cx="2475806" cy="4837176"/>
            <a:chOff x="1712527" y="1060704"/>
            <a:chExt cx="2475806" cy="4837176"/>
          </a:xfrm>
        </p:grpSpPr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20D813CF-DE5F-4AF0-A2DD-D59C88941427}"/>
                </a:ext>
              </a:extLst>
            </p:cNvPr>
            <p:cNvSpPr/>
            <p:nvPr/>
          </p:nvSpPr>
          <p:spPr>
            <a:xfrm>
              <a:off x="1712527" y="1060704"/>
              <a:ext cx="2475806" cy="4837176"/>
            </a:xfrm>
            <a:prstGeom prst="roundRect">
              <a:avLst/>
            </a:prstGeom>
            <a:pattFill prst="wdUpDiag">
              <a:fgClr>
                <a:srgbClr val="FED9D6"/>
              </a:fgClr>
              <a:bgClr>
                <a:schemeClr val="bg1"/>
              </a:bgClr>
            </a:pattFill>
            <a:ln>
              <a:noFill/>
            </a:ln>
            <a:effectLst>
              <a:softEdge rad="444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endParaRPr>
            </a:p>
          </p:txBody>
        </p:sp>
        <p:sp>
          <p:nvSpPr>
            <p:cNvPr id="2" name="Rectangle 3">
              <a:extLst>
                <a:ext uri="{FF2B5EF4-FFF2-40B4-BE49-F238E27FC236}">
                  <a16:creationId xmlns:a16="http://schemas.microsoft.com/office/drawing/2014/main" xmlns="" id="{6E7147A5-97C3-4C98-A25C-DEEB351DA0EE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366014" y="1488930"/>
              <a:ext cx="1661993" cy="403404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8DA117"/>
                  </a:solidFill>
                  <a:latin typeface="手札体-简粗体" panose="03000700000000000000" pitchFamily="66" charset="-122"/>
                  <a:ea typeface="手札体-简粗体" panose="03000700000000000000" pitchFamily="66" charset="-122"/>
                </a:defRPr>
              </a:lvl1pPr>
            </a:lstStyle>
            <a:p>
              <a:r>
                <a:rPr lang="en-US" altLang="zh-CN">
                  <a:latin typeface="华康娃娃体W5(P)" panose="040B0500000000000000" pitchFamily="82" charset="-122"/>
                  <a:ea typeface="华康娃娃体W5(P)" panose="040B0500000000000000" pitchFamily="82" charset="-122"/>
                </a:rPr>
                <a:t/>
              </a:r>
              <a:br>
                <a:rPr lang="en-US" altLang="zh-CN">
                  <a:latin typeface="华康娃娃体W5(P)" panose="040B0500000000000000" pitchFamily="82" charset="-122"/>
                  <a:ea typeface="华康娃娃体W5(P)" panose="040B0500000000000000" pitchFamily="82" charset="-122"/>
                </a:rPr>
              </a:br>
              <a:r>
                <a:rPr lang="zh-CN" altLang="en-US">
                  <a:latin typeface="华康娃娃体W5(P)" panose="040B0500000000000000" pitchFamily="82" charset="-122"/>
                  <a:ea typeface="华康娃娃体W5(P)" panose="040B0500000000000000" pitchFamily="82" charset="-122"/>
                </a:rPr>
                <a:t>也许我们已身为父母羞于表达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9BAA825-3F3B-4ED0-814A-994A8019FDAD}"/>
              </a:ext>
            </a:extLst>
          </p:cNvPr>
          <p:cNvGrpSpPr/>
          <p:nvPr/>
        </p:nvGrpSpPr>
        <p:grpSpPr>
          <a:xfrm>
            <a:off x="8049319" y="1060704"/>
            <a:ext cx="2475806" cy="4914927"/>
            <a:chOff x="8049319" y="1060704"/>
            <a:chExt cx="2475806" cy="4914927"/>
          </a:xfrm>
        </p:grpSpPr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xmlns="" id="{C514EA14-6970-4EBA-AB70-6429FFBCCCDA}"/>
                </a:ext>
              </a:extLst>
            </p:cNvPr>
            <p:cNvSpPr/>
            <p:nvPr/>
          </p:nvSpPr>
          <p:spPr>
            <a:xfrm>
              <a:off x="8049319" y="1060704"/>
              <a:ext cx="2475806" cy="4837176"/>
            </a:xfrm>
            <a:prstGeom prst="roundRect">
              <a:avLst/>
            </a:prstGeom>
            <a:pattFill prst="wdUpDiag">
              <a:fgClr>
                <a:srgbClr val="FED9D6"/>
              </a:fgClr>
              <a:bgClr>
                <a:schemeClr val="bg1"/>
              </a:bgClr>
            </a:pattFill>
            <a:ln>
              <a:noFill/>
            </a:ln>
            <a:effectLst>
              <a:softEdge rad="444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77FC85C2-871D-4AC8-99CF-9B4FF1FDD944}"/>
                </a:ext>
              </a:extLst>
            </p:cNvPr>
            <p:cNvSpPr txBox="1"/>
            <p:nvPr/>
          </p:nvSpPr>
          <p:spPr>
            <a:xfrm>
              <a:off x="8708561" y="1457180"/>
              <a:ext cx="1169551" cy="45184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>
                  <a:solidFill>
                    <a:srgbClr val="8DA117"/>
                  </a:solidFill>
                  <a:latin typeface="华康娃娃体W5(P)" panose="040B0500000000000000" pitchFamily="82" charset="-122"/>
                  <a:ea typeface="华康娃娃体W5(P)" panose="040B0500000000000000" pitchFamily="82" charset="-122"/>
                </a:rPr>
                <a:t>也许我们习惯且忽视了他的沉默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6FD7724-9B4B-47EE-B978-EE688F8BFB7F}"/>
              </a:ext>
            </a:extLst>
          </p:cNvPr>
          <p:cNvGrpSpPr/>
          <p:nvPr/>
        </p:nvGrpSpPr>
        <p:grpSpPr>
          <a:xfrm>
            <a:off x="4384602" y="580834"/>
            <a:ext cx="3422797" cy="5800917"/>
            <a:chOff x="4287463" y="327754"/>
            <a:chExt cx="3422797" cy="6185521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D5AA11AB-3D45-4239-8A46-EBF5792C51FA}"/>
                </a:ext>
              </a:extLst>
            </p:cNvPr>
            <p:cNvSpPr/>
            <p:nvPr/>
          </p:nvSpPr>
          <p:spPr>
            <a:xfrm>
              <a:off x="5997293" y="327754"/>
              <a:ext cx="1712967" cy="6181883"/>
            </a:xfrm>
            <a:prstGeom prst="rect">
              <a:avLst/>
            </a:prstGeom>
            <a:gradFill>
              <a:gsLst>
                <a:gs pos="0">
                  <a:schemeClr val="tx1">
                    <a:alpha val="22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0093C441-3689-4B6C-A243-F80BBF671873}"/>
                </a:ext>
              </a:extLst>
            </p:cNvPr>
            <p:cNvSpPr/>
            <p:nvPr/>
          </p:nvSpPr>
          <p:spPr>
            <a:xfrm flipH="1">
              <a:off x="4287463" y="331392"/>
              <a:ext cx="1712967" cy="6181883"/>
            </a:xfrm>
            <a:prstGeom prst="rect">
              <a:avLst/>
            </a:prstGeom>
            <a:gradFill>
              <a:gsLst>
                <a:gs pos="0">
                  <a:schemeClr val="tx1">
                    <a:alpha val="10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Group 4">
            <a:extLst>
              <a:ext uri="{FF2B5EF4-FFF2-40B4-BE49-F238E27FC236}">
                <a16:creationId xmlns:a16="http://schemas.microsoft.com/office/drawing/2014/main" xmlns="" id="{92CFD3EB-1C0D-48A3-9C53-953225E486E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89891" y="270165"/>
            <a:ext cx="3013808" cy="6333832"/>
            <a:chOff x="2812" y="0"/>
            <a:chExt cx="2057" cy="4323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5314FB70-9A3A-4F23-A465-E3D0EA785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" y="990"/>
              <a:ext cx="906" cy="3333"/>
            </a:xfrm>
            <a:custGeom>
              <a:avLst/>
              <a:gdLst>
                <a:gd name="T0" fmla="*/ 55 w 1938"/>
                <a:gd name="T1" fmla="*/ 6173 h 7131"/>
                <a:gd name="T2" fmla="*/ 69 w 1938"/>
                <a:gd name="T3" fmla="*/ 2184 h 7131"/>
                <a:gd name="T4" fmla="*/ 531 w 1938"/>
                <a:gd name="T5" fmla="*/ 376 h 7131"/>
                <a:gd name="T6" fmla="*/ 672 w 1938"/>
                <a:gd name="T7" fmla="*/ 49 h 7131"/>
                <a:gd name="T8" fmla="*/ 695 w 1938"/>
                <a:gd name="T9" fmla="*/ 0 h 7131"/>
                <a:gd name="T10" fmla="*/ 732 w 1938"/>
                <a:gd name="T11" fmla="*/ 24 h 7131"/>
                <a:gd name="T12" fmla="*/ 769 w 1938"/>
                <a:gd name="T13" fmla="*/ 30 h 7131"/>
                <a:gd name="T14" fmla="*/ 846 w 1938"/>
                <a:gd name="T15" fmla="*/ 25 h 7131"/>
                <a:gd name="T16" fmla="*/ 903 w 1938"/>
                <a:gd name="T17" fmla="*/ 26 h 7131"/>
                <a:gd name="T18" fmla="*/ 947 w 1938"/>
                <a:gd name="T19" fmla="*/ 18 h 7131"/>
                <a:gd name="T20" fmla="*/ 976 w 1938"/>
                <a:gd name="T21" fmla="*/ 8 h 7131"/>
                <a:gd name="T22" fmla="*/ 1022 w 1938"/>
                <a:gd name="T23" fmla="*/ 71 h 7131"/>
                <a:gd name="T24" fmla="*/ 1192 w 1938"/>
                <a:gd name="T25" fmla="*/ 466 h 7131"/>
                <a:gd name="T26" fmla="*/ 1625 w 1938"/>
                <a:gd name="T27" fmla="*/ 2663 h 7131"/>
                <a:gd name="T28" fmla="*/ 1938 w 1938"/>
                <a:gd name="T29" fmla="*/ 6157 h 7131"/>
                <a:gd name="T30" fmla="*/ 1869 w 1938"/>
                <a:gd name="T31" fmla="*/ 6220 h 7131"/>
                <a:gd name="T32" fmla="*/ 1439 w 1938"/>
                <a:gd name="T33" fmla="*/ 6645 h 7131"/>
                <a:gd name="T34" fmla="*/ 949 w 1938"/>
                <a:gd name="T35" fmla="*/ 7123 h 7131"/>
                <a:gd name="T36" fmla="*/ 518 w 1938"/>
                <a:gd name="T37" fmla="*/ 6700 h 7131"/>
                <a:gd name="T38" fmla="*/ 229 w 1938"/>
                <a:gd name="T39" fmla="*/ 6408 h 7131"/>
                <a:gd name="T40" fmla="*/ 55 w 1938"/>
                <a:gd name="T41" fmla="*/ 6173 h 7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8" h="7131">
                  <a:moveTo>
                    <a:pt x="55" y="6173"/>
                  </a:moveTo>
                  <a:cubicBezTo>
                    <a:pt x="55" y="4848"/>
                    <a:pt x="0" y="3518"/>
                    <a:pt x="69" y="2184"/>
                  </a:cubicBezTo>
                  <a:cubicBezTo>
                    <a:pt x="99" y="1620"/>
                    <a:pt x="316" y="910"/>
                    <a:pt x="531" y="376"/>
                  </a:cubicBezTo>
                  <a:cubicBezTo>
                    <a:pt x="578" y="257"/>
                    <a:pt x="627" y="147"/>
                    <a:pt x="672" y="49"/>
                  </a:cubicBezTo>
                  <a:cubicBezTo>
                    <a:pt x="680" y="33"/>
                    <a:pt x="688" y="17"/>
                    <a:pt x="695" y="0"/>
                  </a:cubicBezTo>
                  <a:cubicBezTo>
                    <a:pt x="709" y="3"/>
                    <a:pt x="726" y="12"/>
                    <a:pt x="732" y="24"/>
                  </a:cubicBezTo>
                  <a:cubicBezTo>
                    <a:pt x="736" y="31"/>
                    <a:pt x="736" y="35"/>
                    <a:pt x="769" y="30"/>
                  </a:cubicBezTo>
                  <a:cubicBezTo>
                    <a:pt x="786" y="27"/>
                    <a:pt x="808" y="25"/>
                    <a:pt x="846" y="25"/>
                  </a:cubicBezTo>
                  <a:cubicBezTo>
                    <a:pt x="862" y="25"/>
                    <a:pt x="881" y="24"/>
                    <a:pt x="903" y="26"/>
                  </a:cubicBezTo>
                  <a:cubicBezTo>
                    <a:pt x="926" y="29"/>
                    <a:pt x="927" y="29"/>
                    <a:pt x="947" y="18"/>
                  </a:cubicBezTo>
                  <a:cubicBezTo>
                    <a:pt x="955" y="12"/>
                    <a:pt x="967" y="8"/>
                    <a:pt x="976" y="8"/>
                  </a:cubicBezTo>
                  <a:cubicBezTo>
                    <a:pt x="993" y="28"/>
                    <a:pt x="1008" y="49"/>
                    <a:pt x="1022" y="71"/>
                  </a:cubicBezTo>
                  <a:cubicBezTo>
                    <a:pt x="1104" y="192"/>
                    <a:pt x="1140" y="318"/>
                    <a:pt x="1192" y="466"/>
                  </a:cubicBezTo>
                  <a:cubicBezTo>
                    <a:pt x="1420" y="1123"/>
                    <a:pt x="1596" y="1914"/>
                    <a:pt x="1625" y="2663"/>
                  </a:cubicBezTo>
                  <a:cubicBezTo>
                    <a:pt x="1696" y="4433"/>
                    <a:pt x="1938" y="6157"/>
                    <a:pt x="1938" y="6157"/>
                  </a:cubicBezTo>
                  <a:cubicBezTo>
                    <a:pt x="1938" y="6157"/>
                    <a:pt x="1912" y="6180"/>
                    <a:pt x="1869" y="6220"/>
                  </a:cubicBezTo>
                  <a:cubicBezTo>
                    <a:pt x="1775" y="6304"/>
                    <a:pt x="1604" y="6465"/>
                    <a:pt x="1439" y="6645"/>
                  </a:cubicBezTo>
                  <a:cubicBezTo>
                    <a:pt x="1251" y="6850"/>
                    <a:pt x="1082" y="7088"/>
                    <a:pt x="949" y="7123"/>
                  </a:cubicBezTo>
                  <a:cubicBezTo>
                    <a:pt x="916" y="7131"/>
                    <a:pt x="727" y="6916"/>
                    <a:pt x="518" y="6700"/>
                  </a:cubicBezTo>
                  <a:cubicBezTo>
                    <a:pt x="417" y="6596"/>
                    <a:pt x="314" y="6497"/>
                    <a:pt x="229" y="6408"/>
                  </a:cubicBezTo>
                  <a:cubicBezTo>
                    <a:pt x="143" y="6318"/>
                    <a:pt x="78" y="6238"/>
                    <a:pt x="55" y="6173"/>
                  </a:cubicBezTo>
                </a:path>
              </a:pathLst>
            </a:custGeom>
            <a:solidFill>
              <a:srgbClr val="167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502409A5-F80A-4287-B417-BD6F83092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" y="615"/>
              <a:ext cx="467" cy="413"/>
            </a:xfrm>
            <a:custGeom>
              <a:avLst/>
              <a:gdLst>
                <a:gd name="T0" fmla="*/ 310 w 998"/>
                <a:gd name="T1" fmla="*/ 741 h 883"/>
                <a:gd name="T2" fmla="*/ 36 w 998"/>
                <a:gd name="T3" fmla="*/ 297 h 883"/>
                <a:gd name="T4" fmla="*/ 86 w 998"/>
                <a:gd name="T5" fmla="*/ 131 h 883"/>
                <a:gd name="T6" fmla="*/ 974 w 998"/>
                <a:gd name="T7" fmla="*/ 94 h 883"/>
                <a:gd name="T8" fmla="*/ 996 w 998"/>
                <a:gd name="T9" fmla="*/ 101 h 883"/>
                <a:gd name="T10" fmla="*/ 993 w 998"/>
                <a:gd name="T11" fmla="*/ 125 h 883"/>
                <a:gd name="T12" fmla="*/ 976 w 998"/>
                <a:gd name="T13" fmla="*/ 316 h 883"/>
                <a:gd name="T14" fmla="*/ 895 w 998"/>
                <a:gd name="T15" fmla="*/ 660 h 883"/>
                <a:gd name="T16" fmla="*/ 642 w 998"/>
                <a:gd name="T17" fmla="*/ 861 h 883"/>
                <a:gd name="T18" fmla="*/ 425 w 998"/>
                <a:gd name="T19" fmla="*/ 848 h 883"/>
                <a:gd name="T20" fmla="*/ 310 w 998"/>
                <a:gd name="T21" fmla="*/ 741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8" h="883">
                  <a:moveTo>
                    <a:pt x="310" y="741"/>
                  </a:moveTo>
                  <a:cubicBezTo>
                    <a:pt x="204" y="620"/>
                    <a:pt x="80" y="433"/>
                    <a:pt x="36" y="297"/>
                  </a:cubicBezTo>
                  <a:cubicBezTo>
                    <a:pt x="16" y="238"/>
                    <a:pt x="0" y="140"/>
                    <a:pt x="86" y="131"/>
                  </a:cubicBezTo>
                  <a:cubicBezTo>
                    <a:pt x="314" y="0"/>
                    <a:pt x="718" y="102"/>
                    <a:pt x="974" y="94"/>
                  </a:cubicBezTo>
                  <a:cubicBezTo>
                    <a:pt x="982" y="93"/>
                    <a:pt x="991" y="94"/>
                    <a:pt x="996" y="101"/>
                  </a:cubicBezTo>
                  <a:cubicBezTo>
                    <a:pt x="998" y="106"/>
                    <a:pt x="994" y="116"/>
                    <a:pt x="993" y="125"/>
                  </a:cubicBezTo>
                  <a:cubicBezTo>
                    <a:pt x="988" y="179"/>
                    <a:pt x="985" y="268"/>
                    <a:pt x="976" y="316"/>
                  </a:cubicBezTo>
                  <a:cubicBezTo>
                    <a:pt x="954" y="431"/>
                    <a:pt x="930" y="548"/>
                    <a:pt x="895" y="660"/>
                  </a:cubicBezTo>
                  <a:cubicBezTo>
                    <a:pt x="861" y="769"/>
                    <a:pt x="747" y="837"/>
                    <a:pt x="642" y="861"/>
                  </a:cubicBezTo>
                  <a:cubicBezTo>
                    <a:pt x="575" y="876"/>
                    <a:pt x="487" y="883"/>
                    <a:pt x="425" y="848"/>
                  </a:cubicBezTo>
                  <a:cubicBezTo>
                    <a:pt x="380" y="823"/>
                    <a:pt x="343" y="779"/>
                    <a:pt x="310" y="741"/>
                  </a:cubicBezTo>
                </a:path>
              </a:pathLst>
            </a:custGeom>
            <a:solidFill>
              <a:srgbClr val="167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FB03079D-DB00-4712-B820-6E9B3B1D4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" y="14"/>
              <a:ext cx="959" cy="1201"/>
            </a:xfrm>
            <a:custGeom>
              <a:avLst/>
              <a:gdLst>
                <a:gd name="T0" fmla="*/ 787 w 959"/>
                <a:gd name="T1" fmla="*/ 0 h 1201"/>
                <a:gd name="T2" fmla="*/ 959 w 959"/>
                <a:gd name="T3" fmla="*/ 419 h 1201"/>
                <a:gd name="T4" fmla="*/ 330 w 959"/>
                <a:gd name="T5" fmla="*/ 1201 h 1201"/>
                <a:gd name="T6" fmla="*/ 0 w 959"/>
                <a:gd name="T7" fmla="*/ 626 h 1201"/>
                <a:gd name="T8" fmla="*/ 739 w 959"/>
                <a:gd name="T9" fmla="*/ 133 h 1201"/>
                <a:gd name="T10" fmla="*/ 787 w 959"/>
                <a:gd name="T11" fmla="*/ 0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9" h="1201">
                  <a:moveTo>
                    <a:pt x="787" y="0"/>
                  </a:moveTo>
                  <a:lnTo>
                    <a:pt x="959" y="419"/>
                  </a:lnTo>
                  <a:lnTo>
                    <a:pt x="330" y="1201"/>
                  </a:lnTo>
                  <a:lnTo>
                    <a:pt x="0" y="626"/>
                  </a:lnTo>
                  <a:lnTo>
                    <a:pt x="739" y="133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ACBB2DC8-E987-4EF4-B4B3-B983DF5F9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" y="0"/>
              <a:ext cx="958" cy="1200"/>
            </a:xfrm>
            <a:custGeom>
              <a:avLst/>
              <a:gdLst>
                <a:gd name="T0" fmla="*/ 171 w 958"/>
                <a:gd name="T1" fmla="*/ 0 h 1200"/>
                <a:gd name="T2" fmla="*/ 0 w 958"/>
                <a:gd name="T3" fmla="*/ 419 h 1200"/>
                <a:gd name="T4" fmla="*/ 629 w 958"/>
                <a:gd name="T5" fmla="*/ 1200 h 1200"/>
                <a:gd name="T6" fmla="*/ 958 w 958"/>
                <a:gd name="T7" fmla="*/ 626 h 1200"/>
                <a:gd name="T8" fmla="*/ 219 w 958"/>
                <a:gd name="T9" fmla="*/ 132 h 1200"/>
                <a:gd name="T10" fmla="*/ 171 w 958"/>
                <a:gd name="T11" fmla="*/ 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8" h="1200">
                  <a:moveTo>
                    <a:pt x="171" y="0"/>
                  </a:moveTo>
                  <a:lnTo>
                    <a:pt x="0" y="419"/>
                  </a:lnTo>
                  <a:lnTo>
                    <a:pt x="629" y="1200"/>
                  </a:lnTo>
                  <a:lnTo>
                    <a:pt x="958" y="626"/>
                  </a:lnTo>
                  <a:lnTo>
                    <a:pt x="219" y="132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4223888-8CEC-47E7-A7EC-C3F6599C1F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0499" y="270165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DE27354-5025-4AA3-AACC-6F7B326809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1121" y="373038"/>
            <a:ext cx="379638" cy="24241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367D70AE-143E-46F0-BEFA-85781BCAA0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420" y="2951138"/>
            <a:ext cx="602279" cy="38458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A3E10577-0343-48BC-A39C-8E22342BE5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4698" y="5975631"/>
            <a:ext cx="835994" cy="53382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8E0E7DB-3C74-4A60-988B-3678204D2E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8561" y="6157353"/>
            <a:ext cx="551410" cy="35210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99F75F3-F94F-4A57-A952-B0851F109E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22448" y="4550264"/>
            <a:ext cx="1019639" cy="65109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00E35BC-D649-4563-8B69-AD84E979AE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59935" y="2050319"/>
            <a:ext cx="564304" cy="36033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2FEC1250-321D-468B-8528-1871D51571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67963" y="864764"/>
            <a:ext cx="658010" cy="42017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79666416"/>
      </p:ext>
    </p:extLst>
  </p:cSld>
  <p:clrMapOvr>
    <a:masterClrMapping/>
  </p:clrMapOvr>
  <p:transition spd="slow" advTm="394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6DD398E7-A2AA-4FAD-9AC6-E0CCFFB1AD75}"/>
              </a:ext>
            </a:extLst>
          </p:cNvPr>
          <p:cNvGrpSpPr/>
          <p:nvPr/>
        </p:nvGrpSpPr>
        <p:grpSpPr>
          <a:xfrm>
            <a:off x="638629" y="577010"/>
            <a:ext cx="11178510" cy="5804741"/>
            <a:chOff x="638629" y="577010"/>
            <a:chExt cx="11178510" cy="5804741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8CE8184F-398C-492E-AA28-A8BC60CF1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131833" y="653130"/>
              <a:ext cx="5421538" cy="5718641"/>
            </a:xfrm>
            <a:prstGeom prst="rect">
              <a:avLst/>
            </a:prstGeom>
          </p:spPr>
        </p:pic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9E290933-08E5-415F-AC16-AD4463868A8E}"/>
                </a:ext>
              </a:extLst>
            </p:cNvPr>
            <p:cNvGrpSpPr/>
            <p:nvPr/>
          </p:nvGrpSpPr>
          <p:grpSpPr>
            <a:xfrm flipH="1">
              <a:off x="10520546" y="577010"/>
              <a:ext cx="1296593" cy="759326"/>
              <a:chOff x="195171" y="437096"/>
              <a:chExt cx="2107140" cy="1234008"/>
            </a:xfrm>
          </p:grpSpPr>
          <p:sp>
            <p:nvSpPr>
              <p:cNvPr id="27" name="梯形 26">
                <a:extLst>
                  <a:ext uri="{FF2B5EF4-FFF2-40B4-BE49-F238E27FC236}">
                    <a16:creationId xmlns:a16="http://schemas.microsoft.com/office/drawing/2014/main" xmlns="" id="{BF03CC4F-E68C-40D3-8B5A-96172A387A35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xmlns="" id="{D1750CE6-5724-4C03-932C-B6D15E9EDC9E}"/>
                  </a:ext>
                </a:extLst>
              </p:cNvPr>
              <p:cNvCxnSpPr>
                <a:stCxn id="27" idx="1"/>
                <a:endCxn id="27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8A2B3357-5E47-454E-AA6C-39CDE9D3662D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EEEB4297-7FE9-4DAC-A669-9BD9C6F4635A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xmlns="" id="{799FFBF5-F089-4802-8265-381CA6E49120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5B4481E7-7BC7-4B7C-B35F-6FFDEE385BF1}"/>
                </a:ext>
              </a:extLst>
            </p:cNvPr>
            <p:cNvSpPr/>
            <p:nvPr/>
          </p:nvSpPr>
          <p:spPr>
            <a:xfrm>
              <a:off x="638629" y="1917070"/>
              <a:ext cx="383754" cy="27129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Group 4">
            <a:extLst>
              <a:ext uri="{FF2B5EF4-FFF2-40B4-BE49-F238E27FC236}">
                <a16:creationId xmlns:a16="http://schemas.microsoft.com/office/drawing/2014/main" xmlns="" id="{30C47237-6496-4911-86DD-4B6523565E1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7481" y="494217"/>
            <a:ext cx="4708526" cy="5521326"/>
            <a:chOff x="2349" y="535"/>
            <a:chExt cx="2966" cy="3478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xmlns="" id="{F62AA96A-58CE-49BD-89DA-96AC5410AC1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704" y="702"/>
              <a:ext cx="2272" cy="2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5A7B61DB-CA7A-4F91-BC91-7A6A7D008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1349"/>
              <a:ext cx="2966" cy="2664"/>
            </a:xfrm>
            <a:custGeom>
              <a:avLst/>
              <a:gdLst>
                <a:gd name="T0" fmla="*/ 546 w 1093"/>
                <a:gd name="T1" fmla="*/ 39 h 983"/>
                <a:gd name="T2" fmla="*/ 171 w 1093"/>
                <a:gd name="T3" fmla="*/ 132 h 983"/>
                <a:gd name="T4" fmla="*/ 24 w 1093"/>
                <a:gd name="T5" fmla="*/ 539 h 983"/>
                <a:gd name="T6" fmla="*/ 566 w 1093"/>
                <a:gd name="T7" fmla="*/ 982 h 983"/>
                <a:gd name="T8" fmla="*/ 1081 w 1093"/>
                <a:gd name="T9" fmla="*/ 497 h 983"/>
                <a:gd name="T10" fmla="*/ 546 w 1093"/>
                <a:gd name="T11" fmla="*/ 39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3" h="983">
                  <a:moveTo>
                    <a:pt x="546" y="39"/>
                  </a:moveTo>
                  <a:cubicBezTo>
                    <a:pt x="456" y="47"/>
                    <a:pt x="285" y="27"/>
                    <a:pt x="171" y="132"/>
                  </a:cubicBezTo>
                  <a:cubicBezTo>
                    <a:pt x="57" y="237"/>
                    <a:pt x="0" y="365"/>
                    <a:pt x="24" y="539"/>
                  </a:cubicBezTo>
                  <a:cubicBezTo>
                    <a:pt x="48" y="713"/>
                    <a:pt x="158" y="983"/>
                    <a:pt x="566" y="982"/>
                  </a:cubicBezTo>
                  <a:cubicBezTo>
                    <a:pt x="975" y="982"/>
                    <a:pt x="1093" y="629"/>
                    <a:pt x="1081" y="497"/>
                  </a:cubicBezTo>
                  <a:cubicBezTo>
                    <a:pt x="1069" y="365"/>
                    <a:pt x="1012" y="0"/>
                    <a:pt x="546" y="39"/>
                  </a:cubicBezTo>
                  <a:close/>
                </a:path>
              </a:pathLst>
            </a:custGeom>
            <a:solidFill>
              <a:srgbClr val="9CB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53CF4DF6-B7EB-4FCA-BD95-8E633813F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5" y="1610"/>
              <a:ext cx="727" cy="346"/>
            </a:xfrm>
            <a:custGeom>
              <a:avLst/>
              <a:gdLst>
                <a:gd name="T0" fmla="*/ 19 w 340"/>
                <a:gd name="T1" fmla="*/ 63 h 162"/>
                <a:gd name="T2" fmla="*/ 334 w 340"/>
                <a:gd name="T3" fmla="*/ 81 h 162"/>
                <a:gd name="T4" fmla="*/ 19 w 340"/>
                <a:gd name="T5" fmla="*/ 6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0" h="162">
                  <a:moveTo>
                    <a:pt x="19" y="63"/>
                  </a:moveTo>
                  <a:cubicBezTo>
                    <a:pt x="0" y="123"/>
                    <a:pt x="328" y="162"/>
                    <a:pt x="334" y="81"/>
                  </a:cubicBezTo>
                  <a:cubicBezTo>
                    <a:pt x="340" y="0"/>
                    <a:pt x="40" y="0"/>
                    <a:pt x="19" y="63"/>
                  </a:cubicBezTo>
                  <a:close/>
                </a:path>
              </a:pathLst>
            </a:custGeom>
            <a:solidFill>
              <a:srgbClr val="788A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4CF9194A-E78F-45DC-907B-2299274EA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" y="1078"/>
              <a:ext cx="507" cy="724"/>
            </a:xfrm>
            <a:custGeom>
              <a:avLst/>
              <a:gdLst>
                <a:gd name="T0" fmla="*/ 201 w 237"/>
                <a:gd name="T1" fmla="*/ 0 h 339"/>
                <a:gd name="T2" fmla="*/ 237 w 237"/>
                <a:gd name="T3" fmla="*/ 45 h 339"/>
                <a:gd name="T4" fmla="*/ 108 w 237"/>
                <a:gd name="T5" fmla="*/ 339 h 339"/>
                <a:gd name="T6" fmla="*/ 61 w 237"/>
                <a:gd name="T7" fmla="*/ 339 h 339"/>
                <a:gd name="T8" fmla="*/ 201 w 237"/>
                <a:gd name="T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339">
                  <a:moveTo>
                    <a:pt x="201" y="0"/>
                  </a:moveTo>
                  <a:cubicBezTo>
                    <a:pt x="237" y="45"/>
                    <a:pt x="237" y="45"/>
                    <a:pt x="237" y="45"/>
                  </a:cubicBezTo>
                  <a:cubicBezTo>
                    <a:pt x="237" y="45"/>
                    <a:pt x="96" y="126"/>
                    <a:pt x="108" y="339"/>
                  </a:cubicBezTo>
                  <a:cubicBezTo>
                    <a:pt x="61" y="339"/>
                    <a:pt x="61" y="339"/>
                    <a:pt x="61" y="339"/>
                  </a:cubicBezTo>
                  <a:cubicBezTo>
                    <a:pt x="61" y="339"/>
                    <a:pt x="0" y="194"/>
                    <a:pt x="201" y="0"/>
                  </a:cubicBezTo>
                  <a:close/>
                </a:path>
              </a:pathLst>
            </a:custGeom>
            <a:solidFill>
              <a:srgbClr val="645B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xmlns="" id="{30225B7F-D50C-44C2-83E9-4C28BFCB3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535"/>
              <a:ext cx="948" cy="985"/>
            </a:xfrm>
            <a:custGeom>
              <a:avLst/>
              <a:gdLst>
                <a:gd name="T0" fmla="*/ 374 w 443"/>
                <a:gd name="T1" fmla="*/ 386 h 461"/>
                <a:gd name="T2" fmla="*/ 96 w 443"/>
                <a:gd name="T3" fmla="*/ 344 h 461"/>
                <a:gd name="T4" fmla="*/ 0 w 443"/>
                <a:gd name="T5" fmla="*/ 87 h 461"/>
                <a:gd name="T6" fmla="*/ 374 w 443"/>
                <a:gd name="T7" fmla="*/ 38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461">
                  <a:moveTo>
                    <a:pt x="374" y="386"/>
                  </a:moveTo>
                  <a:cubicBezTo>
                    <a:pt x="374" y="386"/>
                    <a:pt x="227" y="461"/>
                    <a:pt x="96" y="344"/>
                  </a:cubicBezTo>
                  <a:cubicBezTo>
                    <a:pt x="39" y="293"/>
                    <a:pt x="0" y="87"/>
                    <a:pt x="0" y="87"/>
                  </a:cubicBezTo>
                  <a:cubicBezTo>
                    <a:pt x="0" y="87"/>
                    <a:pt x="443" y="0"/>
                    <a:pt x="374" y="386"/>
                  </a:cubicBezTo>
                  <a:close/>
                </a:path>
              </a:pathLst>
            </a:custGeom>
            <a:solidFill>
              <a:srgbClr val="9CB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F46D22A2-F697-4BB4-9648-5F32BD809EF5}"/>
                </a:ext>
              </a:extLst>
            </p:cNvPr>
            <p:cNvSpPr>
              <a:spLocks/>
            </p:cNvSpPr>
            <p:nvPr/>
          </p:nvSpPr>
          <p:spPr bwMode="auto">
            <a:xfrm rot="19542704">
              <a:off x="2477" y="2735"/>
              <a:ext cx="436" cy="787"/>
            </a:xfrm>
            <a:custGeom>
              <a:avLst/>
              <a:gdLst>
                <a:gd name="T0" fmla="*/ 204 w 204"/>
                <a:gd name="T1" fmla="*/ 0 h 368"/>
                <a:gd name="T2" fmla="*/ 60 w 204"/>
                <a:gd name="T3" fmla="*/ 368 h 368"/>
                <a:gd name="T4" fmla="*/ 204 w 204"/>
                <a:gd name="T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368">
                  <a:moveTo>
                    <a:pt x="204" y="0"/>
                  </a:moveTo>
                  <a:cubicBezTo>
                    <a:pt x="204" y="0"/>
                    <a:pt x="0" y="92"/>
                    <a:pt x="60" y="368"/>
                  </a:cubicBezTo>
                  <a:cubicBezTo>
                    <a:pt x="60" y="368"/>
                    <a:pt x="57" y="124"/>
                    <a:pt x="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18DDBFF5-4968-44B5-9C2C-41E42D03E9A1}"/>
              </a:ext>
            </a:extLst>
          </p:cNvPr>
          <p:cNvSpPr txBox="1">
            <a:spLocks noChangeArrowheads="1"/>
          </p:cNvSpPr>
          <p:nvPr/>
        </p:nvSpPr>
        <p:spPr>
          <a:xfrm>
            <a:off x="21150" y="2651976"/>
            <a:ext cx="5168900" cy="3035300"/>
          </a:xfrm>
          <a:prstGeom prst="rect">
            <a:avLst/>
          </a:prstGeom>
        </p:spPr>
        <p:txBody>
          <a:bodyPr vert="eaVert"/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None/>
              <a:defRPr sz="3200">
                <a:solidFill>
                  <a:srgbClr val="8DA117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但是我要感谢，有一个节日可以让我将那深沉爱说出口可以团聚，其乐融融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B83340F-8F72-4A98-B1AB-0DB3D4DCA4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3575" y="444500"/>
            <a:ext cx="5594350" cy="55943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0386D06-C1D9-4750-AE7B-BE0734A8EC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9288" y="476249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BD0C714-1A0B-43FD-B4A5-C5AD5C97D9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2651" y="2064393"/>
            <a:ext cx="877217" cy="560151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09EB575-F846-4F7A-99F3-663C901280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481" y="6098670"/>
            <a:ext cx="699915" cy="44693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F4A28749-1BCD-4A84-9309-D34123A188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3538" y="6178690"/>
            <a:ext cx="397680" cy="253940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0044DF49-9BAB-4082-8442-95769FC619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8720" y="313257"/>
            <a:ext cx="792247" cy="50589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EBE9492A-6BB7-4CC7-8E27-876AB87DCA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62662" y="3586789"/>
            <a:ext cx="490994" cy="31352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9079909A-19E4-4F10-BA6E-9BFB05B6EB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34519" y="6170093"/>
            <a:ext cx="652241" cy="416491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40908737"/>
      </p:ext>
    </p:extLst>
  </p:cSld>
  <p:clrMapOvr>
    <a:masterClrMapping/>
  </p:clrMapOvr>
  <p:transition spd="slow" advTm="470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CC0E9A7-C944-4ED5-BB17-3155E36A2464}"/>
              </a:ext>
            </a:extLst>
          </p:cNvPr>
          <p:cNvGrpSpPr/>
          <p:nvPr/>
        </p:nvGrpSpPr>
        <p:grpSpPr>
          <a:xfrm>
            <a:off x="666750" y="580834"/>
            <a:ext cx="10880439" cy="5800917"/>
            <a:chOff x="666750" y="580834"/>
            <a:chExt cx="10880439" cy="5800917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A0D1E2A-1110-473C-AF49-DDC062FF4A59}"/>
                </a:ext>
              </a:extLst>
            </p:cNvPr>
            <p:cNvSpPr/>
            <p:nvPr/>
          </p:nvSpPr>
          <p:spPr>
            <a:xfrm>
              <a:off x="6096000" y="581329"/>
              <a:ext cx="5451189" cy="5800422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1EE3E26E-8C0A-4D8C-B20F-29172CDAAB88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45AC96AA-6BAB-4746-A224-C192F68CA469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55392549-E896-44EF-9D0D-C4D19F94BD0D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D533159B-323A-4657-9841-2C5E0A11C4DD}"/>
                </a:ext>
              </a:extLst>
            </p:cNvPr>
            <p:cNvSpPr/>
            <p:nvPr/>
          </p:nvSpPr>
          <p:spPr>
            <a:xfrm>
              <a:off x="666750" y="1339850"/>
              <a:ext cx="500063" cy="22928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思想气泡: 云 6">
            <a:extLst>
              <a:ext uri="{FF2B5EF4-FFF2-40B4-BE49-F238E27FC236}">
                <a16:creationId xmlns:a16="http://schemas.microsoft.com/office/drawing/2014/main" xmlns="" id="{285AA7A5-AE60-4CD6-B6A9-845DFF67B312}"/>
              </a:ext>
            </a:extLst>
          </p:cNvPr>
          <p:cNvSpPr/>
          <p:nvPr/>
        </p:nvSpPr>
        <p:spPr>
          <a:xfrm>
            <a:off x="6329362" y="1339850"/>
            <a:ext cx="4695825" cy="2295525"/>
          </a:xfrm>
          <a:prstGeom prst="cloudCallout">
            <a:avLst>
              <a:gd name="adj1" fmla="val 32108"/>
              <a:gd name="adj2" fmla="val 712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xmlns="" id="{6B90F00E-24F5-4A67-8AA2-B3C27A720BEF}"/>
              </a:ext>
            </a:extLst>
          </p:cNvPr>
          <p:cNvSpPr txBox="1">
            <a:spLocks noChangeArrowheads="1"/>
          </p:cNvSpPr>
          <p:nvPr/>
        </p:nvSpPr>
        <p:spPr>
          <a:xfrm>
            <a:off x="8791575" y="4168775"/>
            <a:ext cx="3200400" cy="11430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None/>
              <a:defRPr sz="3200">
                <a:solidFill>
                  <a:srgbClr val="8DA117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亲爱</a:t>
            </a:r>
            <a:r>
              <a:rPr lang="zh-TW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的爸爸</a:t>
            </a:r>
            <a:endParaRPr lang="zh-TW" altLang="en-US" dirty="0">
              <a:solidFill>
                <a:schemeClr val="bg1"/>
              </a:solidFill>
              <a:latin typeface="华康娃娃体W5(P)" panose="040B0500000000000000" pitchFamily="82" charset="-122"/>
              <a:ea typeface="华康娃娃体W5(P)" panose="040B0500000000000000" pitchFamily="82" charset="-122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xmlns="" id="{7F9D8EA2-BFFA-40DB-9A64-262B3C8C05F9}"/>
              </a:ext>
            </a:extLst>
          </p:cNvPr>
          <p:cNvSpPr txBox="1">
            <a:spLocks noChangeArrowheads="1"/>
          </p:cNvSpPr>
          <p:nvPr/>
        </p:nvSpPr>
        <p:spPr>
          <a:xfrm>
            <a:off x="9286875" y="4816475"/>
            <a:ext cx="3124200" cy="9906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None/>
              <a:defRPr sz="3200">
                <a:solidFill>
                  <a:srgbClr val="8DA117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谢谢您</a:t>
            </a:r>
            <a:r>
              <a:rPr lang="en-US" altLang="zh-CN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!</a:t>
            </a:r>
            <a:endParaRPr lang="en-US" altLang="zh-TW">
              <a:solidFill>
                <a:schemeClr val="bg1"/>
              </a:solidFill>
              <a:latin typeface="华康娃娃体W5(P)" panose="040B0500000000000000" pitchFamily="82" charset="-122"/>
              <a:ea typeface="华康娃娃体W5(P)" panose="040B0500000000000000" pitchFamily="8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1469044-1C05-4489-BE9F-F766183F5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9275" y="1812924"/>
            <a:ext cx="5257800" cy="15240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None/>
              <a:defRPr sz="3200">
                <a:solidFill>
                  <a:srgbClr val="8DA117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 dirty="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在这个特殊的</a:t>
            </a:r>
            <a:r>
              <a: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日子里</a:t>
            </a:r>
            <a:r>
              <a:rPr lang="en-US" altLang="zh-CN" dirty="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dirty="0"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dirty="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衷心的向您</a:t>
            </a:r>
            <a:r>
              <a:rPr lang="zh-CN" altLang="en-US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说一句</a:t>
            </a:r>
            <a:endParaRPr lang="zh-CN" altLang="en-US" dirty="0">
              <a:latin typeface="华康娃娃体W5(P)" panose="040B0500000000000000" pitchFamily="82" charset="-122"/>
              <a:ea typeface="华康娃娃体W5(P)" panose="040B0500000000000000" pitchFamily="8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34EE6DA-D7F0-4B62-8102-F3D458D528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80" r="8460"/>
          <a:stretch/>
        </p:blipFill>
        <p:spPr>
          <a:xfrm>
            <a:off x="666750" y="924638"/>
            <a:ext cx="5429250" cy="482457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AFE9D6E-121D-456F-A8D0-930C71CA42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844" y="530525"/>
            <a:ext cx="596906" cy="38115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C1056FC-96BC-4059-B5D0-3C4BCC65CA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388" y="184955"/>
            <a:ext cx="1154115" cy="73696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1350D1F-973D-4A7B-B17C-C6B78E4C00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966" y="3635375"/>
            <a:ext cx="750206" cy="47904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331EEF0-764A-415F-A3FA-130BCFFE05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7954" y="5933362"/>
            <a:ext cx="910996" cy="581720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F6C6BF9-A9D2-43B0-B8E8-3D63F91C80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64701" y="6325591"/>
            <a:ext cx="593499" cy="378981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1F009AE-6D08-4D8C-8452-5584DBCE95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79682" y="4051805"/>
            <a:ext cx="843686" cy="53873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5CB8E00-5848-4CC8-A18D-EC9858CF75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52068" y="1812924"/>
            <a:ext cx="500063" cy="31931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B701E0-ABAE-4EAA-8CAC-8BDF04ECE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60512" y="149046"/>
            <a:ext cx="500063" cy="31931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18615952"/>
      </p:ext>
    </p:extLst>
  </p:cSld>
  <p:clrMapOvr>
    <a:masterClrMapping/>
  </p:clrMapOvr>
  <p:transition spd="slow" advTm="437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BCBF630-7CF0-4398-BC6F-2EDB2CF87C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714" y="0"/>
            <a:ext cx="11974286" cy="6821714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E94BA87-28B7-4B8D-BAD1-AF48C3093188}"/>
              </a:ext>
            </a:extLst>
          </p:cNvPr>
          <p:cNvGrpSpPr/>
          <p:nvPr/>
        </p:nvGrpSpPr>
        <p:grpSpPr>
          <a:xfrm>
            <a:off x="1146629" y="736377"/>
            <a:ext cx="10189028" cy="6057112"/>
            <a:chOff x="1146629" y="736377"/>
            <a:chExt cx="10189028" cy="605711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563CD494-2A82-423C-899D-A6ED13DF6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46629" y="736377"/>
              <a:ext cx="10189028" cy="6057112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8B8BF317-AB5D-47E3-BDB1-F51C537C255A}"/>
                </a:ext>
              </a:extLst>
            </p:cNvPr>
            <p:cNvSpPr/>
            <p:nvPr/>
          </p:nvSpPr>
          <p:spPr>
            <a:xfrm>
              <a:off x="1770349" y="1296390"/>
              <a:ext cx="8717710" cy="4592178"/>
            </a:xfrm>
            <a:prstGeom prst="rect">
              <a:avLst/>
            </a:prstGeom>
            <a:pattFill prst="wdUpDiag">
              <a:fgClr>
                <a:srgbClr val="FED9D6"/>
              </a:fgClr>
              <a:bgClr>
                <a:schemeClr val="bg1"/>
              </a:bgClr>
            </a:pattFill>
            <a:ln>
              <a:noFill/>
            </a:ln>
            <a:effectLst>
              <a:softEdge rad="444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6AE8D79-E088-40EB-9314-15CE3F833D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3392" y="193221"/>
            <a:ext cx="3962400" cy="5867400"/>
          </a:xfrm>
          <a:prstGeom prst="rect">
            <a:avLst/>
          </a:prstGeom>
          <a:effectLst>
            <a:outerShdw blurRad="228600" sx="102000" sy="102000" algn="ctr" rotWithShape="0">
              <a:prstClr val="black">
                <a:alpha val="32000"/>
              </a:prstClr>
            </a:outerShdw>
          </a:effectLst>
        </p:spPr>
      </p:pic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AF18C8B-3C58-4D10-B5A4-6899DDA78E13}"/>
              </a:ext>
            </a:extLst>
          </p:cNvPr>
          <p:cNvSpPr/>
          <p:nvPr/>
        </p:nvSpPr>
        <p:spPr>
          <a:xfrm>
            <a:off x="7912100" y="2948214"/>
            <a:ext cx="3632200" cy="3873500"/>
          </a:xfrm>
          <a:custGeom>
            <a:avLst/>
            <a:gdLst>
              <a:gd name="connsiteX0" fmla="*/ 3632200 w 3632200"/>
              <a:gd name="connsiteY0" fmla="*/ 0 h 3873500"/>
              <a:gd name="connsiteX1" fmla="*/ 3213100 w 3632200"/>
              <a:gd name="connsiteY1" fmla="*/ 0 h 3873500"/>
              <a:gd name="connsiteX2" fmla="*/ 0 w 3632200"/>
              <a:gd name="connsiteY2" fmla="*/ 3873500 h 3873500"/>
              <a:gd name="connsiteX3" fmla="*/ 3619500 w 3632200"/>
              <a:gd name="connsiteY3" fmla="*/ 3873500 h 3873500"/>
              <a:gd name="connsiteX4" fmla="*/ 3632200 w 3632200"/>
              <a:gd name="connsiteY4" fmla="*/ 0 h 387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2200" h="3873500">
                <a:moveTo>
                  <a:pt x="3632200" y="0"/>
                </a:moveTo>
                <a:lnTo>
                  <a:pt x="3213100" y="0"/>
                </a:lnTo>
                <a:lnTo>
                  <a:pt x="0" y="3873500"/>
                </a:lnTo>
                <a:lnTo>
                  <a:pt x="3619500" y="3873500"/>
                </a:lnTo>
                <a:cubicBezTo>
                  <a:pt x="3623733" y="2582333"/>
                  <a:pt x="3627967" y="1291167"/>
                  <a:pt x="3632200" y="0"/>
                </a:cubicBezTo>
                <a:close/>
              </a:path>
            </a:pathLst>
          </a:custGeom>
          <a:solidFill>
            <a:srgbClr val="FA594C"/>
          </a:solidFill>
          <a:ln>
            <a:solidFill>
              <a:schemeClr val="bg1"/>
            </a:solidFill>
          </a:ln>
          <a:effectLst>
            <a:outerShdw blurRad="177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F8D6C478-92FB-48AB-8DCD-B4EA3D8B482C}"/>
              </a:ext>
            </a:extLst>
          </p:cNvPr>
          <p:cNvSpPr/>
          <p:nvPr/>
        </p:nvSpPr>
        <p:spPr>
          <a:xfrm flipH="1">
            <a:off x="647700" y="2948214"/>
            <a:ext cx="3632200" cy="3873500"/>
          </a:xfrm>
          <a:custGeom>
            <a:avLst/>
            <a:gdLst>
              <a:gd name="connsiteX0" fmla="*/ 3632200 w 3632200"/>
              <a:gd name="connsiteY0" fmla="*/ 0 h 3873500"/>
              <a:gd name="connsiteX1" fmla="*/ 3213100 w 3632200"/>
              <a:gd name="connsiteY1" fmla="*/ 0 h 3873500"/>
              <a:gd name="connsiteX2" fmla="*/ 0 w 3632200"/>
              <a:gd name="connsiteY2" fmla="*/ 3873500 h 3873500"/>
              <a:gd name="connsiteX3" fmla="*/ 3619500 w 3632200"/>
              <a:gd name="connsiteY3" fmla="*/ 3873500 h 3873500"/>
              <a:gd name="connsiteX4" fmla="*/ 3632200 w 3632200"/>
              <a:gd name="connsiteY4" fmla="*/ 0 h 387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2200" h="3873500">
                <a:moveTo>
                  <a:pt x="3632200" y="0"/>
                </a:moveTo>
                <a:lnTo>
                  <a:pt x="3213100" y="0"/>
                </a:lnTo>
                <a:lnTo>
                  <a:pt x="0" y="3873500"/>
                </a:lnTo>
                <a:lnTo>
                  <a:pt x="3619500" y="3873500"/>
                </a:lnTo>
                <a:cubicBezTo>
                  <a:pt x="3623733" y="2582333"/>
                  <a:pt x="3627967" y="1291167"/>
                  <a:pt x="3632200" y="0"/>
                </a:cubicBezTo>
                <a:close/>
              </a:path>
            </a:pathLst>
          </a:custGeom>
          <a:solidFill>
            <a:srgbClr val="FA594C"/>
          </a:solidFill>
          <a:ln>
            <a:solidFill>
              <a:schemeClr val="bg1"/>
            </a:solidFill>
          </a:ln>
          <a:effectLst>
            <a:outerShdw blurRad="177800" dist="381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5204722-7EB4-407A-81B3-14DE1F56722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9730" y="4293506"/>
            <a:ext cx="1457325" cy="2705100"/>
          </a:xfrm>
          <a:prstGeom prst="rect">
            <a:avLst/>
          </a:prstGeom>
        </p:spPr>
      </p:pic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D8B2F654-1156-4FD7-94FD-AD21957B36E1}"/>
              </a:ext>
            </a:extLst>
          </p:cNvPr>
          <p:cNvSpPr>
            <a:spLocks/>
          </p:cNvSpPr>
          <p:nvPr/>
        </p:nvSpPr>
        <p:spPr>
          <a:xfrm>
            <a:off x="2662237" y="5646056"/>
            <a:ext cx="6867524" cy="1175658"/>
          </a:xfrm>
          <a:custGeom>
            <a:avLst/>
            <a:gdLst>
              <a:gd name="connsiteX0" fmla="*/ 1062266 w 6867524"/>
              <a:gd name="connsiteY0" fmla="*/ 0 h 1175658"/>
              <a:gd name="connsiteX1" fmla="*/ 1075530 w 6867524"/>
              <a:gd name="connsiteY1" fmla="*/ 0 h 1175658"/>
              <a:gd name="connsiteX2" fmla="*/ 1533977 w 6867524"/>
              <a:gd name="connsiteY2" fmla="*/ 0 h 1175658"/>
              <a:gd name="connsiteX3" fmla="*/ 5333547 w 6867524"/>
              <a:gd name="connsiteY3" fmla="*/ 0 h 1175658"/>
              <a:gd name="connsiteX4" fmla="*/ 5791994 w 6867524"/>
              <a:gd name="connsiteY4" fmla="*/ 0 h 1175658"/>
              <a:gd name="connsiteX5" fmla="*/ 5805258 w 6867524"/>
              <a:gd name="connsiteY5" fmla="*/ 0 h 1175658"/>
              <a:gd name="connsiteX6" fmla="*/ 6867524 w 6867524"/>
              <a:gd name="connsiteY6" fmla="*/ 1175658 h 1175658"/>
              <a:gd name="connsiteX7" fmla="*/ 5791994 w 6867524"/>
              <a:gd name="connsiteY7" fmla="*/ 1175658 h 1175658"/>
              <a:gd name="connsiteX8" fmla="*/ 4271281 w 6867524"/>
              <a:gd name="connsiteY8" fmla="*/ 1175658 h 1175658"/>
              <a:gd name="connsiteX9" fmla="*/ 2596243 w 6867524"/>
              <a:gd name="connsiteY9" fmla="*/ 1175658 h 1175658"/>
              <a:gd name="connsiteX10" fmla="*/ 1075530 w 6867524"/>
              <a:gd name="connsiteY10" fmla="*/ 1175658 h 1175658"/>
              <a:gd name="connsiteX11" fmla="*/ 0 w 6867524"/>
              <a:gd name="connsiteY11" fmla="*/ 1175658 h 117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67524" h="1175658">
                <a:moveTo>
                  <a:pt x="1062266" y="0"/>
                </a:moveTo>
                <a:lnTo>
                  <a:pt x="1075530" y="0"/>
                </a:lnTo>
                <a:lnTo>
                  <a:pt x="1533977" y="0"/>
                </a:lnTo>
                <a:lnTo>
                  <a:pt x="5333547" y="0"/>
                </a:lnTo>
                <a:lnTo>
                  <a:pt x="5791994" y="0"/>
                </a:lnTo>
                <a:lnTo>
                  <a:pt x="5805258" y="0"/>
                </a:lnTo>
                <a:lnTo>
                  <a:pt x="6867524" y="1175658"/>
                </a:lnTo>
                <a:lnTo>
                  <a:pt x="5791994" y="1175658"/>
                </a:lnTo>
                <a:lnTo>
                  <a:pt x="4271281" y="1175658"/>
                </a:lnTo>
                <a:lnTo>
                  <a:pt x="2596243" y="1175658"/>
                </a:lnTo>
                <a:lnTo>
                  <a:pt x="1075530" y="1175658"/>
                </a:lnTo>
                <a:lnTo>
                  <a:pt x="0" y="1175658"/>
                </a:lnTo>
                <a:close/>
              </a:path>
            </a:pathLst>
          </a:custGeom>
          <a:solidFill>
            <a:srgbClr val="4C96FA"/>
          </a:solidFill>
          <a:ln>
            <a:solidFill>
              <a:schemeClr val="bg1"/>
            </a:solidFill>
          </a:ln>
          <a:effectLst>
            <a:outerShdw blurRad="2540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41CA96C-DE18-4263-90D7-72B38F5BA53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089" y="3725634"/>
            <a:ext cx="800100" cy="628650"/>
          </a:xfrm>
          <a:prstGeom prst="rect">
            <a:avLst/>
          </a:prstGeom>
        </p:spPr>
      </p:pic>
      <p:pic>
        <p:nvPicPr>
          <p:cNvPr id="11" name="PA-图片 10">
            <a:extLst>
              <a:ext uri="{FF2B5EF4-FFF2-40B4-BE49-F238E27FC236}">
                <a16:creationId xmlns:a16="http://schemas.microsoft.com/office/drawing/2014/main" xmlns="" id="{8F8509CA-7BDE-4598-831C-670045C10D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1612" y="5955393"/>
            <a:ext cx="3152775" cy="7239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4751CFA-D61A-4664-B225-52833C8CB5D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805" y="444498"/>
            <a:ext cx="699656" cy="44676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BCCFD66-73F5-4DFB-B0EA-3FE502F2268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938" y="1884118"/>
            <a:ext cx="1048596" cy="66958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49EACAD-1E70-4E60-991E-AFFD087E9B5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30465" y="413649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8BE08EE-BAE3-4977-95E8-D9128293800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1365" y="4636037"/>
            <a:ext cx="779659" cy="49785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6E0AD005-589F-49D2-A168-9C7B3535842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128" y="5890631"/>
            <a:ext cx="688490" cy="43963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sp>
        <p:nvSpPr>
          <p:cNvPr id="17" name="PA-文本框 16">
            <a:extLst>
              <a:ext uri="{FF2B5EF4-FFF2-40B4-BE49-F238E27FC236}">
                <a16:creationId xmlns:a16="http://schemas.microsoft.com/office/drawing/2014/main" xmlns="" id="{C8DD12B4-2420-406B-9211-D34FAACAA7C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00924" y="1280102"/>
            <a:ext cx="2601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chemeClr val="tx1">
                    <a:lumMod val="85000"/>
                    <a:lumOff val="15000"/>
                  </a:schemeClr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To my Dad</a:t>
            </a:r>
            <a:r>
              <a:rPr lang="zh-CN" altLang="en-US" sz="5400">
                <a:solidFill>
                  <a:schemeClr val="tx1">
                    <a:lumMod val="85000"/>
                    <a:lumOff val="15000"/>
                  </a:schemeClr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：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C2C4FBA-5681-4FA7-873E-EC8ABD8F2486}"/>
              </a:ext>
            </a:extLst>
          </p:cNvPr>
          <p:cNvSpPr txBox="1"/>
          <p:nvPr/>
        </p:nvSpPr>
        <p:spPr>
          <a:xfrm>
            <a:off x="2280369" y="2684064"/>
            <a:ext cx="4602542" cy="1729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11500" b="1">
                <a:solidFill>
                  <a:srgbClr val="4C96FA"/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I </a:t>
            </a:r>
            <a:r>
              <a:rPr lang="en-US" altLang="zh-CN" sz="11500" b="1">
                <a:solidFill>
                  <a:srgbClr val="FA594C"/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Love</a:t>
            </a:r>
            <a:r>
              <a:rPr lang="en-US" altLang="zh-CN" sz="11500" b="1">
                <a:solidFill>
                  <a:srgbClr val="4C96FA"/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 </a:t>
            </a:r>
            <a:r>
              <a:rPr lang="en-US" altLang="zh-CN" sz="11500" b="1">
                <a:solidFill>
                  <a:srgbClr val="788A14"/>
                </a:solidFill>
                <a:latin typeface="字魂65号-时光手札体" panose="00000500000000000000" pitchFamily="2" charset="-122"/>
                <a:ea typeface="字魂65号-时光手札体" panose="00000500000000000000" pitchFamily="2" charset="-122"/>
              </a:rPr>
              <a:t>you</a:t>
            </a:r>
            <a:endParaRPr lang="zh-CN" altLang="en-US" sz="11500" b="1">
              <a:solidFill>
                <a:srgbClr val="788A14"/>
              </a:solidFill>
              <a:latin typeface="字魂65号-时光手札体" panose="00000500000000000000" pitchFamily="2" charset="-122"/>
              <a:ea typeface="字魂65号-时光手札体" panose="00000500000000000000" pitchFamily="2" charset="-122"/>
            </a:endParaRPr>
          </a:p>
        </p:txBody>
      </p:sp>
      <p:sp>
        <p:nvSpPr>
          <p:cNvPr id="20" name="PA-文本框 19">
            <a:extLst>
              <a:ext uri="{FF2B5EF4-FFF2-40B4-BE49-F238E27FC236}">
                <a16:creationId xmlns:a16="http://schemas.microsoft.com/office/drawing/2014/main" xmlns="" id="{597C6C28-7D2A-4806-B4B5-31B319467D0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83084" y="5875469"/>
            <a:ext cx="1143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>
                <a:solidFill>
                  <a:schemeClr val="bg1"/>
                </a:solidFill>
                <a:latin typeface="Colonna MT" panose="04020805060202030203" pitchFamily="82" charset="0"/>
                <a:ea typeface="字魂65号-时光手札体" panose="00000500000000000000" pitchFamily="2" charset="-122"/>
              </a:rPr>
              <a:t>6.16</a:t>
            </a:r>
            <a:endParaRPr lang="zh-CN" altLang="en-US" sz="5400" b="1">
              <a:solidFill>
                <a:schemeClr val="bg1"/>
              </a:solidFill>
              <a:latin typeface="Colonna MT" panose="04020805060202030203" pitchFamily="82" charset="0"/>
              <a:ea typeface="字魂65号-时光手札体" panose="00000500000000000000" pitchFamily="2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EF9C1A77-F975-42D1-873F-6388EE22C5D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915796" y="620828"/>
            <a:ext cx="4724572" cy="326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8575644"/>
      </p:ext>
    </p:extLst>
  </p:cSld>
  <p:clrMapOvr>
    <a:masterClrMapping/>
  </p:clrMapOvr>
  <p:transition spd="slow" advTm="1224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6224 -0.0497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-25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9167E-6 -2.22222E-6 L 0.07396 -0.0229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-115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1.11111E-6 L -0.03567 -0.1344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-673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2.22222E-6 L -0.04531 0.0828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6" y="41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1.48148E-6 L 0.0401 0.0726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5" y="363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4" presetClass="entr" presetSubtype="0" accel="100000" fill="hold" grpId="0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25"/>
                            </p:stCondLst>
                            <p:childTnLst>
                              <p:par>
                                <p:cTn id="8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900"/>
                            </p:stCondLst>
                            <p:childTnLst>
                              <p:par>
                                <p:cTn id="9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7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A4F6476-E500-41F5-8FC1-F3D586BD6BA6}"/>
              </a:ext>
            </a:extLst>
          </p:cNvPr>
          <p:cNvGrpSpPr/>
          <p:nvPr/>
        </p:nvGrpSpPr>
        <p:grpSpPr>
          <a:xfrm>
            <a:off x="647703" y="577010"/>
            <a:ext cx="11169436" cy="5804741"/>
            <a:chOff x="647703" y="577010"/>
            <a:chExt cx="11169436" cy="580474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29093E0A-B89A-4DA6-A484-44BC7AE3E4ED}"/>
                </a:ext>
              </a:extLst>
            </p:cNvPr>
            <p:cNvGrpSpPr/>
            <p:nvPr/>
          </p:nvGrpSpPr>
          <p:grpSpPr>
            <a:xfrm>
              <a:off x="647703" y="580834"/>
              <a:ext cx="10905668" cy="5800917"/>
              <a:chOff x="647703" y="580834"/>
              <a:chExt cx="10905668" cy="5800917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47D5AFC1-5ADD-44CA-A5D2-060C12D58633}"/>
                  </a:ext>
                </a:extLst>
              </p:cNvPr>
              <p:cNvGrpSpPr/>
              <p:nvPr/>
            </p:nvGrpSpPr>
            <p:grpSpPr>
              <a:xfrm>
                <a:off x="647703" y="580834"/>
                <a:ext cx="10905668" cy="5800917"/>
                <a:chOff x="647703" y="580834"/>
                <a:chExt cx="10905668" cy="5800917"/>
              </a:xfrm>
            </p:grpSpPr>
            <p:pic>
              <p:nvPicPr>
                <p:cNvPr id="5" name="图片 4">
                  <a:extLst>
                    <a:ext uri="{FF2B5EF4-FFF2-40B4-BE49-F238E27FC236}">
                      <a16:creationId xmlns:a16="http://schemas.microsoft.com/office/drawing/2014/main" xmlns="" id="{288F704D-34F8-4C8D-84C1-7FE2CD4ADE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31833" y="653130"/>
                  <a:ext cx="5421538" cy="5718641"/>
                </a:xfrm>
                <a:prstGeom prst="rect">
                  <a:avLst/>
                </a:prstGeom>
              </p:spPr>
            </p:pic>
            <p:sp>
              <p:nvSpPr>
                <p:cNvPr id="9" name="矩形 8">
                  <a:extLst>
                    <a:ext uri="{FF2B5EF4-FFF2-40B4-BE49-F238E27FC236}">
                      <a16:creationId xmlns:a16="http://schemas.microsoft.com/office/drawing/2014/main" xmlns="" id="{E760D64D-DA93-429F-9DD0-2A4A54C3AC45}"/>
                    </a:ext>
                  </a:extLst>
                </p:cNvPr>
                <p:cNvSpPr/>
                <p:nvPr/>
              </p:nvSpPr>
              <p:spPr>
                <a:xfrm>
                  <a:off x="647703" y="581329"/>
                  <a:ext cx="5451189" cy="5800422"/>
                </a:xfrm>
                <a:prstGeom prst="rect">
                  <a:avLst/>
                </a:prstGeom>
                <a:solidFill>
                  <a:srgbClr val="9CB21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7" name="组合 46">
                  <a:extLst>
                    <a:ext uri="{FF2B5EF4-FFF2-40B4-BE49-F238E27FC236}">
                      <a16:creationId xmlns:a16="http://schemas.microsoft.com/office/drawing/2014/main" xmlns="" id="{79080C7A-8F32-4938-85BC-B9D74FE9279F}"/>
                    </a:ext>
                  </a:extLst>
                </p:cNvPr>
                <p:cNvGrpSpPr/>
                <p:nvPr/>
              </p:nvGrpSpPr>
              <p:grpSpPr>
                <a:xfrm>
                  <a:off x="4384602" y="580834"/>
                  <a:ext cx="3422797" cy="5800917"/>
                  <a:chOff x="4287463" y="327754"/>
                  <a:chExt cx="3422797" cy="6185521"/>
                </a:xfrm>
              </p:grpSpPr>
              <p:sp>
                <p:nvSpPr>
                  <p:cNvPr id="48" name="矩形 47">
                    <a:extLst>
                      <a:ext uri="{FF2B5EF4-FFF2-40B4-BE49-F238E27FC236}">
                        <a16:creationId xmlns:a16="http://schemas.microsoft.com/office/drawing/2014/main" xmlns="" id="{52C5AAFF-8C91-4292-A354-ABA6FBF7FF5D}"/>
                      </a:ext>
                    </a:extLst>
                  </p:cNvPr>
                  <p:cNvSpPr/>
                  <p:nvPr/>
                </p:nvSpPr>
                <p:spPr>
                  <a:xfrm>
                    <a:off x="5997293" y="327754"/>
                    <a:ext cx="1712967" cy="6181883"/>
                  </a:xfrm>
                  <a:prstGeom prst="rect">
                    <a:avLst/>
                  </a:prstGeom>
                  <a:gradFill>
                    <a:gsLst>
                      <a:gs pos="0">
                        <a:schemeClr val="tx1">
                          <a:alpha val="22000"/>
                        </a:schemeClr>
                      </a:gs>
                      <a:gs pos="60000">
                        <a:schemeClr val="tx1">
                          <a:alpha val="0"/>
                        </a:schemeClr>
                      </a:gs>
                    </a:gsLst>
                    <a:lin ang="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" name="矩形 48">
                    <a:extLst>
                      <a:ext uri="{FF2B5EF4-FFF2-40B4-BE49-F238E27FC236}">
                        <a16:creationId xmlns:a16="http://schemas.microsoft.com/office/drawing/2014/main" xmlns="" id="{558CF677-7163-4461-A74F-5DEEAC094E41}"/>
                      </a:ext>
                    </a:extLst>
                  </p:cNvPr>
                  <p:cNvSpPr/>
                  <p:nvPr/>
                </p:nvSpPr>
                <p:spPr>
                  <a:xfrm flipH="1">
                    <a:off x="4287463" y="331392"/>
                    <a:ext cx="1712967" cy="6181883"/>
                  </a:xfrm>
                  <a:prstGeom prst="rect">
                    <a:avLst/>
                  </a:prstGeom>
                  <a:gradFill>
                    <a:gsLst>
                      <a:gs pos="0">
                        <a:schemeClr val="tx1">
                          <a:alpha val="10000"/>
                        </a:schemeClr>
                      </a:gs>
                      <a:gs pos="60000">
                        <a:schemeClr val="tx1">
                          <a:alpha val="0"/>
                        </a:schemeClr>
                      </a:gs>
                    </a:gsLst>
                    <a:lin ang="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900F0E62-302A-4EFE-83C2-BEF569D0BB8B}"/>
                  </a:ext>
                </a:extLst>
              </p:cNvPr>
              <p:cNvSpPr/>
              <p:nvPr/>
            </p:nvSpPr>
            <p:spPr>
              <a:xfrm>
                <a:off x="1187378" y="816791"/>
                <a:ext cx="4327378" cy="5224418"/>
              </a:xfrm>
              <a:prstGeom prst="ellipse">
                <a:avLst/>
              </a:prstGeom>
              <a:solidFill>
                <a:srgbClr val="F3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1367D858-58BF-4BFF-ACB7-0388217D0E8D}"/>
                </a:ext>
              </a:extLst>
            </p:cNvPr>
            <p:cNvGrpSpPr/>
            <p:nvPr/>
          </p:nvGrpSpPr>
          <p:grpSpPr>
            <a:xfrm flipH="1">
              <a:off x="10520546" y="577010"/>
              <a:ext cx="1296593" cy="759326"/>
              <a:chOff x="195171" y="437096"/>
              <a:chExt cx="2107140" cy="1234008"/>
            </a:xfrm>
          </p:grpSpPr>
          <p:sp>
            <p:nvSpPr>
              <p:cNvPr id="45" name="梯形 44">
                <a:extLst>
                  <a:ext uri="{FF2B5EF4-FFF2-40B4-BE49-F238E27FC236}">
                    <a16:creationId xmlns:a16="http://schemas.microsoft.com/office/drawing/2014/main" xmlns="" id="{FFBFF758-72ED-4E37-9BD7-4E613A3D36B5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xmlns="" id="{0526EEEB-814F-4841-90C5-2F429A99BDDD}"/>
                  </a:ext>
                </a:extLst>
              </p:cNvPr>
              <p:cNvCxnSpPr>
                <a:stCxn id="45" idx="1"/>
                <a:endCxn id="45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2CD2A9C-F56B-4D30-A9D0-BFEB011480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14875" y="3200845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3813F966-4031-4D09-94B5-78D7060139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990" y="5634348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CE67AB1-8013-447B-900D-EE7521A51F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9910" y="1884325"/>
            <a:ext cx="4606720" cy="4210240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39909F2C-6A69-4670-98CF-78C27E20357F}"/>
              </a:ext>
            </a:extLst>
          </p:cNvPr>
          <p:cNvSpPr/>
          <p:nvPr/>
        </p:nvSpPr>
        <p:spPr>
          <a:xfrm>
            <a:off x="6423261" y="2960267"/>
            <a:ext cx="752457" cy="752457"/>
          </a:xfrm>
          <a:prstGeom prst="ellipse">
            <a:avLst/>
          </a:prstGeom>
          <a:solidFill>
            <a:srgbClr val="FA594C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90993D9-5E34-48E8-AAD1-201D06B606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53381" y="1169462"/>
            <a:ext cx="1632468" cy="1632468"/>
          </a:xfrm>
          <a:prstGeom prst="rect">
            <a:avLst/>
          </a:prstGeom>
        </p:spPr>
      </p:pic>
      <p:sp>
        <p:nvSpPr>
          <p:cNvPr id="27" name="等腰三角形 26">
            <a:extLst>
              <a:ext uri="{FF2B5EF4-FFF2-40B4-BE49-F238E27FC236}">
                <a16:creationId xmlns:a16="http://schemas.microsoft.com/office/drawing/2014/main" xmlns="" id="{D4B6ECE0-22B9-46CC-895D-EBCFFEA532B4}"/>
              </a:ext>
            </a:extLst>
          </p:cNvPr>
          <p:cNvSpPr/>
          <p:nvPr/>
        </p:nvSpPr>
        <p:spPr>
          <a:xfrm rot="2875303">
            <a:off x="7160670" y="1166777"/>
            <a:ext cx="974146" cy="839781"/>
          </a:xfrm>
          <a:prstGeom prst="triangle">
            <a:avLst/>
          </a:prstGeom>
          <a:solidFill>
            <a:srgbClr val="4C96FA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536EE43-75C9-4A28-BFAA-7DD3DCC360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232" y="1753697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7A0583CA-8A5D-4736-A7B9-50E51AFE1D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470" y="230174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CE927420-59C5-421F-AD55-01DBF0E8C3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887" y="5971716"/>
            <a:ext cx="1273573" cy="81324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F200B8FE-3F73-4894-B6E2-9552A2A94C62}"/>
              </a:ext>
            </a:extLst>
          </p:cNvPr>
          <p:cNvSpPr/>
          <p:nvPr/>
        </p:nvSpPr>
        <p:spPr>
          <a:xfrm>
            <a:off x="1707229" y="2011414"/>
            <a:ext cx="3277826" cy="3285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788A14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父爱是一座山，挺拔而伟岸；父爱是一片海，浓郁而深远。他或许相貌平凡，但对你露出的笑容总是溢满宠溺；他或许谈吐并不优雅，但絮絮叨叨的都是对你的关心，祝父亲们节日快乐！</a:t>
            </a: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0191CC88-DD79-41BD-B8DD-09785D9EB8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8136" y="1593071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192059DB-A6BA-4901-A386-0DA27B79FFB2}"/>
              </a:ext>
            </a:extLst>
          </p:cNvPr>
          <p:cNvGrpSpPr/>
          <p:nvPr/>
        </p:nvGrpSpPr>
        <p:grpSpPr>
          <a:xfrm>
            <a:off x="2043620" y="-17771"/>
            <a:ext cx="481318" cy="1603926"/>
            <a:chOff x="7007562" y="424312"/>
            <a:chExt cx="350200" cy="1166994"/>
          </a:xfrm>
        </p:grpSpPr>
        <p:sp>
          <p:nvSpPr>
            <p:cNvPr id="42" name="星形: 五角 41">
              <a:extLst>
                <a:ext uri="{FF2B5EF4-FFF2-40B4-BE49-F238E27FC236}">
                  <a16:creationId xmlns:a16="http://schemas.microsoft.com/office/drawing/2014/main" xmlns="" id="{64930A2E-079D-4D14-9206-EB1209057E74}"/>
                </a:ext>
              </a:extLst>
            </p:cNvPr>
            <p:cNvSpPr/>
            <p:nvPr/>
          </p:nvSpPr>
          <p:spPr>
            <a:xfrm>
              <a:off x="7007562" y="1241106"/>
              <a:ext cx="350200" cy="350200"/>
            </a:xfrm>
            <a:prstGeom prst="star5">
              <a:avLst/>
            </a:prstGeom>
            <a:noFill/>
            <a:ln w="2857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8B8DEAA9-9CB0-427C-9CEC-01E53E1D4767}"/>
                </a:ext>
              </a:extLst>
            </p:cNvPr>
            <p:cNvCxnSpPr>
              <a:cxnSpLocks/>
              <a:stCxn id="42" idx="0"/>
            </p:cNvCxnSpPr>
            <p:nvPr/>
          </p:nvCxnSpPr>
          <p:spPr>
            <a:xfrm flipV="1">
              <a:off x="7182662" y="424312"/>
              <a:ext cx="0" cy="816793"/>
            </a:xfrm>
            <a:prstGeom prst="line">
              <a:avLst/>
            </a:prstGeom>
            <a:noFill/>
            <a:ln w="952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08BF90B4-8D1D-4C0B-B277-7D194A571FAA}"/>
              </a:ext>
            </a:extLst>
          </p:cNvPr>
          <p:cNvGrpSpPr/>
          <p:nvPr/>
        </p:nvGrpSpPr>
        <p:grpSpPr>
          <a:xfrm>
            <a:off x="3685014" y="0"/>
            <a:ext cx="339586" cy="1309598"/>
            <a:chOff x="7007562" y="240773"/>
            <a:chExt cx="350200" cy="1350533"/>
          </a:xfrm>
        </p:grpSpPr>
        <p:sp>
          <p:nvSpPr>
            <p:cNvPr id="39" name="星形: 五角 38">
              <a:extLst>
                <a:ext uri="{FF2B5EF4-FFF2-40B4-BE49-F238E27FC236}">
                  <a16:creationId xmlns:a16="http://schemas.microsoft.com/office/drawing/2014/main" xmlns="" id="{7B43C2CD-8597-4B4C-9FBF-7639C42E2624}"/>
                </a:ext>
              </a:extLst>
            </p:cNvPr>
            <p:cNvSpPr/>
            <p:nvPr/>
          </p:nvSpPr>
          <p:spPr>
            <a:xfrm>
              <a:off x="7007562" y="1241106"/>
              <a:ext cx="350200" cy="350200"/>
            </a:xfrm>
            <a:prstGeom prst="star5">
              <a:avLst/>
            </a:prstGeom>
            <a:noFill/>
            <a:ln w="2857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xmlns="" id="{A8184BC5-784C-4E84-A4C1-B08EB3B8D61E}"/>
                </a:ext>
              </a:extLst>
            </p:cNvPr>
            <p:cNvCxnSpPr>
              <a:cxnSpLocks/>
              <a:stCxn id="39" idx="0"/>
            </p:cNvCxnSpPr>
            <p:nvPr/>
          </p:nvCxnSpPr>
          <p:spPr>
            <a:xfrm flipV="1">
              <a:off x="7182662" y="240773"/>
              <a:ext cx="0" cy="1000333"/>
            </a:xfrm>
            <a:prstGeom prst="line">
              <a:avLst/>
            </a:prstGeom>
            <a:noFill/>
            <a:ln w="9525">
              <a:solidFill>
                <a:srgbClr val="788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168142093"/>
      </p:ext>
    </p:extLst>
  </p:cSld>
  <p:clrMapOvr>
    <a:masterClrMapping/>
  </p:clrMapOvr>
  <p:transition spd="slow" advTm="48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 animBg="1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49F566A-DD70-4158-833A-1AC112DA4DEF}"/>
              </a:ext>
            </a:extLst>
          </p:cNvPr>
          <p:cNvGrpSpPr/>
          <p:nvPr/>
        </p:nvGrpSpPr>
        <p:grpSpPr>
          <a:xfrm>
            <a:off x="603504" y="575786"/>
            <a:ext cx="10988274" cy="5806725"/>
            <a:chOff x="603504" y="575786"/>
            <a:chExt cx="10988274" cy="5806725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EDFC68A3-2CEA-45B1-BA1B-55C70EB4B849}"/>
                </a:ext>
              </a:extLst>
            </p:cNvPr>
            <p:cNvGrpSpPr/>
            <p:nvPr/>
          </p:nvGrpSpPr>
          <p:grpSpPr>
            <a:xfrm>
              <a:off x="603504" y="575786"/>
              <a:ext cx="10988274" cy="5806725"/>
              <a:chOff x="362855" y="317237"/>
              <a:chExt cx="11465469" cy="6199676"/>
            </a:xfrm>
          </p:grpSpPr>
          <p:sp>
            <p:nvSpPr>
              <p:cNvPr id="120" name="矩形 119">
                <a:extLst>
                  <a:ext uri="{FF2B5EF4-FFF2-40B4-BE49-F238E27FC236}">
                    <a16:creationId xmlns:a16="http://schemas.microsoft.com/office/drawing/2014/main" xmlns="" id="{BAB1816D-DC04-47FA-A153-9C0C9A9B8B61}"/>
                  </a:ext>
                </a:extLst>
              </p:cNvPr>
              <p:cNvSpPr/>
              <p:nvPr/>
            </p:nvSpPr>
            <p:spPr>
              <a:xfrm>
                <a:off x="406401" y="317237"/>
                <a:ext cx="11379047" cy="6181883"/>
              </a:xfrm>
              <a:prstGeom prst="rect">
                <a:avLst/>
              </a:prstGeom>
              <a:solidFill>
                <a:srgbClr val="B4BF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任意多边形: 形状 142">
                <a:extLst>
                  <a:ext uri="{FF2B5EF4-FFF2-40B4-BE49-F238E27FC236}">
                    <a16:creationId xmlns:a16="http://schemas.microsoft.com/office/drawing/2014/main" xmlns="" id="{8C492A63-463B-4488-9846-E68AE0B7C006}"/>
                  </a:ext>
                </a:extLst>
              </p:cNvPr>
              <p:cNvSpPr/>
              <p:nvPr/>
            </p:nvSpPr>
            <p:spPr>
              <a:xfrm>
                <a:off x="751128" y="713473"/>
                <a:ext cx="10721641" cy="5690728"/>
              </a:xfrm>
              <a:custGeom>
                <a:avLst/>
                <a:gdLst/>
                <a:ahLst/>
                <a:cxnLst/>
                <a:rect l="l" t="t" r="r" b="b"/>
                <a:pathLst>
                  <a:path w="10721641" h="5690728">
                    <a:moveTo>
                      <a:pt x="3995647" y="0"/>
                    </a:moveTo>
                    <a:cubicBezTo>
                      <a:pt x="4651651" y="0"/>
                      <a:pt x="5222262" y="156644"/>
                      <a:pt x="5514830" y="387393"/>
                    </a:cubicBezTo>
                    <a:lnTo>
                      <a:pt x="5556279" y="424257"/>
                    </a:lnTo>
                    <a:lnTo>
                      <a:pt x="5577902" y="411423"/>
                    </a:lnTo>
                    <a:cubicBezTo>
                      <a:pt x="5761652" y="322121"/>
                      <a:pt x="5983166" y="269976"/>
                      <a:pt x="6221609" y="269976"/>
                    </a:cubicBezTo>
                    <a:cubicBezTo>
                      <a:pt x="6569340" y="269976"/>
                      <a:pt x="6881065" y="380875"/>
                      <a:pt x="7092168" y="556188"/>
                    </a:cubicBezTo>
                    <a:lnTo>
                      <a:pt x="7108639" y="572439"/>
                    </a:lnTo>
                    <a:lnTo>
                      <a:pt x="7121856" y="562002"/>
                    </a:lnTo>
                    <a:cubicBezTo>
                      <a:pt x="7290917" y="451851"/>
                      <a:pt x="7524473" y="383721"/>
                      <a:pt x="7782451" y="383721"/>
                    </a:cubicBezTo>
                    <a:cubicBezTo>
                      <a:pt x="7983997" y="383721"/>
                      <a:pt x="8170636" y="425304"/>
                      <a:pt x="8323261" y="496021"/>
                    </a:cubicBezTo>
                    <a:lnTo>
                      <a:pt x="8388900" y="530461"/>
                    </a:lnTo>
                    <a:lnTo>
                      <a:pt x="8482591" y="431772"/>
                    </a:lnTo>
                    <a:cubicBezTo>
                      <a:pt x="8720412" y="236433"/>
                      <a:pt x="9126148" y="187667"/>
                      <a:pt x="9523703" y="334624"/>
                    </a:cubicBezTo>
                    <a:cubicBezTo>
                      <a:pt x="10053776" y="530568"/>
                      <a:pt x="10368577" y="1000266"/>
                      <a:pt x="10226830" y="1383722"/>
                    </a:cubicBezTo>
                    <a:lnTo>
                      <a:pt x="10213601" y="1408374"/>
                    </a:lnTo>
                    <a:lnTo>
                      <a:pt x="10328099" y="1476713"/>
                    </a:lnTo>
                    <a:cubicBezTo>
                      <a:pt x="10513272" y="1610668"/>
                      <a:pt x="10627804" y="1795726"/>
                      <a:pt x="10627804" y="2000134"/>
                    </a:cubicBezTo>
                    <a:cubicBezTo>
                      <a:pt x="10627804" y="2255645"/>
                      <a:pt x="10448848" y="2480919"/>
                      <a:pt x="10176659" y="2613944"/>
                    </a:cubicBezTo>
                    <a:lnTo>
                      <a:pt x="10117744" y="2637077"/>
                    </a:lnTo>
                    <a:lnTo>
                      <a:pt x="10131616" y="2654314"/>
                    </a:lnTo>
                    <a:cubicBezTo>
                      <a:pt x="10241948" y="2821751"/>
                      <a:pt x="10306372" y="3023600"/>
                      <a:pt x="10306372" y="3240875"/>
                    </a:cubicBezTo>
                    <a:cubicBezTo>
                      <a:pt x="10306372" y="3376672"/>
                      <a:pt x="10281206" y="3506443"/>
                      <a:pt x="10235395" y="3625553"/>
                    </a:cubicBezTo>
                    <a:lnTo>
                      <a:pt x="10186114" y="3725777"/>
                    </a:lnTo>
                    <a:lnTo>
                      <a:pt x="10223394" y="3745789"/>
                    </a:lnTo>
                    <a:cubicBezTo>
                      <a:pt x="10621043" y="3998885"/>
                      <a:pt x="10819679" y="4414391"/>
                      <a:pt x="10673866" y="4741039"/>
                    </a:cubicBezTo>
                    <a:cubicBezTo>
                      <a:pt x="10517638" y="5091018"/>
                      <a:pt x="10021460" y="5214744"/>
                      <a:pt x="9534837" y="5039032"/>
                    </a:cubicBezTo>
                    <a:lnTo>
                      <a:pt x="9469421" y="5012651"/>
                    </a:lnTo>
                    <a:lnTo>
                      <a:pt x="9427531" y="5049379"/>
                    </a:lnTo>
                    <a:cubicBezTo>
                      <a:pt x="9242357" y="5183334"/>
                      <a:pt x="8986543" y="5266187"/>
                      <a:pt x="8703978" y="5266187"/>
                    </a:cubicBezTo>
                    <a:cubicBezTo>
                      <a:pt x="8571526" y="5266187"/>
                      <a:pt x="8444951" y="5247982"/>
                      <a:pt x="8328775" y="5214842"/>
                    </a:cubicBezTo>
                    <a:lnTo>
                      <a:pt x="8225320" y="5179914"/>
                    </a:lnTo>
                    <a:lnTo>
                      <a:pt x="8200124" y="5238630"/>
                    </a:lnTo>
                    <a:cubicBezTo>
                      <a:pt x="8044785" y="5504309"/>
                      <a:pt x="7681127" y="5690728"/>
                      <a:pt x="7257279" y="5690728"/>
                    </a:cubicBezTo>
                    <a:cubicBezTo>
                      <a:pt x="6833432" y="5690728"/>
                      <a:pt x="6469773" y="5504309"/>
                      <a:pt x="6314434" y="5238630"/>
                    </a:cubicBezTo>
                    <a:lnTo>
                      <a:pt x="6306876" y="5221017"/>
                    </a:lnTo>
                    <a:lnTo>
                      <a:pt x="6216705" y="5300077"/>
                    </a:lnTo>
                    <a:cubicBezTo>
                      <a:pt x="6031532" y="5434032"/>
                      <a:pt x="5775717" y="5516885"/>
                      <a:pt x="5493152" y="5516885"/>
                    </a:cubicBezTo>
                    <a:cubicBezTo>
                      <a:pt x="5245908" y="5516885"/>
                      <a:pt x="5019145" y="5453451"/>
                      <a:pt x="4842265" y="5347853"/>
                    </a:cubicBezTo>
                    <a:lnTo>
                      <a:pt x="4793337" y="5313293"/>
                    </a:lnTo>
                    <a:lnTo>
                      <a:pt x="4784806" y="5316642"/>
                    </a:lnTo>
                    <a:cubicBezTo>
                      <a:pt x="4662385" y="5354100"/>
                      <a:pt x="4527790" y="5374813"/>
                      <a:pt x="4386507" y="5374813"/>
                    </a:cubicBezTo>
                    <a:cubicBezTo>
                      <a:pt x="4280545" y="5374813"/>
                      <a:pt x="4178345" y="5363162"/>
                      <a:pt x="4082222" y="5341534"/>
                    </a:cubicBezTo>
                    <a:lnTo>
                      <a:pt x="4077313" y="5340135"/>
                    </a:lnTo>
                    <a:lnTo>
                      <a:pt x="3972287" y="5381373"/>
                    </a:lnTo>
                    <a:cubicBezTo>
                      <a:pt x="3849866" y="5418831"/>
                      <a:pt x="3715271" y="5439544"/>
                      <a:pt x="3573988" y="5439544"/>
                    </a:cubicBezTo>
                    <a:cubicBezTo>
                      <a:pt x="3256103" y="5439544"/>
                      <a:pt x="2972074" y="5334684"/>
                      <a:pt x="2784393" y="5170170"/>
                    </a:cubicBezTo>
                    <a:lnTo>
                      <a:pt x="2744208" y="5129281"/>
                    </a:lnTo>
                    <a:lnTo>
                      <a:pt x="2643624" y="5151867"/>
                    </a:lnTo>
                    <a:cubicBezTo>
                      <a:pt x="2577012" y="5161728"/>
                      <a:pt x="2508043" y="5166906"/>
                      <a:pt x="2437402" y="5166906"/>
                    </a:cubicBezTo>
                    <a:cubicBezTo>
                      <a:pt x="2366761" y="5166906"/>
                      <a:pt x="2297791" y="5161728"/>
                      <a:pt x="2231180" y="5151867"/>
                    </a:cubicBezTo>
                    <a:lnTo>
                      <a:pt x="2162291" y="5136398"/>
                    </a:lnTo>
                    <a:lnTo>
                      <a:pt x="2116409" y="5185088"/>
                    </a:lnTo>
                    <a:cubicBezTo>
                      <a:pt x="1944812" y="5336043"/>
                      <a:pt x="1698035" y="5442846"/>
                      <a:pt x="1416750" y="5469714"/>
                    </a:cubicBezTo>
                    <a:cubicBezTo>
                      <a:pt x="854181" y="5523451"/>
                      <a:pt x="366616" y="5237103"/>
                      <a:pt x="327742" y="4830138"/>
                    </a:cubicBezTo>
                    <a:cubicBezTo>
                      <a:pt x="313164" y="4677527"/>
                      <a:pt x="363754" y="4529625"/>
                      <a:pt x="462353" y="4401528"/>
                    </a:cubicBezTo>
                    <a:lnTo>
                      <a:pt x="508764" y="4352278"/>
                    </a:lnTo>
                    <a:lnTo>
                      <a:pt x="414538" y="4308595"/>
                    </a:lnTo>
                    <a:cubicBezTo>
                      <a:pt x="150809" y="4159501"/>
                      <a:pt x="-14329" y="3923910"/>
                      <a:pt x="980" y="3668858"/>
                    </a:cubicBezTo>
                    <a:cubicBezTo>
                      <a:pt x="16288" y="3413807"/>
                      <a:pt x="208420" y="3199659"/>
                      <a:pt x="488089" y="3083181"/>
                    </a:cubicBezTo>
                    <a:lnTo>
                      <a:pt x="503236" y="3078259"/>
                    </a:lnTo>
                    <a:lnTo>
                      <a:pt x="475217" y="3013744"/>
                    </a:lnTo>
                    <a:cubicBezTo>
                      <a:pt x="423437" y="2860746"/>
                      <a:pt x="394804" y="2692532"/>
                      <a:pt x="394804" y="2515961"/>
                    </a:cubicBezTo>
                    <a:cubicBezTo>
                      <a:pt x="394804" y="2350426"/>
                      <a:pt x="419970" y="2192236"/>
                      <a:pt x="465781" y="2047042"/>
                    </a:cubicBezTo>
                    <a:lnTo>
                      <a:pt x="539286" y="1864817"/>
                    </a:lnTo>
                    <a:lnTo>
                      <a:pt x="492097" y="1826213"/>
                    </a:lnTo>
                    <a:cubicBezTo>
                      <a:pt x="267781" y="1606659"/>
                      <a:pt x="160893" y="1305533"/>
                      <a:pt x="236155" y="1014868"/>
                    </a:cubicBezTo>
                    <a:cubicBezTo>
                      <a:pt x="356573" y="549804"/>
                      <a:pt x="897694" y="287630"/>
                      <a:pt x="1444782" y="429287"/>
                    </a:cubicBezTo>
                    <a:lnTo>
                      <a:pt x="1454494" y="432252"/>
                    </a:lnTo>
                    <a:lnTo>
                      <a:pt x="1468493" y="414184"/>
                    </a:lnTo>
                    <a:cubicBezTo>
                      <a:pt x="1565986" y="310565"/>
                      <a:pt x="1694354" y="234066"/>
                      <a:pt x="1843494" y="200675"/>
                    </a:cubicBezTo>
                    <a:cubicBezTo>
                      <a:pt x="1893208" y="189545"/>
                      <a:pt x="1942876" y="183731"/>
                      <a:pt x="1991908" y="182858"/>
                    </a:cubicBezTo>
                    <a:cubicBezTo>
                      <a:pt x="2163520" y="179802"/>
                      <a:pt x="2327338" y="237268"/>
                      <a:pt x="2458021" y="339133"/>
                    </a:cubicBezTo>
                    <a:lnTo>
                      <a:pt x="2495624" y="373882"/>
                    </a:lnTo>
                    <a:lnTo>
                      <a:pt x="2563007" y="326360"/>
                    </a:lnTo>
                    <a:cubicBezTo>
                      <a:pt x="2873489" y="129458"/>
                      <a:pt x="3399284" y="0"/>
                      <a:pt x="3995647" y="0"/>
                    </a:cubicBezTo>
                    <a:close/>
                  </a:path>
                </a:pathLst>
              </a:custGeom>
              <a:solidFill>
                <a:srgbClr val="F3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矩形 161">
                <a:extLst>
                  <a:ext uri="{FF2B5EF4-FFF2-40B4-BE49-F238E27FC236}">
                    <a16:creationId xmlns:a16="http://schemas.microsoft.com/office/drawing/2014/main" xmlns="" id="{94B85ED7-BC97-4001-8C91-EE88F970DEAB}"/>
                  </a:ext>
                </a:extLst>
              </p:cNvPr>
              <p:cNvSpPr/>
              <p:nvPr/>
            </p:nvSpPr>
            <p:spPr>
              <a:xfrm>
                <a:off x="393700" y="3770168"/>
                <a:ext cx="11410373" cy="2746745"/>
              </a:xfrm>
              <a:custGeom>
                <a:avLst/>
                <a:gdLst>
                  <a:gd name="connsiteX0" fmla="*/ 0 w 11436778"/>
                  <a:gd name="connsiteY0" fmla="*/ 0 h 2743199"/>
                  <a:gd name="connsiteX1" fmla="*/ 11436778 w 11436778"/>
                  <a:gd name="connsiteY1" fmla="*/ 0 h 2743199"/>
                  <a:gd name="connsiteX2" fmla="*/ 11436778 w 11436778"/>
                  <a:gd name="connsiteY2" fmla="*/ 2743199 h 2743199"/>
                  <a:gd name="connsiteX3" fmla="*/ 0 w 11436778"/>
                  <a:gd name="connsiteY3" fmla="*/ 2743199 h 2743199"/>
                  <a:gd name="connsiteX4" fmla="*/ 0 w 11436778"/>
                  <a:gd name="connsiteY4" fmla="*/ 0 h 2743199"/>
                  <a:gd name="connsiteX0" fmla="*/ 0 w 11436778"/>
                  <a:gd name="connsiteY0" fmla="*/ 0 h 2743199"/>
                  <a:gd name="connsiteX1" fmla="*/ 5848778 w 11436778"/>
                  <a:gd name="connsiteY1" fmla="*/ 20047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36778"/>
                  <a:gd name="connsiteY0" fmla="*/ 0 h 2743199"/>
                  <a:gd name="connsiteX1" fmla="*/ 6293278 w 11436778"/>
                  <a:gd name="connsiteY1" fmla="*/ 19539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36778"/>
                  <a:gd name="connsiteY0" fmla="*/ 0 h 2743199"/>
                  <a:gd name="connsiteX1" fmla="*/ 5848778 w 11436778"/>
                  <a:gd name="connsiteY1" fmla="*/ 19158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36778"/>
                  <a:gd name="connsiteY0" fmla="*/ 0 h 2743199"/>
                  <a:gd name="connsiteX1" fmla="*/ 5848778 w 11436778"/>
                  <a:gd name="connsiteY1" fmla="*/ 19158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36778"/>
                  <a:gd name="connsiteY0" fmla="*/ 0 h 2743199"/>
                  <a:gd name="connsiteX1" fmla="*/ 5848778 w 11436778"/>
                  <a:gd name="connsiteY1" fmla="*/ 19158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36778"/>
                  <a:gd name="connsiteY0" fmla="*/ 0 h 2743199"/>
                  <a:gd name="connsiteX1" fmla="*/ 5772578 w 11436778"/>
                  <a:gd name="connsiteY1" fmla="*/ 19158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36778"/>
                  <a:gd name="connsiteY0" fmla="*/ 0 h 2743199"/>
                  <a:gd name="connsiteX1" fmla="*/ 5772578 w 11436778"/>
                  <a:gd name="connsiteY1" fmla="*/ 1915886 h 2743199"/>
                  <a:gd name="connsiteX2" fmla="*/ 11436778 w 11436778"/>
                  <a:gd name="connsiteY2" fmla="*/ 0 h 2743199"/>
                  <a:gd name="connsiteX3" fmla="*/ 11436778 w 11436778"/>
                  <a:gd name="connsiteY3" fmla="*/ 2743199 h 2743199"/>
                  <a:gd name="connsiteX4" fmla="*/ 0 w 11436778"/>
                  <a:gd name="connsiteY4" fmla="*/ 2743199 h 2743199"/>
                  <a:gd name="connsiteX5" fmla="*/ 0 w 11436778"/>
                  <a:gd name="connsiteY5" fmla="*/ 0 h 2743199"/>
                  <a:gd name="connsiteX0" fmla="*/ 0 w 11467951"/>
                  <a:gd name="connsiteY0" fmla="*/ 228276 h 2971475"/>
                  <a:gd name="connsiteX1" fmla="*/ 5772578 w 11467951"/>
                  <a:gd name="connsiteY1" fmla="*/ 2144162 h 2971475"/>
                  <a:gd name="connsiteX2" fmla="*/ 11467951 w 11467951"/>
                  <a:gd name="connsiteY2" fmla="*/ 0 h 2971475"/>
                  <a:gd name="connsiteX3" fmla="*/ 11436778 w 11467951"/>
                  <a:gd name="connsiteY3" fmla="*/ 2971475 h 2971475"/>
                  <a:gd name="connsiteX4" fmla="*/ 0 w 11467951"/>
                  <a:gd name="connsiteY4" fmla="*/ 2971475 h 2971475"/>
                  <a:gd name="connsiteX5" fmla="*/ 0 w 11467951"/>
                  <a:gd name="connsiteY5" fmla="*/ 228276 h 2971475"/>
                  <a:gd name="connsiteX0" fmla="*/ 0 w 11436778"/>
                  <a:gd name="connsiteY0" fmla="*/ 228276 h 2971475"/>
                  <a:gd name="connsiteX1" fmla="*/ 5772578 w 11436778"/>
                  <a:gd name="connsiteY1" fmla="*/ 2144162 h 2971475"/>
                  <a:gd name="connsiteX2" fmla="*/ 11426387 w 11436778"/>
                  <a:gd name="connsiteY2" fmla="*/ 0 h 2971475"/>
                  <a:gd name="connsiteX3" fmla="*/ 11436778 w 11436778"/>
                  <a:gd name="connsiteY3" fmla="*/ 2971475 h 2971475"/>
                  <a:gd name="connsiteX4" fmla="*/ 0 w 11436778"/>
                  <a:gd name="connsiteY4" fmla="*/ 2971475 h 2971475"/>
                  <a:gd name="connsiteX5" fmla="*/ 0 w 11436778"/>
                  <a:gd name="connsiteY5" fmla="*/ 228276 h 2971475"/>
                  <a:gd name="connsiteX0" fmla="*/ 20782 w 11436778"/>
                  <a:gd name="connsiteY0" fmla="*/ 0 h 3028543"/>
                  <a:gd name="connsiteX1" fmla="*/ 5772578 w 11436778"/>
                  <a:gd name="connsiteY1" fmla="*/ 2201230 h 3028543"/>
                  <a:gd name="connsiteX2" fmla="*/ 11426387 w 11436778"/>
                  <a:gd name="connsiteY2" fmla="*/ 57068 h 3028543"/>
                  <a:gd name="connsiteX3" fmla="*/ 11436778 w 11436778"/>
                  <a:gd name="connsiteY3" fmla="*/ 3028543 h 3028543"/>
                  <a:gd name="connsiteX4" fmla="*/ 0 w 11436778"/>
                  <a:gd name="connsiteY4" fmla="*/ 3028543 h 3028543"/>
                  <a:gd name="connsiteX5" fmla="*/ 20782 w 11436778"/>
                  <a:gd name="connsiteY5" fmla="*/ 0 h 3028543"/>
                  <a:gd name="connsiteX0" fmla="*/ 20782 w 11436778"/>
                  <a:gd name="connsiteY0" fmla="*/ 0 h 3028543"/>
                  <a:gd name="connsiteX1" fmla="*/ 5772578 w 11436778"/>
                  <a:gd name="connsiteY1" fmla="*/ 2201230 h 3028543"/>
                  <a:gd name="connsiteX2" fmla="*/ 11426387 w 11436778"/>
                  <a:gd name="connsiteY2" fmla="*/ 57068 h 3028543"/>
                  <a:gd name="connsiteX3" fmla="*/ 11436778 w 11436778"/>
                  <a:gd name="connsiteY3" fmla="*/ 3028543 h 3028543"/>
                  <a:gd name="connsiteX4" fmla="*/ 0 w 11436778"/>
                  <a:gd name="connsiteY4" fmla="*/ 3028543 h 3028543"/>
                  <a:gd name="connsiteX5" fmla="*/ 20782 w 11436778"/>
                  <a:gd name="connsiteY5" fmla="*/ 0 h 3028543"/>
                  <a:gd name="connsiteX0" fmla="*/ 20782 w 11436778"/>
                  <a:gd name="connsiteY0" fmla="*/ 0 h 3028543"/>
                  <a:gd name="connsiteX1" fmla="*/ 5772578 w 11436778"/>
                  <a:gd name="connsiteY1" fmla="*/ 2201230 h 3028543"/>
                  <a:gd name="connsiteX2" fmla="*/ 11426387 w 11436778"/>
                  <a:gd name="connsiteY2" fmla="*/ 57068 h 3028543"/>
                  <a:gd name="connsiteX3" fmla="*/ 11436778 w 11436778"/>
                  <a:gd name="connsiteY3" fmla="*/ 3028543 h 3028543"/>
                  <a:gd name="connsiteX4" fmla="*/ 0 w 11436778"/>
                  <a:gd name="connsiteY4" fmla="*/ 3028543 h 3028543"/>
                  <a:gd name="connsiteX5" fmla="*/ 20782 w 11436778"/>
                  <a:gd name="connsiteY5" fmla="*/ 0 h 3028543"/>
                  <a:gd name="connsiteX0" fmla="*/ 10391 w 11436778"/>
                  <a:gd name="connsiteY0" fmla="*/ 0 h 2994301"/>
                  <a:gd name="connsiteX1" fmla="*/ 5772578 w 11436778"/>
                  <a:gd name="connsiteY1" fmla="*/ 2166988 h 2994301"/>
                  <a:gd name="connsiteX2" fmla="*/ 11426387 w 11436778"/>
                  <a:gd name="connsiteY2" fmla="*/ 22826 h 2994301"/>
                  <a:gd name="connsiteX3" fmla="*/ 11436778 w 11436778"/>
                  <a:gd name="connsiteY3" fmla="*/ 2994301 h 2994301"/>
                  <a:gd name="connsiteX4" fmla="*/ 0 w 11436778"/>
                  <a:gd name="connsiteY4" fmla="*/ 2994301 h 2994301"/>
                  <a:gd name="connsiteX5" fmla="*/ 10391 w 11436778"/>
                  <a:gd name="connsiteY5" fmla="*/ 0 h 2994301"/>
                  <a:gd name="connsiteX0" fmla="*/ 999 w 11437777"/>
                  <a:gd name="connsiteY0" fmla="*/ 0 h 3017129"/>
                  <a:gd name="connsiteX1" fmla="*/ 5773577 w 11437777"/>
                  <a:gd name="connsiteY1" fmla="*/ 2189816 h 3017129"/>
                  <a:gd name="connsiteX2" fmla="*/ 11427386 w 11437777"/>
                  <a:gd name="connsiteY2" fmla="*/ 45654 h 3017129"/>
                  <a:gd name="connsiteX3" fmla="*/ 11437777 w 11437777"/>
                  <a:gd name="connsiteY3" fmla="*/ 3017129 h 3017129"/>
                  <a:gd name="connsiteX4" fmla="*/ 999 w 11437777"/>
                  <a:gd name="connsiteY4" fmla="*/ 3017129 h 3017129"/>
                  <a:gd name="connsiteX5" fmla="*/ 999 w 11437777"/>
                  <a:gd name="connsiteY5" fmla="*/ 0 h 3017129"/>
                  <a:gd name="connsiteX0" fmla="*/ 999 w 11437777"/>
                  <a:gd name="connsiteY0" fmla="*/ 0 h 3017129"/>
                  <a:gd name="connsiteX1" fmla="*/ 5731914 w 11437777"/>
                  <a:gd name="connsiteY1" fmla="*/ 2189816 h 3017129"/>
                  <a:gd name="connsiteX2" fmla="*/ 11427386 w 11437777"/>
                  <a:gd name="connsiteY2" fmla="*/ 45654 h 3017129"/>
                  <a:gd name="connsiteX3" fmla="*/ 11437777 w 11437777"/>
                  <a:gd name="connsiteY3" fmla="*/ 3017129 h 3017129"/>
                  <a:gd name="connsiteX4" fmla="*/ 999 w 11437777"/>
                  <a:gd name="connsiteY4" fmla="*/ 3017129 h 3017129"/>
                  <a:gd name="connsiteX5" fmla="*/ 999 w 11437777"/>
                  <a:gd name="connsiteY5" fmla="*/ 0 h 3017129"/>
                  <a:gd name="connsiteX0" fmla="*/ 999 w 11437777"/>
                  <a:gd name="connsiteY0" fmla="*/ 0 h 3017129"/>
                  <a:gd name="connsiteX1" fmla="*/ 5721498 w 11437777"/>
                  <a:gd name="connsiteY1" fmla="*/ 2166990 h 3017129"/>
                  <a:gd name="connsiteX2" fmla="*/ 11427386 w 11437777"/>
                  <a:gd name="connsiteY2" fmla="*/ 45654 h 3017129"/>
                  <a:gd name="connsiteX3" fmla="*/ 11437777 w 11437777"/>
                  <a:gd name="connsiteY3" fmla="*/ 3017129 h 3017129"/>
                  <a:gd name="connsiteX4" fmla="*/ 999 w 11437777"/>
                  <a:gd name="connsiteY4" fmla="*/ 3017129 h 3017129"/>
                  <a:gd name="connsiteX5" fmla="*/ 999 w 11437777"/>
                  <a:gd name="connsiteY5" fmla="*/ 0 h 3017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7777" h="3017129">
                    <a:moveTo>
                      <a:pt x="999" y="0"/>
                    </a:moveTo>
                    <a:cubicBezTo>
                      <a:pt x="1801657" y="764117"/>
                      <a:pt x="3997330" y="1598927"/>
                      <a:pt x="5721498" y="2166990"/>
                    </a:cubicBezTo>
                    <a:cubicBezTo>
                      <a:pt x="7419065" y="1401361"/>
                      <a:pt x="9564719" y="684283"/>
                      <a:pt x="11427386" y="45654"/>
                    </a:cubicBezTo>
                    <a:cubicBezTo>
                      <a:pt x="11430850" y="1036146"/>
                      <a:pt x="11434313" y="2026637"/>
                      <a:pt x="11437777" y="3017129"/>
                    </a:cubicBezTo>
                    <a:lnTo>
                      <a:pt x="999" y="3017129"/>
                    </a:lnTo>
                    <a:cubicBezTo>
                      <a:pt x="4463" y="2019029"/>
                      <a:pt x="-2465" y="998100"/>
                      <a:pt x="999" y="0"/>
                    </a:cubicBezTo>
                    <a:close/>
                  </a:path>
                </a:pathLst>
              </a:custGeom>
              <a:solidFill>
                <a:srgbClr val="8DA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6" name="组合 165">
                <a:extLst>
                  <a:ext uri="{FF2B5EF4-FFF2-40B4-BE49-F238E27FC236}">
                    <a16:creationId xmlns:a16="http://schemas.microsoft.com/office/drawing/2014/main" xmlns="" id="{9F44FAE5-20AC-47A9-9D37-806C0E12B11C}"/>
                  </a:ext>
                </a:extLst>
              </p:cNvPr>
              <p:cNvGrpSpPr/>
              <p:nvPr/>
            </p:nvGrpSpPr>
            <p:grpSpPr>
              <a:xfrm flipH="1">
                <a:off x="6045200" y="3773714"/>
                <a:ext cx="5783124" cy="2275115"/>
                <a:chOff x="362855" y="3773714"/>
                <a:chExt cx="5702854" cy="2275115"/>
              </a:xfrm>
            </p:grpSpPr>
            <p:sp>
              <p:nvSpPr>
                <p:cNvPr id="167" name="任意多边形: 形状 166">
                  <a:extLst>
                    <a:ext uri="{FF2B5EF4-FFF2-40B4-BE49-F238E27FC236}">
                      <a16:creationId xmlns:a16="http://schemas.microsoft.com/office/drawing/2014/main" xmlns="" id="{82EA4B3A-9AC6-4135-AD9D-9BBDA359E71E}"/>
                    </a:ext>
                  </a:extLst>
                </p:cNvPr>
                <p:cNvSpPr/>
                <p:nvPr/>
              </p:nvSpPr>
              <p:spPr>
                <a:xfrm>
                  <a:off x="362855" y="3773714"/>
                  <a:ext cx="5651047" cy="2275115"/>
                </a:xfrm>
                <a:custGeom>
                  <a:avLst/>
                  <a:gdLst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0 w 5660572"/>
                    <a:gd name="connsiteY3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771107"/>
                    <a:gd name="connsiteY0" fmla="*/ 0 h 2089427"/>
                    <a:gd name="connsiteX1" fmla="*/ 5660572 w 5771107"/>
                    <a:gd name="connsiteY1" fmla="*/ 1988457 h 2089427"/>
                    <a:gd name="connsiteX2" fmla="*/ 3675743 w 5771107"/>
                    <a:gd name="connsiteY2" fmla="*/ 1855561 h 2089427"/>
                    <a:gd name="connsiteX3" fmla="*/ 2046514 w 5771107"/>
                    <a:gd name="connsiteY3" fmla="*/ 2046515 h 2089427"/>
                    <a:gd name="connsiteX4" fmla="*/ 1237343 w 5771107"/>
                    <a:gd name="connsiteY4" fmla="*/ 998311 h 2089427"/>
                    <a:gd name="connsiteX5" fmla="*/ 0 w 5771107"/>
                    <a:gd name="connsiteY5" fmla="*/ 0 h 2089427"/>
                    <a:gd name="connsiteX0" fmla="*/ 0 w 5779679"/>
                    <a:gd name="connsiteY0" fmla="*/ 0 h 2089427"/>
                    <a:gd name="connsiteX1" fmla="*/ 5660572 w 5779679"/>
                    <a:gd name="connsiteY1" fmla="*/ 1988457 h 2089427"/>
                    <a:gd name="connsiteX2" fmla="*/ 3675743 w 5779679"/>
                    <a:gd name="connsiteY2" fmla="*/ 1855561 h 2089427"/>
                    <a:gd name="connsiteX3" fmla="*/ 2046514 w 5779679"/>
                    <a:gd name="connsiteY3" fmla="*/ 2046515 h 2089427"/>
                    <a:gd name="connsiteX4" fmla="*/ 1237343 w 5779679"/>
                    <a:gd name="connsiteY4" fmla="*/ 998311 h 2089427"/>
                    <a:gd name="connsiteX5" fmla="*/ 0 w 5779679"/>
                    <a:gd name="connsiteY5" fmla="*/ 0 h 2089427"/>
                    <a:gd name="connsiteX0" fmla="*/ 0 w 5775558"/>
                    <a:gd name="connsiteY0" fmla="*/ 0 h 2099444"/>
                    <a:gd name="connsiteX1" fmla="*/ 5660572 w 5775558"/>
                    <a:gd name="connsiteY1" fmla="*/ 1988457 h 2099444"/>
                    <a:gd name="connsiteX2" fmla="*/ 3675743 w 5775558"/>
                    <a:gd name="connsiteY2" fmla="*/ 1855561 h 2099444"/>
                    <a:gd name="connsiteX3" fmla="*/ 2046514 w 5775558"/>
                    <a:gd name="connsiteY3" fmla="*/ 2046515 h 2099444"/>
                    <a:gd name="connsiteX4" fmla="*/ 1237343 w 5775558"/>
                    <a:gd name="connsiteY4" fmla="*/ 998311 h 2099444"/>
                    <a:gd name="connsiteX5" fmla="*/ 0 w 5775558"/>
                    <a:gd name="connsiteY5" fmla="*/ 0 h 2099444"/>
                    <a:gd name="connsiteX0" fmla="*/ 0 w 5774683"/>
                    <a:gd name="connsiteY0" fmla="*/ 0 h 2089827"/>
                    <a:gd name="connsiteX1" fmla="*/ 5660572 w 5774683"/>
                    <a:gd name="connsiteY1" fmla="*/ 1988457 h 2089827"/>
                    <a:gd name="connsiteX2" fmla="*/ 3656693 w 5774683"/>
                    <a:gd name="connsiteY2" fmla="*/ 1793649 h 2089827"/>
                    <a:gd name="connsiteX3" fmla="*/ 2046514 w 5774683"/>
                    <a:gd name="connsiteY3" fmla="*/ 2046515 h 2089827"/>
                    <a:gd name="connsiteX4" fmla="*/ 1237343 w 5774683"/>
                    <a:gd name="connsiteY4" fmla="*/ 998311 h 2089827"/>
                    <a:gd name="connsiteX5" fmla="*/ 0 w 5774683"/>
                    <a:gd name="connsiteY5" fmla="*/ 0 h 2089827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13843 w 5660572"/>
                    <a:gd name="connsiteY2" fmla="*/ 171109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07493 w 5660572"/>
                    <a:gd name="connsiteY2" fmla="*/ 17428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2993408 w 5660572"/>
                    <a:gd name="connsiteY1" fmla="*/ 943759 h 2046515"/>
                    <a:gd name="connsiteX2" fmla="*/ 5660572 w 5660572"/>
                    <a:gd name="connsiteY2" fmla="*/ 1988457 h 2046515"/>
                    <a:gd name="connsiteX3" fmla="*/ 3707493 w 5660572"/>
                    <a:gd name="connsiteY3" fmla="*/ 1742849 h 2046515"/>
                    <a:gd name="connsiteX4" fmla="*/ 2046514 w 5660572"/>
                    <a:gd name="connsiteY4" fmla="*/ 2046515 h 2046515"/>
                    <a:gd name="connsiteX5" fmla="*/ 1237343 w 5660572"/>
                    <a:gd name="connsiteY5" fmla="*/ 998311 h 2046515"/>
                    <a:gd name="connsiteX6" fmla="*/ 0 w 5660572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707493 w 5651047"/>
                    <a:gd name="connsiteY3" fmla="*/ 1742849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593193 w 5651047"/>
                    <a:gd name="connsiteY3" fmla="*/ 1717145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488418 w 5651047"/>
                    <a:gd name="connsiteY3" fmla="*/ 1700009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507468 w 5651047"/>
                    <a:gd name="connsiteY3" fmla="*/ 1691441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51047" h="2046515">
                      <a:moveTo>
                        <a:pt x="0" y="0"/>
                      </a:moveTo>
                      <a:cubicBezTo>
                        <a:pt x="956239" y="328441"/>
                        <a:pt x="2037169" y="615318"/>
                        <a:pt x="2993408" y="943759"/>
                      </a:cubicBezTo>
                      <a:lnTo>
                        <a:pt x="5651047" y="1774259"/>
                      </a:lnTo>
                      <a:cubicBezTo>
                        <a:pt x="4655457" y="1600655"/>
                        <a:pt x="4108223" y="1646065"/>
                        <a:pt x="3507468" y="1691441"/>
                      </a:cubicBezTo>
                      <a:cubicBezTo>
                        <a:pt x="2906713" y="1736817"/>
                        <a:pt x="2437190" y="1906664"/>
                        <a:pt x="2046514" y="2046515"/>
                      </a:cubicBezTo>
                      <a:cubicBezTo>
                        <a:pt x="1862515" y="1690764"/>
                        <a:pt x="1564217" y="1325487"/>
                        <a:pt x="1237343" y="998311"/>
                      </a:cubicBezTo>
                      <a:cubicBezTo>
                        <a:pt x="824895" y="665541"/>
                        <a:pt x="469598" y="275620"/>
                        <a:pt x="0" y="0"/>
                      </a:cubicBezTo>
                      <a:close/>
                    </a:path>
                  </a:pathLst>
                </a:custGeom>
                <a:solidFill>
                  <a:srgbClr val="788A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任意多边形: 形状 167">
                  <a:extLst>
                    <a:ext uri="{FF2B5EF4-FFF2-40B4-BE49-F238E27FC236}">
                      <a16:creationId xmlns:a16="http://schemas.microsoft.com/office/drawing/2014/main" xmlns="" id="{87AAD36B-5438-49C5-834E-3FB053BE71C0}"/>
                    </a:ext>
                  </a:extLst>
                </p:cNvPr>
                <p:cNvSpPr/>
                <p:nvPr/>
              </p:nvSpPr>
              <p:spPr>
                <a:xfrm>
                  <a:off x="405137" y="3777568"/>
                  <a:ext cx="5660572" cy="2046515"/>
                </a:xfrm>
                <a:custGeom>
                  <a:avLst/>
                  <a:gdLst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0 w 5660572"/>
                    <a:gd name="connsiteY3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771107"/>
                    <a:gd name="connsiteY0" fmla="*/ 0 h 2089427"/>
                    <a:gd name="connsiteX1" fmla="*/ 5660572 w 5771107"/>
                    <a:gd name="connsiteY1" fmla="*/ 1988457 h 2089427"/>
                    <a:gd name="connsiteX2" fmla="*/ 3675743 w 5771107"/>
                    <a:gd name="connsiteY2" fmla="*/ 1855561 h 2089427"/>
                    <a:gd name="connsiteX3" fmla="*/ 2046514 w 5771107"/>
                    <a:gd name="connsiteY3" fmla="*/ 2046515 h 2089427"/>
                    <a:gd name="connsiteX4" fmla="*/ 1237343 w 5771107"/>
                    <a:gd name="connsiteY4" fmla="*/ 998311 h 2089427"/>
                    <a:gd name="connsiteX5" fmla="*/ 0 w 5771107"/>
                    <a:gd name="connsiteY5" fmla="*/ 0 h 2089427"/>
                    <a:gd name="connsiteX0" fmla="*/ 0 w 5779679"/>
                    <a:gd name="connsiteY0" fmla="*/ 0 h 2089427"/>
                    <a:gd name="connsiteX1" fmla="*/ 5660572 w 5779679"/>
                    <a:gd name="connsiteY1" fmla="*/ 1988457 h 2089427"/>
                    <a:gd name="connsiteX2" fmla="*/ 3675743 w 5779679"/>
                    <a:gd name="connsiteY2" fmla="*/ 1855561 h 2089427"/>
                    <a:gd name="connsiteX3" fmla="*/ 2046514 w 5779679"/>
                    <a:gd name="connsiteY3" fmla="*/ 2046515 h 2089427"/>
                    <a:gd name="connsiteX4" fmla="*/ 1237343 w 5779679"/>
                    <a:gd name="connsiteY4" fmla="*/ 998311 h 2089427"/>
                    <a:gd name="connsiteX5" fmla="*/ 0 w 5779679"/>
                    <a:gd name="connsiteY5" fmla="*/ 0 h 2089427"/>
                    <a:gd name="connsiteX0" fmla="*/ 0 w 5775558"/>
                    <a:gd name="connsiteY0" fmla="*/ 0 h 2099444"/>
                    <a:gd name="connsiteX1" fmla="*/ 5660572 w 5775558"/>
                    <a:gd name="connsiteY1" fmla="*/ 1988457 h 2099444"/>
                    <a:gd name="connsiteX2" fmla="*/ 3675743 w 5775558"/>
                    <a:gd name="connsiteY2" fmla="*/ 1855561 h 2099444"/>
                    <a:gd name="connsiteX3" fmla="*/ 2046514 w 5775558"/>
                    <a:gd name="connsiteY3" fmla="*/ 2046515 h 2099444"/>
                    <a:gd name="connsiteX4" fmla="*/ 1237343 w 5775558"/>
                    <a:gd name="connsiteY4" fmla="*/ 998311 h 2099444"/>
                    <a:gd name="connsiteX5" fmla="*/ 0 w 5775558"/>
                    <a:gd name="connsiteY5" fmla="*/ 0 h 2099444"/>
                    <a:gd name="connsiteX0" fmla="*/ 0 w 5774683"/>
                    <a:gd name="connsiteY0" fmla="*/ 0 h 2089827"/>
                    <a:gd name="connsiteX1" fmla="*/ 5660572 w 5774683"/>
                    <a:gd name="connsiteY1" fmla="*/ 1988457 h 2089827"/>
                    <a:gd name="connsiteX2" fmla="*/ 3656693 w 5774683"/>
                    <a:gd name="connsiteY2" fmla="*/ 1793649 h 2089827"/>
                    <a:gd name="connsiteX3" fmla="*/ 2046514 w 5774683"/>
                    <a:gd name="connsiteY3" fmla="*/ 2046515 h 2089827"/>
                    <a:gd name="connsiteX4" fmla="*/ 1237343 w 5774683"/>
                    <a:gd name="connsiteY4" fmla="*/ 998311 h 2089827"/>
                    <a:gd name="connsiteX5" fmla="*/ 0 w 5774683"/>
                    <a:gd name="connsiteY5" fmla="*/ 0 h 2089827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13843 w 5660572"/>
                    <a:gd name="connsiteY2" fmla="*/ 171109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07493 w 5660572"/>
                    <a:gd name="connsiteY2" fmla="*/ 17428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2993408 w 5660572"/>
                    <a:gd name="connsiteY1" fmla="*/ 943759 h 2046515"/>
                    <a:gd name="connsiteX2" fmla="*/ 5660572 w 5660572"/>
                    <a:gd name="connsiteY2" fmla="*/ 1988457 h 2046515"/>
                    <a:gd name="connsiteX3" fmla="*/ 3707493 w 5660572"/>
                    <a:gd name="connsiteY3" fmla="*/ 1742849 h 2046515"/>
                    <a:gd name="connsiteX4" fmla="*/ 2046514 w 5660572"/>
                    <a:gd name="connsiteY4" fmla="*/ 2046515 h 2046515"/>
                    <a:gd name="connsiteX5" fmla="*/ 1237343 w 5660572"/>
                    <a:gd name="connsiteY5" fmla="*/ 998311 h 2046515"/>
                    <a:gd name="connsiteX6" fmla="*/ 0 w 5660572"/>
                    <a:gd name="connsiteY6" fmla="*/ 0 h 2046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60572" h="2046515">
                      <a:moveTo>
                        <a:pt x="0" y="0"/>
                      </a:moveTo>
                      <a:cubicBezTo>
                        <a:pt x="956239" y="328441"/>
                        <a:pt x="2037169" y="615318"/>
                        <a:pt x="2993408" y="943759"/>
                      </a:cubicBezTo>
                      <a:lnTo>
                        <a:pt x="5660572" y="1988457"/>
                      </a:lnTo>
                      <a:cubicBezTo>
                        <a:pt x="4664982" y="1814853"/>
                        <a:pt x="4298193" y="1750635"/>
                        <a:pt x="3707493" y="1742849"/>
                      </a:cubicBezTo>
                      <a:cubicBezTo>
                        <a:pt x="3116793" y="1735063"/>
                        <a:pt x="2437190" y="1906664"/>
                        <a:pt x="2046514" y="2046515"/>
                      </a:cubicBezTo>
                      <a:cubicBezTo>
                        <a:pt x="1862515" y="1690764"/>
                        <a:pt x="1564217" y="1325487"/>
                        <a:pt x="1237343" y="998311"/>
                      </a:cubicBezTo>
                      <a:cubicBezTo>
                        <a:pt x="824895" y="665541"/>
                        <a:pt x="469598" y="275620"/>
                        <a:pt x="0" y="0"/>
                      </a:cubicBezTo>
                      <a:close/>
                    </a:path>
                  </a:pathLst>
                </a:custGeom>
                <a:solidFill>
                  <a:srgbClr val="8DA1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9" name="组合 168">
                <a:extLst>
                  <a:ext uri="{FF2B5EF4-FFF2-40B4-BE49-F238E27FC236}">
                    <a16:creationId xmlns:a16="http://schemas.microsoft.com/office/drawing/2014/main" xmlns="" id="{FDA13E5F-0553-4DE1-9D88-03C914F573F8}"/>
                  </a:ext>
                </a:extLst>
              </p:cNvPr>
              <p:cNvGrpSpPr/>
              <p:nvPr/>
            </p:nvGrpSpPr>
            <p:grpSpPr>
              <a:xfrm>
                <a:off x="362855" y="3773714"/>
                <a:ext cx="5783945" cy="2275115"/>
                <a:chOff x="362855" y="3773714"/>
                <a:chExt cx="5702854" cy="2275115"/>
              </a:xfrm>
            </p:grpSpPr>
            <p:sp>
              <p:nvSpPr>
                <p:cNvPr id="170" name="任意多边形: 形状 169">
                  <a:extLst>
                    <a:ext uri="{FF2B5EF4-FFF2-40B4-BE49-F238E27FC236}">
                      <a16:creationId xmlns:a16="http://schemas.microsoft.com/office/drawing/2014/main" xmlns="" id="{4C66AD5A-ECBA-457B-A13B-E47EBAA090AF}"/>
                    </a:ext>
                  </a:extLst>
                </p:cNvPr>
                <p:cNvSpPr/>
                <p:nvPr/>
              </p:nvSpPr>
              <p:spPr>
                <a:xfrm>
                  <a:off x="362855" y="3773714"/>
                  <a:ext cx="5651047" cy="2275115"/>
                </a:xfrm>
                <a:custGeom>
                  <a:avLst/>
                  <a:gdLst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0 w 5660572"/>
                    <a:gd name="connsiteY3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771107"/>
                    <a:gd name="connsiteY0" fmla="*/ 0 h 2089427"/>
                    <a:gd name="connsiteX1" fmla="*/ 5660572 w 5771107"/>
                    <a:gd name="connsiteY1" fmla="*/ 1988457 h 2089427"/>
                    <a:gd name="connsiteX2" fmla="*/ 3675743 w 5771107"/>
                    <a:gd name="connsiteY2" fmla="*/ 1855561 h 2089427"/>
                    <a:gd name="connsiteX3" fmla="*/ 2046514 w 5771107"/>
                    <a:gd name="connsiteY3" fmla="*/ 2046515 h 2089427"/>
                    <a:gd name="connsiteX4" fmla="*/ 1237343 w 5771107"/>
                    <a:gd name="connsiteY4" fmla="*/ 998311 h 2089427"/>
                    <a:gd name="connsiteX5" fmla="*/ 0 w 5771107"/>
                    <a:gd name="connsiteY5" fmla="*/ 0 h 2089427"/>
                    <a:gd name="connsiteX0" fmla="*/ 0 w 5779679"/>
                    <a:gd name="connsiteY0" fmla="*/ 0 h 2089427"/>
                    <a:gd name="connsiteX1" fmla="*/ 5660572 w 5779679"/>
                    <a:gd name="connsiteY1" fmla="*/ 1988457 h 2089427"/>
                    <a:gd name="connsiteX2" fmla="*/ 3675743 w 5779679"/>
                    <a:gd name="connsiteY2" fmla="*/ 1855561 h 2089427"/>
                    <a:gd name="connsiteX3" fmla="*/ 2046514 w 5779679"/>
                    <a:gd name="connsiteY3" fmla="*/ 2046515 h 2089427"/>
                    <a:gd name="connsiteX4" fmla="*/ 1237343 w 5779679"/>
                    <a:gd name="connsiteY4" fmla="*/ 998311 h 2089427"/>
                    <a:gd name="connsiteX5" fmla="*/ 0 w 5779679"/>
                    <a:gd name="connsiteY5" fmla="*/ 0 h 2089427"/>
                    <a:gd name="connsiteX0" fmla="*/ 0 w 5775558"/>
                    <a:gd name="connsiteY0" fmla="*/ 0 h 2099444"/>
                    <a:gd name="connsiteX1" fmla="*/ 5660572 w 5775558"/>
                    <a:gd name="connsiteY1" fmla="*/ 1988457 h 2099444"/>
                    <a:gd name="connsiteX2" fmla="*/ 3675743 w 5775558"/>
                    <a:gd name="connsiteY2" fmla="*/ 1855561 h 2099444"/>
                    <a:gd name="connsiteX3" fmla="*/ 2046514 w 5775558"/>
                    <a:gd name="connsiteY3" fmla="*/ 2046515 h 2099444"/>
                    <a:gd name="connsiteX4" fmla="*/ 1237343 w 5775558"/>
                    <a:gd name="connsiteY4" fmla="*/ 998311 h 2099444"/>
                    <a:gd name="connsiteX5" fmla="*/ 0 w 5775558"/>
                    <a:gd name="connsiteY5" fmla="*/ 0 h 2099444"/>
                    <a:gd name="connsiteX0" fmla="*/ 0 w 5774683"/>
                    <a:gd name="connsiteY0" fmla="*/ 0 h 2089827"/>
                    <a:gd name="connsiteX1" fmla="*/ 5660572 w 5774683"/>
                    <a:gd name="connsiteY1" fmla="*/ 1988457 h 2089827"/>
                    <a:gd name="connsiteX2" fmla="*/ 3656693 w 5774683"/>
                    <a:gd name="connsiteY2" fmla="*/ 1793649 h 2089827"/>
                    <a:gd name="connsiteX3" fmla="*/ 2046514 w 5774683"/>
                    <a:gd name="connsiteY3" fmla="*/ 2046515 h 2089827"/>
                    <a:gd name="connsiteX4" fmla="*/ 1237343 w 5774683"/>
                    <a:gd name="connsiteY4" fmla="*/ 998311 h 2089827"/>
                    <a:gd name="connsiteX5" fmla="*/ 0 w 5774683"/>
                    <a:gd name="connsiteY5" fmla="*/ 0 h 2089827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13843 w 5660572"/>
                    <a:gd name="connsiteY2" fmla="*/ 171109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07493 w 5660572"/>
                    <a:gd name="connsiteY2" fmla="*/ 17428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2993408 w 5660572"/>
                    <a:gd name="connsiteY1" fmla="*/ 943759 h 2046515"/>
                    <a:gd name="connsiteX2" fmla="*/ 5660572 w 5660572"/>
                    <a:gd name="connsiteY2" fmla="*/ 1988457 h 2046515"/>
                    <a:gd name="connsiteX3" fmla="*/ 3707493 w 5660572"/>
                    <a:gd name="connsiteY3" fmla="*/ 1742849 h 2046515"/>
                    <a:gd name="connsiteX4" fmla="*/ 2046514 w 5660572"/>
                    <a:gd name="connsiteY4" fmla="*/ 2046515 h 2046515"/>
                    <a:gd name="connsiteX5" fmla="*/ 1237343 w 5660572"/>
                    <a:gd name="connsiteY5" fmla="*/ 998311 h 2046515"/>
                    <a:gd name="connsiteX6" fmla="*/ 0 w 5660572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707493 w 5651047"/>
                    <a:gd name="connsiteY3" fmla="*/ 1742849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593193 w 5651047"/>
                    <a:gd name="connsiteY3" fmla="*/ 1717145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488418 w 5651047"/>
                    <a:gd name="connsiteY3" fmla="*/ 1700009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  <a:gd name="connsiteX0" fmla="*/ 0 w 5651047"/>
                    <a:gd name="connsiteY0" fmla="*/ 0 h 2046515"/>
                    <a:gd name="connsiteX1" fmla="*/ 2993408 w 5651047"/>
                    <a:gd name="connsiteY1" fmla="*/ 943759 h 2046515"/>
                    <a:gd name="connsiteX2" fmla="*/ 5651047 w 5651047"/>
                    <a:gd name="connsiteY2" fmla="*/ 1774259 h 2046515"/>
                    <a:gd name="connsiteX3" fmla="*/ 3507468 w 5651047"/>
                    <a:gd name="connsiteY3" fmla="*/ 1691441 h 2046515"/>
                    <a:gd name="connsiteX4" fmla="*/ 2046514 w 5651047"/>
                    <a:gd name="connsiteY4" fmla="*/ 2046515 h 2046515"/>
                    <a:gd name="connsiteX5" fmla="*/ 1237343 w 5651047"/>
                    <a:gd name="connsiteY5" fmla="*/ 998311 h 2046515"/>
                    <a:gd name="connsiteX6" fmla="*/ 0 w 5651047"/>
                    <a:gd name="connsiteY6" fmla="*/ 0 h 2046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51047" h="2046515">
                      <a:moveTo>
                        <a:pt x="0" y="0"/>
                      </a:moveTo>
                      <a:cubicBezTo>
                        <a:pt x="956239" y="328441"/>
                        <a:pt x="2037169" y="615318"/>
                        <a:pt x="2993408" y="943759"/>
                      </a:cubicBezTo>
                      <a:lnTo>
                        <a:pt x="5651047" y="1774259"/>
                      </a:lnTo>
                      <a:cubicBezTo>
                        <a:pt x="4655457" y="1600655"/>
                        <a:pt x="4108223" y="1646065"/>
                        <a:pt x="3507468" y="1691441"/>
                      </a:cubicBezTo>
                      <a:cubicBezTo>
                        <a:pt x="2906713" y="1736817"/>
                        <a:pt x="2437190" y="1906664"/>
                        <a:pt x="2046514" y="2046515"/>
                      </a:cubicBezTo>
                      <a:cubicBezTo>
                        <a:pt x="1862515" y="1690764"/>
                        <a:pt x="1564217" y="1325487"/>
                        <a:pt x="1237343" y="998311"/>
                      </a:cubicBezTo>
                      <a:cubicBezTo>
                        <a:pt x="824895" y="665541"/>
                        <a:pt x="469598" y="275620"/>
                        <a:pt x="0" y="0"/>
                      </a:cubicBezTo>
                      <a:close/>
                    </a:path>
                  </a:pathLst>
                </a:custGeom>
                <a:solidFill>
                  <a:srgbClr val="788A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任意多边形: 形状 170">
                  <a:extLst>
                    <a:ext uri="{FF2B5EF4-FFF2-40B4-BE49-F238E27FC236}">
                      <a16:creationId xmlns:a16="http://schemas.microsoft.com/office/drawing/2014/main" xmlns="" id="{348567B4-21BD-44CF-B32A-8F09D86568A0}"/>
                    </a:ext>
                  </a:extLst>
                </p:cNvPr>
                <p:cNvSpPr/>
                <p:nvPr/>
              </p:nvSpPr>
              <p:spPr>
                <a:xfrm>
                  <a:off x="405137" y="3777568"/>
                  <a:ext cx="5660572" cy="2046515"/>
                </a:xfrm>
                <a:custGeom>
                  <a:avLst/>
                  <a:gdLst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0 w 5660572"/>
                    <a:gd name="connsiteY3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2046514 w 5660572"/>
                    <a:gd name="connsiteY2" fmla="*/ 2046515 h 2046515"/>
                    <a:gd name="connsiteX3" fmla="*/ 1237343 w 5660572"/>
                    <a:gd name="connsiteY3" fmla="*/ 998311 h 2046515"/>
                    <a:gd name="connsiteX4" fmla="*/ 0 w 5660572"/>
                    <a:gd name="connsiteY4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50429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75743 w 5660572"/>
                    <a:gd name="connsiteY2" fmla="*/ 1855561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771107"/>
                    <a:gd name="connsiteY0" fmla="*/ 0 h 2089427"/>
                    <a:gd name="connsiteX1" fmla="*/ 5660572 w 5771107"/>
                    <a:gd name="connsiteY1" fmla="*/ 1988457 h 2089427"/>
                    <a:gd name="connsiteX2" fmla="*/ 3675743 w 5771107"/>
                    <a:gd name="connsiteY2" fmla="*/ 1855561 h 2089427"/>
                    <a:gd name="connsiteX3" fmla="*/ 2046514 w 5771107"/>
                    <a:gd name="connsiteY3" fmla="*/ 2046515 h 2089427"/>
                    <a:gd name="connsiteX4" fmla="*/ 1237343 w 5771107"/>
                    <a:gd name="connsiteY4" fmla="*/ 998311 h 2089427"/>
                    <a:gd name="connsiteX5" fmla="*/ 0 w 5771107"/>
                    <a:gd name="connsiteY5" fmla="*/ 0 h 2089427"/>
                    <a:gd name="connsiteX0" fmla="*/ 0 w 5779679"/>
                    <a:gd name="connsiteY0" fmla="*/ 0 h 2089427"/>
                    <a:gd name="connsiteX1" fmla="*/ 5660572 w 5779679"/>
                    <a:gd name="connsiteY1" fmla="*/ 1988457 h 2089427"/>
                    <a:gd name="connsiteX2" fmla="*/ 3675743 w 5779679"/>
                    <a:gd name="connsiteY2" fmla="*/ 1855561 h 2089427"/>
                    <a:gd name="connsiteX3" fmla="*/ 2046514 w 5779679"/>
                    <a:gd name="connsiteY3" fmla="*/ 2046515 h 2089427"/>
                    <a:gd name="connsiteX4" fmla="*/ 1237343 w 5779679"/>
                    <a:gd name="connsiteY4" fmla="*/ 998311 h 2089427"/>
                    <a:gd name="connsiteX5" fmla="*/ 0 w 5779679"/>
                    <a:gd name="connsiteY5" fmla="*/ 0 h 2089427"/>
                    <a:gd name="connsiteX0" fmla="*/ 0 w 5775558"/>
                    <a:gd name="connsiteY0" fmla="*/ 0 h 2099444"/>
                    <a:gd name="connsiteX1" fmla="*/ 5660572 w 5775558"/>
                    <a:gd name="connsiteY1" fmla="*/ 1988457 h 2099444"/>
                    <a:gd name="connsiteX2" fmla="*/ 3675743 w 5775558"/>
                    <a:gd name="connsiteY2" fmla="*/ 1855561 h 2099444"/>
                    <a:gd name="connsiteX3" fmla="*/ 2046514 w 5775558"/>
                    <a:gd name="connsiteY3" fmla="*/ 2046515 h 2099444"/>
                    <a:gd name="connsiteX4" fmla="*/ 1237343 w 5775558"/>
                    <a:gd name="connsiteY4" fmla="*/ 998311 h 2099444"/>
                    <a:gd name="connsiteX5" fmla="*/ 0 w 5775558"/>
                    <a:gd name="connsiteY5" fmla="*/ 0 h 2099444"/>
                    <a:gd name="connsiteX0" fmla="*/ 0 w 5774683"/>
                    <a:gd name="connsiteY0" fmla="*/ 0 h 2089827"/>
                    <a:gd name="connsiteX1" fmla="*/ 5660572 w 5774683"/>
                    <a:gd name="connsiteY1" fmla="*/ 1988457 h 2089827"/>
                    <a:gd name="connsiteX2" fmla="*/ 3656693 w 5774683"/>
                    <a:gd name="connsiteY2" fmla="*/ 1793649 h 2089827"/>
                    <a:gd name="connsiteX3" fmla="*/ 2046514 w 5774683"/>
                    <a:gd name="connsiteY3" fmla="*/ 2046515 h 2089827"/>
                    <a:gd name="connsiteX4" fmla="*/ 1237343 w 5774683"/>
                    <a:gd name="connsiteY4" fmla="*/ 998311 h 2089827"/>
                    <a:gd name="connsiteX5" fmla="*/ 0 w 5774683"/>
                    <a:gd name="connsiteY5" fmla="*/ 0 h 2089827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656693 w 5660572"/>
                    <a:gd name="connsiteY2" fmla="*/ 17936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13843 w 5660572"/>
                    <a:gd name="connsiteY2" fmla="*/ 171109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5660572 w 5660572"/>
                    <a:gd name="connsiteY1" fmla="*/ 1988457 h 2046515"/>
                    <a:gd name="connsiteX2" fmla="*/ 3707493 w 5660572"/>
                    <a:gd name="connsiteY2" fmla="*/ 1742849 h 2046515"/>
                    <a:gd name="connsiteX3" fmla="*/ 2046514 w 5660572"/>
                    <a:gd name="connsiteY3" fmla="*/ 2046515 h 2046515"/>
                    <a:gd name="connsiteX4" fmla="*/ 1237343 w 5660572"/>
                    <a:gd name="connsiteY4" fmla="*/ 998311 h 2046515"/>
                    <a:gd name="connsiteX5" fmla="*/ 0 w 5660572"/>
                    <a:gd name="connsiteY5" fmla="*/ 0 h 2046515"/>
                    <a:gd name="connsiteX0" fmla="*/ 0 w 5660572"/>
                    <a:gd name="connsiteY0" fmla="*/ 0 h 2046515"/>
                    <a:gd name="connsiteX1" fmla="*/ 2993408 w 5660572"/>
                    <a:gd name="connsiteY1" fmla="*/ 943759 h 2046515"/>
                    <a:gd name="connsiteX2" fmla="*/ 5660572 w 5660572"/>
                    <a:gd name="connsiteY2" fmla="*/ 1988457 h 2046515"/>
                    <a:gd name="connsiteX3" fmla="*/ 3707493 w 5660572"/>
                    <a:gd name="connsiteY3" fmla="*/ 1742849 h 2046515"/>
                    <a:gd name="connsiteX4" fmla="*/ 2046514 w 5660572"/>
                    <a:gd name="connsiteY4" fmla="*/ 2046515 h 2046515"/>
                    <a:gd name="connsiteX5" fmla="*/ 1237343 w 5660572"/>
                    <a:gd name="connsiteY5" fmla="*/ 998311 h 2046515"/>
                    <a:gd name="connsiteX6" fmla="*/ 0 w 5660572"/>
                    <a:gd name="connsiteY6" fmla="*/ 0 h 2046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60572" h="2046515">
                      <a:moveTo>
                        <a:pt x="0" y="0"/>
                      </a:moveTo>
                      <a:cubicBezTo>
                        <a:pt x="956239" y="328441"/>
                        <a:pt x="2037169" y="615318"/>
                        <a:pt x="2993408" y="943759"/>
                      </a:cubicBezTo>
                      <a:lnTo>
                        <a:pt x="5660572" y="1988457"/>
                      </a:lnTo>
                      <a:cubicBezTo>
                        <a:pt x="4664982" y="1814853"/>
                        <a:pt x="4298193" y="1750635"/>
                        <a:pt x="3707493" y="1742849"/>
                      </a:cubicBezTo>
                      <a:cubicBezTo>
                        <a:pt x="3116793" y="1735063"/>
                        <a:pt x="2437190" y="1906664"/>
                        <a:pt x="2046514" y="2046515"/>
                      </a:cubicBezTo>
                      <a:cubicBezTo>
                        <a:pt x="1862515" y="1690764"/>
                        <a:pt x="1564217" y="1325487"/>
                        <a:pt x="1237343" y="998311"/>
                      </a:cubicBezTo>
                      <a:cubicBezTo>
                        <a:pt x="824895" y="665541"/>
                        <a:pt x="469598" y="275620"/>
                        <a:pt x="0" y="0"/>
                      </a:cubicBezTo>
                      <a:close/>
                    </a:path>
                  </a:pathLst>
                </a:custGeom>
                <a:solidFill>
                  <a:srgbClr val="8DA1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3E08D6F-6824-4B28-8F80-267F882C6E63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7A5B09B3-1C9A-4FF2-8D8A-15B523B883D6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1551580F-41F4-4797-8B65-698316F3B955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48" name="图片 147">
            <a:extLst>
              <a:ext uri="{FF2B5EF4-FFF2-40B4-BE49-F238E27FC236}">
                <a16:creationId xmlns:a16="http://schemas.microsoft.com/office/drawing/2014/main" xmlns="" id="{5B351F19-C2C8-4BA0-9B89-4F035D715D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14875" y="3200845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0" name="图片 149">
            <a:extLst>
              <a:ext uri="{FF2B5EF4-FFF2-40B4-BE49-F238E27FC236}">
                <a16:creationId xmlns:a16="http://schemas.microsoft.com/office/drawing/2014/main" xmlns="" id="{D34DB0EE-E0FC-4576-9215-B7430DF7D6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504" y="2584029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1" name="图片 150">
            <a:extLst>
              <a:ext uri="{FF2B5EF4-FFF2-40B4-BE49-F238E27FC236}">
                <a16:creationId xmlns:a16="http://schemas.microsoft.com/office/drawing/2014/main" xmlns="" id="{8F5F1ED2-474A-4387-ACE7-29A33773C9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3035" y="169592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3" name="图片 152">
            <a:extLst>
              <a:ext uri="{FF2B5EF4-FFF2-40B4-BE49-F238E27FC236}">
                <a16:creationId xmlns:a16="http://schemas.microsoft.com/office/drawing/2014/main" xmlns="" id="{FAEE4230-5AD1-45D9-B937-FE3807B09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60729" y="1753697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64" name="图片 163">
            <a:extLst>
              <a:ext uri="{FF2B5EF4-FFF2-40B4-BE49-F238E27FC236}">
                <a16:creationId xmlns:a16="http://schemas.microsoft.com/office/drawing/2014/main" xmlns="" id="{4F696C16-8C36-4416-A7B1-2EDE08B334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9852" y="5862758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72" name="图片 171">
            <a:extLst>
              <a:ext uri="{FF2B5EF4-FFF2-40B4-BE49-F238E27FC236}">
                <a16:creationId xmlns:a16="http://schemas.microsoft.com/office/drawing/2014/main" xmlns="" id="{FAFE350B-0747-4798-A3A9-8F5102C12C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2781" y="5707548"/>
            <a:ext cx="1273573" cy="81324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73" name="图片 172">
            <a:extLst>
              <a:ext uri="{FF2B5EF4-FFF2-40B4-BE49-F238E27FC236}">
                <a16:creationId xmlns:a16="http://schemas.microsoft.com/office/drawing/2014/main" xmlns="" id="{86F299F2-F273-44FA-8B71-63183E42EFD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58316">
            <a:off x="8134404" y="1791336"/>
            <a:ext cx="2708761" cy="781360"/>
          </a:xfrm>
          <a:prstGeom prst="rect">
            <a:avLst/>
          </a:prstGeom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5" name="图片 184">
            <a:extLst>
              <a:ext uri="{FF2B5EF4-FFF2-40B4-BE49-F238E27FC236}">
                <a16:creationId xmlns:a16="http://schemas.microsoft.com/office/drawing/2014/main" xmlns="" id="{A43C2DE0-14E4-48C2-9EE2-B26536A72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2574" y="3274541"/>
            <a:ext cx="2565777" cy="2682910"/>
          </a:xfrm>
          <a:prstGeom prst="rect">
            <a:avLst/>
          </a:prstGeom>
        </p:spPr>
      </p:pic>
      <p:sp>
        <p:nvSpPr>
          <p:cNvPr id="27" name="PA-矩形 2">
            <a:extLst>
              <a:ext uri="{FF2B5EF4-FFF2-40B4-BE49-F238E27FC236}">
                <a16:creationId xmlns:a16="http://schemas.microsoft.com/office/drawing/2014/main" xmlns="" id="{FDBCC32A-9DDA-48D3-82F0-1C4C8EFADFB9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2281962" y="2345419"/>
            <a:ext cx="7772400" cy="1470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rgbClr val="4C96FA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感悟</a:t>
            </a:r>
            <a:r>
              <a:rPr lang="zh-CN" altLang="en-US" sz="6600">
                <a:solidFill>
                  <a:srgbClr val="788A14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、</a:t>
            </a:r>
            <a:r>
              <a:rPr lang="zh-CN" altLang="en-US" sz="6600">
                <a:solidFill>
                  <a:srgbClr val="FA594C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感恩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xmlns="" id="{0253B0C8-5A25-4C97-82B6-8B1A6927E161}"/>
              </a:ext>
            </a:extLst>
          </p:cNvPr>
          <p:cNvSpPr txBox="1">
            <a:spLocks noChangeArrowheads="1"/>
          </p:cNvSpPr>
          <p:nvPr/>
        </p:nvSpPr>
        <p:spPr>
          <a:xfrm>
            <a:off x="5446818" y="3701596"/>
            <a:ext cx="6400800" cy="914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4400">
                <a:solidFill>
                  <a:srgbClr val="788A14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——</a:t>
            </a:r>
            <a:r>
              <a:rPr lang="zh-CN" altLang="en-US" sz="4400">
                <a:solidFill>
                  <a:srgbClr val="788A14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写给父亲的话</a:t>
            </a:r>
            <a:endParaRPr lang="zh-CN" altLang="zh-CN" sz="4400">
              <a:solidFill>
                <a:srgbClr val="788A14"/>
              </a:solidFill>
              <a:latin typeface="华康娃娃体W5(P)" panose="040B0500000000000000" pitchFamily="82" charset="-122"/>
              <a:ea typeface="华康娃娃体W5(P)" panose="040B05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101105"/>
      </p:ext>
    </p:extLst>
  </p:cSld>
  <p:clrMapOvr>
    <a:masterClrMapping/>
  </p:clrMapOvr>
  <p:transition spd="slow" advTm="511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07337C0-7F31-4C8F-A15D-4FF6C823ABF4}"/>
              </a:ext>
            </a:extLst>
          </p:cNvPr>
          <p:cNvGrpSpPr/>
          <p:nvPr/>
        </p:nvGrpSpPr>
        <p:grpSpPr>
          <a:xfrm>
            <a:off x="631009" y="577010"/>
            <a:ext cx="11186130" cy="5804741"/>
            <a:chOff x="631009" y="577010"/>
            <a:chExt cx="11186130" cy="5804741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91D0F843-7D66-49D6-8888-80E37196B093}"/>
                </a:ext>
              </a:extLst>
            </p:cNvPr>
            <p:cNvSpPr/>
            <p:nvPr/>
          </p:nvSpPr>
          <p:spPr>
            <a:xfrm>
              <a:off x="631009" y="3256003"/>
              <a:ext cx="5472611" cy="3125007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99D8B49B-3410-47FD-9732-0AB3E9057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131833" y="653130"/>
              <a:ext cx="5421538" cy="5718641"/>
            </a:xfrm>
            <a:prstGeom prst="rect">
              <a:avLst/>
            </a:prstGeom>
          </p:spPr>
        </p:pic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8C3F38C9-C83E-46B6-AE58-03F770F528D3}"/>
                </a:ext>
              </a:extLst>
            </p:cNvPr>
            <p:cNvGrpSpPr/>
            <p:nvPr/>
          </p:nvGrpSpPr>
          <p:grpSpPr>
            <a:xfrm flipH="1">
              <a:off x="10520546" y="577010"/>
              <a:ext cx="1296593" cy="759326"/>
              <a:chOff x="195171" y="437096"/>
              <a:chExt cx="2107140" cy="1234008"/>
            </a:xfrm>
          </p:grpSpPr>
          <p:sp>
            <p:nvSpPr>
              <p:cNvPr id="40" name="梯形 39">
                <a:extLst>
                  <a:ext uri="{FF2B5EF4-FFF2-40B4-BE49-F238E27FC236}">
                    <a16:creationId xmlns:a16="http://schemas.microsoft.com/office/drawing/2014/main" xmlns="" id="{57A79237-EA64-4753-A0DA-5ED0DC8FBCE2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1" name="直接连接符 50">
                <a:extLst>
                  <a:ext uri="{FF2B5EF4-FFF2-40B4-BE49-F238E27FC236}">
                    <a16:creationId xmlns:a16="http://schemas.microsoft.com/office/drawing/2014/main" xmlns="" id="{72F87DD1-41E5-40AF-BF4F-1C9EE60B1CBB}"/>
                  </a:ext>
                </a:extLst>
              </p:cNvPr>
              <p:cNvCxnSpPr>
                <a:stCxn id="40" idx="1"/>
                <a:endCxn id="40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0C115AD1-F57C-4972-AE8F-98A4D8A2CCA7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xmlns="" id="{8F512772-F977-4A79-9739-F480BDA9447F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xmlns="" id="{E1791D5C-B47B-4D0C-B41C-F21D480C4A25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1F6C9C4-43DD-4DE1-8D3F-1901B32DF9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91189" y="3539118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451EE78E-621B-4752-AA0F-30563C9A4E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16" y="1907151"/>
            <a:ext cx="844875" cy="53949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F8411CE3-0121-4B5C-BACA-2AEEBD97E9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9317" y="145852"/>
            <a:ext cx="1034827" cy="66079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A2888CD-0CF5-4F6D-8F7E-BE810DAAD6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8245" y="6030369"/>
            <a:ext cx="899848" cy="574601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sp>
        <p:nvSpPr>
          <p:cNvPr id="25" name="PA-矩形 24">
            <a:extLst>
              <a:ext uri="{FF2B5EF4-FFF2-40B4-BE49-F238E27FC236}">
                <a16:creationId xmlns:a16="http://schemas.microsoft.com/office/drawing/2014/main" xmlns="" id="{DE3C1C63-B55D-4168-AF78-3EA8A318732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599694" y="2493659"/>
            <a:ext cx="36566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788A14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也许有这样一个人，</a:t>
            </a:r>
            <a:br>
              <a:rPr lang="zh-CN" altLang="en-US" sz="3200">
                <a:solidFill>
                  <a:srgbClr val="788A14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他的肩膀可以承载你所有的世界</a:t>
            </a:r>
            <a:endParaRPr lang="zh-CN" altLang="en-US" sz="3200" dirty="0">
              <a:solidFill>
                <a:schemeClr val="bg1"/>
              </a:solidFill>
              <a:latin typeface="华康娃娃体W5(P)" panose="040B0500000000000000" pitchFamily="82" charset="-122"/>
              <a:ea typeface="华康娃娃体W5(P)" panose="040B0500000000000000" pitchFamily="82" charset="-122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3BD420C9-AB70-4435-AA5F-E6CF116725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4967" y="1391461"/>
            <a:ext cx="5191355" cy="4807195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66288E52-C2D6-4735-B687-73AE739A33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3446" y="6211399"/>
            <a:ext cx="710385" cy="45361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254D7029-F33C-482E-9909-EE18A6A1C0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81432" y="2215956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99189906"/>
      </p:ext>
    </p:extLst>
  </p:cSld>
  <p:clrMapOvr>
    <a:masterClrMapping/>
  </p:clrMapOvr>
  <p:transition spd="slow" advTm="547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7ABCA39-25A0-4D00-8F38-CA6685BF493A}"/>
              </a:ext>
            </a:extLst>
          </p:cNvPr>
          <p:cNvGrpSpPr/>
          <p:nvPr/>
        </p:nvGrpSpPr>
        <p:grpSpPr>
          <a:xfrm>
            <a:off x="374329" y="566057"/>
            <a:ext cx="11179042" cy="5820229"/>
            <a:chOff x="374329" y="566057"/>
            <a:chExt cx="11179042" cy="5820229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593BFED7-3166-4093-8CBB-96FB0EEB7914}"/>
                </a:ext>
              </a:extLst>
            </p:cNvPr>
            <p:cNvSpPr/>
            <p:nvPr/>
          </p:nvSpPr>
          <p:spPr>
            <a:xfrm>
              <a:off x="6096000" y="566057"/>
              <a:ext cx="5457371" cy="5820229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EF38494B-F454-4DA2-A1EA-60BB771C2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94390" y="653130"/>
              <a:ext cx="5421538" cy="5718641"/>
            </a:xfrm>
            <a:prstGeom prst="rect">
              <a:avLst/>
            </a:prstGeom>
          </p:spPr>
        </p:pic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597905A4-9828-416D-A544-ACA3FF2FCB0C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674FD2CE-FE05-4EBE-AFD7-EA462C3047B3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F60D2A76-CB71-4D47-9D97-5AC2D92EF4D6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195FC63E-606C-4E2A-BD20-E01BD7708609}"/>
                </a:ext>
              </a:extLst>
            </p:cNvPr>
            <p:cNvGrpSpPr/>
            <p:nvPr/>
          </p:nvGrpSpPr>
          <p:grpSpPr>
            <a:xfrm>
              <a:off x="374329" y="577010"/>
              <a:ext cx="1296593" cy="759326"/>
              <a:chOff x="195171" y="437096"/>
              <a:chExt cx="2107140" cy="1234008"/>
            </a:xfrm>
          </p:grpSpPr>
          <p:sp>
            <p:nvSpPr>
              <p:cNvPr id="22" name="梯形 21">
                <a:extLst>
                  <a:ext uri="{FF2B5EF4-FFF2-40B4-BE49-F238E27FC236}">
                    <a16:creationId xmlns:a16="http://schemas.microsoft.com/office/drawing/2014/main" xmlns="" id="{471E2CF5-140C-4C19-BBD7-A604C41F5C21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7982CBEF-78C4-439E-ACD9-C8374D64E892}"/>
                  </a:ext>
                </a:extLst>
              </p:cNvPr>
              <p:cNvCxnSpPr>
                <a:stCxn id="22" idx="1"/>
                <a:endCxn id="22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463F5452-177F-420B-A5E6-719F75284D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286" y="1268020"/>
            <a:ext cx="4773620" cy="477362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412D55AF-E290-470D-9220-9F12E6717C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83364" y="1676465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DCADD153-D1B9-42B2-A54B-5F29923ABF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4810" y="6067658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BB87A621-857D-4F97-87B4-01E30C4A1F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65583" y="3418695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B861CF41-AC9C-4684-9282-9506BE1470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3403" y="143757"/>
            <a:ext cx="710128" cy="45345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7CC4A26F-3BBE-4451-9B3E-72692CAFE1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8088" y="219135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FDD83C7-89A8-4AB7-9943-768A362872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555" y="6027251"/>
            <a:ext cx="913367" cy="583234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sp>
        <p:nvSpPr>
          <p:cNvPr id="24" name="思想气泡: 云 23">
            <a:extLst>
              <a:ext uri="{FF2B5EF4-FFF2-40B4-BE49-F238E27FC236}">
                <a16:creationId xmlns:a16="http://schemas.microsoft.com/office/drawing/2014/main" xmlns="" id="{5738BA40-2C5C-4A04-8FCF-CC7B4E63C195}"/>
              </a:ext>
            </a:extLst>
          </p:cNvPr>
          <p:cNvSpPr/>
          <p:nvPr/>
        </p:nvSpPr>
        <p:spPr>
          <a:xfrm>
            <a:off x="6458857" y="1676465"/>
            <a:ext cx="4753840" cy="3292187"/>
          </a:xfrm>
          <a:prstGeom prst="cloudCallout">
            <a:avLst>
              <a:gd name="adj1" fmla="val -43732"/>
              <a:gd name="adj2" fmla="val 62500"/>
            </a:avLst>
          </a:prstGeom>
          <a:solidFill>
            <a:srgbClr val="F3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xmlns="" id="{A88E8AE4-A9B7-45B8-8081-B3E1F327C3F4}"/>
              </a:ext>
            </a:extLst>
          </p:cNvPr>
          <p:cNvSpPr txBox="1">
            <a:spLocks noChangeArrowheads="1"/>
          </p:cNvSpPr>
          <p:nvPr/>
        </p:nvSpPr>
        <p:spPr>
          <a:xfrm>
            <a:off x="6894698" y="2392994"/>
            <a:ext cx="4536685" cy="1752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rgbClr val="FA594C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也许有这样一个人，</a:t>
            </a:r>
            <a:br>
              <a:rPr lang="zh-CN" altLang="en-US" sz="3200">
                <a:solidFill>
                  <a:srgbClr val="FA594C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solidFill>
                  <a:srgbClr val="FA594C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在你奔向母亲时，默默在身后保护着你 </a:t>
            </a:r>
          </a:p>
        </p:txBody>
      </p:sp>
    </p:spTree>
    <p:extLst>
      <p:ext uri="{BB962C8B-B14F-4D97-AF65-F5344CB8AC3E}">
        <p14:creationId xmlns:p14="http://schemas.microsoft.com/office/powerpoint/2010/main" xmlns="" val="3586927587"/>
      </p:ext>
    </p:extLst>
  </p:cSld>
  <p:clrMapOvr>
    <a:masterClrMapping/>
  </p:clrMapOvr>
  <p:transition spd="slow" advTm="650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25B7E7E-694F-4ECE-9340-2340AB2E599C}"/>
              </a:ext>
            </a:extLst>
          </p:cNvPr>
          <p:cNvGrpSpPr/>
          <p:nvPr/>
        </p:nvGrpSpPr>
        <p:grpSpPr>
          <a:xfrm>
            <a:off x="643423" y="535715"/>
            <a:ext cx="11173716" cy="5877908"/>
            <a:chOff x="643423" y="535715"/>
            <a:chExt cx="11173716" cy="5877908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043DD62B-75C0-443A-91E8-98FB40CF5896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CCC11555-05B5-4660-946A-A6C694466545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24E2E502-F586-4B06-A352-14F0A0659140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4F13FE6D-A294-49F1-8057-BFDA1F9998AC}"/>
                </a:ext>
              </a:extLst>
            </p:cNvPr>
            <p:cNvGrpSpPr/>
            <p:nvPr/>
          </p:nvGrpSpPr>
          <p:grpSpPr>
            <a:xfrm flipH="1">
              <a:off x="10520546" y="577010"/>
              <a:ext cx="1296593" cy="759326"/>
              <a:chOff x="195171" y="437096"/>
              <a:chExt cx="2107140" cy="1234008"/>
            </a:xfrm>
          </p:grpSpPr>
          <p:sp>
            <p:nvSpPr>
              <p:cNvPr id="26" name="梯形 25">
                <a:extLst>
                  <a:ext uri="{FF2B5EF4-FFF2-40B4-BE49-F238E27FC236}">
                    <a16:creationId xmlns:a16="http://schemas.microsoft.com/office/drawing/2014/main" xmlns="" id="{D40A21F2-4F1E-425E-A1D4-33C601399538}"/>
                  </a:ext>
                </a:extLst>
              </p:cNvPr>
              <p:cNvSpPr/>
              <p:nvPr/>
            </p:nvSpPr>
            <p:spPr>
              <a:xfrm rot="18900000" flipH="1">
                <a:off x="195171" y="873762"/>
                <a:ext cx="2107140" cy="360676"/>
              </a:xfrm>
              <a:prstGeom prst="trapezoid">
                <a:avLst>
                  <a:gd name="adj" fmla="val 100364"/>
                </a:avLst>
              </a:prstGeom>
              <a:solidFill>
                <a:srgbClr val="788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FD7BF427-764D-4EB0-B2C7-592F50FC38F0}"/>
                  </a:ext>
                </a:extLst>
              </p:cNvPr>
              <p:cNvCxnSpPr>
                <a:stCxn id="26" idx="1"/>
                <a:endCxn id="26" idx="3"/>
              </p:cNvCxnSpPr>
              <p:nvPr/>
            </p:nvCxnSpPr>
            <p:spPr>
              <a:xfrm flipH="1">
                <a:off x="631737" y="437096"/>
                <a:ext cx="1234008" cy="1234008"/>
              </a:xfrm>
              <a:prstGeom prst="line">
                <a:avLst/>
              </a:prstGeom>
              <a:ln w="222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9AA6E3C0-EC4A-4467-BC62-7FFB6DA5CA3D}"/>
                </a:ext>
              </a:extLst>
            </p:cNvPr>
            <p:cNvSpPr/>
            <p:nvPr/>
          </p:nvSpPr>
          <p:spPr>
            <a:xfrm>
              <a:off x="643423" y="535715"/>
              <a:ext cx="2027206" cy="5877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817E8FB9-A395-47F4-8F86-51D7AFE8C6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811" b="-1"/>
          <a:stretch/>
        </p:blipFill>
        <p:spPr>
          <a:xfrm>
            <a:off x="-194839" y="127262"/>
            <a:ext cx="7742787" cy="6002561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xmlns="" id="{9FAFEA11-E748-436B-BB08-A6A190E10994}"/>
              </a:ext>
            </a:extLst>
          </p:cNvPr>
          <p:cNvSpPr txBox="1">
            <a:spLocks/>
          </p:cNvSpPr>
          <p:nvPr/>
        </p:nvSpPr>
        <p:spPr>
          <a:xfrm>
            <a:off x="6869780" y="2550467"/>
            <a:ext cx="6172200" cy="2362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他，</a:t>
            </a:r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被我们唤作</a:t>
            </a:r>
            <a:r>
              <a:rPr lang="zh-CN" altLang="en-US" sz="4000">
                <a:solidFill>
                  <a:srgbClr val="FA594C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父亲</a:t>
            </a:r>
            <a:r>
              <a:rPr lang="zh-CN" altLang="en-US" sz="3600">
                <a:solidFill>
                  <a:srgbClr val="FA594C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 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42C1219-744E-4E8A-A391-009ED1504E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66157" y="3944578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FE17A61-F175-4E59-AF11-AE39040F9F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59778" y="5914241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94C49AE-0428-42C1-BD3F-B45D11617A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679" y="5823084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7407E9E-E00C-4606-B756-862C0426EA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8871" y="444372"/>
            <a:ext cx="613256" cy="3915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FE3EE31D-5F6F-43A8-9A76-E2233AFF16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9575" y="235462"/>
            <a:ext cx="940418" cy="60050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1C05E51-4BA8-4522-9329-791C5A77F6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03130" y="1952621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C04DEA0F-AB75-4817-83D7-801B082D5E2B}"/>
              </a:ext>
            </a:extLst>
          </p:cNvPr>
          <p:cNvCxnSpPr/>
          <p:nvPr/>
        </p:nvCxnSpPr>
        <p:spPr>
          <a:xfrm>
            <a:off x="6814769" y="3374237"/>
            <a:ext cx="1110031" cy="0"/>
          </a:xfrm>
          <a:prstGeom prst="line">
            <a:avLst/>
          </a:prstGeom>
          <a:ln>
            <a:solidFill>
              <a:srgbClr val="9CB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F981AFC4-150E-4274-8613-B827C83BC9F4}"/>
              </a:ext>
            </a:extLst>
          </p:cNvPr>
          <p:cNvCxnSpPr>
            <a:cxnSpLocks/>
          </p:cNvCxnSpPr>
          <p:nvPr/>
        </p:nvCxnSpPr>
        <p:spPr>
          <a:xfrm>
            <a:off x="6814769" y="4317666"/>
            <a:ext cx="3783762" cy="0"/>
          </a:xfrm>
          <a:prstGeom prst="line">
            <a:avLst/>
          </a:prstGeom>
          <a:ln>
            <a:solidFill>
              <a:srgbClr val="9CB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14778517"/>
      </p:ext>
    </p:extLst>
  </p:cSld>
  <p:clrMapOvr>
    <a:masterClrMapping/>
  </p:clrMapOvr>
  <p:transition spd="slow" advTm="509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06 1.48148E-6 L 4.375E-6 1.48148E-6 " pathEditMode="relative" rAng="0" ptsTypes="AA">
                                      <p:cBhvr>
                                        <p:cTn id="45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3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306 1.48148E-6 L 4.375E-6 1.48148E-6 " pathEditMode="relative" rAng="0" ptsTypes="AA">
                                      <p:cBhvr>
                                        <p:cTn id="50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3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306 1.48148E-6 L 4.375E-6 1.48148E-6 " pathEditMode="relative" rAng="0" ptsTypes="AA">
                                      <p:cBhvr>
                                        <p:cTn id="55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32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2F66962-1C8E-4299-912E-EB82D31F0F58}"/>
              </a:ext>
            </a:extLst>
          </p:cNvPr>
          <p:cNvGrpSpPr/>
          <p:nvPr/>
        </p:nvGrpSpPr>
        <p:grpSpPr>
          <a:xfrm>
            <a:off x="631009" y="580834"/>
            <a:ext cx="10893334" cy="5800917"/>
            <a:chOff x="631009" y="580834"/>
            <a:chExt cx="10893334" cy="5800917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84EA75B-7A1B-4823-99AB-C3905E554BA7}"/>
                </a:ext>
              </a:extLst>
            </p:cNvPr>
            <p:cNvSpPr/>
            <p:nvPr/>
          </p:nvSpPr>
          <p:spPr>
            <a:xfrm>
              <a:off x="631009" y="3256003"/>
              <a:ext cx="5472611" cy="3125007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1BC9FDDF-2183-45E5-9E8D-D5C2E7863971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DFB876F9-9BDB-4209-B623-9E6865B40974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2BE60CE8-CBA3-48C2-9BBF-E35D2CB67C18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E19D4ADF-07D5-4576-9D4E-2B4FB4337801}"/>
                </a:ext>
              </a:extLst>
            </p:cNvPr>
            <p:cNvSpPr/>
            <p:nvPr/>
          </p:nvSpPr>
          <p:spPr>
            <a:xfrm>
              <a:off x="10827657" y="1756229"/>
              <a:ext cx="696686" cy="29318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39A4811-4D26-450B-A893-4E3E03BC96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4938" y="1121116"/>
            <a:ext cx="4509445" cy="52572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93EEC43-80E5-4222-B7CB-A3997685C5A6}"/>
              </a:ext>
            </a:extLst>
          </p:cNvPr>
          <p:cNvSpPr txBox="1">
            <a:spLocks noChangeArrowheads="1"/>
          </p:cNvSpPr>
          <p:nvPr/>
        </p:nvSpPr>
        <p:spPr>
          <a:xfrm>
            <a:off x="1816101" y="2469244"/>
            <a:ext cx="4191000" cy="32766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None/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 sz="3200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孩童时</a:t>
            </a:r>
            <a:r>
              <a:rPr lang="en-US" altLang="zh-CN" sz="3200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sz="3200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世上最高的高度</a:t>
            </a:r>
            <a:r>
              <a:rPr lang="en-US" altLang="zh-CN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就是他的肩膀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66261C9-769D-442D-9D9E-C7B2B22062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83577" y="4475139"/>
            <a:ext cx="1016845" cy="649311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348A496-DBCB-4FF3-9780-82FB684964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4072" y="68174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64C34A7-13B3-4D0B-9600-E7AE983AF7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4602" y="673355"/>
            <a:ext cx="532191" cy="33983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872B0F4-8FB8-4A10-B4B0-A295452BC2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9299" y="160976"/>
            <a:ext cx="989779" cy="63202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3434031-F3D3-44C2-9AE5-C95028B644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513" y="2435497"/>
            <a:ext cx="748450" cy="47792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B26A548-5F82-42B0-9EDC-E03993A040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7617" y="6268728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366D234A-17C5-43BE-831F-2C88841D8B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36092" y="843271"/>
            <a:ext cx="719217" cy="45925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92788695"/>
      </p:ext>
    </p:extLst>
  </p:cSld>
  <p:clrMapOvr>
    <a:masterClrMapping/>
  </p:clrMapOvr>
  <p:transition spd="slow" advTm="498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95FF4DE-EBE4-4211-A970-6229CA047629}"/>
              </a:ext>
            </a:extLst>
          </p:cNvPr>
          <p:cNvGrpSpPr/>
          <p:nvPr/>
        </p:nvGrpSpPr>
        <p:grpSpPr>
          <a:xfrm>
            <a:off x="631009" y="580834"/>
            <a:ext cx="10893334" cy="5800917"/>
            <a:chOff x="631009" y="580834"/>
            <a:chExt cx="10893334" cy="580091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2B133847-5D84-4AE3-80AD-0CD4E413D2E0}"/>
                </a:ext>
              </a:extLst>
            </p:cNvPr>
            <p:cNvSpPr/>
            <p:nvPr/>
          </p:nvSpPr>
          <p:spPr>
            <a:xfrm>
              <a:off x="631009" y="3256003"/>
              <a:ext cx="10893334" cy="3125007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79DD17B4-39E3-4718-83A5-EC2BB47F6A8E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4096C472-26BD-4AC5-B571-9EF023EFB572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36A71FB3-E65C-4CC9-AF7C-9E9FD66D512E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4ACBB1F6-1A83-412D-AF9D-A3C448234FB3}"/>
              </a:ext>
            </a:extLst>
          </p:cNvPr>
          <p:cNvSpPr txBox="1">
            <a:spLocks noChangeArrowheads="1"/>
          </p:cNvSpPr>
          <p:nvPr/>
        </p:nvSpPr>
        <p:spPr>
          <a:xfrm>
            <a:off x="7204529" y="2501900"/>
            <a:ext cx="4191000" cy="32766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None/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 sz="3200">
                <a:solidFill>
                  <a:srgbClr val="8DA117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年少时</a:t>
            </a:r>
            <a:r>
              <a:rPr lang="en-US" altLang="zh-CN" sz="320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sz="3200"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世上最怕的魔鬼</a:t>
            </a:r>
            <a:r>
              <a:rPr lang="en-US" altLang="zh-CN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solidFill>
                  <a:schemeClr val="bg1"/>
                </a:solidFill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就是他的手掌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C6AB34C-F1AC-4A1E-90F1-5D05475A7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226" y="945776"/>
            <a:ext cx="4629024" cy="496644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495A883D-39A0-448B-A264-A849273D9F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91189" y="3539118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6466A22-6527-4F34-BE42-84878C4A0A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16" y="1907151"/>
            <a:ext cx="844875" cy="539498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1121059D-63C9-4C88-8269-449BFE2B9F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9317" y="145852"/>
            <a:ext cx="1034827" cy="66079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290556E-7415-4CB7-B41C-B68AA6E232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3446" y="6211399"/>
            <a:ext cx="710385" cy="45361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81D21D90-81E5-4EDA-B926-CC58F7530D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81432" y="2215956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36963433"/>
      </p:ext>
    </p:extLst>
  </p:cSld>
  <p:clrMapOvr>
    <a:masterClrMapping/>
  </p:clrMapOvr>
  <p:transition spd="slow" advTm="486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1E0D5E5-1432-4785-AC46-AFBD58638DF7}"/>
              </a:ext>
            </a:extLst>
          </p:cNvPr>
          <p:cNvGrpSpPr/>
          <p:nvPr/>
        </p:nvGrpSpPr>
        <p:grpSpPr>
          <a:xfrm>
            <a:off x="638628" y="566057"/>
            <a:ext cx="10914743" cy="5820229"/>
            <a:chOff x="638628" y="566057"/>
            <a:chExt cx="10914743" cy="5820229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3BEB8975-EEA6-49CF-A0A8-6B9357F801E5}"/>
                </a:ext>
              </a:extLst>
            </p:cNvPr>
            <p:cNvSpPr/>
            <p:nvPr/>
          </p:nvSpPr>
          <p:spPr>
            <a:xfrm>
              <a:off x="6096000" y="566057"/>
              <a:ext cx="5457371" cy="5820229"/>
            </a:xfrm>
            <a:prstGeom prst="rect">
              <a:avLst/>
            </a:prstGeom>
            <a:solidFill>
              <a:srgbClr val="9CB2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343ED565-5675-449C-A5CA-3027FFDE8236}"/>
                </a:ext>
              </a:extLst>
            </p:cNvPr>
            <p:cNvGrpSpPr/>
            <p:nvPr/>
          </p:nvGrpSpPr>
          <p:grpSpPr>
            <a:xfrm>
              <a:off x="4384602" y="580834"/>
              <a:ext cx="3422797" cy="5800917"/>
              <a:chOff x="4287463" y="327754"/>
              <a:chExt cx="3422797" cy="6185521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7126A1F6-5F3B-4787-AB98-93F2DB715D88}"/>
                  </a:ext>
                </a:extLst>
              </p:cNvPr>
              <p:cNvSpPr/>
              <p:nvPr/>
            </p:nvSpPr>
            <p:spPr>
              <a:xfrm>
                <a:off x="5997293" y="327754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22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DF23CFB2-AA5B-4D56-AB59-83ADBD6C6A18}"/>
                  </a:ext>
                </a:extLst>
              </p:cNvPr>
              <p:cNvSpPr/>
              <p:nvPr/>
            </p:nvSpPr>
            <p:spPr>
              <a:xfrm flipH="1">
                <a:off x="4287463" y="331392"/>
                <a:ext cx="1712967" cy="6181883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10000"/>
                    </a:schemeClr>
                  </a:gs>
                  <a:gs pos="60000">
                    <a:schemeClr val="tx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Group 4">
              <a:extLst>
                <a:ext uri="{FF2B5EF4-FFF2-40B4-BE49-F238E27FC236}">
                  <a16:creationId xmlns:a16="http://schemas.microsoft.com/office/drawing/2014/main" xmlns="" id="{6DB5C429-A3C0-476B-B1F2-7303BDD77CB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6307754" y="1291771"/>
              <a:ext cx="4897805" cy="4828225"/>
              <a:chOff x="2239" y="579"/>
              <a:chExt cx="3238" cy="3192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xmlns="" id="{28A66C52-B3E6-45EB-9F43-87CF297DA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" y="579"/>
                <a:ext cx="3169" cy="3063"/>
              </a:xfrm>
              <a:custGeom>
                <a:avLst/>
                <a:gdLst>
                  <a:gd name="T0" fmla="*/ 1429 w 1483"/>
                  <a:gd name="T1" fmla="*/ 836 h 1434"/>
                  <a:gd name="T2" fmla="*/ 1378 w 1483"/>
                  <a:gd name="T3" fmla="*/ 801 h 1434"/>
                  <a:gd name="T4" fmla="*/ 1322 w 1483"/>
                  <a:gd name="T5" fmla="*/ 662 h 1434"/>
                  <a:gd name="T6" fmla="*/ 1345 w 1483"/>
                  <a:gd name="T7" fmla="*/ 408 h 1434"/>
                  <a:gd name="T8" fmla="*/ 959 w 1483"/>
                  <a:gd name="T9" fmla="*/ 127 h 1434"/>
                  <a:gd name="T10" fmla="*/ 115 w 1483"/>
                  <a:gd name="T11" fmla="*/ 301 h 1434"/>
                  <a:gd name="T12" fmla="*/ 62 w 1483"/>
                  <a:gd name="T13" fmla="*/ 712 h 1434"/>
                  <a:gd name="T14" fmla="*/ 28 w 1483"/>
                  <a:gd name="T15" fmla="*/ 1113 h 1434"/>
                  <a:gd name="T16" fmla="*/ 781 w 1483"/>
                  <a:gd name="T17" fmla="*/ 1356 h 1434"/>
                  <a:gd name="T18" fmla="*/ 1305 w 1483"/>
                  <a:gd name="T19" fmla="*/ 889 h 1434"/>
                  <a:gd name="T20" fmla="*/ 1349 w 1483"/>
                  <a:gd name="T21" fmla="*/ 887 h 1434"/>
                  <a:gd name="T22" fmla="*/ 1356 w 1483"/>
                  <a:gd name="T23" fmla="*/ 886 h 1434"/>
                  <a:gd name="T24" fmla="*/ 1473 w 1483"/>
                  <a:gd name="T25" fmla="*/ 888 h 1434"/>
                  <a:gd name="T26" fmla="*/ 1483 w 1483"/>
                  <a:gd name="T27" fmla="*/ 871 h 1434"/>
                  <a:gd name="T28" fmla="*/ 1429 w 1483"/>
                  <a:gd name="T29" fmla="*/ 836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3" h="1434">
                    <a:moveTo>
                      <a:pt x="1429" y="836"/>
                    </a:moveTo>
                    <a:cubicBezTo>
                      <a:pt x="1411" y="825"/>
                      <a:pt x="1394" y="813"/>
                      <a:pt x="1378" y="801"/>
                    </a:cubicBezTo>
                    <a:cubicBezTo>
                      <a:pt x="1298" y="740"/>
                      <a:pt x="1324" y="751"/>
                      <a:pt x="1322" y="662"/>
                    </a:cubicBezTo>
                    <a:cubicBezTo>
                      <a:pt x="1319" y="568"/>
                      <a:pt x="1361" y="507"/>
                      <a:pt x="1345" y="408"/>
                    </a:cubicBezTo>
                    <a:cubicBezTo>
                      <a:pt x="1314" y="215"/>
                      <a:pt x="1133" y="152"/>
                      <a:pt x="959" y="127"/>
                    </a:cubicBezTo>
                    <a:cubicBezTo>
                      <a:pt x="712" y="92"/>
                      <a:pt x="231" y="0"/>
                      <a:pt x="115" y="301"/>
                    </a:cubicBezTo>
                    <a:cubicBezTo>
                      <a:pt x="67" y="426"/>
                      <a:pt x="79" y="580"/>
                      <a:pt x="62" y="712"/>
                    </a:cubicBezTo>
                    <a:cubicBezTo>
                      <a:pt x="46" y="840"/>
                      <a:pt x="0" y="985"/>
                      <a:pt x="28" y="1113"/>
                    </a:cubicBezTo>
                    <a:cubicBezTo>
                      <a:pt x="97" y="1434"/>
                      <a:pt x="552" y="1350"/>
                      <a:pt x="781" y="1356"/>
                    </a:cubicBezTo>
                    <a:cubicBezTo>
                      <a:pt x="1089" y="1365"/>
                      <a:pt x="1319" y="1341"/>
                      <a:pt x="1305" y="889"/>
                    </a:cubicBezTo>
                    <a:cubicBezTo>
                      <a:pt x="1320" y="887"/>
                      <a:pt x="1334" y="887"/>
                      <a:pt x="1349" y="887"/>
                    </a:cubicBezTo>
                    <a:cubicBezTo>
                      <a:pt x="1351" y="886"/>
                      <a:pt x="1354" y="886"/>
                      <a:pt x="1356" y="886"/>
                    </a:cubicBezTo>
                    <a:cubicBezTo>
                      <a:pt x="1395" y="886"/>
                      <a:pt x="1434" y="883"/>
                      <a:pt x="1473" y="888"/>
                    </a:cubicBezTo>
                    <a:cubicBezTo>
                      <a:pt x="1479" y="883"/>
                      <a:pt x="1483" y="877"/>
                      <a:pt x="1483" y="871"/>
                    </a:cubicBezTo>
                    <a:cubicBezTo>
                      <a:pt x="1463" y="862"/>
                      <a:pt x="1445" y="851"/>
                      <a:pt x="1429" y="836"/>
                    </a:cubicBezTo>
                    <a:close/>
                  </a:path>
                </a:pathLst>
              </a:custGeom>
              <a:solidFill>
                <a:srgbClr val="F1F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xmlns="" id="{DD487A4B-94DE-4CD4-A96A-D8D0EDED2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3027"/>
                <a:ext cx="1744" cy="744"/>
              </a:xfrm>
              <a:custGeom>
                <a:avLst/>
                <a:gdLst>
                  <a:gd name="T0" fmla="*/ 0 w 816"/>
                  <a:gd name="T1" fmla="*/ 0 h 348"/>
                  <a:gd name="T2" fmla="*/ 816 w 816"/>
                  <a:gd name="T3" fmla="*/ 263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16" h="348">
                    <a:moveTo>
                      <a:pt x="0" y="0"/>
                    </a:moveTo>
                    <a:cubicBezTo>
                      <a:pt x="75" y="348"/>
                      <a:pt x="567" y="256"/>
                      <a:pt x="816" y="263"/>
                    </a:cubicBezTo>
                  </a:path>
                </a:pathLst>
              </a:custGeom>
              <a:noFill/>
              <a:ln w="114300" cap="rnd">
                <a:solidFill>
                  <a:srgbClr val="F3F3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xmlns="" id="{7475830D-8A46-4B06-9D86-12DA26E58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" y="744"/>
                <a:ext cx="893" cy="649"/>
              </a:xfrm>
              <a:custGeom>
                <a:avLst/>
                <a:gdLst>
                  <a:gd name="T0" fmla="*/ 418 w 418"/>
                  <a:gd name="T1" fmla="*/ 304 h 304"/>
                  <a:gd name="T2" fmla="*/ 0 w 418"/>
                  <a:gd name="T3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18" h="304">
                    <a:moveTo>
                      <a:pt x="418" y="304"/>
                    </a:moveTo>
                    <a:cubicBezTo>
                      <a:pt x="384" y="95"/>
                      <a:pt x="188" y="27"/>
                      <a:pt x="0" y="0"/>
                    </a:cubicBezTo>
                  </a:path>
                </a:pathLst>
              </a:custGeom>
              <a:noFill/>
              <a:ln w="114300" cap="rnd">
                <a:solidFill>
                  <a:srgbClr val="F3F3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8">
                <a:extLst>
                  <a:ext uri="{FF2B5EF4-FFF2-40B4-BE49-F238E27FC236}">
                    <a16:creationId xmlns:a16="http://schemas.microsoft.com/office/drawing/2014/main" xmlns="" id="{BC8BCA4C-3D00-46F1-86BD-C822400F8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7" y="665"/>
                <a:ext cx="122" cy="119"/>
              </a:xfrm>
              <a:prstGeom prst="ellipse">
                <a:avLst/>
              </a:prstGeom>
              <a:solidFill>
                <a:srgbClr val="F3F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Oval 9">
                <a:extLst>
                  <a:ext uri="{FF2B5EF4-FFF2-40B4-BE49-F238E27FC236}">
                    <a16:creationId xmlns:a16="http://schemas.microsoft.com/office/drawing/2014/main" xmlns="" id="{ACCF9C85-24FE-4D2E-BFEE-DB7CE0908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3533"/>
                <a:ext cx="121" cy="122"/>
              </a:xfrm>
              <a:prstGeom prst="ellipse">
                <a:avLst/>
              </a:prstGeom>
              <a:solidFill>
                <a:srgbClr val="F3F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F597C1B-8689-43FF-8C0C-2D3544CB2DCC}"/>
                </a:ext>
              </a:extLst>
            </p:cNvPr>
            <p:cNvSpPr/>
            <p:nvPr/>
          </p:nvSpPr>
          <p:spPr>
            <a:xfrm>
              <a:off x="638628" y="1421855"/>
              <a:ext cx="683521" cy="42037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C603FE2E-6BE4-4A9A-AD52-0FE8F1264392}"/>
              </a:ext>
            </a:extLst>
          </p:cNvPr>
          <p:cNvSpPr txBox="1">
            <a:spLocks noChangeArrowheads="1"/>
          </p:cNvSpPr>
          <p:nvPr/>
        </p:nvSpPr>
        <p:spPr>
          <a:xfrm>
            <a:off x="7055786" y="2497911"/>
            <a:ext cx="3728328" cy="32766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None/>
              <a:defRPr sz="2800">
                <a:solidFill>
                  <a:srgbClr val="FA594C"/>
                </a:solidFill>
                <a:latin typeface="手札体-简粗体" panose="03000700000000000000" pitchFamily="66" charset="-122"/>
                <a:ea typeface="手札体-简粗体" panose="03000700000000000000" pitchFamily="66" charset="-122"/>
                <a:cs typeface="+mj-cs"/>
              </a:defRPr>
            </a:lvl1pPr>
          </a:lstStyle>
          <a:p>
            <a:r>
              <a:rPr lang="zh-CN" altLang="en-US" sz="320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慢慢的</a:t>
            </a:r>
            <a:r>
              <a:rPr lang="en-US" altLang="zh-CN" sz="320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/>
            </a:r>
            <a:br>
              <a:rPr lang="en-US" altLang="zh-CN" sz="3200">
                <a:latin typeface="华康娃娃体W5(P)" panose="040B0500000000000000" pitchFamily="82" charset="-122"/>
                <a:ea typeface="华康娃娃体W5(P)" panose="040B0500000000000000" pitchFamily="82" charset="-122"/>
              </a:rPr>
            </a:br>
            <a:r>
              <a:rPr lang="zh-CN" altLang="en-US" sz="3200">
                <a:latin typeface="华康娃娃体W5(P)" panose="040B0500000000000000" pitchFamily="82" charset="-122"/>
                <a:ea typeface="华康娃娃体W5(P)" panose="040B0500000000000000" pitchFamily="82" charset="-122"/>
              </a:rPr>
              <a:t>我读懂了他沉默的手语内敛而有力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9FD44D2-F182-4F2E-9EB8-A8347B5078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628" y="989609"/>
            <a:ext cx="5449289" cy="544928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3FC2231-5C20-4C83-8361-F7F0A5CEB3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14875" y="3200845"/>
            <a:ext cx="801622" cy="51187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3CD447F4-EDCB-4547-AE47-CA03BFEE29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504" y="2584029"/>
            <a:ext cx="931165" cy="594599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926FAE5A-309C-4213-B436-E5E01AD474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3035" y="169592"/>
            <a:ext cx="734293" cy="468886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CC2EEF4E-3DB3-4EC4-BD46-EFB3D148B0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60729" y="1753697"/>
            <a:ext cx="733443" cy="468343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9E076A5-0DF2-4AB5-BB89-6C224CFC62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9852" y="5862758"/>
            <a:ext cx="1052060" cy="671797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6FA4E3F-2878-455E-993A-6EA45085FF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2781" y="5707548"/>
            <a:ext cx="1273573" cy="813245"/>
          </a:xfrm>
          <a:prstGeom prst="rect">
            <a:avLst/>
          </a:prstGeom>
          <a:effectLst>
            <a:outerShdw blurRad="165100" dist="2413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20323666"/>
      </p:ext>
    </p:extLst>
  </p:cSld>
  <p:clrMapOvr>
    <a:masterClrMapping/>
  </p:clrMapOvr>
  <p:transition spd="slow" advTm="530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Office 主题​​">
  <a:themeElements>
    <a:clrScheme name="自定义 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9514D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337</Words>
  <Application>Microsoft Office PowerPoint</Application>
  <PresentationFormat>自定义</PresentationFormat>
  <Paragraphs>52</Paragraphs>
  <Slides>18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http://www.xbdown.com/</dc:title>
  <dc:subject>https://www.ypppt.com/</dc:subject>
  <dc:creator>小白PPT</dc:creator>
  <cp:lastModifiedBy>Administrator</cp:lastModifiedBy>
  <cp:revision>63</cp:revision>
  <dcterms:created xsi:type="dcterms:W3CDTF">2019-05-27T00:59:14Z</dcterms:created>
  <dcterms:modified xsi:type="dcterms:W3CDTF">2021-06-24T03:17:30Z</dcterms:modified>
</cp:coreProperties>
</file>