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 showGuides="1">
      <p:cViewPr varScale="1">
        <p:scale>
          <a:sx n="164" d="100"/>
          <a:sy n="164" d="100"/>
        </p:scale>
        <p:origin x="-2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E0BB2-707D-4F7B-A902-FE32C40FDF7C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25E24-D83D-4D04-937D-978C0393AC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2021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5097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6966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47769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57024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20368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12749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2777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65467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33454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1732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055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156BC-2E62-467B-82FB-03A8A67AAE87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03B14-BB4E-4337-A9C7-3D5039881A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03743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88886AE-619D-413C-8183-6714C1B54C42}"/>
              </a:ext>
            </a:extLst>
          </p:cNvPr>
          <p:cNvGrpSpPr/>
          <p:nvPr/>
        </p:nvGrpSpPr>
        <p:grpSpPr>
          <a:xfrm>
            <a:off x="1097880" y="830940"/>
            <a:ext cx="1506311" cy="1355681"/>
            <a:chOff x="3749532" y="639643"/>
            <a:chExt cx="1608321" cy="1447490"/>
          </a:xfrm>
        </p:grpSpPr>
        <p:sp>
          <p:nvSpPr>
            <p:cNvPr id="5" name="Freeform 378">
              <a:extLst>
                <a:ext uri="{FF2B5EF4-FFF2-40B4-BE49-F238E27FC236}">
                  <a16:creationId xmlns:a16="http://schemas.microsoft.com/office/drawing/2014/main" xmlns="" id="{B182D6ED-39CB-4967-9E77-4FCAD8275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745" y="843683"/>
              <a:ext cx="412882" cy="919384"/>
            </a:xfrm>
            <a:custGeom>
              <a:avLst/>
              <a:gdLst>
                <a:gd name="T0" fmla="*/ 15 w 97"/>
                <a:gd name="T1" fmla="*/ 217 h 217"/>
                <a:gd name="T2" fmla="*/ 8 w 97"/>
                <a:gd name="T3" fmla="*/ 215 h 217"/>
                <a:gd name="T4" fmla="*/ 3 w 97"/>
                <a:gd name="T5" fmla="*/ 197 h 217"/>
                <a:gd name="T6" fmla="*/ 71 w 97"/>
                <a:gd name="T7" fmla="*/ 14 h 217"/>
                <a:gd name="T8" fmla="*/ 84 w 97"/>
                <a:gd name="T9" fmla="*/ 0 h 217"/>
                <a:gd name="T10" fmla="*/ 97 w 97"/>
                <a:gd name="T11" fmla="*/ 14 h 217"/>
                <a:gd name="T12" fmla="*/ 26 w 97"/>
                <a:gd name="T13" fmla="*/ 211 h 217"/>
                <a:gd name="T14" fmla="*/ 15 w 97"/>
                <a:gd name="T15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17">
                  <a:moveTo>
                    <a:pt x="15" y="217"/>
                  </a:moveTo>
                  <a:cubicBezTo>
                    <a:pt x="12" y="217"/>
                    <a:pt x="10" y="217"/>
                    <a:pt x="8" y="215"/>
                  </a:cubicBezTo>
                  <a:cubicBezTo>
                    <a:pt x="2" y="212"/>
                    <a:pt x="0" y="204"/>
                    <a:pt x="3" y="197"/>
                  </a:cubicBezTo>
                  <a:cubicBezTo>
                    <a:pt x="47" y="122"/>
                    <a:pt x="71" y="58"/>
                    <a:pt x="71" y="14"/>
                  </a:cubicBezTo>
                  <a:cubicBezTo>
                    <a:pt x="71" y="6"/>
                    <a:pt x="77" y="0"/>
                    <a:pt x="84" y="0"/>
                  </a:cubicBezTo>
                  <a:cubicBezTo>
                    <a:pt x="91" y="0"/>
                    <a:pt x="97" y="6"/>
                    <a:pt x="97" y="14"/>
                  </a:cubicBezTo>
                  <a:cubicBezTo>
                    <a:pt x="97" y="76"/>
                    <a:pt x="59" y="155"/>
                    <a:pt x="26" y="211"/>
                  </a:cubicBezTo>
                  <a:cubicBezTo>
                    <a:pt x="24" y="215"/>
                    <a:pt x="19" y="217"/>
                    <a:pt x="15" y="217"/>
                  </a:cubicBezTo>
                  <a:close/>
                </a:path>
              </a:pathLst>
            </a:custGeom>
            <a:solidFill>
              <a:srgbClr val="C40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79">
              <a:extLst>
                <a:ext uri="{FF2B5EF4-FFF2-40B4-BE49-F238E27FC236}">
                  <a16:creationId xmlns:a16="http://schemas.microsoft.com/office/drawing/2014/main" xmlns="" id="{4AA62478-54FC-45D6-957E-8FC98127CF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4742" y="831681"/>
              <a:ext cx="441688" cy="948190"/>
            </a:xfrm>
            <a:custGeom>
              <a:avLst/>
              <a:gdLst>
                <a:gd name="T0" fmla="*/ 18 w 104"/>
                <a:gd name="T1" fmla="*/ 224 h 224"/>
                <a:gd name="T2" fmla="*/ 9 w 104"/>
                <a:gd name="T3" fmla="*/ 222 h 224"/>
                <a:gd name="T4" fmla="*/ 1 w 104"/>
                <a:gd name="T5" fmla="*/ 211 h 224"/>
                <a:gd name="T6" fmla="*/ 3 w 104"/>
                <a:gd name="T7" fmla="*/ 198 h 224"/>
                <a:gd name="T8" fmla="*/ 70 w 104"/>
                <a:gd name="T9" fmla="*/ 17 h 224"/>
                <a:gd name="T10" fmla="*/ 87 w 104"/>
                <a:gd name="T11" fmla="*/ 0 h 224"/>
                <a:gd name="T12" fmla="*/ 104 w 104"/>
                <a:gd name="T13" fmla="*/ 17 h 224"/>
                <a:gd name="T14" fmla="*/ 32 w 104"/>
                <a:gd name="T15" fmla="*/ 215 h 224"/>
                <a:gd name="T16" fmla="*/ 18 w 104"/>
                <a:gd name="T17" fmla="*/ 224 h 224"/>
                <a:gd name="T18" fmla="*/ 87 w 104"/>
                <a:gd name="T19" fmla="*/ 7 h 224"/>
                <a:gd name="T20" fmla="*/ 77 w 104"/>
                <a:gd name="T21" fmla="*/ 17 h 224"/>
                <a:gd name="T22" fmla="*/ 9 w 104"/>
                <a:gd name="T23" fmla="*/ 202 h 224"/>
                <a:gd name="T24" fmla="*/ 8 w 104"/>
                <a:gd name="T25" fmla="*/ 209 h 224"/>
                <a:gd name="T26" fmla="*/ 13 w 104"/>
                <a:gd name="T27" fmla="*/ 215 h 224"/>
                <a:gd name="T28" fmla="*/ 26 w 104"/>
                <a:gd name="T29" fmla="*/ 212 h 224"/>
                <a:gd name="T30" fmla="*/ 97 w 104"/>
                <a:gd name="T31" fmla="*/ 17 h 224"/>
                <a:gd name="T32" fmla="*/ 87 w 104"/>
                <a:gd name="T33" fmla="*/ 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224">
                  <a:moveTo>
                    <a:pt x="18" y="224"/>
                  </a:moveTo>
                  <a:cubicBezTo>
                    <a:pt x="15" y="224"/>
                    <a:pt x="12" y="223"/>
                    <a:pt x="9" y="222"/>
                  </a:cubicBezTo>
                  <a:cubicBezTo>
                    <a:pt x="5" y="219"/>
                    <a:pt x="3" y="216"/>
                    <a:pt x="1" y="211"/>
                  </a:cubicBezTo>
                  <a:cubicBezTo>
                    <a:pt x="0" y="207"/>
                    <a:pt x="1" y="202"/>
                    <a:pt x="3" y="198"/>
                  </a:cubicBezTo>
                  <a:cubicBezTo>
                    <a:pt x="47" y="123"/>
                    <a:pt x="70" y="61"/>
                    <a:pt x="70" y="17"/>
                  </a:cubicBezTo>
                  <a:cubicBezTo>
                    <a:pt x="70" y="7"/>
                    <a:pt x="78" y="0"/>
                    <a:pt x="87" y="0"/>
                  </a:cubicBezTo>
                  <a:cubicBezTo>
                    <a:pt x="96" y="0"/>
                    <a:pt x="104" y="7"/>
                    <a:pt x="104" y="17"/>
                  </a:cubicBezTo>
                  <a:cubicBezTo>
                    <a:pt x="104" y="80"/>
                    <a:pt x="65" y="160"/>
                    <a:pt x="32" y="215"/>
                  </a:cubicBezTo>
                  <a:cubicBezTo>
                    <a:pt x="29" y="221"/>
                    <a:pt x="24" y="224"/>
                    <a:pt x="18" y="224"/>
                  </a:cubicBezTo>
                  <a:close/>
                  <a:moveTo>
                    <a:pt x="87" y="7"/>
                  </a:moveTo>
                  <a:cubicBezTo>
                    <a:pt x="82" y="7"/>
                    <a:pt x="77" y="11"/>
                    <a:pt x="77" y="17"/>
                  </a:cubicBezTo>
                  <a:cubicBezTo>
                    <a:pt x="77" y="62"/>
                    <a:pt x="54" y="126"/>
                    <a:pt x="9" y="202"/>
                  </a:cubicBezTo>
                  <a:cubicBezTo>
                    <a:pt x="8" y="204"/>
                    <a:pt x="8" y="207"/>
                    <a:pt x="8" y="209"/>
                  </a:cubicBezTo>
                  <a:cubicBezTo>
                    <a:pt x="9" y="212"/>
                    <a:pt x="11" y="214"/>
                    <a:pt x="13" y="215"/>
                  </a:cubicBezTo>
                  <a:cubicBezTo>
                    <a:pt x="17" y="218"/>
                    <a:pt x="24" y="216"/>
                    <a:pt x="26" y="212"/>
                  </a:cubicBezTo>
                  <a:cubicBezTo>
                    <a:pt x="58" y="157"/>
                    <a:pt x="97" y="78"/>
                    <a:pt x="97" y="17"/>
                  </a:cubicBezTo>
                  <a:cubicBezTo>
                    <a:pt x="97" y="11"/>
                    <a:pt x="92" y="7"/>
                    <a:pt x="87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80">
              <a:extLst>
                <a:ext uri="{FF2B5EF4-FFF2-40B4-BE49-F238E27FC236}">
                  <a16:creationId xmlns:a16="http://schemas.microsoft.com/office/drawing/2014/main" xmlns="" id="{DFCF1956-0F81-4D91-B397-FE85309A4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532" y="1739063"/>
              <a:ext cx="348070" cy="348070"/>
            </a:xfrm>
            <a:custGeom>
              <a:avLst/>
              <a:gdLst>
                <a:gd name="T0" fmla="*/ 41 w 82"/>
                <a:gd name="T1" fmla="*/ 82 h 82"/>
                <a:gd name="T2" fmla="*/ 24 w 82"/>
                <a:gd name="T3" fmla="*/ 78 h 82"/>
                <a:gd name="T4" fmla="*/ 20 w 82"/>
                <a:gd name="T5" fmla="*/ 2 h 82"/>
                <a:gd name="T6" fmla="*/ 25 w 82"/>
                <a:gd name="T7" fmla="*/ 1 h 82"/>
                <a:gd name="T8" fmla="*/ 27 w 82"/>
                <a:gd name="T9" fmla="*/ 6 h 82"/>
                <a:gd name="T10" fmla="*/ 27 w 82"/>
                <a:gd name="T11" fmla="*/ 72 h 82"/>
                <a:gd name="T12" fmla="*/ 76 w 82"/>
                <a:gd name="T13" fmla="*/ 62 h 82"/>
                <a:gd name="T14" fmla="*/ 81 w 82"/>
                <a:gd name="T15" fmla="*/ 63 h 82"/>
                <a:gd name="T16" fmla="*/ 80 w 82"/>
                <a:gd name="T17" fmla="*/ 68 h 82"/>
                <a:gd name="T18" fmla="*/ 41 w 82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82"/>
                  </a:moveTo>
                  <a:cubicBezTo>
                    <a:pt x="35" y="82"/>
                    <a:pt x="29" y="81"/>
                    <a:pt x="24" y="78"/>
                  </a:cubicBezTo>
                  <a:cubicBezTo>
                    <a:pt x="2" y="64"/>
                    <a:pt x="0" y="39"/>
                    <a:pt x="20" y="2"/>
                  </a:cubicBezTo>
                  <a:cubicBezTo>
                    <a:pt x="21" y="1"/>
                    <a:pt x="23" y="0"/>
                    <a:pt x="25" y="1"/>
                  </a:cubicBezTo>
                  <a:cubicBezTo>
                    <a:pt x="27" y="2"/>
                    <a:pt x="27" y="4"/>
                    <a:pt x="27" y="6"/>
                  </a:cubicBezTo>
                  <a:cubicBezTo>
                    <a:pt x="9" y="39"/>
                    <a:pt x="9" y="60"/>
                    <a:pt x="27" y="72"/>
                  </a:cubicBezTo>
                  <a:cubicBezTo>
                    <a:pt x="44" y="82"/>
                    <a:pt x="67" y="68"/>
                    <a:pt x="76" y="62"/>
                  </a:cubicBezTo>
                  <a:cubicBezTo>
                    <a:pt x="78" y="61"/>
                    <a:pt x="80" y="61"/>
                    <a:pt x="81" y="63"/>
                  </a:cubicBezTo>
                  <a:cubicBezTo>
                    <a:pt x="82" y="65"/>
                    <a:pt x="82" y="67"/>
                    <a:pt x="80" y="68"/>
                  </a:cubicBezTo>
                  <a:cubicBezTo>
                    <a:pt x="71" y="74"/>
                    <a:pt x="56" y="82"/>
                    <a:pt x="41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81">
              <a:extLst>
                <a:ext uri="{FF2B5EF4-FFF2-40B4-BE49-F238E27FC236}">
                  <a16:creationId xmlns:a16="http://schemas.microsoft.com/office/drawing/2014/main" xmlns="" id="{F5893FF3-461C-4355-BBCB-B67277A25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7757" y="843683"/>
              <a:ext cx="415284" cy="919384"/>
            </a:xfrm>
            <a:custGeom>
              <a:avLst/>
              <a:gdLst>
                <a:gd name="T0" fmla="*/ 83 w 98"/>
                <a:gd name="T1" fmla="*/ 217 h 217"/>
                <a:gd name="T2" fmla="*/ 89 w 98"/>
                <a:gd name="T3" fmla="*/ 215 h 217"/>
                <a:gd name="T4" fmla="*/ 94 w 98"/>
                <a:gd name="T5" fmla="*/ 197 h 217"/>
                <a:gd name="T6" fmla="*/ 27 w 98"/>
                <a:gd name="T7" fmla="*/ 14 h 217"/>
                <a:gd name="T8" fmla="*/ 14 w 98"/>
                <a:gd name="T9" fmla="*/ 0 h 217"/>
                <a:gd name="T10" fmla="*/ 0 w 98"/>
                <a:gd name="T11" fmla="*/ 14 h 217"/>
                <a:gd name="T12" fmla="*/ 71 w 98"/>
                <a:gd name="T13" fmla="*/ 211 h 217"/>
                <a:gd name="T14" fmla="*/ 83 w 98"/>
                <a:gd name="T15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217">
                  <a:moveTo>
                    <a:pt x="83" y="217"/>
                  </a:moveTo>
                  <a:cubicBezTo>
                    <a:pt x="85" y="217"/>
                    <a:pt x="87" y="217"/>
                    <a:pt x="89" y="215"/>
                  </a:cubicBezTo>
                  <a:cubicBezTo>
                    <a:pt x="96" y="212"/>
                    <a:pt x="98" y="204"/>
                    <a:pt x="94" y="197"/>
                  </a:cubicBezTo>
                  <a:cubicBezTo>
                    <a:pt x="50" y="122"/>
                    <a:pt x="27" y="58"/>
                    <a:pt x="27" y="14"/>
                  </a:cubicBezTo>
                  <a:cubicBezTo>
                    <a:pt x="27" y="6"/>
                    <a:pt x="21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76"/>
                    <a:pt x="39" y="155"/>
                    <a:pt x="71" y="211"/>
                  </a:cubicBezTo>
                  <a:cubicBezTo>
                    <a:pt x="74" y="215"/>
                    <a:pt x="78" y="217"/>
                    <a:pt x="83" y="217"/>
                  </a:cubicBezTo>
                  <a:close/>
                </a:path>
              </a:pathLst>
            </a:custGeom>
            <a:solidFill>
              <a:srgbClr val="C40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82">
              <a:extLst>
                <a:ext uri="{FF2B5EF4-FFF2-40B4-BE49-F238E27FC236}">
                  <a16:creationId xmlns:a16="http://schemas.microsoft.com/office/drawing/2014/main" xmlns="" id="{26DA71A9-3AA9-4D24-8BF9-5F83E4DB66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5754" y="831681"/>
              <a:ext cx="436887" cy="948190"/>
            </a:xfrm>
            <a:custGeom>
              <a:avLst/>
              <a:gdLst>
                <a:gd name="T0" fmla="*/ 86 w 103"/>
                <a:gd name="T1" fmla="*/ 224 h 224"/>
                <a:gd name="T2" fmla="*/ 71 w 103"/>
                <a:gd name="T3" fmla="*/ 215 h 224"/>
                <a:gd name="T4" fmla="*/ 0 w 103"/>
                <a:gd name="T5" fmla="*/ 17 h 224"/>
                <a:gd name="T6" fmla="*/ 17 w 103"/>
                <a:gd name="T7" fmla="*/ 0 h 224"/>
                <a:gd name="T8" fmla="*/ 33 w 103"/>
                <a:gd name="T9" fmla="*/ 17 h 224"/>
                <a:gd name="T10" fmla="*/ 100 w 103"/>
                <a:gd name="T11" fmla="*/ 198 h 224"/>
                <a:gd name="T12" fmla="*/ 102 w 103"/>
                <a:gd name="T13" fmla="*/ 211 h 224"/>
                <a:gd name="T14" fmla="*/ 94 w 103"/>
                <a:gd name="T15" fmla="*/ 222 h 224"/>
                <a:gd name="T16" fmla="*/ 86 w 103"/>
                <a:gd name="T17" fmla="*/ 224 h 224"/>
                <a:gd name="T18" fmla="*/ 17 w 103"/>
                <a:gd name="T19" fmla="*/ 7 h 224"/>
                <a:gd name="T20" fmla="*/ 7 w 103"/>
                <a:gd name="T21" fmla="*/ 17 h 224"/>
                <a:gd name="T22" fmla="*/ 77 w 103"/>
                <a:gd name="T23" fmla="*/ 212 h 224"/>
                <a:gd name="T24" fmla="*/ 91 w 103"/>
                <a:gd name="T25" fmla="*/ 215 h 224"/>
                <a:gd name="T26" fmla="*/ 95 w 103"/>
                <a:gd name="T27" fmla="*/ 209 h 224"/>
                <a:gd name="T28" fmla="*/ 94 w 103"/>
                <a:gd name="T29" fmla="*/ 202 h 224"/>
                <a:gd name="T30" fmla="*/ 26 w 103"/>
                <a:gd name="T31" fmla="*/ 17 h 224"/>
                <a:gd name="T32" fmla="*/ 17 w 103"/>
                <a:gd name="T33" fmla="*/ 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224">
                  <a:moveTo>
                    <a:pt x="86" y="224"/>
                  </a:moveTo>
                  <a:cubicBezTo>
                    <a:pt x="80" y="224"/>
                    <a:pt x="74" y="221"/>
                    <a:pt x="71" y="215"/>
                  </a:cubicBezTo>
                  <a:cubicBezTo>
                    <a:pt x="39" y="160"/>
                    <a:pt x="0" y="80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6" y="0"/>
                    <a:pt x="33" y="7"/>
                    <a:pt x="33" y="17"/>
                  </a:cubicBezTo>
                  <a:cubicBezTo>
                    <a:pt x="33" y="61"/>
                    <a:pt x="57" y="123"/>
                    <a:pt x="100" y="198"/>
                  </a:cubicBezTo>
                  <a:cubicBezTo>
                    <a:pt x="103" y="202"/>
                    <a:pt x="103" y="207"/>
                    <a:pt x="102" y="211"/>
                  </a:cubicBezTo>
                  <a:cubicBezTo>
                    <a:pt x="101" y="216"/>
                    <a:pt x="98" y="219"/>
                    <a:pt x="94" y="222"/>
                  </a:cubicBezTo>
                  <a:cubicBezTo>
                    <a:pt x="92" y="223"/>
                    <a:pt x="89" y="224"/>
                    <a:pt x="86" y="224"/>
                  </a:cubicBezTo>
                  <a:close/>
                  <a:moveTo>
                    <a:pt x="17" y="7"/>
                  </a:moveTo>
                  <a:cubicBezTo>
                    <a:pt x="11" y="7"/>
                    <a:pt x="7" y="11"/>
                    <a:pt x="7" y="17"/>
                  </a:cubicBezTo>
                  <a:cubicBezTo>
                    <a:pt x="7" y="78"/>
                    <a:pt x="45" y="157"/>
                    <a:pt x="77" y="212"/>
                  </a:cubicBezTo>
                  <a:cubicBezTo>
                    <a:pt x="80" y="216"/>
                    <a:pt x="86" y="218"/>
                    <a:pt x="91" y="215"/>
                  </a:cubicBezTo>
                  <a:cubicBezTo>
                    <a:pt x="93" y="214"/>
                    <a:pt x="94" y="212"/>
                    <a:pt x="95" y="209"/>
                  </a:cubicBezTo>
                  <a:cubicBezTo>
                    <a:pt x="96" y="207"/>
                    <a:pt x="95" y="204"/>
                    <a:pt x="94" y="202"/>
                  </a:cubicBezTo>
                  <a:cubicBezTo>
                    <a:pt x="50" y="126"/>
                    <a:pt x="26" y="62"/>
                    <a:pt x="26" y="17"/>
                  </a:cubicBezTo>
                  <a:cubicBezTo>
                    <a:pt x="26" y="11"/>
                    <a:pt x="22" y="7"/>
                    <a:pt x="17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83">
              <a:extLst>
                <a:ext uri="{FF2B5EF4-FFF2-40B4-BE49-F238E27FC236}">
                  <a16:creationId xmlns:a16="http://schemas.microsoft.com/office/drawing/2014/main" xmlns="" id="{FA7A1962-78D5-4F3E-83ED-7B8CA5D3F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783" y="1739063"/>
              <a:ext cx="348070" cy="348070"/>
            </a:xfrm>
            <a:custGeom>
              <a:avLst/>
              <a:gdLst>
                <a:gd name="T0" fmla="*/ 41 w 82"/>
                <a:gd name="T1" fmla="*/ 82 h 82"/>
                <a:gd name="T2" fmla="*/ 2 w 82"/>
                <a:gd name="T3" fmla="*/ 68 h 82"/>
                <a:gd name="T4" fmla="*/ 1 w 82"/>
                <a:gd name="T5" fmla="*/ 63 h 82"/>
                <a:gd name="T6" fmla="*/ 6 w 82"/>
                <a:gd name="T7" fmla="*/ 62 h 82"/>
                <a:gd name="T8" fmla="*/ 55 w 82"/>
                <a:gd name="T9" fmla="*/ 72 h 82"/>
                <a:gd name="T10" fmla="*/ 56 w 82"/>
                <a:gd name="T11" fmla="*/ 6 h 82"/>
                <a:gd name="T12" fmla="*/ 57 w 82"/>
                <a:gd name="T13" fmla="*/ 1 h 82"/>
                <a:gd name="T14" fmla="*/ 62 w 82"/>
                <a:gd name="T15" fmla="*/ 2 h 82"/>
                <a:gd name="T16" fmla="*/ 59 w 82"/>
                <a:gd name="T17" fmla="*/ 78 h 82"/>
                <a:gd name="T18" fmla="*/ 41 w 82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82"/>
                  </a:moveTo>
                  <a:cubicBezTo>
                    <a:pt x="26" y="82"/>
                    <a:pt x="11" y="74"/>
                    <a:pt x="2" y="68"/>
                  </a:cubicBezTo>
                  <a:cubicBezTo>
                    <a:pt x="0" y="67"/>
                    <a:pt x="0" y="65"/>
                    <a:pt x="1" y="63"/>
                  </a:cubicBezTo>
                  <a:cubicBezTo>
                    <a:pt x="2" y="61"/>
                    <a:pt x="5" y="61"/>
                    <a:pt x="6" y="62"/>
                  </a:cubicBezTo>
                  <a:cubicBezTo>
                    <a:pt x="15" y="68"/>
                    <a:pt x="38" y="82"/>
                    <a:pt x="55" y="72"/>
                  </a:cubicBezTo>
                  <a:cubicBezTo>
                    <a:pt x="73" y="60"/>
                    <a:pt x="74" y="39"/>
                    <a:pt x="56" y="6"/>
                  </a:cubicBezTo>
                  <a:cubicBezTo>
                    <a:pt x="55" y="4"/>
                    <a:pt x="56" y="2"/>
                    <a:pt x="57" y="1"/>
                  </a:cubicBezTo>
                  <a:cubicBezTo>
                    <a:pt x="59" y="0"/>
                    <a:pt x="61" y="1"/>
                    <a:pt x="62" y="2"/>
                  </a:cubicBezTo>
                  <a:cubicBezTo>
                    <a:pt x="82" y="39"/>
                    <a:pt x="81" y="64"/>
                    <a:pt x="59" y="78"/>
                  </a:cubicBezTo>
                  <a:cubicBezTo>
                    <a:pt x="53" y="81"/>
                    <a:pt x="47" y="82"/>
                    <a:pt x="41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84">
              <a:extLst>
                <a:ext uri="{FF2B5EF4-FFF2-40B4-BE49-F238E27FC236}">
                  <a16:creationId xmlns:a16="http://schemas.microsoft.com/office/drawing/2014/main" xmlns="" id="{5EF724E0-076D-466F-A816-0112B83E3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196" y="788473"/>
              <a:ext cx="962593" cy="1281856"/>
            </a:xfrm>
            <a:custGeom>
              <a:avLst/>
              <a:gdLst>
                <a:gd name="T0" fmla="*/ 205 w 227"/>
                <a:gd name="T1" fmla="*/ 302 h 302"/>
                <a:gd name="T2" fmla="*/ 22 w 227"/>
                <a:gd name="T3" fmla="*/ 302 h 302"/>
                <a:gd name="T4" fmla="*/ 0 w 227"/>
                <a:gd name="T5" fmla="*/ 280 h 302"/>
                <a:gd name="T6" fmla="*/ 0 w 227"/>
                <a:gd name="T7" fmla="*/ 51 h 302"/>
                <a:gd name="T8" fmla="*/ 52 w 227"/>
                <a:gd name="T9" fmla="*/ 0 h 302"/>
                <a:gd name="T10" fmla="*/ 176 w 227"/>
                <a:gd name="T11" fmla="*/ 0 h 302"/>
                <a:gd name="T12" fmla="*/ 227 w 227"/>
                <a:gd name="T13" fmla="*/ 51 h 302"/>
                <a:gd name="T14" fmla="*/ 227 w 227"/>
                <a:gd name="T15" fmla="*/ 280 h 302"/>
                <a:gd name="T16" fmla="*/ 205 w 227"/>
                <a:gd name="T1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02">
                  <a:moveTo>
                    <a:pt x="205" y="302"/>
                  </a:moveTo>
                  <a:cubicBezTo>
                    <a:pt x="22" y="302"/>
                    <a:pt x="22" y="302"/>
                    <a:pt x="22" y="302"/>
                  </a:cubicBezTo>
                  <a:cubicBezTo>
                    <a:pt x="10" y="302"/>
                    <a:pt x="0" y="292"/>
                    <a:pt x="0" y="28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204" y="0"/>
                    <a:pt x="227" y="23"/>
                    <a:pt x="227" y="51"/>
                  </a:cubicBezTo>
                  <a:cubicBezTo>
                    <a:pt x="227" y="280"/>
                    <a:pt x="227" y="280"/>
                    <a:pt x="227" y="280"/>
                  </a:cubicBezTo>
                  <a:cubicBezTo>
                    <a:pt x="227" y="292"/>
                    <a:pt x="217" y="302"/>
                    <a:pt x="205" y="302"/>
                  </a:cubicBezTo>
                  <a:close/>
                </a:path>
              </a:pathLst>
            </a:custGeom>
            <a:solidFill>
              <a:srgbClr val="E733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5">
              <a:extLst>
                <a:ext uri="{FF2B5EF4-FFF2-40B4-BE49-F238E27FC236}">
                  <a16:creationId xmlns:a16="http://schemas.microsoft.com/office/drawing/2014/main" xmlns="" id="{4020C151-610A-46CB-BABB-8345631C07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9193" y="771669"/>
              <a:ext cx="988998" cy="1315463"/>
            </a:xfrm>
            <a:custGeom>
              <a:avLst/>
              <a:gdLst>
                <a:gd name="T0" fmla="*/ 208 w 233"/>
                <a:gd name="T1" fmla="*/ 310 h 310"/>
                <a:gd name="T2" fmla="*/ 25 w 233"/>
                <a:gd name="T3" fmla="*/ 310 h 310"/>
                <a:gd name="T4" fmla="*/ 0 w 233"/>
                <a:gd name="T5" fmla="*/ 284 h 310"/>
                <a:gd name="T6" fmla="*/ 0 w 233"/>
                <a:gd name="T7" fmla="*/ 55 h 310"/>
                <a:gd name="T8" fmla="*/ 55 w 233"/>
                <a:gd name="T9" fmla="*/ 0 h 310"/>
                <a:gd name="T10" fmla="*/ 179 w 233"/>
                <a:gd name="T11" fmla="*/ 0 h 310"/>
                <a:gd name="T12" fmla="*/ 233 w 233"/>
                <a:gd name="T13" fmla="*/ 55 h 310"/>
                <a:gd name="T14" fmla="*/ 233 w 233"/>
                <a:gd name="T15" fmla="*/ 284 h 310"/>
                <a:gd name="T16" fmla="*/ 208 w 233"/>
                <a:gd name="T17" fmla="*/ 310 h 310"/>
                <a:gd name="T18" fmla="*/ 55 w 233"/>
                <a:gd name="T19" fmla="*/ 7 h 310"/>
                <a:gd name="T20" fmla="*/ 7 w 233"/>
                <a:gd name="T21" fmla="*/ 55 h 310"/>
                <a:gd name="T22" fmla="*/ 7 w 233"/>
                <a:gd name="T23" fmla="*/ 284 h 310"/>
                <a:gd name="T24" fmla="*/ 25 w 233"/>
                <a:gd name="T25" fmla="*/ 302 h 310"/>
                <a:gd name="T26" fmla="*/ 208 w 233"/>
                <a:gd name="T27" fmla="*/ 302 h 310"/>
                <a:gd name="T28" fmla="*/ 226 w 233"/>
                <a:gd name="T29" fmla="*/ 284 h 310"/>
                <a:gd name="T30" fmla="*/ 226 w 233"/>
                <a:gd name="T31" fmla="*/ 55 h 310"/>
                <a:gd name="T32" fmla="*/ 179 w 233"/>
                <a:gd name="T33" fmla="*/ 7 h 310"/>
                <a:gd name="T34" fmla="*/ 55 w 233"/>
                <a:gd name="T35" fmla="*/ 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3" h="310">
                  <a:moveTo>
                    <a:pt x="208" y="310"/>
                  </a:moveTo>
                  <a:cubicBezTo>
                    <a:pt x="25" y="310"/>
                    <a:pt x="25" y="310"/>
                    <a:pt x="25" y="310"/>
                  </a:cubicBezTo>
                  <a:cubicBezTo>
                    <a:pt x="11" y="310"/>
                    <a:pt x="0" y="298"/>
                    <a:pt x="0" y="28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5"/>
                    <a:pt x="24" y="0"/>
                    <a:pt x="55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209" y="0"/>
                    <a:pt x="233" y="25"/>
                    <a:pt x="233" y="55"/>
                  </a:cubicBezTo>
                  <a:cubicBezTo>
                    <a:pt x="233" y="284"/>
                    <a:pt x="233" y="284"/>
                    <a:pt x="233" y="284"/>
                  </a:cubicBezTo>
                  <a:cubicBezTo>
                    <a:pt x="233" y="298"/>
                    <a:pt x="222" y="310"/>
                    <a:pt x="208" y="310"/>
                  </a:cubicBezTo>
                  <a:close/>
                  <a:moveTo>
                    <a:pt x="55" y="7"/>
                  </a:moveTo>
                  <a:cubicBezTo>
                    <a:pt x="28" y="7"/>
                    <a:pt x="7" y="29"/>
                    <a:pt x="7" y="55"/>
                  </a:cubicBezTo>
                  <a:cubicBezTo>
                    <a:pt x="7" y="284"/>
                    <a:pt x="7" y="284"/>
                    <a:pt x="7" y="284"/>
                  </a:cubicBezTo>
                  <a:cubicBezTo>
                    <a:pt x="7" y="294"/>
                    <a:pt x="15" y="302"/>
                    <a:pt x="25" y="302"/>
                  </a:cubicBezTo>
                  <a:cubicBezTo>
                    <a:pt x="208" y="302"/>
                    <a:pt x="208" y="302"/>
                    <a:pt x="208" y="302"/>
                  </a:cubicBezTo>
                  <a:cubicBezTo>
                    <a:pt x="218" y="302"/>
                    <a:pt x="226" y="294"/>
                    <a:pt x="226" y="284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226" y="29"/>
                    <a:pt x="205" y="7"/>
                    <a:pt x="179" y="7"/>
                  </a:cubicBezTo>
                  <a:lnTo>
                    <a:pt x="5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86">
              <a:extLst>
                <a:ext uri="{FF2B5EF4-FFF2-40B4-BE49-F238E27FC236}">
                  <a16:creationId xmlns:a16="http://schemas.microsoft.com/office/drawing/2014/main" xmlns="" id="{DD204653-ED03-4B15-9227-2E77C8312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416" y="1573429"/>
              <a:ext cx="758552" cy="386478"/>
            </a:xfrm>
            <a:custGeom>
              <a:avLst/>
              <a:gdLst>
                <a:gd name="T0" fmla="*/ 160 w 179"/>
                <a:gd name="T1" fmla="*/ 91 h 91"/>
                <a:gd name="T2" fmla="*/ 19 w 179"/>
                <a:gd name="T3" fmla="*/ 91 h 91"/>
                <a:gd name="T4" fmla="*/ 0 w 179"/>
                <a:gd name="T5" fmla="*/ 72 h 91"/>
                <a:gd name="T6" fmla="*/ 0 w 179"/>
                <a:gd name="T7" fmla="*/ 19 h 91"/>
                <a:gd name="T8" fmla="*/ 19 w 179"/>
                <a:gd name="T9" fmla="*/ 0 h 91"/>
                <a:gd name="T10" fmla="*/ 160 w 179"/>
                <a:gd name="T11" fmla="*/ 0 h 91"/>
                <a:gd name="T12" fmla="*/ 179 w 179"/>
                <a:gd name="T13" fmla="*/ 19 h 91"/>
                <a:gd name="T14" fmla="*/ 179 w 179"/>
                <a:gd name="T15" fmla="*/ 72 h 91"/>
                <a:gd name="T16" fmla="*/ 160 w 179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91">
                  <a:moveTo>
                    <a:pt x="160" y="91"/>
                  </a:moveTo>
                  <a:cubicBezTo>
                    <a:pt x="19" y="91"/>
                    <a:pt x="19" y="91"/>
                    <a:pt x="19" y="91"/>
                  </a:cubicBezTo>
                  <a:cubicBezTo>
                    <a:pt x="8" y="91"/>
                    <a:pt x="0" y="83"/>
                    <a:pt x="0" y="7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71" y="0"/>
                    <a:pt x="179" y="8"/>
                    <a:pt x="179" y="19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83"/>
                    <a:pt x="171" y="91"/>
                    <a:pt x="160" y="91"/>
                  </a:cubicBezTo>
                  <a:close/>
                </a:path>
              </a:pathLst>
            </a:custGeom>
            <a:solidFill>
              <a:srgbClr val="199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87">
              <a:extLst>
                <a:ext uri="{FF2B5EF4-FFF2-40B4-BE49-F238E27FC236}">
                  <a16:creationId xmlns:a16="http://schemas.microsoft.com/office/drawing/2014/main" xmlns="" id="{CDADDEFA-C030-47F3-A876-2D9D76ED3B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7613" y="1556626"/>
              <a:ext cx="792158" cy="420085"/>
            </a:xfrm>
            <a:custGeom>
              <a:avLst/>
              <a:gdLst>
                <a:gd name="T0" fmla="*/ 164 w 187"/>
                <a:gd name="T1" fmla="*/ 99 h 99"/>
                <a:gd name="T2" fmla="*/ 23 w 187"/>
                <a:gd name="T3" fmla="*/ 99 h 99"/>
                <a:gd name="T4" fmla="*/ 0 w 187"/>
                <a:gd name="T5" fmla="*/ 76 h 99"/>
                <a:gd name="T6" fmla="*/ 0 w 187"/>
                <a:gd name="T7" fmla="*/ 23 h 99"/>
                <a:gd name="T8" fmla="*/ 23 w 187"/>
                <a:gd name="T9" fmla="*/ 0 h 99"/>
                <a:gd name="T10" fmla="*/ 164 w 187"/>
                <a:gd name="T11" fmla="*/ 0 h 99"/>
                <a:gd name="T12" fmla="*/ 187 w 187"/>
                <a:gd name="T13" fmla="*/ 23 h 99"/>
                <a:gd name="T14" fmla="*/ 187 w 187"/>
                <a:gd name="T15" fmla="*/ 76 h 99"/>
                <a:gd name="T16" fmla="*/ 164 w 187"/>
                <a:gd name="T17" fmla="*/ 99 h 99"/>
                <a:gd name="T18" fmla="*/ 23 w 187"/>
                <a:gd name="T19" fmla="*/ 7 h 99"/>
                <a:gd name="T20" fmla="*/ 7 w 187"/>
                <a:gd name="T21" fmla="*/ 23 h 99"/>
                <a:gd name="T22" fmla="*/ 7 w 187"/>
                <a:gd name="T23" fmla="*/ 76 h 99"/>
                <a:gd name="T24" fmla="*/ 23 w 187"/>
                <a:gd name="T25" fmla="*/ 92 h 99"/>
                <a:gd name="T26" fmla="*/ 164 w 187"/>
                <a:gd name="T27" fmla="*/ 92 h 99"/>
                <a:gd name="T28" fmla="*/ 180 w 187"/>
                <a:gd name="T29" fmla="*/ 76 h 99"/>
                <a:gd name="T30" fmla="*/ 180 w 187"/>
                <a:gd name="T31" fmla="*/ 23 h 99"/>
                <a:gd name="T32" fmla="*/ 164 w 187"/>
                <a:gd name="T33" fmla="*/ 7 h 99"/>
                <a:gd name="T34" fmla="*/ 23 w 187"/>
                <a:gd name="T35" fmla="*/ 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" h="99">
                  <a:moveTo>
                    <a:pt x="164" y="99"/>
                  </a:moveTo>
                  <a:cubicBezTo>
                    <a:pt x="23" y="99"/>
                    <a:pt x="23" y="99"/>
                    <a:pt x="23" y="99"/>
                  </a:cubicBezTo>
                  <a:cubicBezTo>
                    <a:pt x="10" y="99"/>
                    <a:pt x="0" y="89"/>
                    <a:pt x="0" y="7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77" y="0"/>
                    <a:pt x="187" y="10"/>
                    <a:pt x="187" y="23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7" y="89"/>
                    <a:pt x="177" y="99"/>
                    <a:pt x="164" y="99"/>
                  </a:cubicBezTo>
                  <a:close/>
                  <a:moveTo>
                    <a:pt x="23" y="7"/>
                  </a:moveTo>
                  <a:cubicBezTo>
                    <a:pt x="14" y="7"/>
                    <a:pt x="7" y="14"/>
                    <a:pt x="7" y="23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7" y="85"/>
                    <a:pt x="14" y="92"/>
                    <a:pt x="23" y="92"/>
                  </a:cubicBezTo>
                  <a:cubicBezTo>
                    <a:pt x="164" y="92"/>
                    <a:pt x="164" y="92"/>
                    <a:pt x="164" y="92"/>
                  </a:cubicBezTo>
                  <a:cubicBezTo>
                    <a:pt x="173" y="92"/>
                    <a:pt x="180" y="85"/>
                    <a:pt x="180" y="76"/>
                  </a:cubicBezTo>
                  <a:cubicBezTo>
                    <a:pt x="180" y="23"/>
                    <a:pt x="180" y="23"/>
                    <a:pt x="180" y="23"/>
                  </a:cubicBezTo>
                  <a:cubicBezTo>
                    <a:pt x="180" y="14"/>
                    <a:pt x="173" y="7"/>
                    <a:pt x="164" y="7"/>
                  </a:cubicBezTo>
                  <a:lnTo>
                    <a:pt x="23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88">
              <a:extLst>
                <a:ext uri="{FF2B5EF4-FFF2-40B4-BE49-F238E27FC236}">
                  <a16:creationId xmlns:a16="http://schemas.microsoft.com/office/drawing/2014/main" xmlns="" id="{9F46CE19-9724-4B92-A71C-F3B4655BC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419" y="894094"/>
              <a:ext cx="734547" cy="576115"/>
            </a:xfrm>
            <a:custGeom>
              <a:avLst/>
              <a:gdLst>
                <a:gd name="T0" fmla="*/ 148 w 173"/>
                <a:gd name="T1" fmla="*/ 136 h 136"/>
                <a:gd name="T2" fmla="*/ 25 w 173"/>
                <a:gd name="T3" fmla="*/ 136 h 136"/>
                <a:gd name="T4" fmla="*/ 0 w 173"/>
                <a:gd name="T5" fmla="*/ 110 h 136"/>
                <a:gd name="T6" fmla="*/ 0 w 173"/>
                <a:gd name="T7" fmla="*/ 39 h 136"/>
                <a:gd name="T8" fmla="*/ 39 w 173"/>
                <a:gd name="T9" fmla="*/ 0 h 136"/>
                <a:gd name="T10" fmla="*/ 134 w 173"/>
                <a:gd name="T11" fmla="*/ 0 h 136"/>
                <a:gd name="T12" fmla="*/ 173 w 173"/>
                <a:gd name="T13" fmla="*/ 39 h 136"/>
                <a:gd name="T14" fmla="*/ 173 w 173"/>
                <a:gd name="T15" fmla="*/ 110 h 136"/>
                <a:gd name="T16" fmla="*/ 148 w 173"/>
                <a:gd name="T1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136">
                  <a:moveTo>
                    <a:pt x="148" y="136"/>
                  </a:moveTo>
                  <a:cubicBezTo>
                    <a:pt x="25" y="136"/>
                    <a:pt x="25" y="136"/>
                    <a:pt x="25" y="136"/>
                  </a:cubicBezTo>
                  <a:cubicBezTo>
                    <a:pt x="11" y="136"/>
                    <a:pt x="0" y="125"/>
                    <a:pt x="0" y="11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56" y="0"/>
                    <a:pt x="173" y="17"/>
                    <a:pt x="173" y="39"/>
                  </a:cubicBezTo>
                  <a:cubicBezTo>
                    <a:pt x="173" y="110"/>
                    <a:pt x="173" y="110"/>
                    <a:pt x="173" y="110"/>
                  </a:cubicBezTo>
                  <a:cubicBezTo>
                    <a:pt x="173" y="125"/>
                    <a:pt x="162" y="136"/>
                    <a:pt x="148" y="136"/>
                  </a:cubicBezTo>
                  <a:close/>
                </a:path>
              </a:pathLst>
            </a:custGeom>
            <a:solidFill>
              <a:srgbClr val="F28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89">
              <a:extLst>
                <a:ext uri="{FF2B5EF4-FFF2-40B4-BE49-F238E27FC236}">
                  <a16:creationId xmlns:a16="http://schemas.microsoft.com/office/drawing/2014/main" xmlns="" id="{BAA5B6C6-2F60-4861-AA01-903C799DAC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615" y="877290"/>
              <a:ext cx="768153" cy="609722"/>
            </a:xfrm>
            <a:custGeom>
              <a:avLst/>
              <a:gdLst>
                <a:gd name="T0" fmla="*/ 152 w 181"/>
                <a:gd name="T1" fmla="*/ 144 h 144"/>
                <a:gd name="T2" fmla="*/ 29 w 181"/>
                <a:gd name="T3" fmla="*/ 144 h 144"/>
                <a:gd name="T4" fmla="*/ 0 w 181"/>
                <a:gd name="T5" fmla="*/ 114 h 144"/>
                <a:gd name="T6" fmla="*/ 0 w 181"/>
                <a:gd name="T7" fmla="*/ 43 h 144"/>
                <a:gd name="T8" fmla="*/ 43 w 181"/>
                <a:gd name="T9" fmla="*/ 0 h 144"/>
                <a:gd name="T10" fmla="*/ 138 w 181"/>
                <a:gd name="T11" fmla="*/ 0 h 144"/>
                <a:gd name="T12" fmla="*/ 181 w 181"/>
                <a:gd name="T13" fmla="*/ 43 h 144"/>
                <a:gd name="T14" fmla="*/ 181 w 181"/>
                <a:gd name="T15" fmla="*/ 114 h 144"/>
                <a:gd name="T16" fmla="*/ 152 w 181"/>
                <a:gd name="T17" fmla="*/ 144 h 144"/>
                <a:gd name="T18" fmla="*/ 43 w 181"/>
                <a:gd name="T19" fmla="*/ 7 h 144"/>
                <a:gd name="T20" fmla="*/ 7 w 181"/>
                <a:gd name="T21" fmla="*/ 43 h 144"/>
                <a:gd name="T22" fmla="*/ 7 w 181"/>
                <a:gd name="T23" fmla="*/ 114 h 144"/>
                <a:gd name="T24" fmla="*/ 29 w 181"/>
                <a:gd name="T25" fmla="*/ 137 h 144"/>
                <a:gd name="T26" fmla="*/ 152 w 181"/>
                <a:gd name="T27" fmla="*/ 137 h 144"/>
                <a:gd name="T28" fmla="*/ 174 w 181"/>
                <a:gd name="T29" fmla="*/ 114 h 144"/>
                <a:gd name="T30" fmla="*/ 174 w 181"/>
                <a:gd name="T31" fmla="*/ 43 h 144"/>
                <a:gd name="T32" fmla="*/ 138 w 181"/>
                <a:gd name="T33" fmla="*/ 7 h 144"/>
                <a:gd name="T34" fmla="*/ 43 w 181"/>
                <a:gd name="T35" fmla="*/ 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1" h="144">
                  <a:moveTo>
                    <a:pt x="152" y="144"/>
                  </a:moveTo>
                  <a:cubicBezTo>
                    <a:pt x="29" y="144"/>
                    <a:pt x="29" y="144"/>
                    <a:pt x="29" y="144"/>
                  </a:cubicBezTo>
                  <a:cubicBezTo>
                    <a:pt x="13" y="144"/>
                    <a:pt x="0" y="131"/>
                    <a:pt x="0" y="11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"/>
                    <a:pt x="19" y="0"/>
                    <a:pt x="43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2" y="0"/>
                    <a:pt x="181" y="19"/>
                    <a:pt x="181" y="4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81" y="131"/>
                    <a:pt x="168" y="144"/>
                    <a:pt x="152" y="144"/>
                  </a:cubicBezTo>
                  <a:close/>
                  <a:moveTo>
                    <a:pt x="43" y="7"/>
                  </a:moveTo>
                  <a:cubicBezTo>
                    <a:pt x="23" y="7"/>
                    <a:pt x="7" y="23"/>
                    <a:pt x="7" y="43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27"/>
                    <a:pt x="17" y="137"/>
                    <a:pt x="29" y="137"/>
                  </a:cubicBezTo>
                  <a:cubicBezTo>
                    <a:pt x="152" y="137"/>
                    <a:pt x="152" y="137"/>
                    <a:pt x="152" y="137"/>
                  </a:cubicBezTo>
                  <a:cubicBezTo>
                    <a:pt x="164" y="137"/>
                    <a:pt x="174" y="127"/>
                    <a:pt x="174" y="11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23"/>
                    <a:pt x="158" y="7"/>
                    <a:pt x="138" y="7"/>
                  </a:cubicBezTo>
                  <a:lnTo>
                    <a:pt x="43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90">
              <a:extLst>
                <a:ext uri="{FF2B5EF4-FFF2-40B4-BE49-F238E27FC236}">
                  <a16:creationId xmlns:a16="http://schemas.microsoft.com/office/drawing/2014/main" xmlns="" id="{B50A467F-4B0D-40D9-80B7-724F07A5F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2027" y="1633442"/>
              <a:ext cx="633727" cy="33607"/>
            </a:xfrm>
            <a:custGeom>
              <a:avLst/>
              <a:gdLst>
                <a:gd name="T0" fmla="*/ 146 w 149"/>
                <a:gd name="T1" fmla="*/ 8 h 8"/>
                <a:gd name="T2" fmla="*/ 4 w 149"/>
                <a:gd name="T3" fmla="*/ 8 h 8"/>
                <a:gd name="T4" fmla="*/ 0 w 149"/>
                <a:gd name="T5" fmla="*/ 4 h 8"/>
                <a:gd name="T6" fmla="*/ 4 w 149"/>
                <a:gd name="T7" fmla="*/ 0 h 8"/>
                <a:gd name="T8" fmla="*/ 146 w 149"/>
                <a:gd name="T9" fmla="*/ 0 h 8"/>
                <a:gd name="T10" fmla="*/ 149 w 149"/>
                <a:gd name="T11" fmla="*/ 4 h 8"/>
                <a:gd name="T12" fmla="*/ 146 w 14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8">
                  <a:moveTo>
                    <a:pt x="14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0"/>
                    <a:pt x="149" y="2"/>
                    <a:pt x="149" y="4"/>
                  </a:cubicBezTo>
                  <a:cubicBezTo>
                    <a:pt x="149" y="6"/>
                    <a:pt x="148" y="8"/>
                    <a:pt x="14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91">
              <a:extLst>
                <a:ext uri="{FF2B5EF4-FFF2-40B4-BE49-F238E27FC236}">
                  <a16:creationId xmlns:a16="http://schemas.microsoft.com/office/drawing/2014/main" xmlns="" id="{C848F0C4-9FF1-43D2-963A-0F5315530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435" y="966108"/>
              <a:ext cx="561712" cy="33607"/>
            </a:xfrm>
            <a:custGeom>
              <a:avLst/>
              <a:gdLst>
                <a:gd name="T0" fmla="*/ 128 w 132"/>
                <a:gd name="T1" fmla="*/ 8 h 8"/>
                <a:gd name="T2" fmla="*/ 3 w 132"/>
                <a:gd name="T3" fmla="*/ 8 h 8"/>
                <a:gd name="T4" fmla="*/ 0 w 132"/>
                <a:gd name="T5" fmla="*/ 4 h 8"/>
                <a:gd name="T6" fmla="*/ 3 w 132"/>
                <a:gd name="T7" fmla="*/ 0 h 8"/>
                <a:gd name="T8" fmla="*/ 128 w 132"/>
                <a:gd name="T9" fmla="*/ 0 h 8"/>
                <a:gd name="T10" fmla="*/ 132 w 132"/>
                <a:gd name="T11" fmla="*/ 4 h 8"/>
                <a:gd name="T12" fmla="*/ 128 w 1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8">
                  <a:moveTo>
                    <a:pt x="128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0" y="0"/>
                    <a:pt x="132" y="2"/>
                    <a:pt x="132" y="4"/>
                  </a:cubicBezTo>
                  <a:cubicBezTo>
                    <a:pt x="132" y="6"/>
                    <a:pt x="130" y="8"/>
                    <a:pt x="12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92">
              <a:extLst>
                <a:ext uri="{FF2B5EF4-FFF2-40B4-BE49-F238E27FC236}">
                  <a16:creationId xmlns:a16="http://schemas.microsoft.com/office/drawing/2014/main" xmlns="" id="{B214CAE1-CF8F-4985-8B7A-E57D70CA2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435" y="666048"/>
              <a:ext cx="208842" cy="134427"/>
            </a:xfrm>
            <a:custGeom>
              <a:avLst/>
              <a:gdLst>
                <a:gd name="T0" fmla="*/ 4 w 49"/>
                <a:gd name="T1" fmla="*/ 32 h 32"/>
                <a:gd name="T2" fmla="*/ 0 w 49"/>
                <a:gd name="T3" fmla="*/ 29 h 32"/>
                <a:gd name="T4" fmla="*/ 4 w 49"/>
                <a:gd name="T5" fmla="*/ 25 h 32"/>
                <a:gd name="T6" fmla="*/ 29 w 49"/>
                <a:gd name="T7" fmla="*/ 11 h 32"/>
                <a:gd name="T8" fmla="*/ 46 w 49"/>
                <a:gd name="T9" fmla="*/ 0 h 32"/>
                <a:gd name="T10" fmla="*/ 49 w 49"/>
                <a:gd name="T11" fmla="*/ 4 h 32"/>
                <a:gd name="T12" fmla="*/ 46 w 49"/>
                <a:gd name="T13" fmla="*/ 7 h 32"/>
                <a:gd name="T14" fmla="*/ 35 w 49"/>
                <a:gd name="T15" fmla="*/ 16 h 32"/>
                <a:gd name="T16" fmla="*/ 4 w 49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2">
                  <a:moveTo>
                    <a:pt x="4" y="32"/>
                  </a:moveTo>
                  <a:cubicBezTo>
                    <a:pt x="2" y="32"/>
                    <a:pt x="0" y="31"/>
                    <a:pt x="0" y="29"/>
                  </a:cubicBezTo>
                  <a:cubicBezTo>
                    <a:pt x="0" y="27"/>
                    <a:pt x="2" y="25"/>
                    <a:pt x="4" y="25"/>
                  </a:cubicBezTo>
                  <a:cubicBezTo>
                    <a:pt x="18" y="25"/>
                    <a:pt x="24" y="18"/>
                    <a:pt x="29" y="11"/>
                  </a:cubicBezTo>
                  <a:cubicBezTo>
                    <a:pt x="33" y="6"/>
                    <a:pt x="38" y="0"/>
                    <a:pt x="46" y="0"/>
                  </a:cubicBezTo>
                  <a:cubicBezTo>
                    <a:pt x="48" y="0"/>
                    <a:pt x="49" y="2"/>
                    <a:pt x="49" y="4"/>
                  </a:cubicBezTo>
                  <a:cubicBezTo>
                    <a:pt x="49" y="6"/>
                    <a:pt x="48" y="7"/>
                    <a:pt x="46" y="7"/>
                  </a:cubicBezTo>
                  <a:cubicBezTo>
                    <a:pt x="41" y="7"/>
                    <a:pt x="39" y="10"/>
                    <a:pt x="35" y="16"/>
                  </a:cubicBezTo>
                  <a:cubicBezTo>
                    <a:pt x="29" y="23"/>
                    <a:pt x="22" y="32"/>
                    <a:pt x="4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93">
              <a:extLst>
                <a:ext uri="{FF2B5EF4-FFF2-40B4-BE49-F238E27FC236}">
                  <a16:creationId xmlns:a16="http://schemas.microsoft.com/office/drawing/2014/main" xmlns="" id="{E07D6AFA-F2D7-4E75-8E72-5568113B7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3306" y="666048"/>
              <a:ext cx="211242" cy="134427"/>
            </a:xfrm>
            <a:custGeom>
              <a:avLst/>
              <a:gdLst>
                <a:gd name="T0" fmla="*/ 46 w 50"/>
                <a:gd name="T1" fmla="*/ 32 h 32"/>
                <a:gd name="T2" fmla="*/ 15 w 50"/>
                <a:gd name="T3" fmla="*/ 16 h 32"/>
                <a:gd name="T4" fmla="*/ 4 w 50"/>
                <a:gd name="T5" fmla="*/ 7 h 32"/>
                <a:gd name="T6" fmla="*/ 0 w 50"/>
                <a:gd name="T7" fmla="*/ 4 h 32"/>
                <a:gd name="T8" fmla="*/ 4 w 50"/>
                <a:gd name="T9" fmla="*/ 0 h 32"/>
                <a:gd name="T10" fmla="*/ 21 w 50"/>
                <a:gd name="T11" fmla="*/ 11 h 32"/>
                <a:gd name="T12" fmla="*/ 46 w 50"/>
                <a:gd name="T13" fmla="*/ 25 h 32"/>
                <a:gd name="T14" fmla="*/ 50 w 50"/>
                <a:gd name="T15" fmla="*/ 29 h 32"/>
                <a:gd name="T16" fmla="*/ 46 w 50"/>
                <a:gd name="T1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2">
                  <a:moveTo>
                    <a:pt x="46" y="32"/>
                  </a:moveTo>
                  <a:cubicBezTo>
                    <a:pt x="28" y="32"/>
                    <a:pt x="21" y="23"/>
                    <a:pt x="15" y="16"/>
                  </a:cubicBezTo>
                  <a:cubicBezTo>
                    <a:pt x="11" y="10"/>
                    <a:pt x="8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7" y="6"/>
                    <a:pt x="21" y="11"/>
                  </a:cubicBezTo>
                  <a:cubicBezTo>
                    <a:pt x="26" y="18"/>
                    <a:pt x="32" y="25"/>
                    <a:pt x="46" y="25"/>
                  </a:cubicBezTo>
                  <a:cubicBezTo>
                    <a:pt x="48" y="25"/>
                    <a:pt x="50" y="27"/>
                    <a:pt x="50" y="29"/>
                  </a:cubicBezTo>
                  <a:cubicBezTo>
                    <a:pt x="50" y="31"/>
                    <a:pt x="48" y="32"/>
                    <a:pt x="46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94">
              <a:extLst>
                <a:ext uri="{FF2B5EF4-FFF2-40B4-BE49-F238E27FC236}">
                  <a16:creationId xmlns:a16="http://schemas.microsoft.com/office/drawing/2014/main" xmlns="" id="{6E4C8BF1-B70A-42AB-8A12-180DDEFE9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274" y="651645"/>
              <a:ext cx="172835" cy="55212"/>
            </a:xfrm>
            <a:custGeom>
              <a:avLst/>
              <a:gdLst>
                <a:gd name="T0" fmla="*/ 37 w 41"/>
                <a:gd name="T1" fmla="*/ 13 h 13"/>
                <a:gd name="T2" fmla="*/ 4 w 41"/>
                <a:gd name="T3" fmla="*/ 13 h 13"/>
                <a:gd name="T4" fmla="*/ 0 w 41"/>
                <a:gd name="T5" fmla="*/ 8 h 13"/>
                <a:gd name="T6" fmla="*/ 0 w 41"/>
                <a:gd name="T7" fmla="*/ 5 h 13"/>
                <a:gd name="T8" fmla="*/ 4 w 41"/>
                <a:gd name="T9" fmla="*/ 0 h 13"/>
                <a:gd name="T10" fmla="*/ 37 w 41"/>
                <a:gd name="T11" fmla="*/ 0 h 13"/>
                <a:gd name="T12" fmla="*/ 41 w 41"/>
                <a:gd name="T13" fmla="*/ 5 h 13"/>
                <a:gd name="T14" fmla="*/ 41 w 41"/>
                <a:gd name="T15" fmla="*/ 8 h 13"/>
                <a:gd name="T16" fmla="*/ 37 w 41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3">
                  <a:moveTo>
                    <a:pt x="37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0" y="11"/>
                    <a:pt x="0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2"/>
                    <a:pt x="41" y="5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11"/>
                    <a:pt x="39" y="13"/>
                    <a:pt x="37" y="13"/>
                  </a:cubicBezTo>
                  <a:close/>
                </a:path>
              </a:pathLst>
            </a:custGeom>
            <a:solidFill>
              <a:srgbClr val="E733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95">
              <a:extLst>
                <a:ext uri="{FF2B5EF4-FFF2-40B4-BE49-F238E27FC236}">
                  <a16:creationId xmlns:a16="http://schemas.microsoft.com/office/drawing/2014/main" xmlns="" id="{81913ABA-B0BA-42BE-ACE8-194F53DA13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2871" y="639643"/>
              <a:ext cx="199241" cy="81616"/>
            </a:xfrm>
            <a:custGeom>
              <a:avLst/>
              <a:gdLst>
                <a:gd name="T0" fmla="*/ 40 w 47"/>
                <a:gd name="T1" fmla="*/ 19 h 19"/>
                <a:gd name="T2" fmla="*/ 7 w 47"/>
                <a:gd name="T3" fmla="*/ 19 h 19"/>
                <a:gd name="T4" fmla="*/ 0 w 47"/>
                <a:gd name="T5" fmla="*/ 11 h 19"/>
                <a:gd name="T6" fmla="*/ 0 w 47"/>
                <a:gd name="T7" fmla="*/ 8 h 19"/>
                <a:gd name="T8" fmla="*/ 7 w 47"/>
                <a:gd name="T9" fmla="*/ 0 h 19"/>
                <a:gd name="T10" fmla="*/ 40 w 47"/>
                <a:gd name="T11" fmla="*/ 0 h 19"/>
                <a:gd name="T12" fmla="*/ 47 w 47"/>
                <a:gd name="T13" fmla="*/ 8 h 19"/>
                <a:gd name="T14" fmla="*/ 47 w 47"/>
                <a:gd name="T15" fmla="*/ 11 h 19"/>
                <a:gd name="T16" fmla="*/ 40 w 47"/>
                <a:gd name="T17" fmla="*/ 19 h 19"/>
                <a:gd name="T18" fmla="*/ 7 w 47"/>
                <a:gd name="T19" fmla="*/ 7 h 19"/>
                <a:gd name="T20" fmla="*/ 7 w 47"/>
                <a:gd name="T21" fmla="*/ 8 h 19"/>
                <a:gd name="T22" fmla="*/ 7 w 47"/>
                <a:gd name="T23" fmla="*/ 11 h 19"/>
                <a:gd name="T24" fmla="*/ 7 w 47"/>
                <a:gd name="T25" fmla="*/ 12 h 19"/>
                <a:gd name="T26" fmla="*/ 40 w 47"/>
                <a:gd name="T27" fmla="*/ 12 h 19"/>
                <a:gd name="T28" fmla="*/ 40 w 47"/>
                <a:gd name="T29" fmla="*/ 11 h 19"/>
                <a:gd name="T30" fmla="*/ 40 w 47"/>
                <a:gd name="T31" fmla="*/ 8 h 19"/>
                <a:gd name="T32" fmla="*/ 40 w 47"/>
                <a:gd name="T33" fmla="*/ 7 h 19"/>
                <a:gd name="T34" fmla="*/ 7 w 47"/>
                <a:gd name="T3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9">
                  <a:moveTo>
                    <a:pt x="40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3" y="19"/>
                    <a:pt x="0" y="16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4" y="0"/>
                    <a:pt x="47" y="3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6"/>
                    <a:pt x="44" y="19"/>
                    <a:pt x="40" y="19"/>
                  </a:cubicBezTo>
                  <a:close/>
                  <a:moveTo>
                    <a:pt x="7" y="7"/>
                  </a:moveTo>
                  <a:cubicBezTo>
                    <a:pt x="7" y="7"/>
                    <a:pt x="7" y="7"/>
                    <a:pt x="7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4552272-0074-4FED-916F-678441C323BC}"/>
              </a:ext>
            </a:extLst>
          </p:cNvPr>
          <p:cNvGrpSpPr/>
          <p:nvPr/>
        </p:nvGrpSpPr>
        <p:grpSpPr>
          <a:xfrm>
            <a:off x="3775710" y="1170433"/>
            <a:ext cx="1857971" cy="940988"/>
            <a:chOff x="3533488" y="2149544"/>
            <a:chExt cx="1857971" cy="940988"/>
          </a:xfrm>
        </p:grpSpPr>
        <p:sp>
          <p:nvSpPr>
            <p:cNvPr id="24" name="Freeform 254">
              <a:extLst>
                <a:ext uri="{FF2B5EF4-FFF2-40B4-BE49-F238E27FC236}">
                  <a16:creationId xmlns:a16="http://schemas.microsoft.com/office/drawing/2014/main" xmlns="" id="{A04D88C3-9D8F-4B28-A3C1-E33B225F6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378" y="2452004"/>
              <a:ext cx="957791" cy="350470"/>
            </a:xfrm>
            <a:custGeom>
              <a:avLst/>
              <a:gdLst>
                <a:gd name="T0" fmla="*/ 0 w 226"/>
                <a:gd name="T1" fmla="*/ 0 h 83"/>
                <a:gd name="T2" fmla="*/ 0 w 226"/>
                <a:gd name="T3" fmla="*/ 66 h 83"/>
                <a:gd name="T4" fmla="*/ 112 w 226"/>
                <a:gd name="T5" fmla="*/ 83 h 83"/>
                <a:gd name="T6" fmla="*/ 225 w 226"/>
                <a:gd name="T7" fmla="*/ 68 h 83"/>
                <a:gd name="T8" fmla="*/ 226 w 226"/>
                <a:gd name="T9" fmla="*/ 1 h 83"/>
                <a:gd name="T10" fmla="*/ 0 w 226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83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5"/>
                    <a:pt x="50" y="82"/>
                    <a:pt x="112" y="83"/>
                  </a:cubicBezTo>
                  <a:cubicBezTo>
                    <a:pt x="175" y="83"/>
                    <a:pt x="225" y="77"/>
                    <a:pt x="225" y="68"/>
                  </a:cubicBezTo>
                  <a:cubicBezTo>
                    <a:pt x="226" y="1"/>
                    <a:pt x="226" y="1"/>
                    <a:pt x="226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93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5">
              <a:extLst>
                <a:ext uri="{FF2B5EF4-FFF2-40B4-BE49-F238E27FC236}">
                  <a16:creationId xmlns:a16="http://schemas.microsoft.com/office/drawing/2014/main" xmlns="" id="{E28B9081-0344-479D-90D0-CF61A777D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4" y="2435201"/>
              <a:ext cx="988998" cy="381676"/>
            </a:xfrm>
            <a:custGeom>
              <a:avLst/>
              <a:gdLst>
                <a:gd name="T0" fmla="*/ 123 w 233"/>
                <a:gd name="T1" fmla="*/ 90 h 90"/>
                <a:gd name="T2" fmla="*/ 123 w 233"/>
                <a:gd name="T3" fmla="*/ 90 h 90"/>
                <a:gd name="T4" fmla="*/ 116 w 233"/>
                <a:gd name="T5" fmla="*/ 90 h 90"/>
                <a:gd name="T6" fmla="*/ 0 w 233"/>
                <a:gd name="T7" fmla="*/ 70 h 90"/>
                <a:gd name="T8" fmla="*/ 1 w 233"/>
                <a:gd name="T9" fmla="*/ 4 h 90"/>
                <a:gd name="T10" fmla="*/ 4 w 233"/>
                <a:gd name="T11" fmla="*/ 0 h 90"/>
                <a:gd name="T12" fmla="*/ 230 w 233"/>
                <a:gd name="T13" fmla="*/ 2 h 90"/>
                <a:gd name="T14" fmla="*/ 232 w 233"/>
                <a:gd name="T15" fmla="*/ 3 h 90"/>
                <a:gd name="T16" fmla="*/ 233 w 233"/>
                <a:gd name="T17" fmla="*/ 5 h 90"/>
                <a:gd name="T18" fmla="*/ 233 w 233"/>
                <a:gd name="T19" fmla="*/ 72 h 90"/>
                <a:gd name="T20" fmla="*/ 123 w 233"/>
                <a:gd name="T21" fmla="*/ 90 h 90"/>
                <a:gd name="T22" fmla="*/ 7 w 233"/>
                <a:gd name="T23" fmla="*/ 70 h 90"/>
                <a:gd name="T24" fmla="*/ 117 w 233"/>
                <a:gd name="T25" fmla="*/ 83 h 90"/>
                <a:gd name="T26" fmla="*/ 123 w 233"/>
                <a:gd name="T27" fmla="*/ 83 h 90"/>
                <a:gd name="T28" fmla="*/ 226 w 233"/>
                <a:gd name="T29" fmla="*/ 72 h 90"/>
                <a:gd name="T30" fmla="*/ 226 w 233"/>
                <a:gd name="T31" fmla="*/ 9 h 90"/>
                <a:gd name="T32" fmla="*/ 8 w 233"/>
                <a:gd name="T33" fmla="*/ 7 h 90"/>
                <a:gd name="T34" fmla="*/ 7 w 233"/>
                <a:gd name="T3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3" h="90">
                  <a:moveTo>
                    <a:pt x="123" y="90"/>
                  </a:moveTo>
                  <a:cubicBezTo>
                    <a:pt x="123" y="90"/>
                    <a:pt x="123" y="90"/>
                    <a:pt x="123" y="90"/>
                  </a:cubicBezTo>
                  <a:cubicBezTo>
                    <a:pt x="121" y="90"/>
                    <a:pt x="119" y="90"/>
                    <a:pt x="116" y="90"/>
                  </a:cubicBezTo>
                  <a:cubicBezTo>
                    <a:pt x="105" y="90"/>
                    <a:pt x="0" y="89"/>
                    <a:pt x="0" y="7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2" y="0"/>
                    <a:pt x="4" y="0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31" y="2"/>
                    <a:pt x="232" y="2"/>
                    <a:pt x="232" y="3"/>
                  </a:cubicBezTo>
                  <a:cubicBezTo>
                    <a:pt x="233" y="4"/>
                    <a:pt x="233" y="4"/>
                    <a:pt x="233" y="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33" y="89"/>
                    <a:pt x="141" y="90"/>
                    <a:pt x="123" y="90"/>
                  </a:cubicBezTo>
                  <a:close/>
                  <a:moveTo>
                    <a:pt x="7" y="70"/>
                  </a:moveTo>
                  <a:cubicBezTo>
                    <a:pt x="12" y="75"/>
                    <a:pt x="52" y="82"/>
                    <a:pt x="117" y="83"/>
                  </a:cubicBezTo>
                  <a:cubicBezTo>
                    <a:pt x="119" y="83"/>
                    <a:pt x="121" y="83"/>
                    <a:pt x="123" y="83"/>
                  </a:cubicBezTo>
                  <a:cubicBezTo>
                    <a:pt x="184" y="83"/>
                    <a:pt x="222" y="76"/>
                    <a:pt x="226" y="72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7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6">
              <a:extLst>
                <a:ext uri="{FF2B5EF4-FFF2-40B4-BE49-F238E27FC236}">
                  <a16:creationId xmlns:a16="http://schemas.microsoft.com/office/drawing/2014/main" xmlns="" id="{CC4FEF61-7CFC-472A-99FC-482B8993D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292" y="2161546"/>
              <a:ext cx="1826765" cy="436887"/>
            </a:xfrm>
            <a:custGeom>
              <a:avLst/>
              <a:gdLst>
                <a:gd name="T0" fmla="*/ 382 w 761"/>
                <a:gd name="T1" fmla="*/ 0 h 182"/>
                <a:gd name="T2" fmla="*/ 0 w 761"/>
                <a:gd name="T3" fmla="*/ 89 h 182"/>
                <a:gd name="T4" fmla="*/ 380 w 761"/>
                <a:gd name="T5" fmla="*/ 182 h 182"/>
                <a:gd name="T6" fmla="*/ 761 w 761"/>
                <a:gd name="T7" fmla="*/ 96 h 182"/>
                <a:gd name="T8" fmla="*/ 382 w 761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1" h="182">
                  <a:moveTo>
                    <a:pt x="382" y="0"/>
                  </a:moveTo>
                  <a:lnTo>
                    <a:pt x="0" y="89"/>
                  </a:lnTo>
                  <a:lnTo>
                    <a:pt x="380" y="182"/>
                  </a:lnTo>
                  <a:lnTo>
                    <a:pt x="761" y="96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rgbClr val="504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7">
              <a:extLst>
                <a:ext uri="{FF2B5EF4-FFF2-40B4-BE49-F238E27FC236}">
                  <a16:creationId xmlns:a16="http://schemas.microsoft.com/office/drawing/2014/main" xmlns="" id="{9B2B2680-6193-4F04-93BE-D08B07950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3488" y="2149544"/>
              <a:ext cx="1857971" cy="468093"/>
            </a:xfrm>
            <a:custGeom>
              <a:avLst/>
              <a:gdLst>
                <a:gd name="T0" fmla="*/ 219 w 438"/>
                <a:gd name="T1" fmla="*/ 110 h 110"/>
                <a:gd name="T2" fmla="*/ 218 w 438"/>
                <a:gd name="T3" fmla="*/ 110 h 110"/>
                <a:gd name="T4" fmla="*/ 3 w 438"/>
                <a:gd name="T5" fmla="*/ 57 h 110"/>
                <a:gd name="T6" fmla="*/ 0 w 438"/>
                <a:gd name="T7" fmla="*/ 53 h 110"/>
                <a:gd name="T8" fmla="*/ 3 w 438"/>
                <a:gd name="T9" fmla="*/ 50 h 110"/>
                <a:gd name="T10" fmla="*/ 219 w 438"/>
                <a:gd name="T11" fmla="*/ 0 h 110"/>
                <a:gd name="T12" fmla="*/ 221 w 438"/>
                <a:gd name="T13" fmla="*/ 0 h 110"/>
                <a:gd name="T14" fmla="*/ 436 w 438"/>
                <a:gd name="T15" fmla="*/ 53 h 110"/>
                <a:gd name="T16" fmla="*/ 438 w 438"/>
                <a:gd name="T17" fmla="*/ 57 h 110"/>
                <a:gd name="T18" fmla="*/ 435 w 438"/>
                <a:gd name="T19" fmla="*/ 60 h 110"/>
                <a:gd name="T20" fmla="*/ 220 w 438"/>
                <a:gd name="T21" fmla="*/ 110 h 110"/>
                <a:gd name="T22" fmla="*/ 219 w 438"/>
                <a:gd name="T23" fmla="*/ 110 h 110"/>
                <a:gd name="T24" fmla="*/ 19 w 438"/>
                <a:gd name="T25" fmla="*/ 53 h 110"/>
                <a:gd name="T26" fmla="*/ 219 w 438"/>
                <a:gd name="T27" fmla="*/ 102 h 110"/>
                <a:gd name="T28" fmla="*/ 419 w 438"/>
                <a:gd name="T29" fmla="*/ 56 h 110"/>
                <a:gd name="T30" fmla="*/ 220 w 438"/>
                <a:gd name="T31" fmla="*/ 7 h 110"/>
                <a:gd name="T32" fmla="*/ 19 w 438"/>
                <a:gd name="T33" fmla="*/ 5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8" h="110">
                  <a:moveTo>
                    <a:pt x="219" y="110"/>
                  </a:moveTo>
                  <a:cubicBezTo>
                    <a:pt x="219" y="110"/>
                    <a:pt x="218" y="110"/>
                    <a:pt x="218" y="110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1"/>
                    <a:pt x="1" y="50"/>
                    <a:pt x="3" y="5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9" y="0"/>
                    <a:pt x="220" y="0"/>
                    <a:pt x="221" y="0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37" y="53"/>
                    <a:pt x="438" y="55"/>
                    <a:pt x="438" y="57"/>
                  </a:cubicBezTo>
                  <a:cubicBezTo>
                    <a:pt x="438" y="58"/>
                    <a:pt x="437" y="60"/>
                    <a:pt x="435" y="6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19" y="110"/>
                    <a:pt x="219" y="110"/>
                    <a:pt x="219" y="110"/>
                  </a:cubicBezTo>
                  <a:close/>
                  <a:moveTo>
                    <a:pt x="19" y="53"/>
                  </a:moveTo>
                  <a:cubicBezTo>
                    <a:pt x="219" y="102"/>
                    <a:pt x="219" y="102"/>
                    <a:pt x="219" y="102"/>
                  </a:cubicBezTo>
                  <a:cubicBezTo>
                    <a:pt x="419" y="56"/>
                    <a:pt x="419" y="56"/>
                    <a:pt x="419" y="56"/>
                  </a:cubicBezTo>
                  <a:cubicBezTo>
                    <a:pt x="220" y="7"/>
                    <a:pt x="220" y="7"/>
                    <a:pt x="220" y="7"/>
                  </a:cubicBezTo>
                  <a:lnTo>
                    <a:pt x="19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8">
              <a:extLst>
                <a:ext uri="{FF2B5EF4-FFF2-40B4-BE49-F238E27FC236}">
                  <a16:creationId xmlns:a16="http://schemas.microsoft.com/office/drawing/2014/main" xmlns="" id="{298645D0-B4BD-464A-9777-0077367A5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670" y="2365587"/>
              <a:ext cx="415283" cy="492098"/>
            </a:xfrm>
            <a:custGeom>
              <a:avLst/>
              <a:gdLst>
                <a:gd name="T0" fmla="*/ 94 w 98"/>
                <a:gd name="T1" fmla="*/ 116 h 116"/>
                <a:gd name="T2" fmla="*/ 94 w 98"/>
                <a:gd name="T3" fmla="*/ 116 h 116"/>
                <a:gd name="T4" fmla="*/ 90 w 98"/>
                <a:gd name="T5" fmla="*/ 113 h 116"/>
                <a:gd name="T6" fmla="*/ 91 w 98"/>
                <a:gd name="T7" fmla="*/ 37 h 116"/>
                <a:gd name="T8" fmla="*/ 3 w 98"/>
                <a:gd name="T9" fmla="*/ 7 h 116"/>
                <a:gd name="T10" fmla="*/ 1 w 98"/>
                <a:gd name="T11" fmla="*/ 3 h 116"/>
                <a:gd name="T12" fmla="*/ 5 w 98"/>
                <a:gd name="T13" fmla="*/ 0 h 116"/>
                <a:gd name="T14" fmla="*/ 95 w 98"/>
                <a:gd name="T15" fmla="*/ 31 h 116"/>
                <a:gd name="T16" fmla="*/ 98 w 98"/>
                <a:gd name="T17" fmla="*/ 34 h 116"/>
                <a:gd name="T18" fmla="*/ 97 w 98"/>
                <a:gd name="T19" fmla="*/ 113 h 116"/>
                <a:gd name="T20" fmla="*/ 94 w 98"/>
                <a:gd name="T2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116">
                  <a:moveTo>
                    <a:pt x="94" y="116"/>
                  </a:moveTo>
                  <a:cubicBezTo>
                    <a:pt x="94" y="116"/>
                    <a:pt x="94" y="116"/>
                    <a:pt x="94" y="116"/>
                  </a:cubicBezTo>
                  <a:cubicBezTo>
                    <a:pt x="92" y="116"/>
                    <a:pt x="90" y="115"/>
                    <a:pt x="90" y="113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1" y="1"/>
                    <a:pt x="4" y="0"/>
                    <a:pt x="5" y="0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7" y="31"/>
                    <a:pt x="98" y="33"/>
                    <a:pt x="98" y="3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15"/>
                    <a:pt x="96" y="116"/>
                    <a:pt x="94" y="1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59">
              <a:extLst>
                <a:ext uri="{FF2B5EF4-FFF2-40B4-BE49-F238E27FC236}">
                  <a16:creationId xmlns:a16="http://schemas.microsoft.com/office/drawing/2014/main" xmlns="" id="{E3686F92-F3E5-4E70-8E1D-95D44396F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740" y="2845683"/>
              <a:ext cx="96019" cy="228046"/>
            </a:xfrm>
            <a:custGeom>
              <a:avLst/>
              <a:gdLst>
                <a:gd name="T0" fmla="*/ 23 w 23"/>
                <a:gd name="T1" fmla="*/ 16 h 54"/>
                <a:gd name="T2" fmla="*/ 11 w 23"/>
                <a:gd name="T3" fmla="*/ 54 h 54"/>
                <a:gd name="T4" fmla="*/ 1 w 23"/>
                <a:gd name="T5" fmla="*/ 16 h 54"/>
                <a:gd name="T6" fmla="*/ 12 w 23"/>
                <a:gd name="T7" fmla="*/ 0 h 54"/>
                <a:gd name="T8" fmla="*/ 23 w 23"/>
                <a:gd name="T9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4">
                  <a:moveTo>
                    <a:pt x="23" y="16"/>
                  </a:moveTo>
                  <a:cubicBezTo>
                    <a:pt x="22" y="31"/>
                    <a:pt x="11" y="54"/>
                    <a:pt x="11" y="54"/>
                  </a:cubicBezTo>
                  <a:cubicBezTo>
                    <a:pt x="11" y="54"/>
                    <a:pt x="0" y="31"/>
                    <a:pt x="1" y="16"/>
                  </a:cubicBezTo>
                  <a:cubicBezTo>
                    <a:pt x="1" y="2"/>
                    <a:pt x="6" y="0"/>
                    <a:pt x="12" y="0"/>
                  </a:cubicBezTo>
                  <a:cubicBezTo>
                    <a:pt x="18" y="0"/>
                    <a:pt x="23" y="3"/>
                    <a:pt x="23" y="16"/>
                  </a:cubicBezTo>
                  <a:close/>
                </a:path>
              </a:pathLst>
            </a:custGeom>
            <a:solidFill>
              <a:srgbClr val="393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0">
              <a:extLst>
                <a:ext uri="{FF2B5EF4-FFF2-40B4-BE49-F238E27FC236}">
                  <a16:creationId xmlns:a16="http://schemas.microsoft.com/office/drawing/2014/main" xmlns="" id="{5CD6533E-D54F-427C-A510-899CBBA5FA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9337" y="2828880"/>
              <a:ext cx="124825" cy="261652"/>
            </a:xfrm>
            <a:custGeom>
              <a:avLst/>
              <a:gdLst>
                <a:gd name="T0" fmla="*/ 14 w 29"/>
                <a:gd name="T1" fmla="*/ 62 h 62"/>
                <a:gd name="T2" fmla="*/ 14 w 29"/>
                <a:gd name="T3" fmla="*/ 62 h 62"/>
                <a:gd name="T4" fmla="*/ 11 w 29"/>
                <a:gd name="T5" fmla="*/ 60 h 62"/>
                <a:gd name="T6" fmla="*/ 0 w 29"/>
                <a:gd name="T7" fmla="*/ 20 h 62"/>
                <a:gd name="T8" fmla="*/ 15 w 29"/>
                <a:gd name="T9" fmla="*/ 0 h 62"/>
                <a:gd name="T10" fmla="*/ 25 w 29"/>
                <a:gd name="T11" fmla="*/ 4 h 62"/>
                <a:gd name="T12" fmla="*/ 29 w 29"/>
                <a:gd name="T13" fmla="*/ 20 h 62"/>
                <a:gd name="T14" fmla="*/ 17 w 29"/>
                <a:gd name="T15" fmla="*/ 60 h 62"/>
                <a:gd name="T16" fmla="*/ 14 w 29"/>
                <a:gd name="T17" fmla="*/ 62 h 62"/>
                <a:gd name="T18" fmla="*/ 15 w 29"/>
                <a:gd name="T19" fmla="*/ 7 h 62"/>
                <a:gd name="T20" fmla="*/ 7 w 29"/>
                <a:gd name="T21" fmla="*/ 20 h 62"/>
                <a:gd name="T22" fmla="*/ 14 w 29"/>
                <a:gd name="T23" fmla="*/ 49 h 62"/>
                <a:gd name="T24" fmla="*/ 22 w 29"/>
                <a:gd name="T25" fmla="*/ 20 h 62"/>
                <a:gd name="T26" fmla="*/ 20 w 29"/>
                <a:gd name="T27" fmla="*/ 9 h 62"/>
                <a:gd name="T28" fmla="*/ 15 w 29"/>
                <a:gd name="T29" fmla="*/ 7 h 62"/>
                <a:gd name="T30" fmla="*/ 15 w 29"/>
                <a:gd name="T31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62">
                  <a:moveTo>
                    <a:pt x="14" y="62"/>
                  </a:moveTo>
                  <a:cubicBezTo>
                    <a:pt x="14" y="62"/>
                    <a:pt x="14" y="62"/>
                    <a:pt x="14" y="62"/>
                  </a:cubicBezTo>
                  <a:cubicBezTo>
                    <a:pt x="13" y="62"/>
                    <a:pt x="12" y="61"/>
                    <a:pt x="11" y="60"/>
                  </a:cubicBezTo>
                  <a:cubicBezTo>
                    <a:pt x="11" y="59"/>
                    <a:pt x="0" y="35"/>
                    <a:pt x="0" y="20"/>
                  </a:cubicBezTo>
                  <a:cubicBezTo>
                    <a:pt x="0" y="6"/>
                    <a:pt x="5" y="0"/>
                    <a:pt x="15" y="0"/>
                  </a:cubicBezTo>
                  <a:cubicBezTo>
                    <a:pt x="19" y="0"/>
                    <a:pt x="23" y="1"/>
                    <a:pt x="25" y="4"/>
                  </a:cubicBezTo>
                  <a:cubicBezTo>
                    <a:pt x="28" y="8"/>
                    <a:pt x="29" y="13"/>
                    <a:pt x="29" y="20"/>
                  </a:cubicBezTo>
                  <a:cubicBezTo>
                    <a:pt x="29" y="36"/>
                    <a:pt x="18" y="59"/>
                    <a:pt x="17" y="60"/>
                  </a:cubicBezTo>
                  <a:cubicBezTo>
                    <a:pt x="17" y="61"/>
                    <a:pt x="16" y="62"/>
                    <a:pt x="14" y="62"/>
                  </a:cubicBezTo>
                  <a:close/>
                  <a:moveTo>
                    <a:pt x="15" y="7"/>
                  </a:moveTo>
                  <a:cubicBezTo>
                    <a:pt x="12" y="7"/>
                    <a:pt x="7" y="7"/>
                    <a:pt x="7" y="20"/>
                  </a:cubicBezTo>
                  <a:cubicBezTo>
                    <a:pt x="7" y="29"/>
                    <a:pt x="11" y="41"/>
                    <a:pt x="14" y="49"/>
                  </a:cubicBezTo>
                  <a:cubicBezTo>
                    <a:pt x="18" y="41"/>
                    <a:pt x="22" y="29"/>
                    <a:pt x="22" y="20"/>
                  </a:cubicBezTo>
                  <a:cubicBezTo>
                    <a:pt x="22" y="15"/>
                    <a:pt x="21" y="11"/>
                    <a:pt x="20" y="9"/>
                  </a:cubicBezTo>
                  <a:cubicBezTo>
                    <a:pt x="19" y="8"/>
                    <a:pt x="18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8DD3AC1B-9154-47FA-BE1D-B94FB17845B0}"/>
              </a:ext>
            </a:extLst>
          </p:cNvPr>
          <p:cNvGrpSpPr/>
          <p:nvPr/>
        </p:nvGrpSpPr>
        <p:grpSpPr>
          <a:xfrm>
            <a:off x="7112569" y="880863"/>
            <a:ext cx="1002491" cy="1253452"/>
            <a:chOff x="5194620" y="152345"/>
            <a:chExt cx="1773955" cy="2218043"/>
          </a:xfrm>
        </p:grpSpPr>
        <p:sp>
          <p:nvSpPr>
            <p:cNvPr id="32" name="Oval 138">
              <a:extLst>
                <a:ext uri="{FF2B5EF4-FFF2-40B4-BE49-F238E27FC236}">
                  <a16:creationId xmlns:a16="http://schemas.microsoft.com/office/drawing/2014/main" xmlns="" id="{C3AC2425-036B-4394-BBC4-B8DDFB3F4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9023" y="274769"/>
              <a:ext cx="1593918" cy="1596319"/>
            </a:xfrm>
            <a:prstGeom prst="ellipse">
              <a:avLst/>
            </a:prstGeom>
            <a:solidFill>
              <a:srgbClr val="3EB7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9">
              <a:extLst>
                <a:ext uri="{FF2B5EF4-FFF2-40B4-BE49-F238E27FC236}">
                  <a16:creationId xmlns:a16="http://schemas.microsoft.com/office/drawing/2014/main" xmlns="" id="{C983D70E-3424-478A-A6D5-3E1A927F7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4620" y="257966"/>
              <a:ext cx="1625125" cy="1625125"/>
            </a:xfrm>
            <a:custGeom>
              <a:avLst/>
              <a:gdLst>
                <a:gd name="T0" fmla="*/ 191 w 383"/>
                <a:gd name="T1" fmla="*/ 383 h 383"/>
                <a:gd name="T2" fmla="*/ 0 w 383"/>
                <a:gd name="T3" fmla="*/ 192 h 383"/>
                <a:gd name="T4" fmla="*/ 191 w 383"/>
                <a:gd name="T5" fmla="*/ 0 h 383"/>
                <a:gd name="T6" fmla="*/ 383 w 383"/>
                <a:gd name="T7" fmla="*/ 192 h 383"/>
                <a:gd name="T8" fmla="*/ 191 w 383"/>
                <a:gd name="T9" fmla="*/ 383 h 383"/>
                <a:gd name="T10" fmla="*/ 191 w 383"/>
                <a:gd name="T11" fmla="*/ 7 h 383"/>
                <a:gd name="T12" fmla="*/ 7 w 383"/>
                <a:gd name="T13" fmla="*/ 192 h 383"/>
                <a:gd name="T14" fmla="*/ 191 w 383"/>
                <a:gd name="T15" fmla="*/ 376 h 383"/>
                <a:gd name="T16" fmla="*/ 376 w 383"/>
                <a:gd name="T17" fmla="*/ 192 h 383"/>
                <a:gd name="T18" fmla="*/ 191 w 383"/>
                <a:gd name="T19" fmla="*/ 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3" h="383">
                  <a:moveTo>
                    <a:pt x="191" y="383"/>
                  </a:moveTo>
                  <a:cubicBezTo>
                    <a:pt x="86" y="383"/>
                    <a:pt x="0" y="297"/>
                    <a:pt x="0" y="192"/>
                  </a:cubicBezTo>
                  <a:cubicBezTo>
                    <a:pt x="0" y="86"/>
                    <a:pt x="86" y="0"/>
                    <a:pt x="191" y="0"/>
                  </a:cubicBezTo>
                  <a:cubicBezTo>
                    <a:pt x="297" y="0"/>
                    <a:pt x="383" y="86"/>
                    <a:pt x="383" y="192"/>
                  </a:cubicBezTo>
                  <a:cubicBezTo>
                    <a:pt x="383" y="297"/>
                    <a:pt x="297" y="383"/>
                    <a:pt x="191" y="383"/>
                  </a:cubicBezTo>
                  <a:close/>
                  <a:moveTo>
                    <a:pt x="191" y="7"/>
                  </a:moveTo>
                  <a:cubicBezTo>
                    <a:pt x="90" y="7"/>
                    <a:pt x="7" y="90"/>
                    <a:pt x="7" y="192"/>
                  </a:cubicBezTo>
                  <a:cubicBezTo>
                    <a:pt x="7" y="293"/>
                    <a:pt x="90" y="376"/>
                    <a:pt x="191" y="376"/>
                  </a:cubicBezTo>
                  <a:cubicBezTo>
                    <a:pt x="293" y="376"/>
                    <a:pt x="376" y="293"/>
                    <a:pt x="376" y="192"/>
                  </a:cubicBezTo>
                  <a:cubicBezTo>
                    <a:pt x="376" y="90"/>
                    <a:pt x="293" y="7"/>
                    <a:pt x="191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40">
              <a:extLst>
                <a:ext uri="{FF2B5EF4-FFF2-40B4-BE49-F238E27FC236}">
                  <a16:creationId xmlns:a16="http://schemas.microsoft.com/office/drawing/2014/main" xmlns="" id="{ED0FD32D-6F07-4337-9F3F-A9E36261C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881" y="164347"/>
              <a:ext cx="1452290" cy="1853170"/>
            </a:xfrm>
            <a:custGeom>
              <a:avLst/>
              <a:gdLst>
                <a:gd name="T0" fmla="*/ 119 w 343"/>
                <a:gd name="T1" fmla="*/ 437 h 437"/>
                <a:gd name="T2" fmla="*/ 4 w 343"/>
                <a:gd name="T3" fmla="*/ 405 h 437"/>
                <a:gd name="T4" fmla="*/ 2 w 343"/>
                <a:gd name="T5" fmla="*/ 396 h 437"/>
                <a:gd name="T6" fmla="*/ 11 w 343"/>
                <a:gd name="T7" fmla="*/ 393 h 437"/>
                <a:gd name="T8" fmla="*/ 119 w 343"/>
                <a:gd name="T9" fmla="*/ 424 h 437"/>
                <a:gd name="T10" fmla="*/ 329 w 343"/>
                <a:gd name="T11" fmla="*/ 214 h 437"/>
                <a:gd name="T12" fmla="*/ 185 w 343"/>
                <a:gd name="T13" fmla="*/ 14 h 437"/>
                <a:gd name="T14" fmla="*/ 181 w 343"/>
                <a:gd name="T15" fmla="*/ 6 h 437"/>
                <a:gd name="T16" fmla="*/ 189 w 343"/>
                <a:gd name="T17" fmla="*/ 1 h 437"/>
                <a:gd name="T18" fmla="*/ 343 w 343"/>
                <a:gd name="T19" fmla="*/ 214 h 437"/>
                <a:gd name="T20" fmla="*/ 119 w 343"/>
                <a:gd name="T21" fmla="*/ 43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3" h="437">
                  <a:moveTo>
                    <a:pt x="119" y="437"/>
                  </a:moveTo>
                  <a:cubicBezTo>
                    <a:pt x="79" y="437"/>
                    <a:pt x="39" y="426"/>
                    <a:pt x="4" y="405"/>
                  </a:cubicBezTo>
                  <a:cubicBezTo>
                    <a:pt x="1" y="403"/>
                    <a:pt x="0" y="399"/>
                    <a:pt x="2" y="396"/>
                  </a:cubicBezTo>
                  <a:cubicBezTo>
                    <a:pt x="3" y="392"/>
                    <a:pt x="8" y="391"/>
                    <a:pt x="11" y="393"/>
                  </a:cubicBezTo>
                  <a:cubicBezTo>
                    <a:pt x="44" y="413"/>
                    <a:pt x="81" y="424"/>
                    <a:pt x="119" y="424"/>
                  </a:cubicBezTo>
                  <a:cubicBezTo>
                    <a:pt x="235" y="424"/>
                    <a:pt x="329" y="329"/>
                    <a:pt x="329" y="214"/>
                  </a:cubicBezTo>
                  <a:cubicBezTo>
                    <a:pt x="329" y="123"/>
                    <a:pt x="271" y="43"/>
                    <a:pt x="185" y="14"/>
                  </a:cubicBezTo>
                  <a:cubicBezTo>
                    <a:pt x="181" y="13"/>
                    <a:pt x="180" y="9"/>
                    <a:pt x="181" y="6"/>
                  </a:cubicBezTo>
                  <a:cubicBezTo>
                    <a:pt x="182" y="2"/>
                    <a:pt x="186" y="0"/>
                    <a:pt x="189" y="1"/>
                  </a:cubicBezTo>
                  <a:cubicBezTo>
                    <a:pt x="281" y="32"/>
                    <a:pt x="343" y="117"/>
                    <a:pt x="343" y="214"/>
                  </a:cubicBezTo>
                  <a:cubicBezTo>
                    <a:pt x="343" y="337"/>
                    <a:pt x="243" y="437"/>
                    <a:pt x="119" y="437"/>
                  </a:cubicBezTo>
                  <a:close/>
                </a:path>
              </a:pathLst>
            </a:custGeom>
            <a:solidFill>
              <a:srgbClr val="504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41">
              <a:extLst>
                <a:ext uri="{FF2B5EF4-FFF2-40B4-BE49-F238E27FC236}">
                  <a16:creationId xmlns:a16="http://schemas.microsoft.com/office/drawing/2014/main" xmlns="" id="{36358CF0-E768-4AEF-AF9D-9790235FFF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7479" y="152345"/>
              <a:ext cx="1481096" cy="1881976"/>
            </a:xfrm>
            <a:custGeom>
              <a:avLst/>
              <a:gdLst>
                <a:gd name="T0" fmla="*/ 122 w 349"/>
                <a:gd name="T1" fmla="*/ 444 h 444"/>
                <a:gd name="T2" fmla="*/ 5 w 349"/>
                <a:gd name="T3" fmla="*/ 411 h 444"/>
                <a:gd name="T4" fmla="*/ 0 w 349"/>
                <a:gd name="T5" fmla="*/ 405 h 444"/>
                <a:gd name="T6" fmla="*/ 1 w 349"/>
                <a:gd name="T7" fmla="*/ 397 h 444"/>
                <a:gd name="T8" fmla="*/ 16 w 349"/>
                <a:gd name="T9" fmla="*/ 393 h 444"/>
                <a:gd name="T10" fmla="*/ 122 w 349"/>
                <a:gd name="T11" fmla="*/ 423 h 444"/>
                <a:gd name="T12" fmla="*/ 329 w 349"/>
                <a:gd name="T13" fmla="*/ 217 h 444"/>
                <a:gd name="T14" fmla="*/ 187 w 349"/>
                <a:gd name="T15" fmla="*/ 21 h 444"/>
                <a:gd name="T16" fmla="*/ 180 w 349"/>
                <a:gd name="T17" fmla="*/ 8 h 444"/>
                <a:gd name="T18" fmla="*/ 190 w 349"/>
                <a:gd name="T19" fmla="*/ 0 h 444"/>
                <a:gd name="T20" fmla="*/ 193 w 349"/>
                <a:gd name="T21" fmla="*/ 1 h 444"/>
                <a:gd name="T22" fmla="*/ 349 w 349"/>
                <a:gd name="T23" fmla="*/ 217 h 444"/>
                <a:gd name="T24" fmla="*/ 122 w 349"/>
                <a:gd name="T25" fmla="*/ 444 h 444"/>
                <a:gd name="T26" fmla="*/ 10 w 349"/>
                <a:gd name="T27" fmla="*/ 399 h 444"/>
                <a:gd name="T28" fmla="*/ 8 w 349"/>
                <a:gd name="T29" fmla="*/ 401 h 444"/>
                <a:gd name="T30" fmla="*/ 7 w 349"/>
                <a:gd name="T31" fmla="*/ 403 h 444"/>
                <a:gd name="T32" fmla="*/ 9 w 349"/>
                <a:gd name="T33" fmla="*/ 405 h 444"/>
                <a:gd name="T34" fmla="*/ 122 w 349"/>
                <a:gd name="T35" fmla="*/ 437 h 444"/>
                <a:gd name="T36" fmla="*/ 342 w 349"/>
                <a:gd name="T37" fmla="*/ 217 h 444"/>
                <a:gd name="T38" fmla="*/ 191 w 349"/>
                <a:gd name="T39" fmla="*/ 8 h 444"/>
                <a:gd name="T40" fmla="*/ 187 w 349"/>
                <a:gd name="T41" fmla="*/ 10 h 444"/>
                <a:gd name="T42" fmla="*/ 189 w 349"/>
                <a:gd name="T43" fmla="*/ 14 h 444"/>
                <a:gd name="T44" fmla="*/ 336 w 349"/>
                <a:gd name="T45" fmla="*/ 217 h 444"/>
                <a:gd name="T46" fmla="*/ 122 w 349"/>
                <a:gd name="T47" fmla="*/ 430 h 444"/>
                <a:gd name="T48" fmla="*/ 12 w 349"/>
                <a:gd name="T49" fmla="*/ 399 h 444"/>
                <a:gd name="T50" fmla="*/ 10 w 349"/>
                <a:gd name="T51" fmla="*/ 39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444">
                  <a:moveTo>
                    <a:pt x="122" y="444"/>
                  </a:moveTo>
                  <a:cubicBezTo>
                    <a:pt x="81" y="444"/>
                    <a:pt x="40" y="433"/>
                    <a:pt x="5" y="411"/>
                  </a:cubicBezTo>
                  <a:cubicBezTo>
                    <a:pt x="3" y="410"/>
                    <a:pt x="1" y="407"/>
                    <a:pt x="0" y="405"/>
                  </a:cubicBezTo>
                  <a:cubicBezTo>
                    <a:pt x="0" y="402"/>
                    <a:pt x="0" y="399"/>
                    <a:pt x="1" y="397"/>
                  </a:cubicBezTo>
                  <a:cubicBezTo>
                    <a:pt x="4" y="392"/>
                    <a:pt x="11" y="390"/>
                    <a:pt x="16" y="393"/>
                  </a:cubicBezTo>
                  <a:cubicBezTo>
                    <a:pt x="48" y="413"/>
                    <a:pt x="85" y="423"/>
                    <a:pt x="122" y="423"/>
                  </a:cubicBezTo>
                  <a:cubicBezTo>
                    <a:pt x="236" y="423"/>
                    <a:pt x="329" y="330"/>
                    <a:pt x="329" y="217"/>
                  </a:cubicBezTo>
                  <a:cubicBezTo>
                    <a:pt x="329" y="127"/>
                    <a:pt x="272" y="49"/>
                    <a:pt x="187" y="21"/>
                  </a:cubicBezTo>
                  <a:cubicBezTo>
                    <a:pt x="181" y="19"/>
                    <a:pt x="178" y="13"/>
                    <a:pt x="180" y="8"/>
                  </a:cubicBezTo>
                  <a:cubicBezTo>
                    <a:pt x="182" y="3"/>
                    <a:pt x="186" y="0"/>
                    <a:pt x="190" y="0"/>
                  </a:cubicBezTo>
                  <a:cubicBezTo>
                    <a:pt x="191" y="0"/>
                    <a:pt x="192" y="1"/>
                    <a:pt x="193" y="1"/>
                  </a:cubicBezTo>
                  <a:cubicBezTo>
                    <a:pt x="287" y="32"/>
                    <a:pt x="349" y="118"/>
                    <a:pt x="349" y="217"/>
                  </a:cubicBezTo>
                  <a:cubicBezTo>
                    <a:pt x="349" y="342"/>
                    <a:pt x="248" y="444"/>
                    <a:pt x="122" y="444"/>
                  </a:cubicBezTo>
                  <a:close/>
                  <a:moveTo>
                    <a:pt x="10" y="399"/>
                  </a:moveTo>
                  <a:cubicBezTo>
                    <a:pt x="9" y="399"/>
                    <a:pt x="8" y="400"/>
                    <a:pt x="8" y="401"/>
                  </a:cubicBezTo>
                  <a:cubicBezTo>
                    <a:pt x="7" y="401"/>
                    <a:pt x="7" y="402"/>
                    <a:pt x="7" y="403"/>
                  </a:cubicBezTo>
                  <a:cubicBezTo>
                    <a:pt x="7" y="404"/>
                    <a:pt x="8" y="405"/>
                    <a:pt x="9" y="405"/>
                  </a:cubicBezTo>
                  <a:cubicBezTo>
                    <a:pt x="43" y="426"/>
                    <a:pt x="82" y="437"/>
                    <a:pt x="122" y="437"/>
                  </a:cubicBezTo>
                  <a:cubicBezTo>
                    <a:pt x="244" y="437"/>
                    <a:pt x="342" y="338"/>
                    <a:pt x="342" y="217"/>
                  </a:cubicBezTo>
                  <a:cubicBezTo>
                    <a:pt x="342" y="121"/>
                    <a:pt x="282" y="38"/>
                    <a:pt x="191" y="8"/>
                  </a:cubicBezTo>
                  <a:cubicBezTo>
                    <a:pt x="190" y="7"/>
                    <a:pt x="188" y="8"/>
                    <a:pt x="187" y="10"/>
                  </a:cubicBezTo>
                  <a:cubicBezTo>
                    <a:pt x="187" y="12"/>
                    <a:pt x="187" y="13"/>
                    <a:pt x="189" y="14"/>
                  </a:cubicBezTo>
                  <a:cubicBezTo>
                    <a:pt x="277" y="43"/>
                    <a:pt x="336" y="124"/>
                    <a:pt x="336" y="217"/>
                  </a:cubicBezTo>
                  <a:cubicBezTo>
                    <a:pt x="336" y="334"/>
                    <a:pt x="240" y="430"/>
                    <a:pt x="122" y="430"/>
                  </a:cubicBezTo>
                  <a:cubicBezTo>
                    <a:pt x="83" y="430"/>
                    <a:pt x="45" y="420"/>
                    <a:pt x="12" y="399"/>
                  </a:cubicBezTo>
                  <a:cubicBezTo>
                    <a:pt x="12" y="399"/>
                    <a:pt x="11" y="399"/>
                    <a:pt x="10" y="3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42">
              <a:extLst>
                <a:ext uri="{FF2B5EF4-FFF2-40B4-BE49-F238E27FC236}">
                  <a16:creationId xmlns:a16="http://schemas.microsoft.com/office/drawing/2014/main" xmlns="" id="{67607CF0-DF2C-4F5C-B3C3-8D51A2270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0265" y="329980"/>
              <a:ext cx="1382676" cy="1226645"/>
            </a:xfrm>
            <a:custGeom>
              <a:avLst/>
              <a:gdLst>
                <a:gd name="T0" fmla="*/ 249 w 326"/>
                <a:gd name="T1" fmla="*/ 23 h 289"/>
                <a:gd name="T2" fmla="*/ 249 w 326"/>
                <a:gd name="T3" fmla="*/ 25 h 289"/>
                <a:gd name="T4" fmla="*/ 237 w 326"/>
                <a:gd name="T5" fmla="*/ 28 h 289"/>
                <a:gd name="T6" fmla="*/ 216 w 326"/>
                <a:gd name="T7" fmla="*/ 22 h 289"/>
                <a:gd name="T8" fmla="*/ 201 w 326"/>
                <a:gd name="T9" fmla="*/ 18 h 289"/>
                <a:gd name="T10" fmla="*/ 190 w 326"/>
                <a:gd name="T11" fmla="*/ 13 h 289"/>
                <a:gd name="T12" fmla="*/ 185 w 326"/>
                <a:gd name="T13" fmla="*/ 6 h 289"/>
                <a:gd name="T14" fmla="*/ 151 w 326"/>
                <a:gd name="T15" fmla="*/ 4 h 289"/>
                <a:gd name="T16" fmla="*/ 138 w 326"/>
                <a:gd name="T17" fmla="*/ 13 h 289"/>
                <a:gd name="T18" fmla="*/ 104 w 326"/>
                <a:gd name="T19" fmla="*/ 14 h 289"/>
                <a:gd name="T20" fmla="*/ 90 w 326"/>
                <a:gd name="T21" fmla="*/ 11 h 289"/>
                <a:gd name="T22" fmla="*/ 88 w 326"/>
                <a:gd name="T23" fmla="*/ 24 h 289"/>
                <a:gd name="T24" fmla="*/ 120 w 326"/>
                <a:gd name="T25" fmla="*/ 24 h 289"/>
                <a:gd name="T26" fmla="*/ 122 w 326"/>
                <a:gd name="T27" fmla="*/ 36 h 289"/>
                <a:gd name="T28" fmla="*/ 130 w 326"/>
                <a:gd name="T29" fmla="*/ 42 h 289"/>
                <a:gd name="T30" fmla="*/ 136 w 326"/>
                <a:gd name="T31" fmla="*/ 29 h 289"/>
                <a:gd name="T32" fmla="*/ 145 w 326"/>
                <a:gd name="T33" fmla="*/ 43 h 289"/>
                <a:gd name="T34" fmla="*/ 157 w 326"/>
                <a:gd name="T35" fmla="*/ 53 h 289"/>
                <a:gd name="T36" fmla="*/ 157 w 326"/>
                <a:gd name="T37" fmla="*/ 63 h 289"/>
                <a:gd name="T38" fmla="*/ 166 w 326"/>
                <a:gd name="T39" fmla="*/ 72 h 289"/>
                <a:gd name="T40" fmla="*/ 153 w 326"/>
                <a:gd name="T41" fmla="*/ 81 h 289"/>
                <a:gd name="T42" fmla="*/ 143 w 326"/>
                <a:gd name="T43" fmla="*/ 82 h 289"/>
                <a:gd name="T44" fmla="*/ 144 w 326"/>
                <a:gd name="T45" fmla="*/ 69 h 289"/>
                <a:gd name="T46" fmla="*/ 78 w 326"/>
                <a:gd name="T47" fmla="*/ 30 h 289"/>
                <a:gd name="T48" fmla="*/ 3 w 326"/>
                <a:gd name="T49" fmla="*/ 79 h 289"/>
                <a:gd name="T50" fmla="*/ 41 w 326"/>
                <a:gd name="T51" fmla="*/ 124 h 289"/>
                <a:gd name="T52" fmla="*/ 23 w 326"/>
                <a:gd name="T53" fmla="*/ 203 h 289"/>
                <a:gd name="T54" fmla="*/ 43 w 326"/>
                <a:gd name="T55" fmla="*/ 264 h 289"/>
                <a:gd name="T56" fmla="*/ 91 w 326"/>
                <a:gd name="T57" fmla="*/ 229 h 289"/>
                <a:gd name="T58" fmla="*/ 124 w 326"/>
                <a:gd name="T59" fmla="*/ 185 h 289"/>
                <a:gd name="T60" fmla="*/ 178 w 326"/>
                <a:gd name="T61" fmla="*/ 158 h 289"/>
                <a:gd name="T62" fmla="*/ 147 w 326"/>
                <a:gd name="T63" fmla="*/ 93 h 289"/>
                <a:gd name="T64" fmla="*/ 183 w 326"/>
                <a:gd name="T65" fmla="*/ 147 h 289"/>
                <a:gd name="T66" fmla="*/ 213 w 326"/>
                <a:gd name="T67" fmla="*/ 136 h 289"/>
                <a:gd name="T68" fmla="*/ 232 w 326"/>
                <a:gd name="T69" fmla="*/ 131 h 289"/>
                <a:gd name="T70" fmla="*/ 241 w 326"/>
                <a:gd name="T71" fmla="*/ 162 h 289"/>
                <a:gd name="T72" fmla="*/ 241 w 326"/>
                <a:gd name="T73" fmla="*/ 205 h 289"/>
                <a:gd name="T74" fmla="*/ 258 w 326"/>
                <a:gd name="T75" fmla="*/ 183 h 289"/>
                <a:gd name="T76" fmla="*/ 281 w 326"/>
                <a:gd name="T77" fmla="*/ 166 h 289"/>
                <a:gd name="T78" fmla="*/ 290 w 326"/>
                <a:gd name="T79" fmla="*/ 187 h 289"/>
                <a:gd name="T80" fmla="*/ 275 w 326"/>
                <a:gd name="T81" fmla="*/ 220 h 289"/>
                <a:gd name="T82" fmla="*/ 277 w 326"/>
                <a:gd name="T83" fmla="*/ 254 h 289"/>
                <a:gd name="T84" fmla="*/ 288 w 326"/>
                <a:gd name="T85" fmla="*/ 289 h 289"/>
                <a:gd name="T86" fmla="*/ 326 w 326"/>
                <a:gd name="T87" fmla="*/ 175 h 289"/>
                <a:gd name="T88" fmla="*/ 249 w 326"/>
                <a:gd name="T89" fmla="*/ 2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6" h="289">
                  <a:moveTo>
                    <a:pt x="249" y="23"/>
                  </a:moveTo>
                  <a:cubicBezTo>
                    <a:pt x="249" y="24"/>
                    <a:pt x="249" y="25"/>
                    <a:pt x="249" y="25"/>
                  </a:cubicBezTo>
                  <a:cubicBezTo>
                    <a:pt x="249" y="28"/>
                    <a:pt x="245" y="32"/>
                    <a:pt x="237" y="28"/>
                  </a:cubicBezTo>
                  <a:cubicBezTo>
                    <a:pt x="229" y="24"/>
                    <a:pt x="222" y="22"/>
                    <a:pt x="216" y="22"/>
                  </a:cubicBezTo>
                  <a:cubicBezTo>
                    <a:pt x="210" y="22"/>
                    <a:pt x="205" y="20"/>
                    <a:pt x="201" y="18"/>
                  </a:cubicBezTo>
                  <a:cubicBezTo>
                    <a:pt x="197" y="16"/>
                    <a:pt x="190" y="15"/>
                    <a:pt x="190" y="13"/>
                  </a:cubicBezTo>
                  <a:cubicBezTo>
                    <a:pt x="190" y="12"/>
                    <a:pt x="200" y="6"/>
                    <a:pt x="185" y="6"/>
                  </a:cubicBezTo>
                  <a:cubicBezTo>
                    <a:pt x="170" y="5"/>
                    <a:pt x="151" y="0"/>
                    <a:pt x="151" y="4"/>
                  </a:cubicBezTo>
                  <a:cubicBezTo>
                    <a:pt x="151" y="8"/>
                    <a:pt x="148" y="13"/>
                    <a:pt x="138" y="13"/>
                  </a:cubicBezTo>
                  <a:cubicBezTo>
                    <a:pt x="129" y="13"/>
                    <a:pt x="110" y="18"/>
                    <a:pt x="104" y="14"/>
                  </a:cubicBezTo>
                  <a:cubicBezTo>
                    <a:pt x="99" y="10"/>
                    <a:pt x="96" y="7"/>
                    <a:pt x="90" y="11"/>
                  </a:cubicBezTo>
                  <a:cubicBezTo>
                    <a:pt x="84" y="14"/>
                    <a:pt x="82" y="24"/>
                    <a:pt x="88" y="24"/>
                  </a:cubicBezTo>
                  <a:cubicBezTo>
                    <a:pt x="95" y="24"/>
                    <a:pt x="115" y="21"/>
                    <a:pt x="120" y="24"/>
                  </a:cubicBezTo>
                  <a:cubicBezTo>
                    <a:pt x="124" y="28"/>
                    <a:pt x="124" y="33"/>
                    <a:pt x="122" y="36"/>
                  </a:cubicBezTo>
                  <a:cubicBezTo>
                    <a:pt x="120" y="40"/>
                    <a:pt x="128" y="42"/>
                    <a:pt x="130" y="42"/>
                  </a:cubicBezTo>
                  <a:cubicBezTo>
                    <a:pt x="132" y="41"/>
                    <a:pt x="133" y="26"/>
                    <a:pt x="136" y="29"/>
                  </a:cubicBezTo>
                  <a:cubicBezTo>
                    <a:pt x="138" y="33"/>
                    <a:pt x="141" y="39"/>
                    <a:pt x="145" y="43"/>
                  </a:cubicBezTo>
                  <a:cubicBezTo>
                    <a:pt x="149" y="47"/>
                    <a:pt x="164" y="51"/>
                    <a:pt x="157" y="53"/>
                  </a:cubicBezTo>
                  <a:cubicBezTo>
                    <a:pt x="150" y="55"/>
                    <a:pt x="148" y="59"/>
                    <a:pt x="157" y="63"/>
                  </a:cubicBezTo>
                  <a:cubicBezTo>
                    <a:pt x="166" y="66"/>
                    <a:pt x="172" y="68"/>
                    <a:pt x="166" y="72"/>
                  </a:cubicBezTo>
                  <a:cubicBezTo>
                    <a:pt x="160" y="76"/>
                    <a:pt x="158" y="82"/>
                    <a:pt x="153" y="81"/>
                  </a:cubicBezTo>
                  <a:cubicBezTo>
                    <a:pt x="148" y="80"/>
                    <a:pt x="143" y="87"/>
                    <a:pt x="143" y="82"/>
                  </a:cubicBezTo>
                  <a:cubicBezTo>
                    <a:pt x="143" y="77"/>
                    <a:pt x="144" y="69"/>
                    <a:pt x="144" y="69"/>
                  </a:cubicBezTo>
                  <a:cubicBezTo>
                    <a:pt x="144" y="69"/>
                    <a:pt x="90" y="31"/>
                    <a:pt x="78" y="30"/>
                  </a:cubicBezTo>
                  <a:cubicBezTo>
                    <a:pt x="66" y="30"/>
                    <a:pt x="7" y="50"/>
                    <a:pt x="3" y="79"/>
                  </a:cubicBezTo>
                  <a:cubicBezTo>
                    <a:pt x="0" y="107"/>
                    <a:pt x="28" y="115"/>
                    <a:pt x="41" y="124"/>
                  </a:cubicBezTo>
                  <a:cubicBezTo>
                    <a:pt x="53" y="132"/>
                    <a:pt x="23" y="180"/>
                    <a:pt x="23" y="203"/>
                  </a:cubicBezTo>
                  <a:cubicBezTo>
                    <a:pt x="22" y="226"/>
                    <a:pt x="28" y="259"/>
                    <a:pt x="43" y="264"/>
                  </a:cubicBezTo>
                  <a:cubicBezTo>
                    <a:pt x="59" y="268"/>
                    <a:pt x="77" y="229"/>
                    <a:pt x="91" y="229"/>
                  </a:cubicBezTo>
                  <a:cubicBezTo>
                    <a:pt x="105" y="229"/>
                    <a:pt x="103" y="188"/>
                    <a:pt x="124" y="185"/>
                  </a:cubicBezTo>
                  <a:cubicBezTo>
                    <a:pt x="144" y="182"/>
                    <a:pt x="200" y="164"/>
                    <a:pt x="178" y="158"/>
                  </a:cubicBezTo>
                  <a:cubicBezTo>
                    <a:pt x="156" y="151"/>
                    <a:pt x="145" y="104"/>
                    <a:pt x="147" y="93"/>
                  </a:cubicBezTo>
                  <a:cubicBezTo>
                    <a:pt x="149" y="81"/>
                    <a:pt x="172" y="145"/>
                    <a:pt x="183" y="147"/>
                  </a:cubicBezTo>
                  <a:cubicBezTo>
                    <a:pt x="194" y="149"/>
                    <a:pt x="211" y="142"/>
                    <a:pt x="213" y="136"/>
                  </a:cubicBezTo>
                  <a:cubicBezTo>
                    <a:pt x="216" y="130"/>
                    <a:pt x="221" y="124"/>
                    <a:pt x="232" y="131"/>
                  </a:cubicBezTo>
                  <a:cubicBezTo>
                    <a:pt x="242" y="137"/>
                    <a:pt x="238" y="159"/>
                    <a:pt x="241" y="162"/>
                  </a:cubicBezTo>
                  <a:cubicBezTo>
                    <a:pt x="245" y="164"/>
                    <a:pt x="241" y="199"/>
                    <a:pt x="241" y="205"/>
                  </a:cubicBezTo>
                  <a:cubicBezTo>
                    <a:pt x="242" y="211"/>
                    <a:pt x="257" y="194"/>
                    <a:pt x="258" y="183"/>
                  </a:cubicBezTo>
                  <a:cubicBezTo>
                    <a:pt x="260" y="171"/>
                    <a:pt x="276" y="166"/>
                    <a:pt x="281" y="166"/>
                  </a:cubicBezTo>
                  <a:cubicBezTo>
                    <a:pt x="286" y="166"/>
                    <a:pt x="297" y="177"/>
                    <a:pt x="290" y="187"/>
                  </a:cubicBezTo>
                  <a:cubicBezTo>
                    <a:pt x="283" y="197"/>
                    <a:pt x="273" y="212"/>
                    <a:pt x="275" y="220"/>
                  </a:cubicBezTo>
                  <a:cubicBezTo>
                    <a:pt x="277" y="228"/>
                    <a:pt x="278" y="245"/>
                    <a:pt x="277" y="254"/>
                  </a:cubicBezTo>
                  <a:cubicBezTo>
                    <a:pt x="275" y="261"/>
                    <a:pt x="274" y="282"/>
                    <a:pt x="288" y="289"/>
                  </a:cubicBezTo>
                  <a:cubicBezTo>
                    <a:pt x="312" y="257"/>
                    <a:pt x="326" y="217"/>
                    <a:pt x="326" y="175"/>
                  </a:cubicBezTo>
                  <a:cubicBezTo>
                    <a:pt x="326" y="112"/>
                    <a:pt x="296" y="57"/>
                    <a:pt x="249" y="23"/>
                  </a:cubicBezTo>
                  <a:close/>
                </a:path>
              </a:pathLst>
            </a:custGeom>
            <a:solidFill>
              <a:srgbClr val="98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43">
              <a:extLst>
                <a:ext uri="{FF2B5EF4-FFF2-40B4-BE49-F238E27FC236}">
                  <a16:creationId xmlns:a16="http://schemas.microsoft.com/office/drawing/2014/main" xmlns="" id="{8C434608-CDCC-4F88-8783-909C35CDD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03462" y="325180"/>
              <a:ext cx="1416283" cy="1243448"/>
            </a:xfrm>
            <a:custGeom>
              <a:avLst/>
              <a:gdLst>
                <a:gd name="T0" fmla="*/ 277 w 334"/>
                <a:gd name="T1" fmla="*/ 254 h 293"/>
                <a:gd name="T2" fmla="*/ 291 w 334"/>
                <a:gd name="T3" fmla="*/ 177 h 293"/>
                <a:gd name="T4" fmla="*/ 247 w 334"/>
                <a:gd name="T5" fmla="*/ 211 h 293"/>
                <a:gd name="T6" fmla="*/ 243 w 334"/>
                <a:gd name="T7" fmla="*/ 165 h 293"/>
                <a:gd name="T8" fmla="*/ 227 w 334"/>
                <a:gd name="T9" fmla="*/ 132 h 293"/>
                <a:gd name="T10" fmla="*/ 161 w 334"/>
                <a:gd name="T11" fmla="*/ 114 h 293"/>
                <a:gd name="T12" fmla="*/ 190 w 334"/>
                <a:gd name="T13" fmla="*/ 163 h 293"/>
                <a:gd name="T14" fmla="*/ 95 w 334"/>
                <a:gd name="T15" fmla="*/ 234 h 293"/>
                <a:gd name="T16" fmla="*/ 46 w 334"/>
                <a:gd name="T17" fmla="*/ 268 h 293"/>
                <a:gd name="T18" fmla="*/ 43 w 334"/>
                <a:gd name="T19" fmla="*/ 128 h 293"/>
                <a:gd name="T20" fmla="*/ 82 w 334"/>
                <a:gd name="T21" fmla="*/ 28 h 293"/>
                <a:gd name="T22" fmla="*/ 151 w 334"/>
                <a:gd name="T23" fmla="*/ 70 h 293"/>
                <a:gd name="T24" fmla="*/ 162 w 334"/>
                <a:gd name="T25" fmla="*/ 75 h 293"/>
                <a:gd name="T26" fmla="*/ 160 w 334"/>
                <a:gd name="T27" fmla="*/ 67 h 293"/>
                <a:gd name="T28" fmla="*/ 156 w 334"/>
                <a:gd name="T29" fmla="*/ 52 h 293"/>
                <a:gd name="T30" fmla="*/ 140 w 334"/>
                <a:gd name="T31" fmla="*/ 37 h 293"/>
                <a:gd name="T32" fmla="*/ 133 w 334"/>
                <a:gd name="T33" fmla="*/ 47 h 293"/>
                <a:gd name="T34" fmla="*/ 121 w 334"/>
                <a:gd name="T35" fmla="*/ 28 h 293"/>
                <a:gd name="T36" fmla="*/ 92 w 334"/>
                <a:gd name="T37" fmla="*/ 29 h 293"/>
                <a:gd name="T38" fmla="*/ 99 w 334"/>
                <a:gd name="T39" fmla="*/ 6 h 293"/>
                <a:gd name="T40" fmla="*/ 130 w 334"/>
                <a:gd name="T41" fmla="*/ 12 h 293"/>
                <a:gd name="T42" fmla="*/ 159 w 334"/>
                <a:gd name="T43" fmla="*/ 0 h 293"/>
                <a:gd name="T44" fmla="*/ 200 w 334"/>
                <a:gd name="T45" fmla="*/ 8 h 293"/>
                <a:gd name="T46" fmla="*/ 207 w 334"/>
                <a:gd name="T47" fmla="*/ 16 h 293"/>
                <a:gd name="T48" fmla="*/ 247 w 334"/>
                <a:gd name="T49" fmla="*/ 27 h 293"/>
                <a:gd name="T50" fmla="*/ 251 w 334"/>
                <a:gd name="T51" fmla="*/ 20 h 293"/>
                <a:gd name="T52" fmla="*/ 295 w 334"/>
                <a:gd name="T53" fmla="*/ 292 h 293"/>
                <a:gd name="T54" fmla="*/ 298 w 334"/>
                <a:gd name="T55" fmla="*/ 174 h 293"/>
                <a:gd name="T56" fmla="*/ 284 w 334"/>
                <a:gd name="T57" fmla="*/ 255 h 293"/>
                <a:gd name="T58" fmla="*/ 256 w 334"/>
                <a:gd name="T59" fmla="*/ 30 h 293"/>
                <a:gd name="T60" fmla="*/ 220 w 334"/>
                <a:gd name="T61" fmla="*/ 27 h 293"/>
                <a:gd name="T62" fmla="*/ 190 w 334"/>
                <a:gd name="T63" fmla="*/ 14 h 293"/>
                <a:gd name="T64" fmla="*/ 171 w 334"/>
                <a:gd name="T65" fmla="*/ 8 h 293"/>
                <a:gd name="T66" fmla="*/ 142 w 334"/>
                <a:gd name="T67" fmla="*/ 18 h 293"/>
                <a:gd name="T68" fmla="*/ 126 w 334"/>
                <a:gd name="T69" fmla="*/ 23 h 293"/>
                <a:gd name="T70" fmla="*/ 132 w 334"/>
                <a:gd name="T71" fmla="*/ 37 h 293"/>
                <a:gd name="T72" fmla="*/ 146 w 334"/>
                <a:gd name="T73" fmla="*/ 34 h 293"/>
                <a:gd name="T74" fmla="*/ 167 w 334"/>
                <a:gd name="T75" fmla="*/ 53 h 293"/>
                <a:gd name="T76" fmla="*/ 162 w 334"/>
                <a:gd name="T77" fmla="*/ 60 h 293"/>
                <a:gd name="T78" fmla="*/ 172 w 334"/>
                <a:gd name="T79" fmla="*/ 76 h 293"/>
                <a:gd name="T80" fmla="*/ 156 w 334"/>
                <a:gd name="T81" fmla="*/ 85 h 293"/>
                <a:gd name="T82" fmla="*/ 144 w 334"/>
                <a:gd name="T83" fmla="*/ 86 h 293"/>
                <a:gd name="T84" fmla="*/ 82 w 334"/>
                <a:gd name="T85" fmla="*/ 35 h 293"/>
                <a:gd name="T86" fmla="*/ 38 w 334"/>
                <a:gd name="T87" fmla="*/ 117 h 293"/>
                <a:gd name="T88" fmla="*/ 30 w 334"/>
                <a:gd name="T89" fmla="*/ 204 h 293"/>
                <a:gd name="T90" fmla="*/ 95 w 334"/>
                <a:gd name="T91" fmla="*/ 226 h 293"/>
                <a:gd name="T92" fmla="*/ 183 w 334"/>
                <a:gd name="T93" fmla="*/ 163 h 293"/>
                <a:gd name="T94" fmla="*/ 148 w 334"/>
                <a:gd name="T95" fmla="*/ 93 h 293"/>
                <a:gd name="T96" fmla="*/ 187 w 334"/>
                <a:gd name="T97" fmla="*/ 145 h 293"/>
                <a:gd name="T98" fmla="*/ 238 w 334"/>
                <a:gd name="T99" fmla="*/ 129 h 293"/>
                <a:gd name="T100" fmla="*/ 250 w 334"/>
                <a:gd name="T101" fmla="*/ 192 h 293"/>
                <a:gd name="T102" fmla="*/ 285 w 334"/>
                <a:gd name="T103" fmla="*/ 164 h 293"/>
                <a:gd name="T104" fmla="*/ 100 w 334"/>
                <a:gd name="T105" fmla="*/ 21 h 293"/>
                <a:gd name="T106" fmla="*/ 96 w 334"/>
                <a:gd name="T107" fmla="*/ 15 h 293"/>
                <a:gd name="T108" fmla="*/ 92 w 334"/>
                <a:gd name="T109" fmla="*/ 2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4" h="293">
                  <a:moveTo>
                    <a:pt x="292" y="293"/>
                  </a:moveTo>
                  <a:cubicBezTo>
                    <a:pt x="292" y="293"/>
                    <a:pt x="291" y="293"/>
                    <a:pt x="291" y="293"/>
                  </a:cubicBezTo>
                  <a:cubicBezTo>
                    <a:pt x="275" y="285"/>
                    <a:pt x="275" y="262"/>
                    <a:pt x="277" y="254"/>
                  </a:cubicBezTo>
                  <a:cubicBezTo>
                    <a:pt x="279" y="247"/>
                    <a:pt x="277" y="230"/>
                    <a:pt x="275" y="222"/>
                  </a:cubicBezTo>
                  <a:cubicBezTo>
                    <a:pt x="273" y="212"/>
                    <a:pt x="284" y="195"/>
                    <a:pt x="291" y="186"/>
                  </a:cubicBezTo>
                  <a:cubicBezTo>
                    <a:pt x="293" y="183"/>
                    <a:pt x="293" y="180"/>
                    <a:pt x="291" y="177"/>
                  </a:cubicBezTo>
                  <a:cubicBezTo>
                    <a:pt x="290" y="173"/>
                    <a:pt x="286" y="171"/>
                    <a:pt x="285" y="171"/>
                  </a:cubicBezTo>
                  <a:cubicBezTo>
                    <a:pt x="281" y="171"/>
                    <a:pt x="267" y="175"/>
                    <a:pt x="266" y="184"/>
                  </a:cubicBezTo>
                  <a:cubicBezTo>
                    <a:pt x="265" y="195"/>
                    <a:pt x="253" y="211"/>
                    <a:pt x="247" y="211"/>
                  </a:cubicBezTo>
                  <a:cubicBezTo>
                    <a:pt x="244" y="211"/>
                    <a:pt x="242" y="209"/>
                    <a:pt x="242" y="206"/>
                  </a:cubicBezTo>
                  <a:cubicBezTo>
                    <a:pt x="242" y="204"/>
                    <a:pt x="242" y="199"/>
                    <a:pt x="242" y="192"/>
                  </a:cubicBezTo>
                  <a:cubicBezTo>
                    <a:pt x="243" y="184"/>
                    <a:pt x="244" y="168"/>
                    <a:pt x="243" y="165"/>
                  </a:cubicBezTo>
                  <a:cubicBezTo>
                    <a:pt x="241" y="163"/>
                    <a:pt x="240" y="159"/>
                    <a:pt x="240" y="154"/>
                  </a:cubicBezTo>
                  <a:cubicBezTo>
                    <a:pt x="240" y="147"/>
                    <a:pt x="239" y="138"/>
                    <a:pt x="234" y="135"/>
                  </a:cubicBezTo>
                  <a:cubicBezTo>
                    <a:pt x="231" y="133"/>
                    <a:pt x="229" y="132"/>
                    <a:pt x="227" y="132"/>
                  </a:cubicBezTo>
                  <a:cubicBezTo>
                    <a:pt x="224" y="132"/>
                    <a:pt x="222" y="135"/>
                    <a:pt x="221" y="138"/>
                  </a:cubicBezTo>
                  <a:cubicBezTo>
                    <a:pt x="218" y="147"/>
                    <a:pt x="198" y="154"/>
                    <a:pt x="186" y="152"/>
                  </a:cubicBezTo>
                  <a:cubicBezTo>
                    <a:pt x="179" y="151"/>
                    <a:pt x="172" y="137"/>
                    <a:pt x="161" y="114"/>
                  </a:cubicBezTo>
                  <a:cubicBezTo>
                    <a:pt x="159" y="111"/>
                    <a:pt x="157" y="107"/>
                    <a:pt x="155" y="103"/>
                  </a:cubicBezTo>
                  <a:cubicBezTo>
                    <a:pt x="157" y="120"/>
                    <a:pt x="167" y="150"/>
                    <a:pt x="183" y="155"/>
                  </a:cubicBezTo>
                  <a:cubicBezTo>
                    <a:pt x="189" y="157"/>
                    <a:pt x="191" y="161"/>
                    <a:pt x="190" y="163"/>
                  </a:cubicBezTo>
                  <a:cubicBezTo>
                    <a:pt x="190" y="176"/>
                    <a:pt x="134" y="189"/>
                    <a:pt x="128" y="190"/>
                  </a:cubicBezTo>
                  <a:cubicBezTo>
                    <a:pt x="119" y="191"/>
                    <a:pt x="115" y="202"/>
                    <a:pt x="112" y="213"/>
                  </a:cubicBezTo>
                  <a:cubicBezTo>
                    <a:pt x="108" y="223"/>
                    <a:pt x="104" y="234"/>
                    <a:pt x="95" y="234"/>
                  </a:cubicBezTo>
                  <a:cubicBezTo>
                    <a:pt x="90" y="234"/>
                    <a:pt x="83" y="242"/>
                    <a:pt x="76" y="249"/>
                  </a:cubicBezTo>
                  <a:cubicBezTo>
                    <a:pt x="68" y="259"/>
                    <a:pt x="59" y="269"/>
                    <a:pt x="50" y="269"/>
                  </a:cubicBezTo>
                  <a:cubicBezTo>
                    <a:pt x="49" y="269"/>
                    <a:pt x="48" y="268"/>
                    <a:pt x="46" y="268"/>
                  </a:cubicBezTo>
                  <a:cubicBezTo>
                    <a:pt x="28" y="262"/>
                    <a:pt x="22" y="226"/>
                    <a:pt x="23" y="204"/>
                  </a:cubicBezTo>
                  <a:cubicBezTo>
                    <a:pt x="23" y="193"/>
                    <a:pt x="29" y="179"/>
                    <a:pt x="34" y="165"/>
                  </a:cubicBezTo>
                  <a:cubicBezTo>
                    <a:pt x="40" y="150"/>
                    <a:pt x="48" y="131"/>
                    <a:pt x="43" y="128"/>
                  </a:cubicBezTo>
                  <a:cubicBezTo>
                    <a:pt x="41" y="126"/>
                    <a:pt x="38" y="125"/>
                    <a:pt x="35" y="123"/>
                  </a:cubicBezTo>
                  <a:cubicBezTo>
                    <a:pt x="21" y="116"/>
                    <a:pt x="0" y="105"/>
                    <a:pt x="4" y="79"/>
                  </a:cubicBezTo>
                  <a:cubicBezTo>
                    <a:pt x="8" y="48"/>
                    <a:pt x="68" y="28"/>
                    <a:pt x="82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94" y="28"/>
                    <a:pt x="141" y="60"/>
                    <a:pt x="150" y="67"/>
                  </a:cubicBezTo>
                  <a:cubicBezTo>
                    <a:pt x="151" y="68"/>
                    <a:pt x="151" y="69"/>
                    <a:pt x="151" y="70"/>
                  </a:cubicBezTo>
                  <a:cubicBezTo>
                    <a:pt x="151" y="70"/>
                    <a:pt x="151" y="75"/>
                    <a:pt x="151" y="79"/>
                  </a:cubicBezTo>
                  <a:cubicBezTo>
                    <a:pt x="153" y="78"/>
                    <a:pt x="155" y="78"/>
                    <a:pt x="157" y="78"/>
                  </a:cubicBezTo>
                  <a:cubicBezTo>
                    <a:pt x="159" y="78"/>
                    <a:pt x="160" y="77"/>
                    <a:pt x="162" y="75"/>
                  </a:cubicBezTo>
                  <a:cubicBezTo>
                    <a:pt x="164" y="74"/>
                    <a:pt x="166" y="72"/>
                    <a:pt x="168" y="70"/>
                  </a:cubicBezTo>
                  <a:cubicBezTo>
                    <a:pt x="166" y="70"/>
                    <a:pt x="163" y="68"/>
                    <a:pt x="161" y="68"/>
                  </a:cubicBezTo>
                  <a:cubicBezTo>
                    <a:pt x="160" y="67"/>
                    <a:pt x="160" y="67"/>
                    <a:pt x="160" y="67"/>
                  </a:cubicBezTo>
                  <a:cubicBezTo>
                    <a:pt x="153" y="64"/>
                    <a:pt x="151" y="61"/>
                    <a:pt x="152" y="58"/>
                  </a:cubicBezTo>
                  <a:cubicBezTo>
                    <a:pt x="152" y="57"/>
                    <a:pt x="152" y="54"/>
                    <a:pt x="156" y="52"/>
                  </a:cubicBezTo>
                  <a:cubicBezTo>
                    <a:pt x="156" y="52"/>
                    <a:pt x="156" y="52"/>
                    <a:pt x="156" y="52"/>
                  </a:cubicBezTo>
                  <a:cubicBezTo>
                    <a:pt x="152" y="50"/>
                    <a:pt x="149" y="49"/>
                    <a:pt x="146" y="47"/>
                  </a:cubicBezTo>
                  <a:cubicBezTo>
                    <a:pt x="143" y="44"/>
                    <a:pt x="141" y="40"/>
                    <a:pt x="140" y="37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40" y="37"/>
                    <a:pt x="140" y="38"/>
                    <a:pt x="139" y="38"/>
                  </a:cubicBezTo>
                  <a:cubicBezTo>
                    <a:pt x="138" y="43"/>
                    <a:pt x="138" y="45"/>
                    <a:pt x="135" y="46"/>
                  </a:cubicBezTo>
                  <a:cubicBezTo>
                    <a:pt x="135" y="47"/>
                    <a:pt x="134" y="47"/>
                    <a:pt x="133" y="47"/>
                  </a:cubicBezTo>
                  <a:cubicBezTo>
                    <a:pt x="131" y="47"/>
                    <a:pt x="125" y="45"/>
                    <a:pt x="123" y="42"/>
                  </a:cubicBezTo>
                  <a:cubicBezTo>
                    <a:pt x="122" y="40"/>
                    <a:pt x="122" y="38"/>
                    <a:pt x="123" y="36"/>
                  </a:cubicBezTo>
                  <a:cubicBezTo>
                    <a:pt x="124" y="33"/>
                    <a:pt x="124" y="30"/>
                    <a:pt x="121" y="28"/>
                  </a:cubicBezTo>
                  <a:cubicBezTo>
                    <a:pt x="121" y="28"/>
                    <a:pt x="120" y="27"/>
                    <a:pt x="115" y="27"/>
                  </a:cubicBezTo>
                  <a:cubicBezTo>
                    <a:pt x="111" y="27"/>
                    <a:pt x="106" y="28"/>
                    <a:pt x="101" y="28"/>
                  </a:cubicBezTo>
                  <a:cubicBezTo>
                    <a:pt x="98" y="29"/>
                    <a:pt x="94" y="29"/>
                    <a:pt x="92" y="29"/>
                  </a:cubicBezTo>
                  <a:cubicBezTo>
                    <a:pt x="89" y="29"/>
                    <a:pt x="86" y="27"/>
                    <a:pt x="85" y="23"/>
                  </a:cubicBezTo>
                  <a:cubicBezTo>
                    <a:pt x="84" y="18"/>
                    <a:pt x="87" y="11"/>
                    <a:pt x="92" y="9"/>
                  </a:cubicBezTo>
                  <a:cubicBezTo>
                    <a:pt x="95" y="7"/>
                    <a:pt x="97" y="6"/>
                    <a:pt x="99" y="6"/>
                  </a:cubicBezTo>
                  <a:cubicBezTo>
                    <a:pt x="103" y="6"/>
                    <a:pt x="107" y="9"/>
                    <a:pt x="111" y="12"/>
                  </a:cubicBezTo>
                  <a:cubicBezTo>
                    <a:pt x="111" y="12"/>
                    <a:pt x="112" y="13"/>
                    <a:pt x="117" y="13"/>
                  </a:cubicBezTo>
                  <a:cubicBezTo>
                    <a:pt x="121" y="13"/>
                    <a:pt x="126" y="13"/>
                    <a:pt x="130" y="12"/>
                  </a:cubicBezTo>
                  <a:cubicBezTo>
                    <a:pt x="135" y="11"/>
                    <a:pt x="139" y="11"/>
                    <a:pt x="142" y="11"/>
                  </a:cubicBezTo>
                  <a:cubicBezTo>
                    <a:pt x="148" y="11"/>
                    <a:pt x="151" y="9"/>
                    <a:pt x="151" y="5"/>
                  </a:cubicBezTo>
                  <a:cubicBezTo>
                    <a:pt x="151" y="3"/>
                    <a:pt x="152" y="0"/>
                    <a:pt x="159" y="0"/>
                  </a:cubicBezTo>
                  <a:cubicBezTo>
                    <a:pt x="162" y="0"/>
                    <a:pt x="167" y="0"/>
                    <a:pt x="172" y="1"/>
                  </a:cubicBezTo>
                  <a:cubicBezTo>
                    <a:pt x="178" y="2"/>
                    <a:pt x="184" y="3"/>
                    <a:pt x="189" y="3"/>
                  </a:cubicBezTo>
                  <a:cubicBezTo>
                    <a:pt x="194" y="3"/>
                    <a:pt x="199" y="4"/>
                    <a:pt x="200" y="8"/>
                  </a:cubicBezTo>
                  <a:cubicBezTo>
                    <a:pt x="201" y="10"/>
                    <a:pt x="200" y="12"/>
                    <a:pt x="199" y="13"/>
                  </a:cubicBezTo>
                  <a:cubicBezTo>
                    <a:pt x="199" y="13"/>
                    <a:pt x="200" y="13"/>
                    <a:pt x="200" y="13"/>
                  </a:cubicBezTo>
                  <a:cubicBezTo>
                    <a:pt x="202" y="14"/>
                    <a:pt x="205" y="14"/>
                    <a:pt x="207" y="16"/>
                  </a:cubicBezTo>
                  <a:cubicBezTo>
                    <a:pt x="211" y="18"/>
                    <a:pt x="216" y="20"/>
                    <a:pt x="220" y="20"/>
                  </a:cubicBezTo>
                  <a:cubicBezTo>
                    <a:pt x="227" y="20"/>
                    <a:pt x="234" y="22"/>
                    <a:pt x="243" y="26"/>
                  </a:cubicBezTo>
                  <a:cubicBezTo>
                    <a:pt x="244" y="27"/>
                    <a:pt x="246" y="27"/>
                    <a:pt x="247" y="27"/>
                  </a:cubicBezTo>
                  <a:cubicBezTo>
                    <a:pt x="249" y="27"/>
                    <a:pt x="249" y="26"/>
                    <a:pt x="250" y="26"/>
                  </a:cubicBezTo>
                  <a:cubicBezTo>
                    <a:pt x="250" y="26"/>
                    <a:pt x="249" y="25"/>
                    <a:pt x="249" y="24"/>
                  </a:cubicBezTo>
                  <a:cubicBezTo>
                    <a:pt x="249" y="22"/>
                    <a:pt x="250" y="21"/>
                    <a:pt x="251" y="20"/>
                  </a:cubicBezTo>
                  <a:cubicBezTo>
                    <a:pt x="253" y="20"/>
                    <a:pt x="254" y="20"/>
                    <a:pt x="255" y="21"/>
                  </a:cubicBezTo>
                  <a:cubicBezTo>
                    <a:pt x="305" y="57"/>
                    <a:pt x="334" y="115"/>
                    <a:pt x="334" y="176"/>
                  </a:cubicBezTo>
                  <a:cubicBezTo>
                    <a:pt x="334" y="218"/>
                    <a:pt x="321" y="258"/>
                    <a:pt x="295" y="292"/>
                  </a:cubicBezTo>
                  <a:cubicBezTo>
                    <a:pt x="294" y="293"/>
                    <a:pt x="293" y="293"/>
                    <a:pt x="292" y="293"/>
                  </a:cubicBezTo>
                  <a:close/>
                  <a:moveTo>
                    <a:pt x="285" y="164"/>
                  </a:moveTo>
                  <a:cubicBezTo>
                    <a:pt x="289" y="164"/>
                    <a:pt x="295" y="168"/>
                    <a:pt x="298" y="174"/>
                  </a:cubicBezTo>
                  <a:cubicBezTo>
                    <a:pt x="301" y="179"/>
                    <a:pt x="300" y="185"/>
                    <a:pt x="297" y="190"/>
                  </a:cubicBezTo>
                  <a:cubicBezTo>
                    <a:pt x="287" y="203"/>
                    <a:pt x="281" y="215"/>
                    <a:pt x="282" y="221"/>
                  </a:cubicBezTo>
                  <a:cubicBezTo>
                    <a:pt x="284" y="228"/>
                    <a:pt x="286" y="246"/>
                    <a:pt x="284" y="255"/>
                  </a:cubicBezTo>
                  <a:cubicBezTo>
                    <a:pt x="283" y="261"/>
                    <a:pt x="282" y="278"/>
                    <a:pt x="291" y="285"/>
                  </a:cubicBezTo>
                  <a:cubicBezTo>
                    <a:pt x="315" y="253"/>
                    <a:pt x="327" y="215"/>
                    <a:pt x="327" y="176"/>
                  </a:cubicBezTo>
                  <a:cubicBezTo>
                    <a:pt x="327" y="119"/>
                    <a:pt x="300" y="65"/>
                    <a:pt x="256" y="30"/>
                  </a:cubicBezTo>
                  <a:cubicBezTo>
                    <a:pt x="254" y="33"/>
                    <a:pt x="251" y="34"/>
                    <a:pt x="247" y="34"/>
                  </a:cubicBezTo>
                  <a:cubicBezTo>
                    <a:pt x="245" y="34"/>
                    <a:pt x="242" y="34"/>
                    <a:pt x="239" y="32"/>
                  </a:cubicBezTo>
                  <a:cubicBezTo>
                    <a:pt x="232" y="29"/>
                    <a:pt x="225" y="27"/>
                    <a:pt x="220" y="27"/>
                  </a:cubicBezTo>
                  <a:cubicBezTo>
                    <a:pt x="215" y="27"/>
                    <a:pt x="209" y="25"/>
                    <a:pt x="203" y="22"/>
                  </a:cubicBezTo>
                  <a:cubicBezTo>
                    <a:pt x="202" y="21"/>
                    <a:pt x="200" y="21"/>
                    <a:pt x="198" y="20"/>
                  </a:cubicBezTo>
                  <a:cubicBezTo>
                    <a:pt x="194" y="19"/>
                    <a:pt x="190" y="18"/>
                    <a:pt x="190" y="14"/>
                  </a:cubicBezTo>
                  <a:cubicBezTo>
                    <a:pt x="190" y="13"/>
                    <a:pt x="191" y="12"/>
                    <a:pt x="192" y="11"/>
                  </a:cubicBezTo>
                  <a:cubicBezTo>
                    <a:pt x="191" y="10"/>
                    <a:pt x="190" y="10"/>
                    <a:pt x="189" y="10"/>
                  </a:cubicBezTo>
                  <a:cubicBezTo>
                    <a:pt x="183" y="10"/>
                    <a:pt x="177" y="9"/>
                    <a:pt x="171" y="8"/>
                  </a:cubicBezTo>
                  <a:cubicBezTo>
                    <a:pt x="166" y="8"/>
                    <a:pt x="162" y="7"/>
                    <a:pt x="159" y="7"/>
                  </a:cubicBezTo>
                  <a:cubicBezTo>
                    <a:pt x="159" y="7"/>
                    <a:pt x="159" y="7"/>
                    <a:pt x="158" y="7"/>
                  </a:cubicBezTo>
                  <a:cubicBezTo>
                    <a:pt x="157" y="13"/>
                    <a:pt x="152" y="18"/>
                    <a:pt x="142" y="18"/>
                  </a:cubicBezTo>
                  <a:cubicBezTo>
                    <a:pt x="140" y="18"/>
                    <a:pt x="136" y="19"/>
                    <a:pt x="131" y="19"/>
                  </a:cubicBezTo>
                  <a:cubicBezTo>
                    <a:pt x="127" y="20"/>
                    <a:pt x="123" y="20"/>
                    <a:pt x="119" y="20"/>
                  </a:cubicBezTo>
                  <a:cubicBezTo>
                    <a:pt x="123" y="21"/>
                    <a:pt x="125" y="21"/>
                    <a:pt x="126" y="23"/>
                  </a:cubicBezTo>
                  <a:cubicBezTo>
                    <a:pt x="131" y="27"/>
                    <a:pt x="132" y="33"/>
                    <a:pt x="129" y="38"/>
                  </a:cubicBezTo>
                  <a:cubicBezTo>
                    <a:pt x="130" y="39"/>
                    <a:pt x="131" y="39"/>
                    <a:pt x="132" y="39"/>
                  </a:cubicBezTo>
                  <a:cubicBezTo>
                    <a:pt x="132" y="38"/>
                    <a:pt x="132" y="37"/>
                    <a:pt x="132" y="37"/>
                  </a:cubicBezTo>
                  <a:cubicBezTo>
                    <a:pt x="134" y="31"/>
                    <a:pt x="135" y="26"/>
                    <a:pt x="139" y="26"/>
                  </a:cubicBezTo>
                  <a:cubicBezTo>
                    <a:pt x="140" y="26"/>
                    <a:pt x="141" y="26"/>
                    <a:pt x="142" y="28"/>
                  </a:cubicBezTo>
                  <a:cubicBezTo>
                    <a:pt x="144" y="30"/>
                    <a:pt x="145" y="32"/>
                    <a:pt x="146" y="34"/>
                  </a:cubicBezTo>
                  <a:cubicBezTo>
                    <a:pt x="148" y="36"/>
                    <a:pt x="149" y="39"/>
                    <a:pt x="151" y="41"/>
                  </a:cubicBezTo>
                  <a:cubicBezTo>
                    <a:pt x="153" y="43"/>
                    <a:pt x="156" y="44"/>
                    <a:pt x="159" y="45"/>
                  </a:cubicBezTo>
                  <a:cubicBezTo>
                    <a:pt x="163" y="48"/>
                    <a:pt x="167" y="49"/>
                    <a:pt x="167" y="53"/>
                  </a:cubicBezTo>
                  <a:cubicBezTo>
                    <a:pt x="166" y="55"/>
                    <a:pt x="165" y="56"/>
                    <a:pt x="162" y="57"/>
                  </a:cubicBezTo>
                  <a:cubicBezTo>
                    <a:pt x="160" y="58"/>
                    <a:pt x="160" y="58"/>
                    <a:pt x="159" y="59"/>
                  </a:cubicBezTo>
                  <a:cubicBezTo>
                    <a:pt x="160" y="59"/>
                    <a:pt x="161" y="60"/>
                    <a:pt x="162" y="60"/>
                  </a:cubicBezTo>
                  <a:cubicBezTo>
                    <a:pt x="164" y="61"/>
                    <a:pt x="164" y="61"/>
                    <a:pt x="164" y="61"/>
                  </a:cubicBezTo>
                  <a:cubicBezTo>
                    <a:pt x="171" y="64"/>
                    <a:pt x="176" y="65"/>
                    <a:pt x="176" y="70"/>
                  </a:cubicBezTo>
                  <a:cubicBezTo>
                    <a:pt x="176" y="72"/>
                    <a:pt x="175" y="74"/>
                    <a:pt x="172" y="76"/>
                  </a:cubicBezTo>
                  <a:cubicBezTo>
                    <a:pt x="170" y="77"/>
                    <a:pt x="169" y="79"/>
                    <a:pt x="167" y="80"/>
                  </a:cubicBezTo>
                  <a:cubicBezTo>
                    <a:pt x="165" y="83"/>
                    <a:pt x="162" y="86"/>
                    <a:pt x="158" y="86"/>
                  </a:cubicBezTo>
                  <a:cubicBezTo>
                    <a:pt x="157" y="86"/>
                    <a:pt x="156" y="86"/>
                    <a:pt x="156" y="85"/>
                  </a:cubicBezTo>
                  <a:cubicBezTo>
                    <a:pt x="155" y="85"/>
                    <a:pt x="153" y="86"/>
                    <a:pt x="152" y="87"/>
                  </a:cubicBezTo>
                  <a:cubicBezTo>
                    <a:pt x="151" y="88"/>
                    <a:pt x="150" y="88"/>
                    <a:pt x="148" y="88"/>
                  </a:cubicBezTo>
                  <a:cubicBezTo>
                    <a:pt x="146" y="88"/>
                    <a:pt x="145" y="87"/>
                    <a:pt x="144" y="86"/>
                  </a:cubicBezTo>
                  <a:cubicBezTo>
                    <a:pt x="144" y="85"/>
                    <a:pt x="144" y="84"/>
                    <a:pt x="144" y="83"/>
                  </a:cubicBezTo>
                  <a:cubicBezTo>
                    <a:pt x="144" y="79"/>
                    <a:pt x="144" y="74"/>
                    <a:pt x="144" y="72"/>
                  </a:cubicBezTo>
                  <a:cubicBezTo>
                    <a:pt x="123" y="57"/>
                    <a:pt x="89" y="35"/>
                    <a:pt x="82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69" y="35"/>
                    <a:pt x="14" y="55"/>
                    <a:pt x="11" y="80"/>
                  </a:cubicBezTo>
                  <a:cubicBezTo>
                    <a:pt x="8" y="101"/>
                    <a:pt x="25" y="110"/>
                    <a:pt x="38" y="117"/>
                  </a:cubicBezTo>
                  <a:cubicBezTo>
                    <a:pt x="41" y="118"/>
                    <a:pt x="44" y="120"/>
                    <a:pt x="47" y="122"/>
                  </a:cubicBezTo>
                  <a:cubicBezTo>
                    <a:pt x="56" y="128"/>
                    <a:pt x="49" y="146"/>
                    <a:pt x="41" y="167"/>
                  </a:cubicBezTo>
                  <a:cubicBezTo>
                    <a:pt x="36" y="181"/>
                    <a:pt x="30" y="195"/>
                    <a:pt x="30" y="204"/>
                  </a:cubicBezTo>
                  <a:cubicBezTo>
                    <a:pt x="30" y="228"/>
                    <a:pt x="36" y="257"/>
                    <a:pt x="49" y="261"/>
                  </a:cubicBezTo>
                  <a:cubicBezTo>
                    <a:pt x="55" y="263"/>
                    <a:pt x="63" y="253"/>
                    <a:pt x="71" y="244"/>
                  </a:cubicBezTo>
                  <a:cubicBezTo>
                    <a:pt x="79" y="235"/>
                    <a:pt x="87" y="226"/>
                    <a:pt x="95" y="226"/>
                  </a:cubicBezTo>
                  <a:cubicBezTo>
                    <a:pt x="99" y="226"/>
                    <a:pt x="102" y="218"/>
                    <a:pt x="105" y="210"/>
                  </a:cubicBezTo>
                  <a:cubicBezTo>
                    <a:pt x="109" y="199"/>
                    <a:pt x="114" y="185"/>
                    <a:pt x="127" y="183"/>
                  </a:cubicBezTo>
                  <a:cubicBezTo>
                    <a:pt x="146" y="180"/>
                    <a:pt x="178" y="169"/>
                    <a:pt x="183" y="163"/>
                  </a:cubicBezTo>
                  <a:cubicBezTo>
                    <a:pt x="182" y="163"/>
                    <a:pt x="182" y="162"/>
                    <a:pt x="181" y="162"/>
                  </a:cubicBezTo>
                  <a:cubicBezTo>
                    <a:pt x="167" y="158"/>
                    <a:pt x="159" y="142"/>
                    <a:pt x="154" y="129"/>
                  </a:cubicBezTo>
                  <a:cubicBezTo>
                    <a:pt x="149" y="115"/>
                    <a:pt x="147" y="100"/>
                    <a:pt x="148" y="93"/>
                  </a:cubicBezTo>
                  <a:cubicBezTo>
                    <a:pt x="148" y="89"/>
                    <a:pt x="151" y="89"/>
                    <a:pt x="152" y="89"/>
                  </a:cubicBezTo>
                  <a:cubicBezTo>
                    <a:pt x="156" y="89"/>
                    <a:pt x="158" y="93"/>
                    <a:pt x="167" y="111"/>
                  </a:cubicBezTo>
                  <a:cubicBezTo>
                    <a:pt x="172" y="122"/>
                    <a:pt x="183" y="143"/>
                    <a:pt x="187" y="145"/>
                  </a:cubicBezTo>
                  <a:cubicBezTo>
                    <a:pt x="188" y="145"/>
                    <a:pt x="189" y="145"/>
                    <a:pt x="190" y="145"/>
                  </a:cubicBezTo>
                  <a:cubicBezTo>
                    <a:pt x="201" y="145"/>
                    <a:pt x="213" y="139"/>
                    <a:pt x="214" y="136"/>
                  </a:cubicBezTo>
                  <a:cubicBezTo>
                    <a:pt x="218" y="125"/>
                    <a:pt x="227" y="122"/>
                    <a:pt x="238" y="129"/>
                  </a:cubicBezTo>
                  <a:cubicBezTo>
                    <a:pt x="246" y="134"/>
                    <a:pt x="247" y="145"/>
                    <a:pt x="247" y="154"/>
                  </a:cubicBezTo>
                  <a:cubicBezTo>
                    <a:pt x="247" y="156"/>
                    <a:pt x="248" y="159"/>
                    <a:pt x="248" y="160"/>
                  </a:cubicBezTo>
                  <a:cubicBezTo>
                    <a:pt x="251" y="163"/>
                    <a:pt x="251" y="169"/>
                    <a:pt x="250" y="192"/>
                  </a:cubicBezTo>
                  <a:cubicBezTo>
                    <a:pt x="249" y="196"/>
                    <a:pt x="249" y="199"/>
                    <a:pt x="249" y="201"/>
                  </a:cubicBezTo>
                  <a:cubicBezTo>
                    <a:pt x="253" y="197"/>
                    <a:pt x="258" y="189"/>
                    <a:pt x="259" y="183"/>
                  </a:cubicBezTo>
                  <a:cubicBezTo>
                    <a:pt x="261" y="170"/>
                    <a:pt x="278" y="164"/>
                    <a:pt x="285" y="164"/>
                  </a:cubicBezTo>
                  <a:close/>
                  <a:moveTo>
                    <a:pt x="92" y="22"/>
                  </a:moveTo>
                  <a:cubicBezTo>
                    <a:pt x="92" y="22"/>
                    <a:pt x="92" y="22"/>
                    <a:pt x="92" y="22"/>
                  </a:cubicBezTo>
                  <a:cubicBezTo>
                    <a:pt x="94" y="22"/>
                    <a:pt x="97" y="21"/>
                    <a:pt x="100" y="21"/>
                  </a:cubicBezTo>
                  <a:cubicBezTo>
                    <a:pt x="104" y="21"/>
                    <a:pt x="108" y="20"/>
                    <a:pt x="112" y="20"/>
                  </a:cubicBezTo>
                  <a:cubicBezTo>
                    <a:pt x="110" y="20"/>
                    <a:pt x="108" y="19"/>
                    <a:pt x="106" y="18"/>
                  </a:cubicBezTo>
                  <a:cubicBezTo>
                    <a:pt x="101" y="14"/>
                    <a:pt x="100" y="13"/>
                    <a:pt x="96" y="15"/>
                  </a:cubicBezTo>
                  <a:cubicBezTo>
                    <a:pt x="94" y="16"/>
                    <a:pt x="93" y="18"/>
                    <a:pt x="92" y="20"/>
                  </a:cubicBezTo>
                  <a:cubicBezTo>
                    <a:pt x="92" y="21"/>
                    <a:pt x="92" y="22"/>
                    <a:pt x="92" y="22"/>
                  </a:cubicBezTo>
                  <a:cubicBezTo>
                    <a:pt x="92" y="22"/>
                    <a:pt x="92" y="22"/>
                    <a:pt x="92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44">
              <a:extLst>
                <a:ext uri="{FF2B5EF4-FFF2-40B4-BE49-F238E27FC236}">
                  <a16:creationId xmlns:a16="http://schemas.microsoft.com/office/drawing/2014/main" xmlns="" id="{B80B7E0A-62B0-4B09-A663-A0CC06D6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306" y="1779870"/>
              <a:ext cx="72014" cy="120024"/>
            </a:xfrm>
            <a:custGeom>
              <a:avLst/>
              <a:gdLst>
                <a:gd name="T0" fmla="*/ 4 w 17"/>
                <a:gd name="T1" fmla="*/ 28 h 28"/>
                <a:gd name="T2" fmla="*/ 3 w 17"/>
                <a:gd name="T3" fmla="*/ 27 h 28"/>
                <a:gd name="T4" fmla="*/ 1 w 17"/>
                <a:gd name="T5" fmla="*/ 23 h 28"/>
                <a:gd name="T6" fmla="*/ 10 w 17"/>
                <a:gd name="T7" fmla="*/ 3 h 28"/>
                <a:gd name="T8" fmla="*/ 15 w 17"/>
                <a:gd name="T9" fmla="*/ 1 h 28"/>
                <a:gd name="T10" fmla="*/ 17 w 17"/>
                <a:gd name="T11" fmla="*/ 6 h 28"/>
                <a:gd name="T12" fmla="*/ 7 w 17"/>
                <a:gd name="T13" fmla="*/ 26 h 28"/>
                <a:gd name="T14" fmla="*/ 4 w 17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8">
                  <a:moveTo>
                    <a:pt x="4" y="28"/>
                  </a:moveTo>
                  <a:cubicBezTo>
                    <a:pt x="4" y="28"/>
                    <a:pt x="3" y="28"/>
                    <a:pt x="3" y="27"/>
                  </a:cubicBezTo>
                  <a:cubicBezTo>
                    <a:pt x="1" y="27"/>
                    <a:pt x="0" y="24"/>
                    <a:pt x="1" y="2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1"/>
                    <a:pt x="13" y="0"/>
                    <a:pt x="15" y="1"/>
                  </a:cubicBezTo>
                  <a:cubicBezTo>
                    <a:pt x="17" y="2"/>
                    <a:pt x="17" y="4"/>
                    <a:pt x="17" y="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6" y="28"/>
                    <a:pt x="4" y="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45">
              <a:extLst>
                <a:ext uri="{FF2B5EF4-FFF2-40B4-BE49-F238E27FC236}">
                  <a16:creationId xmlns:a16="http://schemas.microsoft.com/office/drawing/2014/main" xmlns="" id="{F5635361-CF47-42C8-9BA8-F8FE569CA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2447" y="250765"/>
              <a:ext cx="72014" cy="112823"/>
            </a:xfrm>
            <a:custGeom>
              <a:avLst/>
              <a:gdLst>
                <a:gd name="T0" fmla="*/ 4 w 17"/>
                <a:gd name="T1" fmla="*/ 27 h 27"/>
                <a:gd name="T2" fmla="*/ 3 w 17"/>
                <a:gd name="T3" fmla="*/ 27 h 27"/>
                <a:gd name="T4" fmla="*/ 1 w 17"/>
                <a:gd name="T5" fmla="*/ 22 h 27"/>
                <a:gd name="T6" fmla="*/ 10 w 17"/>
                <a:gd name="T7" fmla="*/ 2 h 27"/>
                <a:gd name="T8" fmla="*/ 15 w 17"/>
                <a:gd name="T9" fmla="*/ 1 h 27"/>
                <a:gd name="T10" fmla="*/ 16 w 17"/>
                <a:gd name="T11" fmla="*/ 5 h 27"/>
                <a:gd name="T12" fmla="*/ 7 w 17"/>
                <a:gd name="T13" fmla="*/ 25 h 27"/>
                <a:gd name="T14" fmla="*/ 4 w 1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7">
                  <a:moveTo>
                    <a:pt x="4" y="27"/>
                  </a:moveTo>
                  <a:cubicBezTo>
                    <a:pt x="4" y="27"/>
                    <a:pt x="3" y="27"/>
                    <a:pt x="3" y="27"/>
                  </a:cubicBezTo>
                  <a:cubicBezTo>
                    <a:pt x="1" y="26"/>
                    <a:pt x="0" y="24"/>
                    <a:pt x="1" y="2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1"/>
                    <a:pt x="13" y="0"/>
                    <a:pt x="15" y="1"/>
                  </a:cubicBezTo>
                  <a:cubicBezTo>
                    <a:pt x="17" y="2"/>
                    <a:pt x="17" y="4"/>
                    <a:pt x="16" y="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7"/>
                    <a:pt x="5" y="27"/>
                    <a:pt x="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46">
              <a:extLst>
                <a:ext uri="{FF2B5EF4-FFF2-40B4-BE49-F238E27FC236}">
                  <a16:creationId xmlns:a16="http://schemas.microsoft.com/office/drawing/2014/main" xmlns="" id="{99EC6028-1747-46C6-9FF2-2D58F97A6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296" y="2259966"/>
              <a:ext cx="813763" cy="93619"/>
            </a:xfrm>
            <a:custGeom>
              <a:avLst/>
              <a:gdLst>
                <a:gd name="T0" fmla="*/ 192 w 192"/>
                <a:gd name="T1" fmla="*/ 22 h 22"/>
                <a:gd name="T2" fmla="*/ 0 w 192"/>
                <a:gd name="T3" fmla="*/ 22 h 22"/>
                <a:gd name="T4" fmla="*/ 0 w 192"/>
                <a:gd name="T5" fmla="*/ 12 h 22"/>
                <a:gd name="T6" fmla="*/ 12 w 192"/>
                <a:gd name="T7" fmla="*/ 0 h 22"/>
                <a:gd name="T8" fmla="*/ 181 w 192"/>
                <a:gd name="T9" fmla="*/ 0 h 22"/>
                <a:gd name="T10" fmla="*/ 192 w 192"/>
                <a:gd name="T11" fmla="*/ 12 h 22"/>
                <a:gd name="T12" fmla="*/ 192 w 192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22">
                  <a:moveTo>
                    <a:pt x="192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7" y="0"/>
                    <a:pt x="192" y="6"/>
                    <a:pt x="192" y="12"/>
                  </a:cubicBezTo>
                  <a:lnTo>
                    <a:pt x="192" y="22"/>
                  </a:lnTo>
                  <a:close/>
                </a:path>
              </a:pathLst>
            </a:custGeom>
            <a:solidFill>
              <a:srgbClr val="504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7">
              <a:extLst>
                <a:ext uri="{FF2B5EF4-FFF2-40B4-BE49-F238E27FC236}">
                  <a16:creationId xmlns:a16="http://schemas.microsoft.com/office/drawing/2014/main" xmlns="" id="{C505AB8E-F676-4AE5-A772-799D9C4740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4294" y="2247964"/>
              <a:ext cx="844969" cy="122424"/>
            </a:xfrm>
            <a:custGeom>
              <a:avLst/>
              <a:gdLst>
                <a:gd name="T0" fmla="*/ 195 w 199"/>
                <a:gd name="T1" fmla="*/ 29 h 29"/>
                <a:gd name="T2" fmla="*/ 3 w 199"/>
                <a:gd name="T3" fmla="*/ 29 h 29"/>
                <a:gd name="T4" fmla="*/ 0 w 199"/>
                <a:gd name="T5" fmla="*/ 25 h 29"/>
                <a:gd name="T6" fmla="*/ 0 w 199"/>
                <a:gd name="T7" fmla="*/ 15 h 29"/>
                <a:gd name="T8" fmla="*/ 15 w 199"/>
                <a:gd name="T9" fmla="*/ 0 h 29"/>
                <a:gd name="T10" fmla="*/ 184 w 199"/>
                <a:gd name="T11" fmla="*/ 0 h 29"/>
                <a:gd name="T12" fmla="*/ 199 w 199"/>
                <a:gd name="T13" fmla="*/ 15 h 29"/>
                <a:gd name="T14" fmla="*/ 199 w 199"/>
                <a:gd name="T15" fmla="*/ 25 h 29"/>
                <a:gd name="T16" fmla="*/ 195 w 199"/>
                <a:gd name="T17" fmla="*/ 29 h 29"/>
                <a:gd name="T18" fmla="*/ 7 w 199"/>
                <a:gd name="T19" fmla="*/ 21 h 29"/>
                <a:gd name="T20" fmla="*/ 192 w 199"/>
                <a:gd name="T21" fmla="*/ 21 h 29"/>
                <a:gd name="T22" fmla="*/ 192 w 199"/>
                <a:gd name="T23" fmla="*/ 15 h 29"/>
                <a:gd name="T24" fmla="*/ 184 w 199"/>
                <a:gd name="T25" fmla="*/ 7 h 29"/>
                <a:gd name="T26" fmla="*/ 15 w 199"/>
                <a:gd name="T27" fmla="*/ 7 h 29"/>
                <a:gd name="T28" fmla="*/ 7 w 199"/>
                <a:gd name="T29" fmla="*/ 15 h 29"/>
                <a:gd name="T30" fmla="*/ 7 w 199"/>
                <a:gd name="T31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9">
                  <a:moveTo>
                    <a:pt x="195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27"/>
                    <a:pt x="0" y="2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92" y="0"/>
                    <a:pt x="199" y="7"/>
                    <a:pt x="199" y="15"/>
                  </a:cubicBezTo>
                  <a:cubicBezTo>
                    <a:pt x="199" y="25"/>
                    <a:pt x="199" y="25"/>
                    <a:pt x="199" y="25"/>
                  </a:cubicBezTo>
                  <a:cubicBezTo>
                    <a:pt x="199" y="27"/>
                    <a:pt x="197" y="29"/>
                    <a:pt x="195" y="29"/>
                  </a:cubicBezTo>
                  <a:close/>
                  <a:moveTo>
                    <a:pt x="7" y="21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92" y="15"/>
                    <a:pt x="192" y="15"/>
                    <a:pt x="192" y="15"/>
                  </a:cubicBezTo>
                  <a:cubicBezTo>
                    <a:pt x="192" y="11"/>
                    <a:pt x="188" y="7"/>
                    <a:pt x="18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1" y="7"/>
                    <a:pt x="7" y="11"/>
                    <a:pt x="7" y="15"/>
                  </a:cubicBezTo>
                  <a:lnTo>
                    <a:pt x="7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48">
              <a:extLst>
                <a:ext uri="{FF2B5EF4-FFF2-40B4-BE49-F238E27FC236}">
                  <a16:creationId xmlns:a16="http://schemas.microsoft.com/office/drawing/2014/main" xmlns="" id="{57E229E3-3E4F-40BD-B156-3B6B72870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1953" y="2017518"/>
              <a:ext cx="249650" cy="242448"/>
            </a:xfrm>
            <a:custGeom>
              <a:avLst/>
              <a:gdLst>
                <a:gd name="T0" fmla="*/ 41 w 59"/>
                <a:gd name="T1" fmla="*/ 16 h 57"/>
                <a:gd name="T2" fmla="*/ 41 w 59"/>
                <a:gd name="T3" fmla="*/ 0 h 57"/>
                <a:gd name="T4" fmla="*/ 18 w 59"/>
                <a:gd name="T5" fmla="*/ 0 h 57"/>
                <a:gd name="T6" fmla="*/ 18 w 59"/>
                <a:gd name="T7" fmla="*/ 16 h 57"/>
                <a:gd name="T8" fmla="*/ 6 w 59"/>
                <a:gd name="T9" fmla="*/ 51 h 57"/>
                <a:gd name="T10" fmla="*/ 0 w 59"/>
                <a:gd name="T11" fmla="*/ 57 h 57"/>
                <a:gd name="T12" fmla="*/ 59 w 59"/>
                <a:gd name="T13" fmla="*/ 57 h 57"/>
                <a:gd name="T14" fmla="*/ 53 w 59"/>
                <a:gd name="T15" fmla="*/ 51 h 57"/>
                <a:gd name="T16" fmla="*/ 41 w 59"/>
                <a:gd name="T1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57">
                  <a:moveTo>
                    <a:pt x="41" y="16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29"/>
                    <a:pt x="14" y="41"/>
                    <a:pt x="6" y="5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45" y="41"/>
                    <a:pt x="41" y="29"/>
                    <a:pt x="41" y="16"/>
                  </a:cubicBezTo>
                  <a:close/>
                </a:path>
              </a:pathLst>
            </a:custGeom>
            <a:solidFill>
              <a:srgbClr val="393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49">
              <a:extLst>
                <a:ext uri="{FF2B5EF4-FFF2-40B4-BE49-F238E27FC236}">
                  <a16:creationId xmlns:a16="http://schemas.microsoft.com/office/drawing/2014/main" xmlns="" id="{1FE6F194-F2F9-4820-9DE4-A60A58785B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45150" y="2005515"/>
              <a:ext cx="278456" cy="271254"/>
            </a:xfrm>
            <a:custGeom>
              <a:avLst/>
              <a:gdLst>
                <a:gd name="T0" fmla="*/ 63 w 66"/>
                <a:gd name="T1" fmla="*/ 64 h 64"/>
                <a:gd name="T2" fmla="*/ 4 w 66"/>
                <a:gd name="T3" fmla="*/ 64 h 64"/>
                <a:gd name="T4" fmla="*/ 1 w 66"/>
                <a:gd name="T5" fmla="*/ 62 h 64"/>
                <a:gd name="T6" fmla="*/ 1 w 66"/>
                <a:gd name="T7" fmla="*/ 58 h 64"/>
                <a:gd name="T8" fmla="*/ 7 w 66"/>
                <a:gd name="T9" fmla="*/ 52 h 64"/>
                <a:gd name="T10" fmla="*/ 18 w 66"/>
                <a:gd name="T11" fmla="*/ 19 h 64"/>
                <a:gd name="T12" fmla="*/ 18 w 66"/>
                <a:gd name="T13" fmla="*/ 3 h 64"/>
                <a:gd name="T14" fmla="*/ 22 w 66"/>
                <a:gd name="T15" fmla="*/ 0 h 64"/>
                <a:gd name="T16" fmla="*/ 45 w 66"/>
                <a:gd name="T17" fmla="*/ 0 h 64"/>
                <a:gd name="T18" fmla="*/ 49 w 66"/>
                <a:gd name="T19" fmla="*/ 3 h 64"/>
                <a:gd name="T20" fmla="*/ 49 w 66"/>
                <a:gd name="T21" fmla="*/ 19 h 64"/>
                <a:gd name="T22" fmla="*/ 60 w 66"/>
                <a:gd name="T23" fmla="*/ 52 h 64"/>
                <a:gd name="T24" fmla="*/ 65 w 66"/>
                <a:gd name="T25" fmla="*/ 58 h 64"/>
                <a:gd name="T26" fmla="*/ 66 w 66"/>
                <a:gd name="T27" fmla="*/ 62 h 64"/>
                <a:gd name="T28" fmla="*/ 63 w 66"/>
                <a:gd name="T29" fmla="*/ 64 h 64"/>
                <a:gd name="T30" fmla="*/ 12 w 66"/>
                <a:gd name="T31" fmla="*/ 57 h 64"/>
                <a:gd name="T32" fmla="*/ 55 w 66"/>
                <a:gd name="T33" fmla="*/ 57 h 64"/>
                <a:gd name="T34" fmla="*/ 54 w 66"/>
                <a:gd name="T35" fmla="*/ 56 h 64"/>
                <a:gd name="T36" fmla="*/ 41 w 66"/>
                <a:gd name="T37" fmla="*/ 19 h 64"/>
                <a:gd name="T38" fmla="*/ 41 w 66"/>
                <a:gd name="T39" fmla="*/ 7 h 64"/>
                <a:gd name="T40" fmla="*/ 25 w 66"/>
                <a:gd name="T41" fmla="*/ 7 h 64"/>
                <a:gd name="T42" fmla="*/ 25 w 66"/>
                <a:gd name="T43" fmla="*/ 19 h 64"/>
                <a:gd name="T44" fmla="*/ 12 w 66"/>
                <a:gd name="T45" fmla="*/ 56 h 64"/>
                <a:gd name="T46" fmla="*/ 12 w 66"/>
                <a:gd name="T47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64">
                  <a:moveTo>
                    <a:pt x="63" y="64"/>
                  </a:moveTo>
                  <a:cubicBezTo>
                    <a:pt x="4" y="64"/>
                    <a:pt x="4" y="64"/>
                    <a:pt x="4" y="64"/>
                  </a:cubicBezTo>
                  <a:cubicBezTo>
                    <a:pt x="3" y="64"/>
                    <a:pt x="2" y="63"/>
                    <a:pt x="1" y="62"/>
                  </a:cubicBezTo>
                  <a:cubicBezTo>
                    <a:pt x="0" y="61"/>
                    <a:pt x="1" y="59"/>
                    <a:pt x="1" y="5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14" y="43"/>
                    <a:pt x="18" y="31"/>
                    <a:pt x="18" y="19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"/>
                    <a:pt x="20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1"/>
                    <a:pt x="49" y="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31"/>
                    <a:pt x="53" y="43"/>
                    <a:pt x="60" y="52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6" y="59"/>
                    <a:pt x="66" y="61"/>
                    <a:pt x="66" y="62"/>
                  </a:cubicBezTo>
                  <a:cubicBezTo>
                    <a:pt x="65" y="63"/>
                    <a:pt x="64" y="64"/>
                    <a:pt x="63" y="64"/>
                  </a:cubicBezTo>
                  <a:close/>
                  <a:moveTo>
                    <a:pt x="12" y="57"/>
                  </a:moveTo>
                  <a:cubicBezTo>
                    <a:pt x="55" y="57"/>
                    <a:pt x="55" y="57"/>
                    <a:pt x="55" y="57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46" y="46"/>
                    <a:pt x="41" y="33"/>
                    <a:pt x="41" y="19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33"/>
                    <a:pt x="21" y="46"/>
                    <a:pt x="12" y="56"/>
                  </a:cubicBezTo>
                  <a:lnTo>
                    <a:pt x="12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50">
              <a:extLst>
                <a:ext uri="{FF2B5EF4-FFF2-40B4-BE49-F238E27FC236}">
                  <a16:creationId xmlns:a16="http://schemas.microsoft.com/office/drawing/2014/main" xmlns="" id="{3DA23BF0-D278-4A6E-BD81-E629A9F4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349" y="1306976"/>
              <a:ext cx="172835" cy="168034"/>
            </a:xfrm>
            <a:custGeom>
              <a:avLst/>
              <a:gdLst>
                <a:gd name="T0" fmla="*/ 37 w 41"/>
                <a:gd name="T1" fmla="*/ 0 h 40"/>
                <a:gd name="T2" fmla="*/ 28 w 41"/>
                <a:gd name="T3" fmla="*/ 21 h 40"/>
                <a:gd name="T4" fmla="*/ 1 w 41"/>
                <a:gd name="T5" fmla="*/ 34 h 40"/>
                <a:gd name="T6" fmla="*/ 9 w 41"/>
                <a:gd name="T7" fmla="*/ 18 h 40"/>
                <a:gd name="T8" fmla="*/ 20 w 41"/>
                <a:gd name="T9" fmla="*/ 2 h 40"/>
                <a:gd name="T10" fmla="*/ 37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37" y="0"/>
                  </a:moveTo>
                  <a:cubicBezTo>
                    <a:pt x="41" y="0"/>
                    <a:pt x="36" y="13"/>
                    <a:pt x="28" y="21"/>
                  </a:cubicBezTo>
                  <a:cubicBezTo>
                    <a:pt x="20" y="30"/>
                    <a:pt x="3" y="40"/>
                    <a:pt x="1" y="34"/>
                  </a:cubicBezTo>
                  <a:cubicBezTo>
                    <a:pt x="0" y="28"/>
                    <a:pt x="6" y="24"/>
                    <a:pt x="9" y="18"/>
                  </a:cubicBezTo>
                  <a:cubicBezTo>
                    <a:pt x="11" y="12"/>
                    <a:pt x="11" y="1"/>
                    <a:pt x="20" y="2"/>
                  </a:cubicBezTo>
                  <a:cubicBezTo>
                    <a:pt x="28" y="4"/>
                    <a:pt x="32" y="0"/>
                    <a:pt x="37" y="0"/>
                  </a:cubicBezTo>
                  <a:close/>
                </a:path>
              </a:pathLst>
            </a:custGeom>
            <a:solidFill>
              <a:srgbClr val="98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51">
              <a:extLst>
                <a:ext uri="{FF2B5EF4-FFF2-40B4-BE49-F238E27FC236}">
                  <a16:creationId xmlns:a16="http://schemas.microsoft.com/office/drawing/2014/main" xmlns="" id="{4B2B8798-E0C7-4307-82B6-913C004965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3546" y="1287772"/>
              <a:ext cx="204041" cy="182436"/>
            </a:xfrm>
            <a:custGeom>
              <a:avLst/>
              <a:gdLst>
                <a:gd name="T0" fmla="*/ 8 w 48"/>
                <a:gd name="T1" fmla="*/ 43 h 43"/>
                <a:gd name="T2" fmla="*/ 2 w 48"/>
                <a:gd name="T3" fmla="*/ 39 h 43"/>
                <a:gd name="T4" fmla="*/ 6 w 48"/>
                <a:gd name="T5" fmla="*/ 25 h 43"/>
                <a:gd name="T6" fmla="*/ 9 w 48"/>
                <a:gd name="T7" fmla="*/ 20 h 43"/>
                <a:gd name="T8" fmla="*/ 11 w 48"/>
                <a:gd name="T9" fmla="*/ 16 h 43"/>
                <a:gd name="T10" fmla="*/ 24 w 48"/>
                <a:gd name="T11" fmla="*/ 3 h 43"/>
                <a:gd name="T12" fmla="*/ 27 w 48"/>
                <a:gd name="T13" fmla="*/ 3 h 43"/>
                <a:gd name="T14" fmla="*/ 27 w 48"/>
                <a:gd name="T15" fmla="*/ 3 h 43"/>
                <a:gd name="T16" fmla="*/ 34 w 48"/>
                <a:gd name="T17" fmla="*/ 2 h 43"/>
                <a:gd name="T18" fmla="*/ 41 w 48"/>
                <a:gd name="T19" fmla="*/ 1 h 43"/>
                <a:gd name="T20" fmla="*/ 46 w 48"/>
                <a:gd name="T21" fmla="*/ 4 h 43"/>
                <a:gd name="T22" fmla="*/ 34 w 48"/>
                <a:gd name="T23" fmla="*/ 28 h 43"/>
                <a:gd name="T24" fmla="*/ 8 w 48"/>
                <a:gd name="T25" fmla="*/ 43 h 43"/>
                <a:gd name="T26" fmla="*/ 22 w 48"/>
                <a:gd name="T27" fmla="*/ 10 h 43"/>
                <a:gd name="T28" fmla="*/ 18 w 48"/>
                <a:gd name="T29" fmla="*/ 17 h 43"/>
                <a:gd name="T30" fmla="*/ 16 w 48"/>
                <a:gd name="T31" fmla="*/ 23 h 43"/>
                <a:gd name="T32" fmla="*/ 12 w 48"/>
                <a:gd name="T33" fmla="*/ 30 h 43"/>
                <a:gd name="T34" fmla="*/ 9 w 48"/>
                <a:gd name="T35" fmla="*/ 36 h 43"/>
                <a:gd name="T36" fmla="*/ 29 w 48"/>
                <a:gd name="T37" fmla="*/ 23 h 43"/>
                <a:gd name="T38" fmla="*/ 39 w 48"/>
                <a:gd name="T39" fmla="*/ 8 h 43"/>
                <a:gd name="T40" fmla="*/ 36 w 48"/>
                <a:gd name="T41" fmla="*/ 9 h 43"/>
                <a:gd name="T42" fmla="*/ 27 w 48"/>
                <a:gd name="T43" fmla="*/ 10 h 43"/>
                <a:gd name="T44" fmla="*/ 27 w 48"/>
                <a:gd name="T45" fmla="*/ 10 h 43"/>
                <a:gd name="T46" fmla="*/ 23 w 48"/>
                <a:gd name="T47" fmla="*/ 10 h 43"/>
                <a:gd name="T48" fmla="*/ 22 w 48"/>
                <a:gd name="T4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3">
                  <a:moveTo>
                    <a:pt x="8" y="43"/>
                  </a:moveTo>
                  <a:cubicBezTo>
                    <a:pt x="5" y="43"/>
                    <a:pt x="3" y="41"/>
                    <a:pt x="2" y="39"/>
                  </a:cubicBezTo>
                  <a:cubicBezTo>
                    <a:pt x="0" y="33"/>
                    <a:pt x="3" y="29"/>
                    <a:pt x="6" y="25"/>
                  </a:cubicBezTo>
                  <a:cubicBezTo>
                    <a:pt x="7" y="24"/>
                    <a:pt x="9" y="22"/>
                    <a:pt x="9" y="20"/>
                  </a:cubicBezTo>
                  <a:cubicBezTo>
                    <a:pt x="10" y="19"/>
                    <a:pt x="10" y="17"/>
                    <a:pt x="11" y="16"/>
                  </a:cubicBezTo>
                  <a:cubicBezTo>
                    <a:pt x="13" y="10"/>
                    <a:pt x="15" y="1"/>
                    <a:pt x="24" y="3"/>
                  </a:cubicBezTo>
                  <a:cubicBezTo>
                    <a:pt x="25" y="3"/>
                    <a:pt x="26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0" y="3"/>
                    <a:pt x="32" y="3"/>
                    <a:pt x="34" y="2"/>
                  </a:cubicBezTo>
                  <a:cubicBezTo>
                    <a:pt x="36" y="1"/>
                    <a:pt x="38" y="0"/>
                    <a:pt x="41" y="1"/>
                  </a:cubicBezTo>
                  <a:cubicBezTo>
                    <a:pt x="43" y="1"/>
                    <a:pt x="45" y="2"/>
                    <a:pt x="46" y="4"/>
                  </a:cubicBezTo>
                  <a:cubicBezTo>
                    <a:pt x="48" y="9"/>
                    <a:pt x="41" y="21"/>
                    <a:pt x="34" y="28"/>
                  </a:cubicBezTo>
                  <a:cubicBezTo>
                    <a:pt x="28" y="34"/>
                    <a:pt x="16" y="43"/>
                    <a:pt x="8" y="43"/>
                  </a:cubicBezTo>
                  <a:close/>
                  <a:moveTo>
                    <a:pt x="22" y="10"/>
                  </a:moveTo>
                  <a:cubicBezTo>
                    <a:pt x="20" y="10"/>
                    <a:pt x="19" y="12"/>
                    <a:pt x="18" y="17"/>
                  </a:cubicBezTo>
                  <a:cubicBezTo>
                    <a:pt x="17" y="19"/>
                    <a:pt x="17" y="21"/>
                    <a:pt x="16" y="23"/>
                  </a:cubicBezTo>
                  <a:cubicBezTo>
                    <a:pt x="15" y="26"/>
                    <a:pt x="13" y="28"/>
                    <a:pt x="12" y="30"/>
                  </a:cubicBezTo>
                  <a:cubicBezTo>
                    <a:pt x="10" y="33"/>
                    <a:pt x="9" y="34"/>
                    <a:pt x="9" y="36"/>
                  </a:cubicBezTo>
                  <a:cubicBezTo>
                    <a:pt x="13" y="35"/>
                    <a:pt x="23" y="30"/>
                    <a:pt x="29" y="23"/>
                  </a:cubicBezTo>
                  <a:cubicBezTo>
                    <a:pt x="34" y="18"/>
                    <a:pt x="38" y="11"/>
                    <a:pt x="39" y="8"/>
                  </a:cubicBezTo>
                  <a:cubicBezTo>
                    <a:pt x="38" y="8"/>
                    <a:pt x="37" y="8"/>
                    <a:pt x="36" y="9"/>
                  </a:cubicBezTo>
                  <a:cubicBezTo>
                    <a:pt x="34" y="9"/>
                    <a:pt x="31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10"/>
                    <a:pt x="25" y="10"/>
                    <a:pt x="23" y="10"/>
                  </a:cubicBezTo>
                  <a:cubicBezTo>
                    <a:pt x="23" y="10"/>
                    <a:pt x="23" y="10"/>
                    <a:pt x="22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9F5BC82A-A4B2-4329-8D3C-F57B5CF43479}"/>
              </a:ext>
            </a:extLst>
          </p:cNvPr>
          <p:cNvGrpSpPr/>
          <p:nvPr/>
        </p:nvGrpSpPr>
        <p:grpSpPr>
          <a:xfrm>
            <a:off x="9850620" y="959239"/>
            <a:ext cx="814751" cy="1187063"/>
            <a:chOff x="6930167" y="716458"/>
            <a:chExt cx="1533906" cy="2234846"/>
          </a:xfrm>
        </p:grpSpPr>
        <p:sp>
          <p:nvSpPr>
            <p:cNvPr id="47" name="Freeform 202">
              <a:extLst>
                <a:ext uri="{FF2B5EF4-FFF2-40B4-BE49-F238E27FC236}">
                  <a16:creationId xmlns:a16="http://schemas.microsoft.com/office/drawing/2014/main" xmlns="" id="{42013443-301A-415D-A7DB-146978DAE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419" y="2459206"/>
              <a:ext cx="1015403" cy="480096"/>
            </a:xfrm>
            <a:custGeom>
              <a:avLst/>
              <a:gdLst>
                <a:gd name="T0" fmla="*/ 226 w 240"/>
                <a:gd name="T1" fmla="*/ 72 h 113"/>
                <a:gd name="T2" fmla="*/ 226 w 240"/>
                <a:gd name="T3" fmla="*/ 41 h 113"/>
                <a:gd name="T4" fmla="*/ 240 w 240"/>
                <a:gd name="T5" fmla="*/ 20 h 113"/>
                <a:gd name="T6" fmla="*/ 120 w 240"/>
                <a:gd name="T7" fmla="*/ 1 h 113"/>
                <a:gd name="T8" fmla="*/ 0 w 240"/>
                <a:gd name="T9" fmla="*/ 20 h 113"/>
                <a:gd name="T10" fmla="*/ 14 w 240"/>
                <a:gd name="T11" fmla="*/ 41 h 113"/>
                <a:gd name="T12" fmla="*/ 14 w 240"/>
                <a:gd name="T13" fmla="*/ 72 h 113"/>
                <a:gd name="T14" fmla="*/ 0 w 240"/>
                <a:gd name="T15" fmla="*/ 93 h 113"/>
                <a:gd name="T16" fmla="*/ 120 w 240"/>
                <a:gd name="T17" fmla="*/ 112 h 113"/>
                <a:gd name="T18" fmla="*/ 240 w 240"/>
                <a:gd name="T19" fmla="*/ 93 h 113"/>
                <a:gd name="T20" fmla="*/ 226 w 240"/>
                <a:gd name="T21" fmla="*/ 7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113">
                  <a:moveTo>
                    <a:pt x="226" y="72"/>
                  </a:moveTo>
                  <a:cubicBezTo>
                    <a:pt x="217" y="64"/>
                    <a:pt x="217" y="49"/>
                    <a:pt x="226" y="41"/>
                  </a:cubicBezTo>
                  <a:cubicBezTo>
                    <a:pt x="235" y="34"/>
                    <a:pt x="240" y="26"/>
                    <a:pt x="240" y="20"/>
                  </a:cubicBezTo>
                  <a:cubicBezTo>
                    <a:pt x="240" y="0"/>
                    <a:pt x="240" y="1"/>
                    <a:pt x="120" y="1"/>
                  </a:cubicBezTo>
                  <a:cubicBezTo>
                    <a:pt x="0" y="1"/>
                    <a:pt x="0" y="0"/>
                    <a:pt x="0" y="20"/>
                  </a:cubicBezTo>
                  <a:cubicBezTo>
                    <a:pt x="0" y="26"/>
                    <a:pt x="5" y="34"/>
                    <a:pt x="14" y="41"/>
                  </a:cubicBezTo>
                  <a:cubicBezTo>
                    <a:pt x="24" y="49"/>
                    <a:pt x="24" y="64"/>
                    <a:pt x="14" y="72"/>
                  </a:cubicBezTo>
                  <a:cubicBezTo>
                    <a:pt x="5" y="80"/>
                    <a:pt x="0" y="87"/>
                    <a:pt x="0" y="93"/>
                  </a:cubicBezTo>
                  <a:cubicBezTo>
                    <a:pt x="0" y="113"/>
                    <a:pt x="0" y="112"/>
                    <a:pt x="120" y="112"/>
                  </a:cubicBezTo>
                  <a:cubicBezTo>
                    <a:pt x="240" y="112"/>
                    <a:pt x="240" y="113"/>
                    <a:pt x="240" y="93"/>
                  </a:cubicBezTo>
                  <a:cubicBezTo>
                    <a:pt x="240" y="87"/>
                    <a:pt x="235" y="80"/>
                    <a:pt x="226" y="72"/>
                  </a:cubicBezTo>
                  <a:close/>
                </a:path>
              </a:pathLst>
            </a:custGeom>
            <a:solidFill>
              <a:srgbClr val="ED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3">
              <a:extLst>
                <a:ext uri="{FF2B5EF4-FFF2-40B4-BE49-F238E27FC236}">
                  <a16:creationId xmlns:a16="http://schemas.microsoft.com/office/drawing/2014/main" xmlns="" id="{154E62DF-D118-4F1A-ACCB-90B74A82E5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016" y="2452004"/>
              <a:ext cx="1046609" cy="499300"/>
            </a:xfrm>
            <a:custGeom>
              <a:avLst/>
              <a:gdLst>
                <a:gd name="T0" fmla="*/ 147 w 247"/>
                <a:gd name="T1" fmla="*/ 118 h 118"/>
                <a:gd name="T2" fmla="*/ 147 w 247"/>
                <a:gd name="T3" fmla="*/ 118 h 118"/>
                <a:gd name="T4" fmla="*/ 123 w 247"/>
                <a:gd name="T5" fmla="*/ 118 h 118"/>
                <a:gd name="T6" fmla="*/ 99 w 247"/>
                <a:gd name="T7" fmla="*/ 118 h 118"/>
                <a:gd name="T8" fmla="*/ 0 w 247"/>
                <a:gd name="T9" fmla="*/ 95 h 118"/>
                <a:gd name="T10" fmla="*/ 15 w 247"/>
                <a:gd name="T11" fmla="*/ 72 h 118"/>
                <a:gd name="T12" fmla="*/ 21 w 247"/>
                <a:gd name="T13" fmla="*/ 59 h 118"/>
                <a:gd name="T14" fmla="*/ 15 w 247"/>
                <a:gd name="T15" fmla="*/ 46 h 118"/>
                <a:gd name="T16" fmla="*/ 0 w 247"/>
                <a:gd name="T17" fmla="*/ 22 h 118"/>
                <a:gd name="T18" fmla="*/ 15 w 247"/>
                <a:gd name="T19" fmla="*/ 2 h 118"/>
                <a:gd name="T20" fmla="*/ 99 w 247"/>
                <a:gd name="T21" fmla="*/ 0 h 118"/>
                <a:gd name="T22" fmla="*/ 123 w 247"/>
                <a:gd name="T23" fmla="*/ 0 h 118"/>
                <a:gd name="T24" fmla="*/ 147 w 247"/>
                <a:gd name="T25" fmla="*/ 0 h 118"/>
                <a:gd name="T26" fmla="*/ 247 w 247"/>
                <a:gd name="T27" fmla="*/ 22 h 118"/>
                <a:gd name="T28" fmla="*/ 232 w 247"/>
                <a:gd name="T29" fmla="*/ 46 h 118"/>
                <a:gd name="T30" fmla="*/ 226 w 247"/>
                <a:gd name="T31" fmla="*/ 59 h 118"/>
                <a:gd name="T32" fmla="*/ 232 w 247"/>
                <a:gd name="T33" fmla="*/ 72 h 118"/>
                <a:gd name="T34" fmla="*/ 247 w 247"/>
                <a:gd name="T35" fmla="*/ 95 h 118"/>
                <a:gd name="T36" fmla="*/ 232 w 247"/>
                <a:gd name="T37" fmla="*/ 115 h 118"/>
                <a:gd name="T38" fmla="*/ 147 w 247"/>
                <a:gd name="T39" fmla="*/ 118 h 118"/>
                <a:gd name="T40" fmla="*/ 123 w 247"/>
                <a:gd name="T41" fmla="*/ 111 h 118"/>
                <a:gd name="T42" fmla="*/ 147 w 247"/>
                <a:gd name="T43" fmla="*/ 111 h 118"/>
                <a:gd name="T44" fmla="*/ 147 w 247"/>
                <a:gd name="T45" fmla="*/ 111 h 118"/>
                <a:gd name="T46" fmla="*/ 230 w 247"/>
                <a:gd name="T47" fmla="*/ 108 h 118"/>
                <a:gd name="T48" fmla="*/ 240 w 247"/>
                <a:gd name="T49" fmla="*/ 95 h 118"/>
                <a:gd name="T50" fmla="*/ 227 w 247"/>
                <a:gd name="T51" fmla="*/ 77 h 118"/>
                <a:gd name="T52" fmla="*/ 219 w 247"/>
                <a:gd name="T53" fmla="*/ 59 h 118"/>
                <a:gd name="T54" fmla="*/ 227 w 247"/>
                <a:gd name="T55" fmla="*/ 40 h 118"/>
                <a:gd name="T56" fmla="*/ 240 w 247"/>
                <a:gd name="T57" fmla="*/ 22 h 118"/>
                <a:gd name="T58" fmla="*/ 230 w 247"/>
                <a:gd name="T59" fmla="*/ 9 h 118"/>
                <a:gd name="T60" fmla="*/ 147 w 247"/>
                <a:gd name="T61" fmla="*/ 7 h 118"/>
                <a:gd name="T62" fmla="*/ 123 w 247"/>
                <a:gd name="T63" fmla="*/ 7 h 118"/>
                <a:gd name="T64" fmla="*/ 99 w 247"/>
                <a:gd name="T65" fmla="*/ 7 h 118"/>
                <a:gd name="T66" fmla="*/ 16 w 247"/>
                <a:gd name="T67" fmla="*/ 9 h 118"/>
                <a:gd name="T68" fmla="*/ 7 w 247"/>
                <a:gd name="T69" fmla="*/ 22 h 118"/>
                <a:gd name="T70" fmla="*/ 20 w 247"/>
                <a:gd name="T71" fmla="*/ 40 h 118"/>
                <a:gd name="T72" fmla="*/ 28 w 247"/>
                <a:gd name="T73" fmla="*/ 59 h 118"/>
                <a:gd name="T74" fmla="*/ 20 w 247"/>
                <a:gd name="T75" fmla="*/ 77 h 118"/>
                <a:gd name="T76" fmla="*/ 7 w 247"/>
                <a:gd name="T77" fmla="*/ 95 h 118"/>
                <a:gd name="T78" fmla="*/ 16 w 247"/>
                <a:gd name="T79" fmla="*/ 108 h 118"/>
                <a:gd name="T80" fmla="*/ 99 w 247"/>
                <a:gd name="T81" fmla="*/ 111 h 118"/>
                <a:gd name="T82" fmla="*/ 123 w 247"/>
                <a:gd name="T83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7" h="118">
                  <a:moveTo>
                    <a:pt x="147" y="118"/>
                  </a:moveTo>
                  <a:cubicBezTo>
                    <a:pt x="147" y="118"/>
                    <a:pt x="147" y="118"/>
                    <a:pt x="147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5" y="118"/>
                    <a:pt x="0" y="118"/>
                    <a:pt x="0" y="95"/>
                  </a:cubicBezTo>
                  <a:cubicBezTo>
                    <a:pt x="0" y="88"/>
                    <a:pt x="5" y="80"/>
                    <a:pt x="15" y="72"/>
                  </a:cubicBezTo>
                  <a:cubicBezTo>
                    <a:pt x="19" y="69"/>
                    <a:pt x="21" y="64"/>
                    <a:pt x="21" y="59"/>
                  </a:cubicBezTo>
                  <a:cubicBezTo>
                    <a:pt x="21" y="54"/>
                    <a:pt x="19" y="49"/>
                    <a:pt x="15" y="46"/>
                  </a:cubicBezTo>
                  <a:cubicBezTo>
                    <a:pt x="5" y="38"/>
                    <a:pt x="0" y="29"/>
                    <a:pt x="0" y="22"/>
                  </a:cubicBezTo>
                  <a:cubicBezTo>
                    <a:pt x="0" y="13"/>
                    <a:pt x="0" y="5"/>
                    <a:pt x="15" y="2"/>
                  </a:cubicBezTo>
                  <a:cubicBezTo>
                    <a:pt x="27" y="0"/>
                    <a:pt x="52" y="0"/>
                    <a:pt x="99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241" y="0"/>
                    <a:pt x="247" y="0"/>
                    <a:pt x="247" y="22"/>
                  </a:cubicBezTo>
                  <a:cubicBezTo>
                    <a:pt x="247" y="29"/>
                    <a:pt x="242" y="38"/>
                    <a:pt x="232" y="46"/>
                  </a:cubicBezTo>
                  <a:cubicBezTo>
                    <a:pt x="228" y="49"/>
                    <a:pt x="226" y="54"/>
                    <a:pt x="226" y="59"/>
                  </a:cubicBezTo>
                  <a:cubicBezTo>
                    <a:pt x="226" y="64"/>
                    <a:pt x="228" y="69"/>
                    <a:pt x="232" y="72"/>
                  </a:cubicBezTo>
                  <a:cubicBezTo>
                    <a:pt x="242" y="80"/>
                    <a:pt x="247" y="88"/>
                    <a:pt x="247" y="95"/>
                  </a:cubicBezTo>
                  <a:cubicBezTo>
                    <a:pt x="247" y="105"/>
                    <a:pt x="247" y="112"/>
                    <a:pt x="232" y="115"/>
                  </a:cubicBezTo>
                  <a:cubicBezTo>
                    <a:pt x="219" y="118"/>
                    <a:pt x="194" y="118"/>
                    <a:pt x="147" y="118"/>
                  </a:cubicBezTo>
                  <a:close/>
                  <a:moveTo>
                    <a:pt x="123" y="111"/>
                  </a:moveTo>
                  <a:cubicBezTo>
                    <a:pt x="147" y="111"/>
                    <a:pt x="147" y="111"/>
                    <a:pt x="147" y="111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93" y="111"/>
                    <a:pt x="219" y="111"/>
                    <a:pt x="230" y="108"/>
                  </a:cubicBezTo>
                  <a:cubicBezTo>
                    <a:pt x="240" y="106"/>
                    <a:pt x="240" y="104"/>
                    <a:pt x="240" y="95"/>
                  </a:cubicBezTo>
                  <a:cubicBezTo>
                    <a:pt x="240" y="91"/>
                    <a:pt x="235" y="84"/>
                    <a:pt x="227" y="77"/>
                  </a:cubicBezTo>
                  <a:cubicBezTo>
                    <a:pt x="222" y="73"/>
                    <a:pt x="219" y="66"/>
                    <a:pt x="219" y="59"/>
                  </a:cubicBezTo>
                  <a:cubicBezTo>
                    <a:pt x="219" y="52"/>
                    <a:pt x="222" y="45"/>
                    <a:pt x="227" y="40"/>
                  </a:cubicBezTo>
                  <a:cubicBezTo>
                    <a:pt x="235" y="34"/>
                    <a:pt x="240" y="27"/>
                    <a:pt x="240" y="22"/>
                  </a:cubicBezTo>
                  <a:cubicBezTo>
                    <a:pt x="240" y="13"/>
                    <a:pt x="240" y="11"/>
                    <a:pt x="230" y="9"/>
                  </a:cubicBezTo>
                  <a:cubicBezTo>
                    <a:pt x="219" y="7"/>
                    <a:pt x="193" y="7"/>
                    <a:pt x="147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54" y="7"/>
                    <a:pt x="28" y="7"/>
                    <a:pt x="16" y="9"/>
                  </a:cubicBezTo>
                  <a:cubicBezTo>
                    <a:pt x="7" y="11"/>
                    <a:pt x="7" y="13"/>
                    <a:pt x="7" y="22"/>
                  </a:cubicBezTo>
                  <a:cubicBezTo>
                    <a:pt x="7" y="27"/>
                    <a:pt x="12" y="34"/>
                    <a:pt x="20" y="40"/>
                  </a:cubicBezTo>
                  <a:cubicBezTo>
                    <a:pt x="25" y="45"/>
                    <a:pt x="28" y="52"/>
                    <a:pt x="28" y="59"/>
                  </a:cubicBezTo>
                  <a:cubicBezTo>
                    <a:pt x="28" y="66"/>
                    <a:pt x="25" y="73"/>
                    <a:pt x="20" y="77"/>
                  </a:cubicBezTo>
                  <a:cubicBezTo>
                    <a:pt x="12" y="84"/>
                    <a:pt x="7" y="91"/>
                    <a:pt x="7" y="95"/>
                  </a:cubicBezTo>
                  <a:cubicBezTo>
                    <a:pt x="7" y="104"/>
                    <a:pt x="7" y="106"/>
                    <a:pt x="16" y="108"/>
                  </a:cubicBezTo>
                  <a:cubicBezTo>
                    <a:pt x="28" y="111"/>
                    <a:pt x="54" y="111"/>
                    <a:pt x="99" y="111"/>
                  </a:cubicBezTo>
                  <a:lnTo>
                    <a:pt x="123" y="1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04">
              <a:extLst>
                <a:ext uri="{FF2B5EF4-FFF2-40B4-BE49-F238E27FC236}">
                  <a16:creationId xmlns:a16="http://schemas.microsoft.com/office/drawing/2014/main" xmlns="" id="{77E4B008-F3A4-4753-8AAD-3A0A432D9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70" y="1174949"/>
              <a:ext cx="1505101" cy="1517103"/>
            </a:xfrm>
            <a:custGeom>
              <a:avLst/>
              <a:gdLst>
                <a:gd name="T0" fmla="*/ 302 w 355"/>
                <a:gd name="T1" fmla="*/ 96 h 358"/>
                <a:gd name="T2" fmla="*/ 281 w 355"/>
                <a:gd name="T3" fmla="*/ 96 h 358"/>
                <a:gd name="T4" fmla="*/ 230 w 355"/>
                <a:gd name="T5" fmla="*/ 72 h 358"/>
                <a:gd name="T6" fmla="*/ 219 w 355"/>
                <a:gd name="T7" fmla="*/ 54 h 358"/>
                <a:gd name="T8" fmla="*/ 219 w 355"/>
                <a:gd name="T9" fmla="*/ 0 h 358"/>
                <a:gd name="T10" fmla="*/ 177 w 355"/>
                <a:gd name="T11" fmla="*/ 0 h 358"/>
                <a:gd name="T12" fmla="*/ 136 w 355"/>
                <a:gd name="T13" fmla="*/ 0 h 358"/>
                <a:gd name="T14" fmla="*/ 136 w 355"/>
                <a:gd name="T15" fmla="*/ 54 h 358"/>
                <a:gd name="T16" fmla="*/ 124 w 355"/>
                <a:gd name="T17" fmla="*/ 72 h 358"/>
                <a:gd name="T18" fmla="*/ 73 w 355"/>
                <a:gd name="T19" fmla="*/ 96 h 358"/>
                <a:gd name="T20" fmla="*/ 53 w 355"/>
                <a:gd name="T21" fmla="*/ 96 h 358"/>
                <a:gd name="T22" fmla="*/ 0 w 355"/>
                <a:gd name="T23" fmla="*/ 118 h 358"/>
                <a:gd name="T24" fmla="*/ 26 w 355"/>
                <a:gd name="T25" fmla="*/ 195 h 358"/>
                <a:gd name="T26" fmla="*/ 44 w 355"/>
                <a:gd name="T27" fmla="*/ 189 h 358"/>
                <a:gd name="T28" fmla="*/ 47 w 355"/>
                <a:gd name="T29" fmla="*/ 297 h 358"/>
                <a:gd name="T30" fmla="*/ 109 w 355"/>
                <a:gd name="T31" fmla="*/ 358 h 358"/>
                <a:gd name="T32" fmla="*/ 177 w 355"/>
                <a:gd name="T33" fmla="*/ 358 h 358"/>
                <a:gd name="T34" fmla="*/ 246 w 355"/>
                <a:gd name="T35" fmla="*/ 358 h 358"/>
                <a:gd name="T36" fmla="*/ 307 w 355"/>
                <a:gd name="T37" fmla="*/ 297 h 358"/>
                <a:gd name="T38" fmla="*/ 310 w 355"/>
                <a:gd name="T39" fmla="*/ 189 h 358"/>
                <a:gd name="T40" fmla="*/ 329 w 355"/>
                <a:gd name="T41" fmla="*/ 195 h 358"/>
                <a:gd name="T42" fmla="*/ 355 w 355"/>
                <a:gd name="T43" fmla="*/ 118 h 358"/>
                <a:gd name="T44" fmla="*/ 302 w 355"/>
                <a:gd name="T45" fmla="*/ 96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5" h="358">
                  <a:moveTo>
                    <a:pt x="302" y="96"/>
                  </a:moveTo>
                  <a:cubicBezTo>
                    <a:pt x="292" y="96"/>
                    <a:pt x="285" y="96"/>
                    <a:pt x="281" y="96"/>
                  </a:cubicBezTo>
                  <a:cubicBezTo>
                    <a:pt x="266" y="96"/>
                    <a:pt x="235" y="75"/>
                    <a:pt x="230" y="72"/>
                  </a:cubicBezTo>
                  <a:cubicBezTo>
                    <a:pt x="225" y="69"/>
                    <a:pt x="219" y="62"/>
                    <a:pt x="219" y="54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6" y="62"/>
                    <a:pt x="129" y="69"/>
                    <a:pt x="124" y="72"/>
                  </a:cubicBezTo>
                  <a:cubicBezTo>
                    <a:pt x="118" y="75"/>
                    <a:pt x="88" y="96"/>
                    <a:pt x="73" y="96"/>
                  </a:cubicBezTo>
                  <a:cubicBezTo>
                    <a:pt x="69" y="96"/>
                    <a:pt x="62" y="96"/>
                    <a:pt x="53" y="96"/>
                  </a:cubicBezTo>
                  <a:cubicBezTo>
                    <a:pt x="13" y="96"/>
                    <a:pt x="0" y="118"/>
                    <a:pt x="0" y="118"/>
                  </a:cubicBezTo>
                  <a:cubicBezTo>
                    <a:pt x="26" y="195"/>
                    <a:pt x="26" y="195"/>
                    <a:pt x="26" y="195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7" y="297"/>
                    <a:pt x="47" y="297"/>
                    <a:pt x="47" y="297"/>
                  </a:cubicBezTo>
                  <a:cubicBezTo>
                    <a:pt x="48" y="331"/>
                    <a:pt x="75" y="358"/>
                    <a:pt x="109" y="358"/>
                  </a:cubicBezTo>
                  <a:cubicBezTo>
                    <a:pt x="177" y="358"/>
                    <a:pt x="177" y="358"/>
                    <a:pt x="177" y="358"/>
                  </a:cubicBezTo>
                  <a:cubicBezTo>
                    <a:pt x="246" y="358"/>
                    <a:pt x="246" y="358"/>
                    <a:pt x="246" y="358"/>
                  </a:cubicBezTo>
                  <a:cubicBezTo>
                    <a:pt x="279" y="358"/>
                    <a:pt x="307" y="331"/>
                    <a:pt x="307" y="297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29" y="195"/>
                    <a:pt x="329" y="195"/>
                    <a:pt x="329" y="195"/>
                  </a:cubicBezTo>
                  <a:cubicBezTo>
                    <a:pt x="355" y="118"/>
                    <a:pt x="355" y="118"/>
                    <a:pt x="355" y="118"/>
                  </a:cubicBezTo>
                  <a:cubicBezTo>
                    <a:pt x="355" y="118"/>
                    <a:pt x="341" y="96"/>
                    <a:pt x="302" y="96"/>
                  </a:cubicBezTo>
                  <a:close/>
                </a:path>
              </a:pathLst>
            </a:custGeom>
            <a:solidFill>
              <a:srgbClr val="F7C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05">
              <a:extLst>
                <a:ext uri="{FF2B5EF4-FFF2-40B4-BE49-F238E27FC236}">
                  <a16:creationId xmlns:a16="http://schemas.microsoft.com/office/drawing/2014/main" xmlns="" id="{E4695800-1B60-46A1-B45D-643CED40BD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0167" y="1158146"/>
              <a:ext cx="1533906" cy="1548309"/>
            </a:xfrm>
            <a:custGeom>
              <a:avLst/>
              <a:gdLst>
                <a:gd name="T0" fmla="*/ 250 w 362"/>
                <a:gd name="T1" fmla="*/ 365 h 365"/>
                <a:gd name="T2" fmla="*/ 113 w 362"/>
                <a:gd name="T3" fmla="*/ 365 h 365"/>
                <a:gd name="T4" fmla="*/ 47 w 362"/>
                <a:gd name="T5" fmla="*/ 301 h 365"/>
                <a:gd name="T6" fmla="*/ 45 w 362"/>
                <a:gd name="T7" fmla="*/ 198 h 365"/>
                <a:gd name="T8" fmla="*/ 31 w 362"/>
                <a:gd name="T9" fmla="*/ 203 h 365"/>
                <a:gd name="T10" fmla="*/ 26 w 362"/>
                <a:gd name="T11" fmla="*/ 201 h 365"/>
                <a:gd name="T12" fmla="*/ 0 w 362"/>
                <a:gd name="T13" fmla="*/ 123 h 365"/>
                <a:gd name="T14" fmla="*/ 1 w 362"/>
                <a:gd name="T15" fmla="*/ 120 h 365"/>
                <a:gd name="T16" fmla="*/ 57 w 362"/>
                <a:gd name="T17" fmla="*/ 97 h 365"/>
                <a:gd name="T18" fmla="*/ 71 w 362"/>
                <a:gd name="T19" fmla="*/ 97 h 365"/>
                <a:gd name="T20" fmla="*/ 77 w 362"/>
                <a:gd name="T21" fmla="*/ 96 h 365"/>
                <a:gd name="T22" fmla="*/ 122 w 362"/>
                <a:gd name="T23" fmla="*/ 76 h 365"/>
                <a:gd name="T24" fmla="*/ 126 w 362"/>
                <a:gd name="T25" fmla="*/ 73 h 365"/>
                <a:gd name="T26" fmla="*/ 136 w 362"/>
                <a:gd name="T27" fmla="*/ 58 h 365"/>
                <a:gd name="T28" fmla="*/ 136 w 362"/>
                <a:gd name="T29" fmla="*/ 4 h 365"/>
                <a:gd name="T30" fmla="*/ 140 w 362"/>
                <a:gd name="T31" fmla="*/ 0 h 365"/>
                <a:gd name="T32" fmla="*/ 223 w 362"/>
                <a:gd name="T33" fmla="*/ 0 h 365"/>
                <a:gd name="T34" fmla="*/ 226 w 362"/>
                <a:gd name="T35" fmla="*/ 4 h 365"/>
                <a:gd name="T36" fmla="*/ 226 w 362"/>
                <a:gd name="T37" fmla="*/ 58 h 365"/>
                <a:gd name="T38" fmla="*/ 236 w 362"/>
                <a:gd name="T39" fmla="*/ 73 h 365"/>
                <a:gd name="T40" fmla="*/ 238 w 362"/>
                <a:gd name="T41" fmla="*/ 74 h 365"/>
                <a:gd name="T42" fmla="*/ 285 w 362"/>
                <a:gd name="T43" fmla="*/ 96 h 365"/>
                <a:gd name="T44" fmla="*/ 291 w 362"/>
                <a:gd name="T45" fmla="*/ 97 h 365"/>
                <a:gd name="T46" fmla="*/ 306 w 362"/>
                <a:gd name="T47" fmla="*/ 97 h 365"/>
                <a:gd name="T48" fmla="*/ 362 w 362"/>
                <a:gd name="T49" fmla="*/ 120 h 365"/>
                <a:gd name="T50" fmla="*/ 362 w 362"/>
                <a:gd name="T51" fmla="*/ 123 h 365"/>
                <a:gd name="T52" fmla="*/ 336 w 362"/>
                <a:gd name="T53" fmla="*/ 201 h 365"/>
                <a:gd name="T54" fmla="*/ 334 w 362"/>
                <a:gd name="T55" fmla="*/ 203 h 365"/>
                <a:gd name="T56" fmla="*/ 331 w 362"/>
                <a:gd name="T57" fmla="*/ 203 h 365"/>
                <a:gd name="T58" fmla="*/ 317 w 362"/>
                <a:gd name="T59" fmla="*/ 198 h 365"/>
                <a:gd name="T60" fmla="*/ 315 w 362"/>
                <a:gd name="T61" fmla="*/ 301 h 365"/>
                <a:gd name="T62" fmla="*/ 250 w 362"/>
                <a:gd name="T63" fmla="*/ 365 h 365"/>
                <a:gd name="T64" fmla="*/ 48 w 362"/>
                <a:gd name="T65" fmla="*/ 190 h 365"/>
                <a:gd name="T66" fmla="*/ 50 w 362"/>
                <a:gd name="T67" fmla="*/ 190 h 365"/>
                <a:gd name="T68" fmla="*/ 52 w 362"/>
                <a:gd name="T69" fmla="*/ 193 h 365"/>
                <a:gd name="T70" fmla="*/ 54 w 362"/>
                <a:gd name="T71" fmla="*/ 301 h 365"/>
                <a:gd name="T72" fmla="*/ 113 w 362"/>
                <a:gd name="T73" fmla="*/ 358 h 365"/>
                <a:gd name="T74" fmla="*/ 250 w 362"/>
                <a:gd name="T75" fmla="*/ 358 h 365"/>
                <a:gd name="T76" fmla="*/ 308 w 362"/>
                <a:gd name="T77" fmla="*/ 301 h 365"/>
                <a:gd name="T78" fmla="*/ 310 w 362"/>
                <a:gd name="T79" fmla="*/ 193 h 365"/>
                <a:gd name="T80" fmla="*/ 312 w 362"/>
                <a:gd name="T81" fmla="*/ 190 h 365"/>
                <a:gd name="T82" fmla="*/ 315 w 362"/>
                <a:gd name="T83" fmla="*/ 190 h 365"/>
                <a:gd name="T84" fmla="*/ 330 w 362"/>
                <a:gd name="T85" fmla="*/ 195 h 365"/>
                <a:gd name="T86" fmla="*/ 355 w 362"/>
                <a:gd name="T87" fmla="*/ 123 h 365"/>
                <a:gd name="T88" fmla="*/ 306 w 362"/>
                <a:gd name="T89" fmla="*/ 104 h 365"/>
                <a:gd name="T90" fmla="*/ 291 w 362"/>
                <a:gd name="T91" fmla="*/ 104 h 365"/>
                <a:gd name="T92" fmla="*/ 285 w 362"/>
                <a:gd name="T93" fmla="*/ 104 h 365"/>
                <a:gd name="T94" fmla="*/ 234 w 362"/>
                <a:gd name="T95" fmla="*/ 80 h 365"/>
                <a:gd name="T96" fmla="*/ 233 w 362"/>
                <a:gd name="T97" fmla="*/ 79 h 365"/>
                <a:gd name="T98" fmla="*/ 219 w 362"/>
                <a:gd name="T99" fmla="*/ 58 h 365"/>
                <a:gd name="T100" fmla="*/ 219 w 362"/>
                <a:gd name="T101" fmla="*/ 7 h 365"/>
                <a:gd name="T102" fmla="*/ 143 w 362"/>
                <a:gd name="T103" fmla="*/ 7 h 365"/>
                <a:gd name="T104" fmla="*/ 143 w 362"/>
                <a:gd name="T105" fmla="*/ 58 h 365"/>
                <a:gd name="T106" fmla="*/ 130 w 362"/>
                <a:gd name="T107" fmla="*/ 79 h 365"/>
                <a:gd name="T108" fmla="*/ 125 w 362"/>
                <a:gd name="T109" fmla="*/ 82 h 365"/>
                <a:gd name="T110" fmla="*/ 77 w 362"/>
                <a:gd name="T111" fmla="*/ 104 h 365"/>
                <a:gd name="T112" fmla="*/ 71 w 362"/>
                <a:gd name="T113" fmla="*/ 104 h 365"/>
                <a:gd name="T114" fmla="*/ 57 w 362"/>
                <a:gd name="T115" fmla="*/ 104 h 365"/>
                <a:gd name="T116" fmla="*/ 8 w 362"/>
                <a:gd name="T117" fmla="*/ 123 h 365"/>
                <a:gd name="T118" fmla="*/ 32 w 362"/>
                <a:gd name="T119" fmla="*/ 195 h 365"/>
                <a:gd name="T120" fmla="*/ 47 w 362"/>
                <a:gd name="T121" fmla="*/ 190 h 365"/>
                <a:gd name="T122" fmla="*/ 48 w 362"/>
                <a:gd name="T123" fmla="*/ 19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2" h="365">
                  <a:moveTo>
                    <a:pt x="250" y="365"/>
                  </a:moveTo>
                  <a:cubicBezTo>
                    <a:pt x="113" y="365"/>
                    <a:pt x="113" y="365"/>
                    <a:pt x="113" y="365"/>
                  </a:cubicBezTo>
                  <a:cubicBezTo>
                    <a:pt x="77" y="365"/>
                    <a:pt x="48" y="337"/>
                    <a:pt x="47" y="301"/>
                  </a:cubicBezTo>
                  <a:cubicBezTo>
                    <a:pt x="45" y="198"/>
                    <a:pt x="45" y="198"/>
                    <a:pt x="45" y="198"/>
                  </a:cubicBezTo>
                  <a:cubicBezTo>
                    <a:pt x="31" y="203"/>
                    <a:pt x="31" y="203"/>
                    <a:pt x="31" y="203"/>
                  </a:cubicBezTo>
                  <a:cubicBezTo>
                    <a:pt x="29" y="203"/>
                    <a:pt x="27" y="202"/>
                    <a:pt x="26" y="201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2"/>
                    <a:pt x="0" y="121"/>
                    <a:pt x="1" y="120"/>
                  </a:cubicBezTo>
                  <a:cubicBezTo>
                    <a:pt x="1" y="119"/>
                    <a:pt x="15" y="97"/>
                    <a:pt x="57" y="97"/>
                  </a:cubicBezTo>
                  <a:cubicBezTo>
                    <a:pt x="62" y="97"/>
                    <a:pt x="67" y="97"/>
                    <a:pt x="71" y="97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89" y="96"/>
                    <a:pt x="113" y="82"/>
                    <a:pt x="122" y="76"/>
                  </a:cubicBezTo>
                  <a:cubicBezTo>
                    <a:pt x="124" y="75"/>
                    <a:pt x="125" y="74"/>
                    <a:pt x="126" y="73"/>
                  </a:cubicBezTo>
                  <a:cubicBezTo>
                    <a:pt x="131" y="70"/>
                    <a:pt x="136" y="64"/>
                    <a:pt x="136" y="58"/>
                  </a:cubicBezTo>
                  <a:cubicBezTo>
                    <a:pt x="136" y="4"/>
                    <a:pt x="136" y="4"/>
                    <a:pt x="136" y="4"/>
                  </a:cubicBezTo>
                  <a:cubicBezTo>
                    <a:pt x="136" y="2"/>
                    <a:pt x="138" y="0"/>
                    <a:pt x="140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5" y="0"/>
                    <a:pt x="226" y="2"/>
                    <a:pt x="226" y="4"/>
                  </a:cubicBezTo>
                  <a:cubicBezTo>
                    <a:pt x="226" y="58"/>
                    <a:pt x="226" y="58"/>
                    <a:pt x="226" y="58"/>
                  </a:cubicBezTo>
                  <a:cubicBezTo>
                    <a:pt x="226" y="65"/>
                    <a:pt x="232" y="71"/>
                    <a:pt x="236" y="73"/>
                  </a:cubicBezTo>
                  <a:cubicBezTo>
                    <a:pt x="238" y="74"/>
                    <a:pt x="238" y="74"/>
                    <a:pt x="238" y="74"/>
                  </a:cubicBezTo>
                  <a:cubicBezTo>
                    <a:pt x="261" y="89"/>
                    <a:pt x="277" y="96"/>
                    <a:pt x="285" y="96"/>
                  </a:cubicBezTo>
                  <a:cubicBezTo>
                    <a:pt x="291" y="97"/>
                    <a:pt x="291" y="97"/>
                    <a:pt x="291" y="97"/>
                  </a:cubicBezTo>
                  <a:cubicBezTo>
                    <a:pt x="295" y="97"/>
                    <a:pt x="300" y="97"/>
                    <a:pt x="306" y="97"/>
                  </a:cubicBezTo>
                  <a:cubicBezTo>
                    <a:pt x="347" y="97"/>
                    <a:pt x="361" y="119"/>
                    <a:pt x="362" y="120"/>
                  </a:cubicBezTo>
                  <a:cubicBezTo>
                    <a:pt x="362" y="121"/>
                    <a:pt x="362" y="122"/>
                    <a:pt x="362" y="123"/>
                  </a:cubicBezTo>
                  <a:cubicBezTo>
                    <a:pt x="336" y="201"/>
                    <a:pt x="336" y="201"/>
                    <a:pt x="336" y="201"/>
                  </a:cubicBezTo>
                  <a:cubicBezTo>
                    <a:pt x="336" y="201"/>
                    <a:pt x="335" y="202"/>
                    <a:pt x="334" y="203"/>
                  </a:cubicBezTo>
                  <a:cubicBezTo>
                    <a:pt x="333" y="203"/>
                    <a:pt x="332" y="203"/>
                    <a:pt x="331" y="203"/>
                  </a:cubicBezTo>
                  <a:cubicBezTo>
                    <a:pt x="317" y="198"/>
                    <a:pt x="317" y="198"/>
                    <a:pt x="317" y="198"/>
                  </a:cubicBezTo>
                  <a:cubicBezTo>
                    <a:pt x="315" y="301"/>
                    <a:pt x="315" y="301"/>
                    <a:pt x="315" y="301"/>
                  </a:cubicBezTo>
                  <a:cubicBezTo>
                    <a:pt x="314" y="337"/>
                    <a:pt x="285" y="365"/>
                    <a:pt x="250" y="365"/>
                  </a:cubicBezTo>
                  <a:close/>
                  <a:moveTo>
                    <a:pt x="48" y="190"/>
                  </a:moveTo>
                  <a:cubicBezTo>
                    <a:pt x="49" y="190"/>
                    <a:pt x="50" y="190"/>
                    <a:pt x="50" y="190"/>
                  </a:cubicBezTo>
                  <a:cubicBezTo>
                    <a:pt x="51" y="191"/>
                    <a:pt x="52" y="192"/>
                    <a:pt x="52" y="193"/>
                  </a:cubicBezTo>
                  <a:cubicBezTo>
                    <a:pt x="54" y="301"/>
                    <a:pt x="54" y="301"/>
                    <a:pt x="54" y="301"/>
                  </a:cubicBezTo>
                  <a:cubicBezTo>
                    <a:pt x="55" y="333"/>
                    <a:pt x="81" y="358"/>
                    <a:pt x="113" y="358"/>
                  </a:cubicBezTo>
                  <a:cubicBezTo>
                    <a:pt x="250" y="358"/>
                    <a:pt x="250" y="358"/>
                    <a:pt x="250" y="358"/>
                  </a:cubicBezTo>
                  <a:cubicBezTo>
                    <a:pt x="281" y="358"/>
                    <a:pt x="307" y="333"/>
                    <a:pt x="308" y="301"/>
                  </a:cubicBezTo>
                  <a:cubicBezTo>
                    <a:pt x="310" y="193"/>
                    <a:pt x="310" y="193"/>
                    <a:pt x="310" y="193"/>
                  </a:cubicBezTo>
                  <a:cubicBezTo>
                    <a:pt x="310" y="192"/>
                    <a:pt x="311" y="191"/>
                    <a:pt x="312" y="190"/>
                  </a:cubicBezTo>
                  <a:cubicBezTo>
                    <a:pt x="313" y="190"/>
                    <a:pt x="314" y="189"/>
                    <a:pt x="315" y="190"/>
                  </a:cubicBezTo>
                  <a:cubicBezTo>
                    <a:pt x="330" y="195"/>
                    <a:pt x="330" y="195"/>
                    <a:pt x="330" y="195"/>
                  </a:cubicBezTo>
                  <a:cubicBezTo>
                    <a:pt x="355" y="123"/>
                    <a:pt x="355" y="123"/>
                    <a:pt x="355" y="123"/>
                  </a:cubicBezTo>
                  <a:cubicBezTo>
                    <a:pt x="351" y="118"/>
                    <a:pt x="337" y="104"/>
                    <a:pt x="306" y="104"/>
                  </a:cubicBezTo>
                  <a:cubicBezTo>
                    <a:pt x="300" y="104"/>
                    <a:pt x="295" y="104"/>
                    <a:pt x="291" y="104"/>
                  </a:cubicBezTo>
                  <a:cubicBezTo>
                    <a:pt x="285" y="104"/>
                    <a:pt x="285" y="104"/>
                    <a:pt x="285" y="104"/>
                  </a:cubicBezTo>
                  <a:cubicBezTo>
                    <a:pt x="270" y="104"/>
                    <a:pt x="243" y="86"/>
                    <a:pt x="234" y="80"/>
                  </a:cubicBezTo>
                  <a:cubicBezTo>
                    <a:pt x="233" y="79"/>
                    <a:pt x="233" y="79"/>
                    <a:pt x="233" y="79"/>
                  </a:cubicBezTo>
                  <a:cubicBezTo>
                    <a:pt x="228" y="76"/>
                    <a:pt x="219" y="68"/>
                    <a:pt x="219" y="58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43" y="68"/>
                    <a:pt x="136" y="76"/>
                    <a:pt x="130" y="79"/>
                  </a:cubicBezTo>
                  <a:cubicBezTo>
                    <a:pt x="129" y="80"/>
                    <a:pt x="127" y="81"/>
                    <a:pt x="125" y="82"/>
                  </a:cubicBezTo>
                  <a:cubicBezTo>
                    <a:pt x="114" y="89"/>
                    <a:pt x="91" y="104"/>
                    <a:pt x="77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67" y="104"/>
                    <a:pt x="62" y="104"/>
                    <a:pt x="57" y="104"/>
                  </a:cubicBezTo>
                  <a:cubicBezTo>
                    <a:pt x="25" y="104"/>
                    <a:pt x="11" y="118"/>
                    <a:pt x="8" y="123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8" y="190"/>
                    <a:pt x="48" y="190"/>
                    <a:pt x="48" y="1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06">
              <a:extLst>
                <a:ext uri="{FF2B5EF4-FFF2-40B4-BE49-F238E27FC236}">
                  <a16:creationId xmlns:a16="http://schemas.microsoft.com/office/drawing/2014/main" xmlns="" id="{1BA80BCE-9E23-47A7-8C4E-3FCD29660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9419" y="1174949"/>
              <a:ext cx="1020204" cy="1517103"/>
            </a:xfrm>
            <a:custGeom>
              <a:avLst/>
              <a:gdLst>
                <a:gd name="T0" fmla="*/ 207 w 241"/>
                <a:gd name="T1" fmla="*/ 105 h 358"/>
                <a:gd name="T2" fmla="*/ 160 w 241"/>
                <a:gd name="T3" fmla="*/ 80 h 358"/>
                <a:gd name="T4" fmla="*/ 149 w 241"/>
                <a:gd name="T5" fmla="*/ 62 h 358"/>
                <a:gd name="T6" fmla="*/ 149 w 241"/>
                <a:gd name="T7" fmla="*/ 0 h 358"/>
                <a:gd name="T8" fmla="*/ 120 w 241"/>
                <a:gd name="T9" fmla="*/ 0 h 358"/>
                <a:gd name="T10" fmla="*/ 91 w 241"/>
                <a:gd name="T11" fmla="*/ 0 h 358"/>
                <a:gd name="T12" fmla="*/ 91 w 241"/>
                <a:gd name="T13" fmla="*/ 62 h 358"/>
                <a:gd name="T14" fmla="*/ 80 w 241"/>
                <a:gd name="T15" fmla="*/ 80 h 358"/>
                <a:gd name="T16" fmla="*/ 33 w 241"/>
                <a:gd name="T17" fmla="*/ 105 h 358"/>
                <a:gd name="T18" fmla="*/ 23 w 241"/>
                <a:gd name="T19" fmla="*/ 105 h 358"/>
                <a:gd name="T20" fmla="*/ 0 w 241"/>
                <a:gd name="T21" fmla="*/ 131 h 358"/>
                <a:gd name="T22" fmla="*/ 2 w 241"/>
                <a:gd name="T23" fmla="*/ 297 h 358"/>
                <a:gd name="T24" fmla="*/ 58 w 241"/>
                <a:gd name="T25" fmla="*/ 358 h 358"/>
                <a:gd name="T26" fmla="*/ 120 w 241"/>
                <a:gd name="T27" fmla="*/ 358 h 358"/>
                <a:gd name="T28" fmla="*/ 182 w 241"/>
                <a:gd name="T29" fmla="*/ 358 h 358"/>
                <a:gd name="T30" fmla="*/ 239 w 241"/>
                <a:gd name="T31" fmla="*/ 297 h 358"/>
                <a:gd name="T32" fmla="*/ 241 w 241"/>
                <a:gd name="T33" fmla="*/ 131 h 358"/>
                <a:gd name="T34" fmla="*/ 217 w 241"/>
                <a:gd name="T35" fmla="*/ 106 h 358"/>
                <a:gd name="T36" fmla="*/ 207 w 241"/>
                <a:gd name="T37" fmla="*/ 10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1" h="358">
                  <a:moveTo>
                    <a:pt x="207" y="105"/>
                  </a:moveTo>
                  <a:cubicBezTo>
                    <a:pt x="199" y="105"/>
                    <a:pt x="165" y="83"/>
                    <a:pt x="160" y="80"/>
                  </a:cubicBezTo>
                  <a:cubicBezTo>
                    <a:pt x="156" y="77"/>
                    <a:pt x="149" y="70"/>
                    <a:pt x="149" y="62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70"/>
                    <a:pt x="85" y="77"/>
                    <a:pt x="80" y="80"/>
                  </a:cubicBezTo>
                  <a:cubicBezTo>
                    <a:pt x="75" y="83"/>
                    <a:pt x="41" y="105"/>
                    <a:pt x="33" y="105"/>
                  </a:cubicBezTo>
                  <a:cubicBezTo>
                    <a:pt x="32" y="105"/>
                    <a:pt x="24" y="105"/>
                    <a:pt x="23" y="105"/>
                  </a:cubicBezTo>
                  <a:cubicBezTo>
                    <a:pt x="10" y="106"/>
                    <a:pt x="0" y="117"/>
                    <a:pt x="0" y="131"/>
                  </a:cubicBezTo>
                  <a:cubicBezTo>
                    <a:pt x="2" y="297"/>
                    <a:pt x="2" y="297"/>
                    <a:pt x="2" y="297"/>
                  </a:cubicBezTo>
                  <a:cubicBezTo>
                    <a:pt x="2" y="331"/>
                    <a:pt x="27" y="358"/>
                    <a:pt x="58" y="358"/>
                  </a:cubicBezTo>
                  <a:cubicBezTo>
                    <a:pt x="120" y="358"/>
                    <a:pt x="120" y="358"/>
                    <a:pt x="120" y="358"/>
                  </a:cubicBezTo>
                  <a:cubicBezTo>
                    <a:pt x="182" y="358"/>
                    <a:pt x="182" y="358"/>
                    <a:pt x="182" y="358"/>
                  </a:cubicBezTo>
                  <a:cubicBezTo>
                    <a:pt x="213" y="358"/>
                    <a:pt x="238" y="331"/>
                    <a:pt x="239" y="297"/>
                  </a:cubicBezTo>
                  <a:cubicBezTo>
                    <a:pt x="241" y="131"/>
                    <a:pt x="241" y="131"/>
                    <a:pt x="241" y="131"/>
                  </a:cubicBezTo>
                  <a:cubicBezTo>
                    <a:pt x="241" y="117"/>
                    <a:pt x="231" y="107"/>
                    <a:pt x="217" y="106"/>
                  </a:cubicBezTo>
                  <a:cubicBezTo>
                    <a:pt x="215" y="105"/>
                    <a:pt x="208" y="105"/>
                    <a:pt x="207" y="105"/>
                  </a:cubicBezTo>
                  <a:close/>
                </a:path>
              </a:pathLst>
            </a:custGeom>
            <a:solidFill>
              <a:srgbClr val="F9B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07">
              <a:extLst>
                <a:ext uri="{FF2B5EF4-FFF2-40B4-BE49-F238E27FC236}">
                  <a16:creationId xmlns:a16="http://schemas.microsoft.com/office/drawing/2014/main" xmlns="" id="{5C1FF3D4-14A7-486A-A5C1-46ADD451B9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0215" y="1158146"/>
              <a:ext cx="1051410" cy="1548309"/>
            </a:xfrm>
            <a:custGeom>
              <a:avLst/>
              <a:gdLst>
                <a:gd name="T0" fmla="*/ 186 w 248"/>
                <a:gd name="T1" fmla="*/ 365 h 365"/>
                <a:gd name="T2" fmla="*/ 62 w 248"/>
                <a:gd name="T3" fmla="*/ 365 h 365"/>
                <a:gd name="T4" fmla="*/ 2 w 248"/>
                <a:gd name="T5" fmla="*/ 301 h 365"/>
                <a:gd name="T6" fmla="*/ 0 w 248"/>
                <a:gd name="T7" fmla="*/ 135 h 365"/>
                <a:gd name="T8" fmla="*/ 27 w 248"/>
                <a:gd name="T9" fmla="*/ 106 h 365"/>
                <a:gd name="T10" fmla="*/ 37 w 248"/>
                <a:gd name="T11" fmla="*/ 106 h 365"/>
                <a:gd name="T12" fmla="*/ 80 w 248"/>
                <a:gd name="T13" fmla="*/ 82 h 365"/>
                <a:gd name="T14" fmla="*/ 82 w 248"/>
                <a:gd name="T15" fmla="*/ 81 h 365"/>
                <a:gd name="T16" fmla="*/ 91 w 248"/>
                <a:gd name="T17" fmla="*/ 66 h 365"/>
                <a:gd name="T18" fmla="*/ 91 w 248"/>
                <a:gd name="T19" fmla="*/ 4 h 365"/>
                <a:gd name="T20" fmla="*/ 95 w 248"/>
                <a:gd name="T21" fmla="*/ 0 h 365"/>
                <a:gd name="T22" fmla="*/ 153 w 248"/>
                <a:gd name="T23" fmla="*/ 0 h 365"/>
                <a:gd name="T24" fmla="*/ 157 w 248"/>
                <a:gd name="T25" fmla="*/ 4 h 365"/>
                <a:gd name="T26" fmla="*/ 157 w 248"/>
                <a:gd name="T27" fmla="*/ 66 h 365"/>
                <a:gd name="T28" fmla="*/ 166 w 248"/>
                <a:gd name="T29" fmla="*/ 81 h 365"/>
                <a:gd name="T30" fmla="*/ 211 w 248"/>
                <a:gd name="T31" fmla="*/ 106 h 365"/>
                <a:gd name="T32" fmla="*/ 222 w 248"/>
                <a:gd name="T33" fmla="*/ 106 h 365"/>
                <a:gd name="T34" fmla="*/ 248 w 248"/>
                <a:gd name="T35" fmla="*/ 135 h 365"/>
                <a:gd name="T36" fmla="*/ 246 w 248"/>
                <a:gd name="T37" fmla="*/ 301 h 365"/>
                <a:gd name="T38" fmla="*/ 186 w 248"/>
                <a:gd name="T39" fmla="*/ 365 h 365"/>
                <a:gd name="T40" fmla="*/ 98 w 248"/>
                <a:gd name="T41" fmla="*/ 7 h 365"/>
                <a:gd name="T42" fmla="*/ 98 w 248"/>
                <a:gd name="T43" fmla="*/ 66 h 365"/>
                <a:gd name="T44" fmla="*/ 86 w 248"/>
                <a:gd name="T45" fmla="*/ 87 h 365"/>
                <a:gd name="T46" fmla="*/ 84 w 248"/>
                <a:gd name="T47" fmla="*/ 88 h 365"/>
                <a:gd name="T48" fmla="*/ 37 w 248"/>
                <a:gd name="T49" fmla="*/ 113 h 365"/>
                <a:gd name="T50" fmla="*/ 27 w 248"/>
                <a:gd name="T51" fmla="*/ 113 h 365"/>
                <a:gd name="T52" fmla="*/ 7 w 248"/>
                <a:gd name="T53" fmla="*/ 134 h 365"/>
                <a:gd name="T54" fmla="*/ 9 w 248"/>
                <a:gd name="T55" fmla="*/ 301 h 365"/>
                <a:gd name="T56" fmla="*/ 62 w 248"/>
                <a:gd name="T57" fmla="*/ 358 h 365"/>
                <a:gd name="T58" fmla="*/ 186 w 248"/>
                <a:gd name="T59" fmla="*/ 358 h 365"/>
                <a:gd name="T60" fmla="*/ 239 w 248"/>
                <a:gd name="T61" fmla="*/ 301 h 365"/>
                <a:gd name="T62" fmla="*/ 241 w 248"/>
                <a:gd name="T63" fmla="*/ 135 h 365"/>
                <a:gd name="T64" fmla="*/ 221 w 248"/>
                <a:gd name="T65" fmla="*/ 113 h 365"/>
                <a:gd name="T66" fmla="*/ 211 w 248"/>
                <a:gd name="T67" fmla="*/ 113 h 365"/>
                <a:gd name="T68" fmla="*/ 162 w 248"/>
                <a:gd name="T69" fmla="*/ 87 h 365"/>
                <a:gd name="T70" fmla="*/ 150 w 248"/>
                <a:gd name="T71" fmla="*/ 66 h 365"/>
                <a:gd name="T72" fmla="*/ 150 w 248"/>
                <a:gd name="T73" fmla="*/ 7 h 365"/>
                <a:gd name="T74" fmla="*/ 98 w 248"/>
                <a:gd name="T75" fmla="*/ 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8" h="365">
                  <a:moveTo>
                    <a:pt x="186" y="365"/>
                  </a:moveTo>
                  <a:cubicBezTo>
                    <a:pt x="62" y="365"/>
                    <a:pt x="62" y="365"/>
                    <a:pt x="62" y="365"/>
                  </a:cubicBezTo>
                  <a:cubicBezTo>
                    <a:pt x="29" y="365"/>
                    <a:pt x="3" y="337"/>
                    <a:pt x="2" y="30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19"/>
                    <a:pt x="12" y="107"/>
                    <a:pt x="27" y="106"/>
                  </a:cubicBezTo>
                  <a:cubicBezTo>
                    <a:pt x="28" y="106"/>
                    <a:pt x="37" y="106"/>
                    <a:pt x="37" y="106"/>
                  </a:cubicBezTo>
                  <a:cubicBezTo>
                    <a:pt x="39" y="106"/>
                    <a:pt x="48" y="103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7" y="78"/>
                    <a:pt x="91" y="72"/>
                    <a:pt x="91" y="66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1" y="2"/>
                    <a:pt x="93" y="0"/>
                    <a:pt x="95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5" y="0"/>
                    <a:pt x="157" y="2"/>
                    <a:pt x="157" y="4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57" y="72"/>
                    <a:pt x="162" y="78"/>
                    <a:pt x="166" y="81"/>
                  </a:cubicBezTo>
                  <a:cubicBezTo>
                    <a:pt x="177" y="88"/>
                    <a:pt x="205" y="106"/>
                    <a:pt x="211" y="106"/>
                  </a:cubicBezTo>
                  <a:cubicBezTo>
                    <a:pt x="212" y="106"/>
                    <a:pt x="219" y="106"/>
                    <a:pt x="222" y="106"/>
                  </a:cubicBezTo>
                  <a:cubicBezTo>
                    <a:pt x="237" y="107"/>
                    <a:pt x="248" y="120"/>
                    <a:pt x="248" y="135"/>
                  </a:cubicBezTo>
                  <a:cubicBezTo>
                    <a:pt x="246" y="301"/>
                    <a:pt x="246" y="301"/>
                    <a:pt x="246" y="301"/>
                  </a:cubicBezTo>
                  <a:cubicBezTo>
                    <a:pt x="245" y="337"/>
                    <a:pt x="219" y="365"/>
                    <a:pt x="186" y="365"/>
                  </a:cubicBezTo>
                  <a:close/>
                  <a:moveTo>
                    <a:pt x="98" y="7"/>
                  </a:moveTo>
                  <a:cubicBezTo>
                    <a:pt x="98" y="66"/>
                    <a:pt x="98" y="66"/>
                    <a:pt x="98" y="66"/>
                  </a:cubicBezTo>
                  <a:cubicBezTo>
                    <a:pt x="98" y="75"/>
                    <a:pt x="92" y="83"/>
                    <a:pt x="86" y="87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57" y="106"/>
                    <a:pt x="43" y="113"/>
                    <a:pt x="37" y="113"/>
                  </a:cubicBezTo>
                  <a:cubicBezTo>
                    <a:pt x="36" y="113"/>
                    <a:pt x="28" y="113"/>
                    <a:pt x="27" y="113"/>
                  </a:cubicBezTo>
                  <a:cubicBezTo>
                    <a:pt x="16" y="114"/>
                    <a:pt x="7" y="123"/>
                    <a:pt x="7" y="134"/>
                  </a:cubicBezTo>
                  <a:cubicBezTo>
                    <a:pt x="9" y="301"/>
                    <a:pt x="9" y="301"/>
                    <a:pt x="9" y="301"/>
                  </a:cubicBezTo>
                  <a:cubicBezTo>
                    <a:pt x="10" y="333"/>
                    <a:pt x="34" y="358"/>
                    <a:pt x="62" y="358"/>
                  </a:cubicBezTo>
                  <a:cubicBezTo>
                    <a:pt x="186" y="358"/>
                    <a:pt x="186" y="358"/>
                    <a:pt x="186" y="358"/>
                  </a:cubicBezTo>
                  <a:cubicBezTo>
                    <a:pt x="215" y="358"/>
                    <a:pt x="238" y="333"/>
                    <a:pt x="239" y="301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41" y="123"/>
                    <a:pt x="232" y="114"/>
                    <a:pt x="221" y="113"/>
                  </a:cubicBezTo>
                  <a:cubicBezTo>
                    <a:pt x="218" y="113"/>
                    <a:pt x="212" y="113"/>
                    <a:pt x="211" y="113"/>
                  </a:cubicBezTo>
                  <a:cubicBezTo>
                    <a:pt x="201" y="113"/>
                    <a:pt x="162" y="87"/>
                    <a:pt x="162" y="87"/>
                  </a:cubicBezTo>
                  <a:cubicBezTo>
                    <a:pt x="158" y="84"/>
                    <a:pt x="150" y="76"/>
                    <a:pt x="150" y="66"/>
                  </a:cubicBezTo>
                  <a:cubicBezTo>
                    <a:pt x="150" y="7"/>
                    <a:pt x="150" y="7"/>
                    <a:pt x="150" y="7"/>
                  </a:cubicBezTo>
                  <a:lnTo>
                    <a:pt x="98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08">
              <a:extLst>
                <a:ext uri="{FF2B5EF4-FFF2-40B4-BE49-F238E27FC236}">
                  <a16:creationId xmlns:a16="http://schemas.microsoft.com/office/drawing/2014/main" xmlns="" id="{EDBEC2B0-4155-43C3-85B8-852103787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8706" y="1208556"/>
              <a:ext cx="110422" cy="1077815"/>
            </a:xfrm>
            <a:custGeom>
              <a:avLst/>
              <a:gdLst>
                <a:gd name="T0" fmla="*/ 26 w 26"/>
                <a:gd name="T1" fmla="*/ 254 h 254"/>
                <a:gd name="T2" fmla="*/ 0 w 26"/>
                <a:gd name="T3" fmla="*/ 254 h 254"/>
                <a:gd name="T4" fmla="*/ 0 w 26"/>
                <a:gd name="T5" fmla="*/ 0 h 254"/>
                <a:gd name="T6" fmla="*/ 0 w 26"/>
                <a:gd name="T7" fmla="*/ 0 h 254"/>
                <a:gd name="T8" fmla="*/ 26 w 26"/>
                <a:gd name="T9" fmla="*/ 26 h 254"/>
                <a:gd name="T10" fmla="*/ 26 w 26"/>
                <a:gd name="T11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54">
                  <a:moveTo>
                    <a:pt x="26" y="254"/>
                  </a:moveTo>
                  <a:cubicBezTo>
                    <a:pt x="0" y="254"/>
                    <a:pt x="0" y="254"/>
                    <a:pt x="0" y="2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26" y="12"/>
                    <a:pt x="26" y="26"/>
                  </a:cubicBezTo>
                  <a:lnTo>
                    <a:pt x="26" y="254"/>
                  </a:lnTo>
                  <a:close/>
                </a:path>
              </a:pathLst>
            </a:custGeom>
            <a:solidFill>
              <a:srgbClr val="C99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09">
              <a:extLst>
                <a:ext uri="{FF2B5EF4-FFF2-40B4-BE49-F238E27FC236}">
                  <a16:creationId xmlns:a16="http://schemas.microsoft.com/office/drawing/2014/main" xmlns="" id="{ACE101A0-13D6-444C-9D19-D6F55E1682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1903" y="1196554"/>
              <a:ext cx="144029" cy="1101820"/>
            </a:xfrm>
            <a:custGeom>
              <a:avLst/>
              <a:gdLst>
                <a:gd name="T0" fmla="*/ 30 w 34"/>
                <a:gd name="T1" fmla="*/ 260 h 260"/>
                <a:gd name="T2" fmla="*/ 4 w 34"/>
                <a:gd name="T3" fmla="*/ 260 h 260"/>
                <a:gd name="T4" fmla="*/ 0 w 34"/>
                <a:gd name="T5" fmla="*/ 257 h 260"/>
                <a:gd name="T6" fmla="*/ 0 w 34"/>
                <a:gd name="T7" fmla="*/ 3 h 260"/>
                <a:gd name="T8" fmla="*/ 4 w 34"/>
                <a:gd name="T9" fmla="*/ 0 h 260"/>
                <a:gd name="T10" fmla="*/ 34 w 34"/>
                <a:gd name="T11" fmla="*/ 29 h 260"/>
                <a:gd name="T12" fmla="*/ 34 w 34"/>
                <a:gd name="T13" fmla="*/ 257 h 260"/>
                <a:gd name="T14" fmla="*/ 30 w 34"/>
                <a:gd name="T15" fmla="*/ 260 h 260"/>
                <a:gd name="T16" fmla="*/ 8 w 34"/>
                <a:gd name="T17" fmla="*/ 253 h 260"/>
                <a:gd name="T18" fmla="*/ 27 w 34"/>
                <a:gd name="T19" fmla="*/ 253 h 260"/>
                <a:gd name="T20" fmla="*/ 27 w 34"/>
                <a:gd name="T21" fmla="*/ 29 h 260"/>
                <a:gd name="T22" fmla="*/ 8 w 34"/>
                <a:gd name="T23" fmla="*/ 7 h 260"/>
                <a:gd name="T24" fmla="*/ 8 w 34"/>
                <a:gd name="T25" fmla="*/ 253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60">
                  <a:moveTo>
                    <a:pt x="30" y="260"/>
                  </a:moveTo>
                  <a:cubicBezTo>
                    <a:pt x="4" y="260"/>
                    <a:pt x="4" y="260"/>
                    <a:pt x="4" y="260"/>
                  </a:cubicBezTo>
                  <a:cubicBezTo>
                    <a:pt x="2" y="260"/>
                    <a:pt x="0" y="259"/>
                    <a:pt x="0" y="25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1" y="0"/>
                    <a:pt x="34" y="13"/>
                    <a:pt x="34" y="29"/>
                  </a:cubicBezTo>
                  <a:cubicBezTo>
                    <a:pt x="34" y="257"/>
                    <a:pt x="34" y="257"/>
                    <a:pt x="34" y="257"/>
                  </a:cubicBezTo>
                  <a:cubicBezTo>
                    <a:pt x="34" y="259"/>
                    <a:pt x="32" y="260"/>
                    <a:pt x="30" y="260"/>
                  </a:cubicBezTo>
                  <a:close/>
                  <a:moveTo>
                    <a:pt x="8" y="253"/>
                  </a:moveTo>
                  <a:cubicBezTo>
                    <a:pt x="27" y="253"/>
                    <a:pt x="27" y="253"/>
                    <a:pt x="27" y="253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18"/>
                    <a:pt x="19" y="9"/>
                    <a:pt x="8" y="7"/>
                  </a:cubicBezTo>
                  <a:lnTo>
                    <a:pt x="8" y="2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10">
              <a:extLst>
                <a:ext uri="{FF2B5EF4-FFF2-40B4-BE49-F238E27FC236}">
                  <a16:creationId xmlns:a16="http://schemas.microsoft.com/office/drawing/2014/main" xmlns="" id="{9B9C759C-AB2C-4A76-AA75-9A18F42C1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042" y="728460"/>
              <a:ext cx="691338" cy="679336"/>
            </a:xfrm>
            <a:custGeom>
              <a:avLst/>
              <a:gdLst>
                <a:gd name="T0" fmla="*/ 158 w 163"/>
                <a:gd name="T1" fmla="*/ 38 h 160"/>
                <a:gd name="T2" fmla="*/ 156 w 163"/>
                <a:gd name="T3" fmla="*/ 30 h 160"/>
                <a:gd name="T4" fmla="*/ 129 w 163"/>
                <a:gd name="T5" fmla="*/ 5 h 160"/>
                <a:gd name="T6" fmla="*/ 89 w 163"/>
                <a:gd name="T7" fmla="*/ 0 h 160"/>
                <a:gd name="T8" fmla="*/ 27 w 163"/>
                <a:gd name="T9" fmla="*/ 20 h 160"/>
                <a:gd name="T10" fmla="*/ 21 w 163"/>
                <a:gd name="T11" fmla="*/ 45 h 160"/>
                <a:gd name="T12" fmla="*/ 22 w 163"/>
                <a:gd name="T13" fmla="*/ 69 h 160"/>
                <a:gd name="T14" fmla="*/ 2 w 163"/>
                <a:gd name="T15" fmla="*/ 98 h 160"/>
                <a:gd name="T16" fmla="*/ 6 w 163"/>
                <a:gd name="T17" fmla="*/ 108 h 160"/>
                <a:gd name="T18" fmla="*/ 12 w 163"/>
                <a:gd name="T19" fmla="*/ 108 h 160"/>
                <a:gd name="T20" fmla="*/ 17 w 163"/>
                <a:gd name="T21" fmla="*/ 113 h 160"/>
                <a:gd name="T22" fmla="*/ 17 w 163"/>
                <a:gd name="T23" fmla="*/ 128 h 160"/>
                <a:gd name="T24" fmla="*/ 16 w 163"/>
                <a:gd name="T25" fmla="*/ 151 h 160"/>
                <a:gd name="T26" fmla="*/ 36 w 163"/>
                <a:gd name="T27" fmla="*/ 158 h 160"/>
                <a:gd name="T28" fmla="*/ 76 w 163"/>
                <a:gd name="T29" fmla="*/ 146 h 160"/>
                <a:gd name="T30" fmla="*/ 91 w 163"/>
                <a:gd name="T31" fmla="*/ 132 h 160"/>
                <a:gd name="T32" fmla="*/ 95 w 163"/>
                <a:gd name="T33" fmla="*/ 116 h 160"/>
                <a:gd name="T34" fmla="*/ 100 w 163"/>
                <a:gd name="T35" fmla="*/ 112 h 160"/>
                <a:gd name="T36" fmla="*/ 133 w 163"/>
                <a:gd name="T37" fmla="*/ 112 h 160"/>
                <a:gd name="T38" fmla="*/ 156 w 163"/>
                <a:gd name="T39" fmla="*/ 96 h 160"/>
                <a:gd name="T40" fmla="*/ 157 w 163"/>
                <a:gd name="T41" fmla="*/ 93 h 160"/>
                <a:gd name="T42" fmla="*/ 158 w 163"/>
                <a:gd name="T43" fmla="*/ 3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3" h="160">
                  <a:moveTo>
                    <a:pt x="158" y="38"/>
                  </a:moveTo>
                  <a:cubicBezTo>
                    <a:pt x="156" y="30"/>
                    <a:pt x="156" y="30"/>
                    <a:pt x="156" y="30"/>
                  </a:cubicBezTo>
                  <a:cubicBezTo>
                    <a:pt x="152" y="17"/>
                    <a:pt x="142" y="8"/>
                    <a:pt x="129" y="5"/>
                  </a:cubicBezTo>
                  <a:cubicBezTo>
                    <a:pt x="118" y="2"/>
                    <a:pt x="105" y="0"/>
                    <a:pt x="89" y="0"/>
                  </a:cubicBezTo>
                  <a:cubicBezTo>
                    <a:pt x="55" y="0"/>
                    <a:pt x="35" y="7"/>
                    <a:pt x="27" y="20"/>
                  </a:cubicBezTo>
                  <a:cubicBezTo>
                    <a:pt x="24" y="25"/>
                    <a:pt x="21" y="39"/>
                    <a:pt x="21" y="45"/>
                  </a:cubicBezTo>
                  <a:cubicBezTo>
                    <a:pt x="21" y="56"/>
                    <a:pt x="27" y="62"/>
                    <a:pt x="22" y="69"/>
                  </a:cubicBezTo>
                  <a:cubicBezTo>
                    <a:pt x="19" y="74"/>
                    <a:pt x="4" y="95"/>
                    <a:pt x="2" y="98"/>
                  </a:cubicBezTo>
                  <a:cubicBezTo>
                    <a:pt x="1" y="100"/>
                    <a:pt x="0" y="108"/>
                    <a:pt x="6" y="108"/>
                  </a:cubicBezTo>
                  <a:cubicBezTo>
                    <a:pt x="11" y="108"/>
                    <a:pt x="12" y="108"/>
                    <a:pt x="12" y="108"/>
                  </a:cubicBezTo>
                  <a:cubicBezTo>
                    <a:pt x="15" y="108"/>
                    <a:pt x="17" y="110"/>
                    <a:pt x="17" y="113"/>
                  </a:cubicBezTo>
                  <a:cubicBezTo>
                    <a:pt x="17" y="113"/>
                    <a:pt x="18" y="120"/>
                    <a:pt x="17" y="128"/>
                  </a:cubicBezTo>
                  <a:cubicBezTo>
                    <a:pt x="16" y="137"/>
                    <a:pt x="14" y="144"/>
                    <a:pt x="16" y="151"/>
                  </a:cubicBezTo>
                  <a:cubicBezTo>
                    <a:pt x="19" y="159"/>
                    <a:pt x="25" y="160"/>
                    <a:pt x="36" y="158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83" y="144"/>
                    <a:pt x="89" y="139"/>
                    <a:pt x="91" y="132"/>
                  </a:cubicBezTo>
                  <a:cubicBezTo>
                    <a:pt x="95" y="116"/>
                    <a:pt x="95" y="116"/>
                    <a:pt x="95" y="116"/>
                  </a:cubicBezTo>
                  <a:cubicBezTo>
                    <a:pt x="96" y="114"/>
                    <a:pt x="98" y="112"/>
                    <a:pt x="100" y="112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43" y="112"/>
                    <a:pt x="152" y="106"/>
                    <a:pt x="156" y="96"/>
                  </a:cubicBezTo>
                  <a:cubicBezTo>
                    <a:pt x="157" y="93"/>
                    <a:pt x="157" y="93"/>
                    <a:pt x="157" y="93"/>
                  </a:cubicBezTo>
                  <a:cubicBezTo>
                    <a:pt x="163" y="75"/>
                    <a:pt x="163" y="56"/>
                    <a:pt x="158" y="38"/>
                  </a:cubicBezTo>
                  <a:close/>
                </a:path>
              </a:pathLst>
            </a:custGeom>
            <a:solidFill>
              <a:srgbClr val="F2E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11">
              <a:extLst>
                <a:ext uri="{FF2B5EF4-FFF2-40B4-BE49-F238E27FC236}">
                  <a16:creationId xmlns:a16="http://schemas.microsoft.com/office/drawing/2014/main" xmlns="" id="{B4642303-BB86-44AD-B238-02E56B1A1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0239" y="716458"/>
              <a:ext cx="724945" cy="703340"/>
            </a:xfrm>
            <a:custGeom>
              <a:avLst/>
              <a:gdLst>
                <a:gd name="T0" fmla="*/ 31 w 171"/>
                <a:gd name="T1" fmla="*/ 166 h 166"/>
                <a:gd name="T2" fmla="*/ 17 w 171"/>
                <a:gd name="T3" fmla="*/ 155 h 166"/>
                <a:gd name="T4" fmla="*/ 17 w 171"/>
                <a:gd name="T5" fmla="*/ 137 h 166"/>
                <a:gd name="T6" fmla="*/ 17 w 171"/>
                <a:gd name="T7" fmla="*/ 130 h 166"/>
                <a:gd name="T8" fmla="*/ 18 w 171"/>
                <a:gd name="T9" fmla="*/ 116 h 166"/>
                <a:gd name="T10" fmla="*/ 16 w 171"/>
                <a:gd name="T11" fmla="*/ 114 h 166"/>
                <a:gd name="T12" fmla="*/ 10 w 171"/>
                <a:gd name="T13" fmla="*/ 114 h 166"/>
                <a:gd name="T14" fmla="*/ 3 w 171"/>
                <a:gd name="T15" fmla="*/ 110 h 166"/>
                <a:gd name="T16" fmla="*/ 3 w 171"/>
                <a:gd name="T17" fmla="*/ 99 h 166"/>
                <a:gd name="T18" fmla="*/ 13 w 171"/>
                <a:gd name="T19" fmla="*/ 85 h 166"/>
                <a:gd name="T20" fmla="*/ 23 w 171"/>
                <a:gd name="T21" fmla="*/ 70 h 166"/>
                <a:gd name="T22" fmla="*/ 23 w 171"/>
                <a:gd name="T23" fmla="*/ 60 h 166"/>
                <a:gd name="T24" fmla="*/ 22 w 171"/>
                <a:gd name="T25" fmla="*/ 48 h 166"/>
                <a:gd name="T26" fmla="*/ 28 w 171"/>
                <a:gd name="T27" fmla="*/ 21 h 166"/>
                <a:gd name="T28" fmla="*/ 93 w 171"/>
                <a:gd name="T29" fmla="*/ 0 h 166"/>
                <a:gd name="T30" fmla="*/ 134 w 171"/>
                <a:gd name="T31" fmla="*/ 4 h 166"/>
                <a:gd name="T32" fmla="*/ 163 w 171"/>
                <a:gd name="T33" fmla="*/ 32 h 166"/>
                <a:gd name="T34" fmla="*/ 165 w 171"/>
                <a:gd name="T35" fmla="*/ 40 h 166"/>
                <a:gd name="T36" fmla="*/ 164 w 171"/>
                <a:gd name="T37" fmla="*/ 97 h 166"/>
                <a:gd name="T38" fmla="*/ 163 w 171"/>
                <a:gd name="T39" fmla="*/ 100 h 166"/>
                <a:gd name="T40" fmla="*/ 137 w 171"/>
                <a:gd name="T41" fmla="*/ 119 h 166"/>
                <a:gd name="T42" fmla="*/ 104 w 171"/>
                <a:gd name="T43" fmla="*/ 119 h 166"/>
                <a:gd name="T44" fmla="*/ 103 w 171"/>
                <a:gd name="T45" fmla="*/ 120 h 166"/>
                <a:gd name="T46" fmla="*/ 98 w 171"/>
                <a:gd name="T47" fmla="*/ 135 h 166"/>
                <a:gd name="T48" fmla="*/ 81 w 171"/>
                <a:gd name="T49" fmla="*/ 152 h 166"/>
                <a:gd name="T50" fmla="*/ 41 w 171"/>
                <a:gd name="T51" fmla="*/ 164 h 166"/>
                <a:gd name="T52" fmla="*/ 31 w 171"/>
                <a:gd name="T53" fmla="*/ 166 h 166"/>
                <a:gd name="T54" fmla="*/ 93 w 171"/>
                <a:gd name="T55" fmla="*/ 7 h 166"/>
                <a:gd name="T56" fmla="*/ 34 w 171"/>
                <a:gd name="T57" fmla="*/ 25 h 166"/>
                <a:gd name="T58" fmla="*/ 29 w 171"/>
                <a:gd name="T59" fmla="*/ 48 h 166"/>
                <a:gd name="T60" fmla="*/ 30 w 171"/>
                <a:gd name="T61" fmla="*/ 58 h 166"/>
                <a:gd name="T62" fmla="*/ 29 w 171"/>
                <a:gd name="T63" fmla="*/ 74 h 166"/>
                <a:gd name="T64" fmla="*/ 18 w 171"/>
                <a:gd name="T65" fmla="*/ 89 h 166"/>
                <a:gd name="T66" fmla="*/ 9 w 171"/>
                <a:gd name="T67" fmla="*/ 102 h 166"/>
                <a:gd name="T68" fmla="*/ 9 w 171"/>
                <a:gd name="T69" fmla="*/ 106 h 166"/>
                <a:gd name="T70" fmla="*/ 10 w 171"/>
                <a:gd name="T71" fmla="*/ 107 h 166"/>
                <a:gd name="T72" fmla="*/ 16 w 171"/>
                <a:gd name="T73" fmla="*/ 107 h 166"/>
                <a:gd name="T74" fmla="*/ 25 w 171"/>
                <a:gd name="T75" fmla="*/ 116 h 166"/>
                <a:gd name="T76" fmla="*/ 25 w 171"/>
                <a:gd name="T77" fmla="*/ 131 h 166"/>
                <a:gd name="T78" fmla="*/ 24 w 171"/>
                <a:gd name="T79" fmla="*/ 138 h 166"/>
                <a:gd name="T80" fmla="*/ 24 w 171"/>
                <a:gd name="T81" fmla="*/ 153 h 166"/>
                <a:gd name="T82" fmla="*/ 31 w 171"/>
                <a:gd name="T83" fmla="*/ 158 h 166"/>
                <a:gd name="T84" fmla="*/ 39 w 171"/>
                <a:gd name="T85" fmla="*/ 157 h 166"/>
                <a:gd name="T86" fmla="*/ 79 w 171"/>
                <a:gd name="T87" fmla="*/ 146 h 166"/>
                <a:gd name="T88" fmla="*/ 91 w 171"/>
                <a:gd name="T89" fmla="*/ 134 h 166"/>
                <a:gd name="T90" fmla="*/ 96 w 171"/>
                <a:gd name="T91" fmla="*/ 118 h 166"/>
                <a:gd name="T92" fmla="*/ 104 w 171"/>
                <a:gd name="T93" fmla="*/ 112 h 166"/>
                <a:gd name="T94" fmla="*/ 137 w 171"/>
                <a:gd name="T95" fmla="*/ 112 h 166"/>
                <a:gd name="T96" fmla="*/ 156 w 171"/>
                <a:gd name="T97" fmla="*/ 98 h 166"/>
                <a:gd name="T98" fmla="*/ 157 w 171"/>
                <a:gd name="T99" fmla="*/ 95 h 166"/>
                <a:gd name="T100" fmla="*/ 158 w 171"/>
                <a:gd name="T101" fmla="*/ 42 h 166"/>
                <a:gd name="T102" fmla="*/ 156 w 171"/>
                <a:gd name="T103" fmla="*/ 34 h 166"/>
                <a:gd name="T104" fmla="*/ 132 w 171"/>
                <a:gd name="T105" fmla="*/ 11 h 166"/>
                <a:gd name="T106" fmla="*/ 93 w 171"/>
                <a:gd name="T107" fmla="*/ 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1" h="166">
                  <a:moveTo>
                    <a:pt x="31" y="166"/>
                  </a:moveTo>
                  <a:cubicBezTo>
                    <a:pt x="22" y="166"/>
                    <a:pt x="18" y="160"/>
                    <a:pt x="17" y="155"/>
                  </a:cubicBezTo>
                  <a:cubicBezTo>
                    <a:pt x="15" y="149"/>
                    <a:pt x="16" y="143"/>
                    <a:pt x="17" y="137"/>
                  </a:cubicBezTo>
                  <a:cubicBezTo>
                    <a:pt x="17" y="135"/>
                    <a:pt x="17" y="133"/>
                    <a:pt x="17" y="130"/>
                  </a:cubicBezTo>
                  <a:cubicBezTo>
                    <a:pt x="18" y="123"/>
                    <a:pt x="18" y="116"/>
                    <a:pt x="18" y="116"/>
                  </a:cubicBezTo>
                  <a:cubicBezTo>
                    <a:pt x="18" y="115"/>
                    <a:pt x="17" y="114"/>
                    <a:pt x="16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7" y="114"/>
                    <a:pt x="4" y="113"/>
                    <a:pt x="3" y="110"/>
                  </a:cubicBezTo>
                  <a:cubicBezTo>
                    <a:pt x="0" y="106"/>
                    <a:pt x="2" y="101"/>
                    <a:pt x="3" y="99"/>
                  </a:cubicBezTo>
                  <a:cubicBezTo>
                    <a:pt x="4" y="97"/>
                    <a:pt x="7" y="93"/>
                    <a:pt x="13" y="85"/>
                  </a:cubicBezTo>
                  <a:cubicBezTo>
                    <a:pt x="17" y="79"/>
                    <a:pt x="21" y="72"/>
                    <a:pt x="23" y="70"/>
                  </a:cubicBezTo>
                  <a:cubicBezTo>
                    <a:pt x="25" y="67"/>
                    <a:pt x="24" y="65"/>
                    <a:pt x="23" y="60"/>
                  </a:cubicBezTo>
                  <a:cubicBezTo>
                    <a:pt x="23" y="57"/>
                    <a:pt x="22" y="53"/>
                    <a:pt x="22" y="48"/>
                  </a:cubicBezTo>
                  <a:cubicBezTo>
                    <a:pt x="22" y="41"/>
                    <a:pt x="25" y="27"/>
                    <a:pt x="28" y="21"/>
                  </a:cubicBezTo>
                  <a:cubicBezTo>
                    <a:pt x="37" y="7"/>
                    <a:pt x="58" y="0"/>
                    <a:pt x="93" y="0"/>
                  </a:cubicBezTo>
                  <a:cubicBezTo>
                    <a:pt x="107" y="0"/>
                    <a:pt x="120" y="1"/>
                    <a:pt x="134" y="4"/>
                  </a:cubicBezTo>
                  <a:cubicBezTo>
                    <a:pt x="148" y="7"/>
                    <a:pt x="159" y="18"/>
                    <a:pt x="163" y="32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71" y="58"/>
                    <a:pt x="170" y="78"/>
                    <a:pt x="164" y="97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59" y="111"/>
                    <a:pt x="148" y="119"/>
                    <a:pt x="137" y="119"/>
                  </a:cubicBezTo>
                  <a:cubicBezTo>
                    <a:pt x="104" y="119"/>
                    <a:pt x="104" y="119"/>
                    <a:pt x="104" y="119"/>
                  </a:cubicBezTo>
                  <a:cubicBezTo>
                    <a:pt x="104" y="119"/>
                    <a:pt x="103" y="119"/>
                    <a:pt x="103" y="120"/>
                  </a:cubicBezTo>
                  <a:cubicBezTo>
                    <a:pt x="98" y="135"/>
                    <a:pt x="98" y="135"/>
                    <a:pt x="98" y="135"/>
                  </a:cubicBezTo>
                  <a:cubicBezTo>
                    <a:pt x="96" y="144"/>
                    <a:pt x="89" y="150"/>
                    <a:pt x="81" y="152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37" y="165"/>
                    <a:pt x="34" y="166"/>
                    <a:pt x="31" y="166"/>
                  </a:cubicBezTo>
                  <a:close/>
                  <a:moveTo>
                    <a:pt x="93" y="7"/>
                  </a:moveTo>
                  <a:cubicBezTo>
                    <a:pt x="61" y="7"/>
                    <a:pt x="42" y="13"/>
                    <a:pt x="34" y="25"/>
                  </a:cubicBezTo>
                  <a:cubicBezTo>
                    <a:pt x="32" y="29"/>
                    <a:pt x="29" y="42"/>
                    <a:pt x="29" y="48"/>
                  </a:cubicBezTo>
                  <a:cubicBezTo>
                    <a:pt x="29" y="52"/>
                    <a:pt x="30" y="55"/>
                    <a:pt x="30" y="58"/>
                  </a:cubicBezTo>
                  <a:cubicBezTo>
                    <a:pt x="32" y="64"/>
                    <a:pt x="33" y="68"/>
                    <a:pt x="29" y="74"/>
                  </a:cubicBezTo>
                  <a:cubicBezTo>
                    <a:pt x="27" y="77"/>
                    <a:pt x="23" y="83"/>
                    <a:pt x="18" y="89"/>
                  </a:cubicBezTo>
                  <a:cubicBezTo>
                    <a:pt x="14" y="95"/>
                    <a:pt x="10" y="101"/>
                    <a:pt x="9" y="102"/>
                  </a:cubicBezTo>
                  <a:cubicBezTo>
                    <a:pt x="9" y="103"/>
                    <a:pt x="8" y="105"/>
                    <a:pt x="9" y="106"/>
                  </a:cubicBezTo>
                  <a:cubicBezTo>
                    <a:pt x="9" y="107"/>
                    <a:pt x="9" y="107"/>
                    <a:pt x="10" y="107"/>
                  </a:cubicBezTo>
                  <a:cubicBezTo>
                    <a:pt x="16" y="107"/>
                    <a:pt x="16" y="107"/>
                    <a:pt x="16" y="107"/>
                  </a:cubicBezTo>
                  <a:cubicBezTo>
                    <a:pt x="21" y="107"/>
                    <a:pt x="25" y="111"/>
                    <a:pt x="25" y="116"/>
                  </a:cubicBezTo>
                  <a:cubicBezTo>
                    <a:pt x="25" y="116"/>
                    <a:pt x="25" y="123"/>
                    <a:pt x="25" y="131"/>
                  </a:cubicBezTo>
                  <a:cubicBezTo>
                    <a:pt x="24" y="133"/>
                    <a:pt x="24" y="136"/>
                    <a:pt x="24" y="138"/>
                  </a:cubicBezTo>
                  <a:cubicBezTo>
                    <a:pt x="23" y="144"/>
                    <a:pt x="22" y="149"/>
                    <a:pt x="24" y="153"/>
                  </a:cubicBezTo>
                  <a:cubicBezTo>
                    <a:pt x="25" y="157"/>
                    <a:pt x="27" y="158"/>
                    <a:pt x="31" y="158"/>
                  </a:cubicBezTo>
                  <a:cubicBezTo>
                    <a:pt x="33" y="158"/>
                    <a:pt x="36" y="158"/>
                    <a:pt x="39" y="157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85" y="144"/>
                    <a:pt x="90" y="139"/>
                    <a:pt x="91" y="134"/>
                  </a:cubicBezTo>
                  <a:cubicBezTo>
                    <a:pt x="96" y="118"/>
                    <a:pt x="96" y="118"/>
                    <a:pt x="96" y="118"/>
                  </a:cubicBezTo>
                  <a:cubicBezTo>
                    <a:pt x="97" y="114"/>
                    <a:pt x="100" y="112"/>
                    <a:pt x="104" y="112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45" y="112"/>
                    <a:pt x="153" y="106"/>
                    <a:pt x="156" y="98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63" y="77"/>
                    <a:pt x="164" y="59"/>
                    <a:pt x="158" y="42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3" y="22"/>
                    <a:pt x="144" y="14"/>
                    <a:pt x="132" y="11"/>
                  </a:cubicBezTo>
                  <a:cubicBezTo>
                    <a:pt x="119" y="8"/>
                    <a:pt x="106" y="7"/>
                    <a:pt x="93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212">
              <a:extLst>
                <a:ext uri="{FF2B5EF4-FFF2-40B4-BE49-F238E27FC236}">
                  <a16:creationId xmlns:a16="http://schemas.microsoft.com/office/drawing/2014/main" xmlns="" id="{66CDCCD8-50DF-4C66-81D7-156BDB6E1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268" y="958906"/>
              <a:ext cx="88818" cy="1056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3">
              <a:extLst>
                <a:ext uri="{FF2B5EF4-FFF2-40B4-BE49-F238E27FC236}">
                  <a16:creationId xmlns:a16="http://schemas.microsoft.com/office/drawing/2014/main" xmlns="" id="{292930D0-7F4D-4B2E-B56B-C17605F4BA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2265" y="944503"/>
              <a:ext cx="117624" cy="136827"/>
            </a:xfrm>
            <a:custGeom>
              <a:avLst/>
              <a:gdLst>
                <a:gd name="T0" fmla="*/ 14 w 28"/>
                <a:gd name="T1" fmla="*/ 32 h 32"/>
                <a:gd name="T2" fmla="*/ 0 w 28"/>
                <a:gd name="T3" fmla="*/ 16 h 32"/>
                <a:gd name="T4" fmla="*/ 14 w 28"/>
                <a:gd name="T5" fmla="*/ 0 h 32"/>
                <a:gd name="T6" fmla="*/ 28 w 28"/>
                <a:gd name="T7" fmla="*/ 16 h 32"/>
                <a:gd name="T8" fmla="*/ 14 w 28"/>
                <a:gd name="T9" fmla="*/ 32 h 32"/>
                <a:gd name="T10" fmla="*/ 14 w 28"/>
                <a:gd name="T11" fmla="*/ 7 h 32"/>
                <a:gd name="T12" fmla="*/ 7 w 28"/>
                <a:gd name="T13" fmla="*/ 16 h 32"/>
                <a:gd name="T14" fmla="*/ 14 w 28"/>
                <a:gd name="T15" fmla="*/ 24 h 32"/>
                <a:gd name="T16" fmla="*/ 21 w 28"/>
                <a:gd name="T17" fmla="*/ 16 h 32"/>
                <a:gd name="T18" fmla="*/ 14 w 28"/>
                <a:gd name="T19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2">
                  <a:moveTo>
                    <a:pt x="14" y="32"/>
                  </a:moveTo>
                  <a:cubicBezTo>
                    <a:pt x="6" y="32"/>
                    <a:pt x="0" y="24"/>
                    <a:pt x="0" y="16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2" y="0"/>
                    <a:pt x="28" y="7"/>
                    <a:pt x="28" y="16"/>
                  </a:cubicBezTo>
                  <a:cubicBezTo>
                    <a:pt x="28" y="24"/>
                    <a:pt x="22" y="32"/>
                    <a:pt x="14" y="32"/>
                  </a:cubicBezTo>
                  <a:close/>
                  <a:moveTo>
                    <a:pt x="14" y="7"/>
                  </a:moveTo>
                  <a:cubicBezTo>
                    <a:pt x="10" y="7"/>
                    <a:pt x="7" y="11"/>
                    <a:pt x="7" y="16"/>
                  </a:cubicBezTo>
                  <a:cubicBezTo>
                    <a:pt x="7" y="20"/>
                    <a:pt x="10" y="24"/>
                    <a:pt x="14" y="24"/>
                  </a:cubicBezTo>
                  <a:cubicBezTo>
                    <a:pt x="18" y="24"/>
                    <a:pt x="21" y="20"/>
                    <a:pt x="21" y="16"/>
                  </a:cubicBezTo>
                  <a:cubicBezTo>
                    <a:pt x="21" y="11"/>
                    <a:pt x="18" y="7"/>
                    <a:pt x="1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214">
              <a:extLst>
                <a:ext uri="{FF2B5EF4-FFF2-40B4-BE49-F238E27FC236}">
                  <a16:creationId xmlns:a16="http://schemas.microsoft.com/office/drawing/2014/main" xmlns="" id="{37C06DDF-A783-4AFB-B8F3-12E238C12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268" y="982911"/>
              <a:ext cx="50410" cy="5521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5">
              <a:extLst>
                <a:ext uri="{FF2B5EF4-FFF2-40B4-BE49-F238E27FC236}">
                  <a16:creationId xmlns:a16="http://schemas.microsoft.com/office/drawing/2014/main" xmlns="" id="{D0348377-D4B2-4408-9D30-9833B7161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265" y="1179750"/>
              <a:ext cx="228046" cy="156031"/>
            </a:xfrm>
            <a:custGeom>
              <a:avLst/>
              <a:gdLst>
                <a:gd name="T0" fmla="*/ 51 w 54"/>
                <a:gd name="T1" fmla="*/ 18 h 37"/>
                <a:gd name="T2" fmla="*/ 49 w 54"/>
                <a:gd name="T3" fmla="*/ 28 h 37"/>
                <a:gd name="T4" fmla="*/ 23 w 54"/>
                <a:gd name="T5" fmla="*/ 36 h 37"/>
                <a:gd name="T6" fmla="*/ 4 w 54"/>
                <a:gd name="T7" fmla="*/ 35 h 37"/>
                <a:gd name="T8" fmla="*/ 0 w 54"/>
                <a:gd name="T9" fmla="*/ 28 h 37"/>
                <a:gd name="T10" fmla="*/ 1 w 54"/>
                <a:gd name="T11" fmla="*/ 8 h 37"/>
                <a:gd name="T12" fmla="*/ 6 w 54"/>
                <a:gd name="T13" fmla="*/ 2 h 37"/>
                <a:gd name="T14" fmla="*/ 21 w 54"/>
                <a:gd name="T15" fmla="*/ 0 h 37"/>
                <a:gd name="T16" fmla="*/ 32 w 54"/>
                <a:gd name="T17" fmla="*/ 1 h 37"/>
                <a:gd name="T18" fmla="*/ 48 w 54"/>
                <a:gd name="T19" fmla="*/ 14 h 37"/>
                <a:gd name="T20" fmla="*/ 51 w 54"/>
                <a:gd name="T21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37">
                  <a:moveTo>
                    <a:pt x="51" y="18"/>
                  </a:moveTo>
                  <a:cubicBezTo>
                    <a:pt x="54" y="23"/>
                    <a:pt x="53" y="27"/>
                    <a:pt x="49" y="28"/>
                  </a:cubicBezTo>
                  <a:cubicBezTo>
                    <a:pt x="42" y="30"/>
                    <a:pt x="33" y="34"/>
                    <a:pt x="23" y="36"/>
                  </a:cubicBezTo>
                  <a:cubicBezTo>
                    <a:pt x="14" y="37"/>
                    <a:pt x="8" y="36"/>
                    <a:pt x="4" y="35"/>
                  </a:cubicBezTo>
                  <a:cubicBezTo>
                    <a:pt x="1" y="34"/>
                    <a:pt x="0" y="31"/>
                    <a:pt x="0" y="28"/>
                  </a:cubicBezTo>
                  <a:cubicBezTo>
                    <a:pt x="0" y="28"/>
                    <a:pt x="1" y="17"/>
                    <a:pt x="1" y="8"/>
                  </a:cubicBezTo>
                  <a:cubicBezTo>
                    <a:pt x="1" y="4"/>
                    <a:pt x="3" y="2"/>
                    <a:pt x="6" y="2"/>
                  </a:cubicBezTo>
                  <a:cubicBezTo>
                    <a:pt x="9" y="1"/>
                    <a:pt x="15" y="0"/>
                    <a:pt x="21" y="0"/>
                  </a:cubicBezTo>
                  <a:cubicBezTo>
                    <a:pt x="25" y="0"/>
                    <a:pt x="29" y="0"/>
                    <a:pt x="32" y="1"/>
                  </a:cubicBezTo>
                  <a:cubicBezTo>
                    <a:pt x="39" y="3"/>
                    <a:pt x="44" y="7"/>
                    <a:pt x="48" y="14"/>
                  </a:cubicBezTo>
                  <a:lnTo>
                    <a:pt x="51" y="18"/>
                  </a:lnTo>
                  <a:close/>
                </a:path>
              </a:pathLst>
            </a:custGeom>
            <a:solidFill>
              <a:srgbClr val="F9B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16">
              <a:extLst>
                <a:ext uri="{FF2B5EF4-FFF2-40B4-BE49-F238E27FC236}">
                  <a16:creationId xmlns:a16="http://schemas.microsoft.com/office/drawing/2014/main" xmlns="" id="{51869350-7291-4A42-9924-76D0572BF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5462" y="1160546"/>
              <a:ext cx="256851" cy="187237"/>
            </a:xfrm>
            <a:custGeom>
              <a:avLst/>
              <a:gdLst>
                <a:gd name="T0" fmla="*/ 18 w 61"/>
                <a:gd name="T1" fmla="*/ 44 h 44"/>
                <a:gd name="T2" fmla="*/ 7 w 61"/>
                <a:gd name="T3" fmla="*/ 43 h 44"/>
                <a:gd name="T4" fmla="*/ 1 w 61"/>
                <a:gd name="T5" fmla="*/ 31 h 44"/>
                <a:gd name="T6" fmla="*/ 1 w 61"/>
                <a:gd name="T7" fmla="*/ 13 h 44"/>
                <a:gd name="T8" fmla="*/ 9 w 61"/>
                <a:gd name="T9" fmla="*/ 2 h 44"/>
                <a:gd name="T10" fmla="*/ 25 w 61"/>
                <a:gd name="T11" fmla="*/ 0 h 44"/>
                <a:gd name="T12" fmla="*/ 26 w 61"/>
                <a:gd name="T13" fmla="*/ 0 h 44"/>
                <a:gd name="T14" fmla="*/ 37 w 61"/>
                <a:gd name="T15" fmla="*/ 2 h 44"/>
                <a:gd name="T16" fmla="*/ 55 w 61"/>
                <a:gd name="T17" fmla="*/ 16 h 44"/>
                <a:gd name="T18" fmla="*/ 58 w 61"/>
                <a:gd name="T19" fmla="*/ 20 h 44"/>
                <a:gd name="T20" fmla="*/ 59 w 61"/>
                <a:gd name="T21" fmla="*/ 31 h 44"/>
                <a:gd name="T22" fmla="*/ 54 w 61"/>
                <a:gd name="T23" fmla="*/ 36 h 44"/>
                <a:gd name="T24" fmla="*/ 48 w 61"/>
                <a:gd name="T25" fmla="*/ 38 h 44"/>
                <a:gd name="T26" fmla="*/ 27 w 61"/>
                <a:gd name="T27" fmla="*/ 43 h 44"/>
                <a:gd name="T28" fmla="*/ 18 w 61"/>
                <a:gd name="T29" fmla="*/ 44 h 44"/>
                <a:gd name="T30" fmla="*/ 26 w 61"/>
                <a:gd name="T31" fmla="*/ 8 h 44"/>
                <a:gd name="T32" fmla="*/ 25 w 61"/>
                <a:gd name="T33" fmla="*/ 8 h 44"/>
                <a:gd name="T34" fmla="*/ 11 w 61"/>
                <a:gd name="T35" fmla="*/ 9 h 44"/>
                <a:gd name="T36" fmla="*/ 8 w 61"/>
                <a:gd name="T37" fmla="*/ 12 h 44"/>
                <a:gd name="T38" fmla="*/ 8 w 61"/>
                <a:gd name="T39" fmla="*/ 32 h 44"/>
                <a:gd name="T40" fmla="*/ 9 w 61"/>
                <a:gd name="T41" fmla="*/ 36 h 44"/>
                <a:gd name="T42" fmla="*/ 26 w 61"/>
                <a:gd name="T43" fmla="*/ 36 h 44"/>
                <a:gd name="T44" fmla="*/ 46 w 61"/>
                <a:gd name="T45" fmla="*/ 31 h 44"/>
                <a:gd name="T46" fmla="*/ 52 w 61"/>
                <a:gd name="T47" fmla="*/ 29 h 44"/>
                <a:gd name="T48" fmla="*/ 53 w 61"/>
                <a:gd name="T49" fmla="*/ 28 h 44"/>
                <a:gd name="T50" fmla="*/ 52 w 61"/>
                <a:gd name="T51" fmla="*/ 24 h 44"/>
                <a:gd name="T52" fmla="*/ 49 w 61"/>
                <a:gd name="T53" fmla="*/ 20 h 44"/>
                <a:gd name="T54" fmla="*/ 36 w 61"/>
                <a:gd name="T55" fmla="*/ 9 h 44"/>
                <a:gd name="T56" fmla="*/ 26 w 61"/>
                <a:gd name="T57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44">
                  <a:moveTo>
                    <a:pt x="18" y="44"/>
                  </a:moveTo>
                  <a:cubicBezTo>
                    <a:pt x="14" y="44"/>
                    <a:pt x="11" y="43"/>
                    <a:pt x="7" y="43"/>
                  </a:cubicBezTo>
                  <a:cubicBezTo>
                    <a:pt x="3" y="41"/>
                    <a:pt x="0" y="37"/>
                    <a:pt x="1" y="31"/>
                  </a:cubicBezTo>
                  <a:cubicBezTo>
                    <a:pt x="1" y="31"/>
                    <a:pt x="2" y="21"/>
                    <a:pt x="1" y="13"/>
                  </a:cubicBezTo>
                  <a:cubicBezTo>
                    <a:pt x="1" y="7"/>
                    <a:pt x="4" y="3"/>
                    <a:pt x="9" y="2"/>
                  </a:cubicBezTo>
                  <a:cubicBezTo>
                    <a:pt x="13" y="2"/>
                    <a:pt x="18" y="1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0" y="0"/>
                    <a:pt x="33" y="1"/>
                    <a:pt x="37" y="2"/>
                  </a:cubicBezTo>
                  <a:cubicBezTo>
                    <a:pt x="44" y="3"/>
                    <a:pt x="51" y="8"/>
                    <a:pt x="55" y="16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0" y="24"/>
                    <a:pt x="61" y="28"/>
                    <a:pt x="59" y="31"/>
                  </a:cubicBezTo>
                  <a:cubicBezTo>
                    <a:pt x="59" y="33"/>
                    <a:pt x="57" y="35"/>
                    <a:pt x="54" y="36"/>
                  </a:cubicBezTo>
                  <a:cubicBezTo>
                    <a:pt x="52" y="36"/>
                    <a:pt x="50" y="37"/>
                    <a:pt x="48" y="38"/>
                  </a:cubicBezTo>
                  <a:cubicBezTo>
                    <a:pt x="42" y="40"/>
                    <a:pt x="35" y="42"/>
                    <a:pt x="27" y="43"/>
                  </a:cubicBezTo>
                  <a:cubicBezTo>
                    <a:pt x="24" y="44"/>
                    <a:pt x="21" y="44"/>
                    <a:pt x="18" y="44"/>
                  </a:cubicBezTo>
                  <a:close/>
                  <a:moveTo>
                    <a:pt x="26" y="8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19" y="8"/>
                    <a:pt x="14" y="9"/>
                    <a:pt x="11" y="9"/>
                  </a:cubicBezTo>
                  <a:cubicBezTo>
                    <a:pt x="9" y="10"/>
                    <a:pt x="8" y="10"/>
                    <a:pt x="8" y="12"/>
                  </a:cubicBezTo>
                  <a:cubicBezTo>
                    <a:pt x="9" y="21"/>
                    <a:pt x="8" y="32"/>
                    <a:pt x="8" y="32"/>
                  </a:cubicBezTo>
                  <a:cubicBezTo>
                    <a:pt x="8" y="33"/>
                    <a:pt x="8" y="35"/>
                    <a:pt x="9" y="36"/>
                  </a:cubicBezTo>
                  <a:cubicBezTo>
                    <a:pt x="14" y="37"/>
                    <a:pt x="20" y="37"/>
                    <a:pt x="26" y="36"/>
                  </a:cubicBezTo>
                  <a:cubicBezTo>
                    <a:pt x="33" y="35"/>
                    <a:pt x="40" y="33"/>
                    <a:pt x="46" y="31"/>
                  </a:cubicBezTo>
                  <a:cubicBezTo>
                    <a:pt x="48" y="30"/>
                    <a:pt x="50" y="30"/>
                    <a:pt x="52" y="29"/>
                  </a:cubicBezTo>
                  <a:cubicBezTo>
                    <a:pt x="53" y="29"/>
                    <a:pt x="53" y="29"/>
                    <a:pt x="53" y="28"/>
                  </a:cubicBezTo>
                  <a:cubicBezTo>
                    <a:pt x="53" y="28"/>
                    <a:pt x="53" y="26"/>
                    <a:pt x="52" y="2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5" y="14"/>
                    <a:pt x="41" y="10"/>
                    <a:pt x="36" y="9"/>
                  </a:cubicBezTo>
                  <a:cubicBezTo>
                    <a:pt x="32" y="8"/>
                    <a:pt x="29" y="8"/>
                    <a:pt x="26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17">
              <a:extLst>
                <a:ext uri="{FF2B5EF4-FFF2-40B4-BE49-F238E27FC236}">
                  <a16:creationId xmlns:a16="http://schemas.microsoft.com/office/drawing/2014/main" xmlns="" id="{A0739954-8E3A-49E9-9D40-2B2CA3786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869" y="771669"/>
              <a:ext cx="511302" cy="288058"/>
            </a:xfrm>
            <a:custGeom>
              <a:avLst/>
              <a:gdLst>
                <a:gd name="T0" fmla="*/ 57 w 121"/>
                <a:gd name="T1" fmla="*/ 0 h 68"/>
                <a:gd name="T2" fmla="*/ 114 w 121"/>
                <a:gd name="T3" fmla="*/ 22 h 68"/>
                <a:gd name="T4" fmla="*/ 107 w 121"/>
                <a:gd name="T5" fmla="*/ 60 h 68"/>
                <a:gd name="T6" fmla="*/ 37 w 121"/>
                <a:gd name="T7" fmla="*/ 41 h 68"/>
                <a:gd name="T8" fmla="*/ 2 w 121"/>
                <a:gd name="T9" fmla="*/ 21 h 68"/>
                <a:gd name="T10" fmla="*/ 57 w 121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68">
                  <a:moveTo>
                    <a:pt x="57" y="0"/>
                  </a:moveTo>
                  <a:cubicBezTo>
                    <a:pt x="79" y="0"/>
                    <a:pt x="104" y="1"/>
                    <a:pt x="114" y="22"/>
                  </a:cubicBezTo>
                  <a:cubicBezTo>
                    <a:pt x="121" y="37"/>
                    <a:pt x="120" y="55"/>
                    <a:pt x="107" y="60"/>
                  </a:cubicBezTo>
                  <a:cubicBezTo>
                    <a:pt x="87" y="68"/>
                    <a:pt x="51" y="60"/>
                    <a:pt x="37" y="41"/>
                  </a:cubicBezTo>
                  <a:cubicBezTo>
                    <a:pt x="31" y="31"/>
                    <a:pt x="0" y="40"/>
                    <a:pt x="2" y="21"/>
                  </a:cubicBezTo>
                  <a:cubicBezTo>
                    <a:pt x="4" y="6"/>
                    <a:pt x="26" y="0"/>
                    <a:pt x="57" y="0"/>
                  </a:cubicBezTo>
                  <a:close/>
                </a:path>
              </a:pathLst>
            </a:custGeom>
            <a:solidFill>
              <a:srgbClr val="8C3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18">
              <a:extLst>
                <a:ext uri="{FF2B5EF4-FFF2-40B4-BE49-F238E27FC236}">
                  <a16:creationId xmlns:a16="http://schemas.microsoft.com/office/drawing/2014/main" xmlns="" id="{13CA5655-1548-4B27-8929-D55AB348D4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9467" y="759666"/>
              <a:ext cx="535307" cy="295259"/>
            </a:xfrm>
            <a:custGeom>
              <a:avLst/>
              <a:gdLst>
                <a:gd name="T0" fmla="*/ 93 w 126"/>
                <a:gd name="T1" fmla="*/ 70 h 70"/>
                <a:gd name="T2" fmla="*/ 37 w 126"/>
                <a:gd name="T3" fmla="*/ 46 h 70"/>
                <a:gd name="T4" fmla="*/ 24 w 126"/>
                <a:gd name="T5" fmla="*/ 41 h 70"/>
                <a:gd name="T6" fmla="*/ 2 w 126"/>
                <a:gd name="T7" fmla="*/ 23 h 70"/>
                <a:gd name="T8" fmla="*/ 60 w 126"/>
                <a:gd name="T9" fmla="*/ 0 h 70"/>
                <a:gd name="T10" fmla="*/ 120 w 126"/>
                <a:gd name="T11" fmla="*/ 24 h 70"/>
                <a:gd name="T12" fmla="*/ 123 w 126"/>
                <a:gd name="T13" fmla="*/ 56 h 70"/>
                <a:gd name="T14" fmla="*/ 111 w 126"/>
                <a:gd name="T15" fmla="*/ 67 h 70"/>
                <a:gd name="T16" fmla="*/ 93 w 126"/>
                <a:gd name="T17" fmla="*/ 70 h 70"/>
                <a:gd name="T18" fmla="*/ 60 w 126"/>
                <a:gd name="T19" fmla="*/ 7 h 70"/>
                <a:gd name="T20" fmla="*/ 9 w 126"/>
                <a:gd name="T21" fmla="*/ 24 h 70"/>
                <a:gd name="T22" fmla="*/ 25 w 126"/>
                <a:gd name="T23" fmla="*/ 34 h 70"/>
                <a:gd name="T24" fmla="*/ 43 w 126"/>
                <a:gd name="T25" fmla="*/ 41 h 70"/>
                <a:gd name="T26" fmla="*/ 93 w 126"/>
                <a:gd name="T27" fmla="*/ 62 h 70"/>
                <a:gd name="T28" fmla="*/ 109 w 126"/>
                <a:gd name="T29" fmla="*/ 60 h 70"/>
                <a:gd name="T30" fmla="*/ 116 w 126"/>
                <a:gd name="T31" fmla="*/ 53 h 70"/>
                <a:gd name="T32" fmla="*/ 114 w 126"/>
                <a:gd name="T33" fmla="*/ 27 h 70"/>
                <a:gd name="T34" fmla="*/ 60 w 126"/>
                <a:gd name="T35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70">
                  <a:moveTo>
                    <a:pt x="93" y="70"/>
                  </a:moveTo>
                  <a:cubicBezTo>
                    <a:pt x="74" y="70"/>
                    <a:pt x="49" y="62"/>
                    <a:pt x="37" y="46"/>
                  </a:cubicBezTo>
                  <a:cubicBezTo>
                    <a:pt x="36" y="43"/>
                    <a:pt x="29" y="42"/>
                    <a:pt x="24" y="41"/>
                  </a:cubicBezTo>
                  <a:cubicBezTo>
                    <a:pt x="14" y="40"/>
                    <a:pt x="0" y="38"/>
                    <a:pt x="2" y="23"/>
                  </a:cubicBezTo>
                  <a:cubicBezTo>
                    <a:pt x="3" y="8"/>
                    <a:pt x="23" y="0"/>
                    <a:pt x="60" y="0"/>
                  </a:cubicBezTo>
                  <a:cubicBezTo>
                    <a:pt x="79" y="0"/>
                    <a:pt x="109" y="0"/>
                    <a:pt x="120" y="24"/>
                  </a:cubicBezTo>
                  <a:cubicBezTo>
                    <a:pt x="125" y="35"/>
                    <a:pt x="126" y="47"/>
                    <a:pt x="123" y="56"/>
                  </a:cubicBezTo>
                  <a:cubicBezTo>
                    <a:pt x="121" y="61"/>
                    <a:pt x="117" y="65"/>
                    <a:pt x="111" y="67"/>
                  </a:cubicBezTo>
                  <a:cubicBezTo>
                    <a:pt x="106" y="69"/>
                    <a:pt x="100" y="70"/>
                    <a:pt x="93" y="70"/>
                  </a:cubicBezTo>
                  <a:close/>
                  <a:moveTo>
                    <a:pt x="60" y="7"/>
                  </a:moveTo>
                  <a:cubicBezTo>
                    <a:pt x="28" y="7"/>
                    <a:pt x="10" y="13"/>
                    <a:pt x="9" y="24"/>
                  </a:cubicBezTo>
                  <a:cubicBezTo>
                    <a:pt x="8" y="31"/>
                    <a:pt x="12" y="33"/>
                    <a:pt x="25" y="34"/>
                  </a:cubicBezTo>
                  <a:cubicBezTo>
                    <a:pt x="32" y="35"/>
                    <a:pt x="40" y="36"/>
                    <a:pt x="43" y="41"/>
                  </a:cubicBezTo>
                  <a:cubicBezTo>
                    <a:pt x="53" y="55"/>
                    <a:pt x="75" y="62"/>
                    <a:pt x="93" y="62"/>
                  </a:cubicBezTo>
                  <a:cubicBezTo>
                    <a:pt x="99" y="62"/>
                    <a:pt x="104" y="62"/>
                    <a:pt x="109" y="60"/>
                  </a:cubicBezTo>
                  <a:cubicBezTo>
                    <a:pt x="112" y="59"/>
                    <a:pt x="115" y="56"/>
                    <a:pt x="116" y="53"/>
                  </a:cubicBezTo>
                  <a:cubicBezTo>
                    <a:pt x="119" y="46"/>
                    <a:pt x="118" y="36"/>
                    <a:pt x="114" y="27"/>
                  </a:cubicBezTo>
                  <a:cubicBezTo>
                    <a:pt x="105" y="8"/>
                    <a:pt x="83" y="7"/>
                    <a:pt x="6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19">
              <a:extLst>
                <a:ext uri="{FF2B5EF4-FFF2-40B4-BE49-F238E27FC236}">
                  <a16:creationId xmlns:a16="http://schemas.microsoft.com/office/drawing/2014/main" xmlns="" id="{4CA4E6CA-F6AB-4EC0-8D8C-F87120D5B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114" y="793273"/>
              <a:ext cx="76815" cy="122424"/>
            </a:xfrm>
            <a:custGeom>
              <a:avLst/>
              <a:gdLst>
                <a:gd name="T0" fmla="*/ 11 w 18"/>
                <a:gd name="T1" fmla="*/ 29 h 29"/>
                <a:gd name="T2" fmla="*/ 8 w 18"/>
                <a:gd name="T3" fmla="*/ 28 h 29"/>
                <a:gd name="T4" fmla="*/ 9 w 18"/>
                <a:gd name="T5" fmla="*/ 23 h 29"/>
                <a:gd name="T6" fmla="*/ 10 w 18"/>
                <a:gd name="T7" fmla="*/ 21 h 29"/>
                <a:gd name="T8" fmla="*/ 6 w 18"/>
                <a:gd name="T9" fmla="*/ 17 h 29"/>
                <a:gd name="T10" fmla="*/ 1 w 18"/>
                <a:gd name="T11" fmla="*/ 11 h 29"/>
                <a:gd name="T12" fmla="*/ 3 w 18"/>
                <a:gd name="T13" fmla="*/ 2 h 29"/>
                <a:gd name="T14" fmla="*/ 8 w 18"/>
                <a:gd name="T15" fmla="*/ 1 h 29"/>
                <a:gd name="T16" fmla="*/ 9 w 18"/>
                <a:gd name="T17" fmla="*/ 6 h 29"/>
                <a:gd name="T18" fmla="*/ 8 w 18"/>
                <a:gd name="T19" fmla="*/ 9 h 29"/>
                <a:gd name="T20" fmla="*/ 9 w 18"/>
                <a:gd name="T21" fmla="*/ 11 h 29"/>
                <a:gd name="T22" fmla="*/ 18 w 18"/>
                <a:gd name="T23" fmla="*/ 20 h 29"/>
                <a:gd name="T24" fmla="*/ 14 w 18"/>
                <a:gd name="T25" fmla="*/ 28 h 29"/>
                <a:gd name="T26" fmla="*/ 11 w 18"/>
                <a:gd name="T2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29">
                  <a:moveTo>
                    <a:pt x="11" y="29"/>
                  </a:moveTo>
                  <a:cubicBezTo>
                    <a:pt x="10" y="29"/>
                    <a:pt x="9" y="29"/>
                    <a:pt x="8" y="28"/>
                  </a:cubicBezTo>
                  <a:cubicBezTo>
                    <a:pt x="7" y="26"/>
                    <a:pt x="7" y="24"/>
                    <a:pt x="9" y="23"/>
                  </a:cubicBezTo>
                  <a:cubicBezTo>
                    <a:pt x="10" y="22"/>
                    <a:pt x="11" y="21"/>
                    <a:pt x="10" y="21"/>
                  </a:cubicBezTo>
                  <a:cubicBezTo>
                    <a:pt x="10" y="20"/>
                    <a:pt x="9" y="19"/>
                    <a:pt x="6" y="17"/>
                  </a:cubicBezTo>
                  <a:cubicBezTo>
                    <a:pt x="4" y="16"/>
                    <a:pt x="2" y="14"/>
                    <a:pt x="1" y="11"/>
                  </a:cubicBezTo>
                  <a:cubicBezTo>
                    <a:pt x="0" y="7"/>
                    <a:pt x="2" y="4"/>
                    <a:pt x="3" y="2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10" y="3"/>
                    <a:pt x="10" y="5"/>
                    <a:pt x="9" y="6"/>
                  </a:cubicBezTo>
                  <a:cubicBezTo>
                    <a:pt x="9" y="7"/>
                    <a:pt x="8" y="8"/>
                    <a:pt x="8" y="9"/>
                  </a:cubicBezTo>
                  <a:cubicBezTo>
                    <a:pt x="8" y="10"/>
                    <a:pt x="9" y="10"/>
                    <a:pt x="9" y="11"/>
                  </a:cubicBezTo>
                  <a:cubicBezTo>
                    <a:pt x="16" y="14"/>
                    <a:pt x="17" y="17"/>
                    <a:pt x="18" y="20"/>
                  </a:cubicBezTo>
                  <a:cubicBezTo>
                    <a:pt x="18" y="22"/>
                    <a:pt x="17" y="25"/>
                    <a:pt x="14" y="28"/>
                  </a:cubicBezTo>
                  <a:cubicBezTo>
                    <a:pt x="13" y="29"/>
                    <a:pt x="12" y="29"/>
                    <a:pt x="11" y="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20">
              <a:extLst>
                <a:ext uri="{FF2B5EF4-FFF2-40B4-BE49-F238E27FC236}">
                  <a16:creationId xmlns:a16="http://schemas.microsoft.com/office/drawing/2014/main" xmlns="" id="{F27DCDBD-3D61-4DC4-9EF3-E38DFEBD6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524" y="788472"/>
              <a:ext cx="105621" cy="62412"/>
            </a:xfrm>
            <a:custGeom>
              <a:avLst/>
              <a:gdLst>
                <a:gd name="T0" fmla="*/ 21 w 25"/>
                <a:gd name="T1" fmla="*/ 15 h 15"/>
                <a:gd name="T2" fmla="*/ 18 w 25"/>
                <a:gd name="T3" fmla="*/ 13 h 15"/>
                <a:gd name="T4" fmla="*/ 6 w 25"/>
                <a:gd name="T5" fmla="*/ 12 h 15"/>
                <a:gd name="T6" fmla="*/ 1 w 25"/>
                <a:gd name="T7" fmla="*/ 10 h 15"/>
                <a:gd name="T8" fmla="*/ 3 w 25"/>
                <a:gd name="T9" fmla="*/ 5 h 15"/>
                <a:gd name="T10" fmla="*/ 23 w 25"/>
                <a:gd name="T11" fmla="*/ 9 h 15"/>
                <a:gd name="T12" fmla="*/ 23 w 25"/>
                <a:gd name="T13" fmla="*/ 14 h 15"/>
                <a:gd name="T14" fmla="*/ 21 w 25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5">
                  <a:moveTo>
                    <a:pt x="21" y="15"/>
                  </a:moveTo>
                  <a:cubicBezTo>
                    <a:pt x="19" y="15"/>
                    <a:pt x="18" y="14"/>
                    <a:pt x="18" y="13"/>
                  </a:cubicBezTo>
                  <a:cubicBezTo>
                    <a:pt x="14" y="9"/>
                    <a:pt x="6" y="12"/>
                    <a:pt x="6" y="12"/>
                  </a:cubicBezTo>
                  <a:cubicBezTo>
                    <a:pt x="4" y="13"/>
                    <a:pt x="2" y="12"/>
                    <a:pt x="1" y="10"/>
                  </a:cubicBezTo>
                  <a:cubicBezTo>
                    <a:pt x="0" y="8"/>
                    <a:pt x="1" y="6"/>
                    <a:pt x="3" y="5"/>
                  </a:cubicBezTo>
                  <a:cubicBezTo>
                    <a:pt x="4" y="5"/>
                    <a:pt x="17" y="0"/>
                    <a:pt x="23" y="9"/>
                  </a:cubicBezTo>
                  <a:cubicBezTo>
                    <a:pt x="25" y="11"/>
                    <a:pt x="24" y="13"/>
                    <a:pt x="23" y="14"/>
                  </a:cubicBezTo>
                  <a:cubicBezTo>
                    <a:pt x="22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21">
              <a:extLst>
                <a:ext uri="{FF2B5EF4-FFF2-40B4-BE49-F238E27FC236}">
                  <a16:creationId xmlns:a16="http://schemas.microsoft.com/office/drawing/2014/main" xmlns="" id="{60BAADD4-FCD1-401E-985C-49B8D9079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3519" y="860486"/>
              <a:ext cx="100820" cy="127225"/>
            </a:xfrm>
            <a:custGeom>
              <a:avLst/>
              <a:gdLst>
                <a:gd name="T0" fmla="*/ 4 w 24"/>
                <a:gd name="T1" fmla="*/ 30 h 30"/>
                <a:gd name="T2" fmla="*/ 3 w 24"/>
                <a:gd name="T3" fmla="*/ 30 h 30"/>
                <a:gd name="T4" fmla="*/ 1 w 24"/>
                <a:gd name="T5" fmla="*/ 25 h 30"/>
                <a:gd name="T6" fmla="*/ 12 w 24"/>
                <a:gd name="T7" fmla="*/ 13 h 30"/>
                <a:gd name="T8" fmla="*/ 15 w 24"/>
                <a:gd name="T9" fmla="*/ 5 h 30"/>
                <a:gd name="T10" fmla="*/ 17 w 24"/>
                <a:gd name="T11" fmla="*/ 0 h 30"/>
                <a:gd name="T12" fmla="*/ 22 w 24"/>
                <a:gd name="T13" fmla="*/ 3 h 30"/>
                <a:gd name="T14" fmla="*/ 15 w 24"/>
                <a:gd name="T15" fmla="*/ 20 h 30"/>
                <a:gd name="T16" fmla="*/ 7 w 24"/>
                <a:gd name="T17" fmla="*/ 28 h 30"/>
                <a:gd name="T18" fmla="*/ 4 w 24"/>
                <a:gd name="T1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0">
                  <a:moveTo>
                    <a:pt x="4" y="30"/>
                  </a:moveTo>
                  <a:cubicBezTo>
                    <a:pt x="4" y="30"/>
                    <a:pt x="3" y="30"/>
                    <a:pt x="3" y="30"/>
                  </a:cubicBezTo>
                  <a:cubicBezTo>
                    <a:pt x="1" y="29"/>
                    <a:pt x="0" y="27"/>
                    <a:pt x="1" y="25"/>
                  </a:cubicBezTo>
                  <a:cubicBezTo>
                    <a:pt x="1" y="25"/>
                    <a:pt x="3" y="17"/>
                    <a:pt x="12" y="13"/>
                  </a:cubicBezTo>
                  <a:cubicBezTo>
                    <a:pt x="15" y="12"/>
                    <a:pt x="16" y="9"/>
                    <a:pt x="15" y="5"/>
                  </a:cubicBezTo>
                  <a:cubicBezTo>
                    <a:pt x="14" y="3"/>
                    <a:pt x="15" y="1"/>
                    <a:pt x="17" y="0"/>
                  </a:cubicBezTo>
                  <a:cubicBezTo>
                    <a:pt x="19" y="0"/>
                    <a:pt x="21" y="1"/>
                    <a:pt x="22" y="3"/>
                  </a:cubicBezTo>
                  <a:cubicBezTo>
                    <a:pt x="24" y="9"/>
                    <a:pt x="23" y="16"/>
                    <a:pt x="15" y="20"/>
                  </a:cubicBezTo>
                  <a:cubicBezTo>
                    <a:pt x="9" y="23"/>
                    <a:pt x="7" y="27"/>
                    <a:pt x="7" y="28"/>
                  </a:cubicBezTo>
                  <a:cubicBezTo>
                    <a:pt x="7" y="29"/>
                    <a:pt x="5" y="30"/>
                    <a:pt x="4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22">
              <a:extLst>
                <a:ext uri="{FF2B5EF4-FFF2-40B4-BE49-F238E27FC236}">
                  <a16:creationId xmlns:a16="http://schemas.microsoft.com/office/drawing/2014/main" xmlns="" id="{82D173EA-2D37-42F5-B63E-7F0D200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8" y="814877"/>
              <a:ext cx="88818" cy="67213"/>
            </a:xfrm>
            <a:custGeom>
              <a:avLst/>
              <a:gdLst>
                <a:gd name="T0" fmla="*/ 4 w 21"/>
                <a:gd name="T1" fmla="*/ 16 h 16"/>
                <a:gd name="T2" fmla="*/ 4 w 21"/>
                <a:gd name="T3" fmla="*/ 16 h 16"/>
                <a:gd name="T4" fmla="*/ 1 w 21"/>
                <a:gd name="T5" fmla="*/ 12 h 16"/>
                <a:gd name="T6" fmla="*/ 17 w 21"/>
                <a:gd name="T7" fmla="*/ 0 h 16"/>
                <a:gd name="T8" fmla="*/ 21 w 21"/>
                <a:gd name="T9" fmla="*/ 4 h 16"/>
                <a:gd name="T10" fmla="*/ 17 w 21"/>
                <a:gd name="T11" fmla="*/ 7 h 16"/>
                <a:gd name="T12" fmla="*/ 8 w 21"/>
                <a:gd name="T13" fmla="*/ 13 h 16"/>
                <a:gd name="T14" fmla="*/ 4 w 21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5"/>
                    <a:pt x="10" y="0"/>
                    <a:pt x="17" y="0"/>
                  </a:cubicBezTo>
                  <a:cubicBezTo>
                    <a:pt x="19" y="0"/>
                    <a:pt x="21" y="2"/>
                    <a:pt x="21" y="4"/>
                  </a:cubicBezTo>
                  <a:cubicBezTo>
                    <a:pt x="20" y="6"/>
                    <a:pt x="19" y="8"/>
                    <a:pt x="17" y="7"/>
                  </a:cubicBezTo>
                  <a:cubicBezTo>
                    <a:pt x="13" y="7"/>
                    <a:pt x="9" y="10"/>
                    <a:pt x="8" y="13"/>
                  </a:cubicBezTo>
                  <a:cubicBezTo>
                    <a:pt x="8" y="15"/>
                    <a:pt x="6" y="16"/>
                    <a:pt x="4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23">
              <a:extLst>
                <a:ext uri="{FF2B5EF4-FFF2-40B4-BE49-F238E27FC236}">
                  <a16:creationId xmlns:a16="http://schemas.microsoft.com/office/drawing/2014/main" xmlns="" id="{417A53C6-5FE0-4EC5-937D-BE147A451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4690" y="795674"/>
              <a:ext cx="105621" cy="103221"/>
            </a:xfrm>
            <a:custGeom>
              <a:avLst/>
              <a:gdLst>
                <a:gd name="T0" fmla="*/ 10 w 25"/>
                <a:gd name="T1" fmla="*/ 24 h 24"/>
                <a:gd name="T2" fmla="*/ 9 w 25"/>
                <a:gd name="T3" fmla="*/ 24 h 24"/>
                <a:gd name="T4" fmla="*/ 1 w 25"/>
                <a:gd name="T5" fmla="*/ 20 h 24"/>
                <a:gd name="T6" fmla="*/ 2 w 25"/>
                <a:gd name="T7" fmla="*/ 15 h 24"/>
                <a:gd name="T8" fmla="*/ 7 w 25"/>
                <a:gd name="T9" fmla="*/ 16 h 24"/>
                <a:gd name="T10" fmla="*/ 9 w 25"/>
                <a:gd name="T11" fmla="*/ 17 h 24"/>
                <a:gd name="T12" fmla="*/ 12 w 25"/>
                <a:gd name="T13" fmla="*/ 16 h 24"/>
                <a:gd name="T14" fmla="*/ 12 w 25"/>
                <a:gd name="T15" fmla="*/ 12 h 24"/>
                <a:gd name="T16" fmla="*/ 20 w 25"/>
                <a:gd name="T17" fmla="*/ 0 h 24"/>
                <a:gd name="T18" fmla="*/ 25 w 25"/>
                <a:gd name="T19" fmla="*/ 3 h 24"/>
                <a:gd name="T20" fmla="*/ 22 w 25"/>
                <a:gd name="T21" fmla="*/ 7 h 24"/>
                <a:gd name="T22" fmla="*/ 19 w 25"/>
                <a:gd name="T23" fmla="*/ 13 h 24"/>
                <a:gd name="T24" fmla="*/ 16 w 25"/>
                <a:gd name="T25" fmla="*/ 22 h 24"/>
                <a:gd name="T26" fmla="*/ 10 w 25"/>
                <a:gd name="T2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4">
                  <a:moveTo>
                    <a:pt x="10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4" y="24"/>
                    <a:pt x="2" y="20"/>
                    <a:pt x="1" y="20"/>
                  </a:cubicBezTo>
                  <a:cubicBezTo>
                    <a:pt x="0" y="18"/>
                    <a:pt x="1" y="16"/>
                    <a:pt x="2" y="15"/>
                  </a:cubicBezTo>
                  <a:cubicBezTo>
                    <a:pt x="4" y="14"/>
                    <a:pt x="6" y="14"/>
                    <a:pt x="7" y="16"/>
                  </a:cubicBezTo>
                  <a:cubicBezTo>
                    <a:pt x="8" y="16"/>
                    <a:pt x="9" y="17"/>
                    <a:pt x="9" y="17"/>
                  </a:cubicBezTo>
                  <a:cubicBezTo>
                    <a:pt x="10" y="17"/>
                    <a:pt x="11" y="17"/>
                    <a:pt x="12" y="16"/>
                  </a:cubicBezTo>
                  <a:cubicBezTo>
                    <a:pt x="12" y="16"/>
                    <a:pt x="12" y="14"/>
                    <a:pt x="12" y="12"/>
                  </a:cubicBezTo>
                  <a:cubicBezTo>
                    <a:pt x="12" y="8"/>
                    <a:pt x="13" y="2"/>
                    <a:pt x="20" y="0"/>
                  </a:cubicBezTo>
                  <a:cubicBezTo>
                    <a:pt x="22" y="0"/>
                    <a:pt x="24" y="1"/>
                    <a:pt x="25" y="3"/>
                  </a:cubicBezTo>
                  <a:cubicBezTo>
                    <a:pt x="25" y="5"/>
                    <a:pt x="24" y="7"/>
                    <a:pt x="22" y="7"/>
                  </a:cubicBezTo>
                  <a:cubicBezTo>
                    <a:pt x="20" y="7"/>
                    <a:pt x="20" y="8"/>
                    <a:pt x="19" y="13"/>
                  </a:cubicBezTo>
                  <a:cubicBezTo>
                    <a:pt x="19" y="16"/>
                    <a:pt x="19" y="19"/>
                    <a:pt x="16" y="22"/>
                  </a:cubicBezTo>
                  <a:cubicBezTo>
                    <a:pt x="14" y="24"/>
                    <a:pt x="11" y="24"/>
                    <a:pt x="10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24">
              <a:extLst>
                <a:ext uri="{FF2B5EF4-FFF2-40B4-BE49-F238E27FC236}">
                  <a16:creationId xmlns:a16="http://schemas.microsoft.com/office/drawing/2014/main" xmlns="" id="{F0AE0560-A067-4C4B-AF18-28D68C2E7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3905" y="848484"/>
              <a:ext cx="69614" cy="110422"/>
            </a:xfrm>
            <a:custGeom>
              <a:avLst/>
              <a:gdLst>
                <a:gd name="T0" fmla="*/ 12 w 16"/>
                <a:gd name="T1" fmla="*/ 26 h 26"/>
                <a:gd name="T2" fmla="*/ 10 w 16"/>
                <a:gd name="T3" fmla="*/ 26 h 26"/>
                <a:gd name="T4" fmla="*/ 2 w 16"/>
                <a:gd name="T5" fmla="*/ 18 h 26"/>
                <a:gd name="T6" fmla="*/ 4 w 16"/>
                <a:gd name="T7" fmla="*/ 3 h 26"/>
                <a:gd name="T8" fmla="*/ 8 w 16"/>
                <a:gd name="T9" fmla="*/ 1 h 26"/>
                <a:gd name="T10" fmla="*/ 10 w 16"/>
                <a:gd name="T11" fmla="*/ 6 h 26"/>
                <a:gd name="T12" fmla="*/ 9 w 16"/>
                <a:gd name="T13" fmla="*/ 16 h 26"/>
                <a:gd name="T14" fmla="*/ 13 w 16"/>
                <a:gd name="T15" fmla="*/ 20 h 26"/>
                <a:gd name="T16" fmla="*/ 15 w 16"/>
                <a:gd name="T17" fmla="*/ 24 h 26"/>
                <a:gd name="T18" fmla="*/ 12 w 16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6">
                  <a:moveTo>
                    <a:pt x="12" y="26"/>
                  </a:moveTo>
                  <a:cubicBezTo>
                    <a:pt x="11" y="26"/>
                    <a:pt x="11" y="26"/>
                    <a:pt x="10" y="26"/>
                  </a:cubicBezTo>
                  <a:cubicBezTo>
                    <a:pt x="6" y="24"/>
                    <a:pt x="4" y="22"/>
                    <a:pt x="2" y="18"/>
                  </a:cubicBezTo>
                  <a:cubicBezTo>
                    <a:pt x="0" y="11"/>
                    <a:pt x="3" y="4"/>
                    <a:pt x="4" y="3"/>
                  </a:cubicBezTo>
                  <a:cubicBezTo>
                    <a:pt x="4" y="1"/>
                    <a:pt x="7" y="0"/>
                    <a:pt x="8" y="1"/>
                  </a:cubicBezTo>
                  <a:cubicBezTo>
                    <a:pt x="10" y="2"/>
                    <a:pt x="11" y="4"/>
                    <a:pt x="10" y="6"/>
                  </a:cubicBezTo>
                  <a:cubicBezTo>
                    <a:pt x="9" y="8"/>
                    <a:pt x="8" y="12"/>
                    <a:pt x="9" y="16"/>
                  </a:cubicBezTo>
                  <a:cubicBezTo>
                    <a:pt x="10" y="17"/>
                    <a:pt x="11" y="19"/>
                    <a:pt x="13" y="20"/>
                  </a:cubicBezTo>
                  <a:cubicBezTo>
                    <a:pt x="15" y="20"/>
                    <a:pt x="16" y="22"/>
                    <a:pt x="15" y="24"/>
                  </a:cubicBezTo>
                  <a:cubicBezTo>
                    <a:pt x="14" y="26"/>
                    <a:pt x="13" y="26"/>
                    <a:pt x="12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25">
              <a:extLst>
                <a:ext uri="{FF2B5EF4-FFF2-40B4-BE49-F238E27FC236}">
                  <a16:creationId xmlns:a16="http://schemas.microsoft.com/office/drawing/2014/main" xmlns="" id="{C1BFE14C-06D9-4BF1-812D-B7B9B3CD0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128" y="927700"/>
              <a:ext cx="120024" cy="81616"/>
            </a:xfrm>
            <a:custGeom>
              <a:avLst/>
              <a:gdLst>
                <a:gd name="T0" fmla="*/ 4 w 28"/>
                <a:gd name="T1" fmla="*/ 19 h 19"/>
                <a:gd name="T2" fmla="*/ 2 w 28"/>
                <a:gd name="T3" fmla="*/ 18 h 19"/>
                <a:gd name="T4" fmla="*/ 1 w 28"/>
                <a:gd name="T5" fmla="*/ 13 h 19"/>
                <a:gd name="T6" fmla="*/ 25 w 28"/>
                <a:gd name="T7" fmla="*/ 3 h 19"/>
                <a:gd name="T8" fmla="*/ 28 w 28"/>
                <a:gd name="T9" fmla="*/ 7 h 19"/>
                <a:gd name="T10" fmla="*/ 24 w 28"/>
                <a:gd name="T11" fmla="*/ 10 h 19"/>
                <a:gd name="T12" fmla="*/ 7 w 28"/>
                <a:gd name="T13" fmla="*/ 17 h 19"/>
                <a:gd name="T14" fmla="*/ 4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4" y="19"/>
                  </a:moveTo>
                  <a:cubicBezTo>
                    <a:pt x="3" y="19"/>
                    <a:pt x="3" y="18"/>
                    <a:pt x="2" y="18"/>
                  </a:cubicBezTo>
                  <a:cubicBezTo>
                    <a:pt x="0" y="17"/>
                    <a:pt x="0" y="15"/>
                    <a:pt x="1" y="13"/>
                  </a:cubicBezTo>
                  <a:cubicBezTo>
                    <a:pt x="2" y="10"/>
                    <a:pt x="9" y="0"/>
                    <a:pt x="25" y="3"/>
                  </a:cubicBezTo>
                  <a:cubicBezTo>
                    <a:pt x="27" y="3"/>
                    <a:pt x="28" y="5"/>
                    <a:pt x="28" y="7"/>
                  </a:cubicBezTo>
                  <a:cubicBezTo>
                    <a:pt x="28" y="9"/>
                    <a:pt x="26" y="10"/>
                    <a:pt x="24" y="10"/>
                  </a:cubicBezTo>
                  <a:cubicBezTo>
                    <a:pt x="13" y="8"/>
                    <a:pt x="9" y="13"/>
                    <a:pt x="7" y="17"/>
                  </a:cubicBezTo>
                  <a:cubicBezTo>
                    <a:pt x="6" y="18"/>
                    <a:pt x="5" y="19"/>
                    <a:pt x="4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26">
              <a:extLst>
                <a:ext uri="{FF2B5EF4-FFF2-40B4-BE49-F238E27FC236}">
                  <a16:creationId xmlns:a16="http://schemas.microsoft.com/office/drawing/2014/main" xmlns="" id="{D762DAAA-E344-43FD-AC4F-5C83643A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4339" y="894093"/>
              <a:ext cx="122424" cy="120024"/>
            </a:xfrm>
            <a:custGeom>
              <a:avLst/>
              <a:gdLst>
                <a:gd name="T0" fmla="*/ 8 w 29"/>
                <a:gd name="T1" fmla="*/ 28 h 28"/>
                <a:gd name="T2" fmla="*/ 4 w 29"/>
                <a:gd name="T3" fmla="*/ 28 h 28"/>
                <a:gd name="T4" fmla="*/ 0 w 29"/>
                <a:gd name="T5" fmla="*/ 24 h 28"/>
                <a:gd name="T6" fmla="*/ 4 w 29"/>
                <a:gd name="T7" fmla="*/ 20 h 28"/>
                <a:gd name="T8" fmla="*/ 20 w 29"/>
                <a:gd name="T9" fmla="*/ 17 h 28"/>
                <a:gd name="T10" fmla="*/ 21 w 29"/>
                <a:gd name="T11" fmla="*/ 14 h 28"/>
                <a:gd name="T12" fmla="*/ 14 w 29"/>
                <a:gd name="T13" fmla="*/ 8 h 28"/>
                <a:gd name="T14" fmla="*/ 11 w 29"/>
                <a:gd name="T15" fmla="*/ 4 h 28"/>
                <a:gd name="T16" fmla="*/ 15 w 29"/>
                <a:gd name="T17" fmla="*/ 0 h 28"/>
                <a:gd name="T18" fmla="*/ 28 w 29"/>
                <a:gd name="T19" fmla="*/ 14 h 28"/>
                <a:gd name="T20" fmla="*/ 24 w 29"/>
                <a:gd name="T21" fmla="*/ 23 h 28"/>
                <a:gd name="T22" fmla="*/ 8 w 29"/>
                <a:gd name="T2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8" y="28"/>
                  </a:moveTo>
                  <a:cubicBezTo>
                    <a:pt x="6" y="28"/>
                    <a:pt x="4" y="28"/>
                    <a:pt x="4" y="28"/>
                  </a:cubicBezTo>
                  <a:cubicBezTo>
                    <a:pt x="2" y="27"/>
                    <a:pt x="0" y="26"/>
                    <a:pt x="0" y="24"/>
                  </a:cubicBezTo>
                  <a:cubicBezTo>
                    <a:pt x="1" y="22"/>
                    <a:pt x="2" y="20"/>
                    <a:pt x="4" y="20"/>
                  </a:cubicBezTo>
                  <a:cubicBezTo>
                    <a:pt x="7" y="21"/>
                    <a:pt x="16" y="21"/>
                    <a:pt x="20" y="17"/>
                  </a:cubicBezTo>
                  <a:cubicBezTo>
                    <a:pt x="21" y="17"/>
                    <a:pt x="21" y="15"/>
                    <a:pt x="21" y="14"/>
                  </a:cubicBezTo>
                  <a:cubicBezTo>
                    <a:pt x="21" y="8"/>
                    <a:pt x="15" y="8"/>
                    <a:pt x="14" y="8"/>
                  </a:cubicBezTo>
                  <a:cubicBezTo>
                    <a:pt x="12" y="8"/>
                    <a:pt x="11" y="6"/>
                    <a:pt x="11" y="4"/>
                  </a:cubicBezTo>
                  <a:cubicBezTo>
                    <a:pt x="11" y="2"/>
                    <a:pt x="13" y="0"/>
                    <a:pt x="15" y="0"/>
                  </a:cubicBezTo>
                  <a:cubicBezTo>
                    <a:pt x="20" y="1"/>
                    <a:pt x="29" y="4"/>
                    <a:pt x="28" y="14"/>
                  </a:cubicBezTo>
                  <a:cubicBezTo>
                    <a:pt x="28" y="18"/>
                    <a:pt x="27" y="21"/>
                    <a:pt x="24" y="23"/>
                  </a:cubicBezTo>
                  <a:cubicBezTo>
                    <a:pt x="20" y="27"/>
                    <a:pt x="12" y="28"/>
                    <a:pt x="8" y="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27">
              <a:extLst>
                <a:ext uri="{FF2B5EF4-FFF2-40B4-BE49-F238E27FC236}">
                  <a16:creationId xmlns:a16="http://schemas.microsoft.com/office/drawing/2014/main" xmlns="" id="{82CAB2F9-B984-4EEE-8108-46100B84A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4339" y="838882"/>
              <a:ext cx="98420" cy="84017"/>
            </a:xfrm>
            <a:custGeom>
              <a:avLst/>
              <a:gdLst>
                <a:gd name="T0" fmla="*/ 5 w 23"/>
                <a:gd name="T1" fmla="*/ 20 h 20"/>
                <a:gd name="T2" fmla="*/ 2 w 23"/>
                <a:gd name="T3" fmla="*/ 17 h 20"/>
                <a:gd name="T4" fmla="*/ 6 w 23"/>
                <a:gd name="T5" fmla="*/ 4 h 20"/>
                <a:gd name="T6" fmla="*/ 21 w 23"/>
                <a:gd name="T7" fmla="*/ 5 h 20"/>
                <a:gd name="T8" fmla="*/ 22 w 23"/>
                <a:gd name="T9" fmla="*/ 10 h 20"/>
                <a:gd name="T10" fmla="*/ 17 w 23"/>
                <a:gd name="T11" fmla="*/ 10 h 20"/>
                <a:gd name="T12" fmla="*/ 10 w 23"/>
                <a:gd name="T13" fmla="*/ 9 h 20"/>
                <a:gd name="T14" fmla="*/ 8 w 23"/>
                <a:gd name="T15" fmla="*/ 15 h 20"/>
                <a:gd name="T16" fmla="*/ 6 w 23"/>
                <a:gd name="T17" fmla="*/ 19 h 20"/>
                <a:gd name="T18" fmla="*/ 5 w 23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0">
                  <a:moveTo>
                    <a:pt x="5" y="20"/>
                  </a:moveTo>
                  <a:cubicBezTo>
                    <a:pt x="4" y="20"/>
                    <a:pt x="2" y="19"/>
                    <a:pt x="2" y="17"/>
                  </a:cubicBezTo>
                  <a:cubicBezTo>
                    <a:pt x="0" y="13"/>
                    <a:pt x="2" y="7"/>
                    <a:pt x="6" y="4"/>
                  </a:cubicBezTo>
                  <a:cubicBezTo>
                    <a:pt x="10" y="0"/>
                    <a:pt x="16" y="1"/>
                    <a:pt x="21" y="5"/>
                  </a:cubicBezTo>
                  <a:cubicBezTo>
                    <a:pt x="23" y="6"/>
                    <a:pt x="23" y="8"/>
                    <a:pt x="22" y="10"/>
                  </a:cubicBezTo>
                  <a:cubicBezTo>
                    <a:pt x="21" y="11"/>
                    <a:pt x="19" y="12"/>
                    <a:pt x="17" y="10"/>
                  </a:cubicBezTo>
                  <a:cubicBezTo>
                    <a:pt x="15" y="9"/>
                    <a:pt x="12" y="8"/>
                    <a:pt x="10" y="9"/>
                  </a:cubicBezTo>
                  <a:cubicBezTo>
                    <a:pt x="9" y="11"/>
                    <a:pt x="8" y="13"/>
                    <a:pt x="8" y="15"/>
                  </a:cubicBezTo>
                  <a:cubicBezTo>
                    <a:pt x="9" y="16"/>
                    <a:pt x="8" y="19"/>
                    <a:pt x="6" y="19"/>
                  </a:cubicBezTo>
                  <a:cubicBezTo>
                    <a:pt x="6" y="19"/>
                    <a:pt x="6" y="20"/>
                    <a:pt x="5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28">
              <a:extLst>
                <a:ext uri="{FF2B5EF4-FFF2-40B4-BE49-F238E27FC236}">
                  <a16:creationId xmlns:a16="http://schemas.microsoft.com/office/drawing/2014/main" xmlns="" id="{68352705-0AEA-4E98-B0D3-E30BD43F0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9829" y="2180750"/>
              <a:ext cx="254451" cy="460892"/>
            </a:xfrm>
            <a:custGeom>
              <a:avLst/>
              <a:gdLst>
                <a:gd name="T0" fmla="*/ 39 w 60"/>
                <a:gd name="T1" fmla="*/ 10 h 109"/>
                <a:gd name="T2" fmla="*/ 0 w 60"/>
                <a:gd name="T3" fmla="*/ 51 h 109"/>
                <a:gd name="T4" fmla="*/ 25 w 60"/>
                <a:gd name="T5" fmla="*/ 104 h 109"/>
                <a:gd name="T6" fmla="*/ 39 w 60"/>
                <a:gd name="T7" fmla="*/ 51 h 109"/>
                <a:gd name="T8" fmla="*/ 39 w 60"/>
                <a:gd name="T9" fmla="*/ 1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9">
                  <a:moveTo>
                    <a:pt x="39" y="10"/>
                  </a:moveTo>
                  <a:cubicBezTo>
                    <a:pt x="15" y="0"/>
                    <a:pt x="0" y="25"/>
                    <a:pt x="0" y="51"/>
                  </a:cubicBezTo>
                  <a:cubicBezTo>
                    <a:pt x="0" y="78"/>
                    <a:pt x="15" y="109"/>
                    <a:pt x="25" y="104"/>
                  </a:cubicBezTo>
                  <a:cubicBezTo>
                    <a:pt x="41" y="95"/>
                    <a:pt x="18" y="59"/>
                    <a:pt x="39" y="51"/>
                  </a:cubicBezTo>
                  <a:cubicBezTo>
                    <a:pt x="50" y="46"/>
                    <a:pt x="60" y="19"/>
                    <a:pt x="39" y="10"/>
                  </a:cubicBezTo>
                  <a:close/>
                </a:path>
              </a:pathLst>
            </a:custGeom>
            <a:solidFill>
              <a:srgbClr val="7B6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29">
              <a:extLst>
                <a:ext uri="{FF2B5EF4-FFF2-40B4-BE49-F238E27FC236}">
                  <a16:creationId xmlns:a16="http://schemas.microsoft.com/office/drawing/2014/main" xmlns="" id="{D539A98E-EBDD-44B6-9CD7-105EC4EB4E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5426" y="2197554"/>
              <a:ext cx="247249" cy="439288"/>
            </a:xfrm>
            <a:custGeom>
              <a:avLst/>
              <a:gdLst>
                <a:gd name="T0" fmla="*/ 26 w 58"/>
                <a:gd name="T1" fmla="*/ 104 h 104"/>
                <a:gd name="T2" fmla="*/ 26 w 58"/>
                <a:gd name="T3" fmla="*/ 104 h 104"/>
                <a:gd name="T4" fmla="*/ 0 w 58"/>
                <a:gd name="T5" fmla="*/ 47 h 104"/>
                <a:gd name="T6" fmla="*/ 31 w 58"/>
                <a:gd name="T7" fmla="*/ 0 h 104"/>
                <a:gd name="T8" fmla="*/ 43 w 58"/>
                <a:gd name="T9" fmla="*/ 3 h 104"/>
                <a:gd name="T10" fmla="*/ 58 w 58"/>
                <a:gd name="T11" fmla="*/ 24 h 104"/>
                <a:gd name="T12" fmla="*/ 43 w 58"/>
                <a:gd name="T13" fmla="*/ 50 h 104"/>
                <a:gd name="T14" fmla="*/ 37 w 58"/>
                <a:gd name="T15" fmla="*/ 75 h 104"/>
                <a:gd name="T16" fmla="*/ 30 w 58"/>
                <a:gd name="T17" fmla="*/ 103 h 104"/>
                <a:gd name="T18" fmla="*/ 26 w 58"/>
                <a:gd name="T19" fmla="*/ 104 h 104"/>
                <a:gd name="T20" fmla="*/ 31 w 58"/>
                <a:gd name="T21" fmla="*/ 7 h 104"/>
                <a:gd name="T22" fmla="*/ 7 w 58"/>
                <a:gd name="T23" fmla="*/ 47 h 104"/>
                <a:gd name="T24" fmla="*/ 26 w 58"/>
                <a:gd name="T25" fmla="*/ 97 h 104"/>
                <a:gd name="T26" fmla="*/ 26 w 58"/>
                <a:gd name="T27" fmla="*/ 97 h 104"/>
                <a:gd name="T28" fmla="*/ 26 w 58"/>
                <a:gd name="T29" fmla="*/ 97 h 104"/>
                <a:gd name="T30" fmla="*/ 30 w 58"/>
                <a:gd name="T31" fmla="*/ 76 h 104"/>
                <a:gd name="T32" fmla="*/ 40 w 58"/>
                <a:gd name="T33" fmla="*/ 43 h 104"/>
                <a:gd name="T34" fmla="*/ 50 w 58"/>
                <a:gd name="T35" fmla="*/ 24 h 104"/>
                <a:gd name="T36" fmla="*/ 40 w 58"/>
                <a:gd name="T37" fmla="*/ 9 h 104"/>
                <a:gd name="T38" fmla="*/ 31 w 58"/>
                <a:gd name="T39" fmla="*/ 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" h="104">
                  <a:moveTo>
                    <a:pt x="26" y="104"/>
                  </a:moveTo>
                  <a:cubicBezTo>
                    <a:pt x="26" y="104"/>
                    <a:pt x="26" y="104"/>
                    <a:pt x="26" y="104"/>
                  </a:cubicBezTo>
                  <a:cubicBezTo>
                    <a:pt x="12" y="104"/>
                    <a:pt x="0" y="72"/>
                    <a:pt x="0" y="47"/>
                  </a:cubicBezTo>
                  <a:cubicBezTo>
                    <a:pt x="0" y="24"/>
                    <a:pt x="11" y="0"/>
                    <a:pt x="31" y="0"/>
                  </a:cubicBezTo>
                  <a:cubicBezTo>
                    <a:pt x="35" y="0"/>
                    <a:pt x="39" y="1"/>
                    <a:pt x="43" y="3"/>
                  </a:cubicBezTo>
                  <a:cubicBezTo>
                    <a:pt x="52" y="7"/>
                    <a:pt x="58" y="15"/>
                    <a:pt x="58" y="24"/>
                  </a:cubicBezTo>
                  <a:cubicBezTo>
                    <a:pt x="58" y="35"/>
                    <a:pt x="51" y="47"/>
                    <a:pt x="43" y="50"/>
                  </a:cubicBezTo>
                  <a:cubicBezTo>
                    <a:pt x="35" y="53"/>
                    <a:pt x="35" y="62"/>
                    <a:pt x="37" y="75"/>
                  </a:cubicBezTo>
                  <a:cubicBezTo>
                    <a:pt x="38" y="86"/>
                    <a:pt x="40" y="98"/>
                    <a:pt x="30" y="103"/>
                  </a:cubicBezTo>
                  <a:cubicBezTo>
                    <a:pt x="28" y="104"/>
                    <a:pt x="27" y="104"/>
                    <a:pt x="26" y="104"/>
                  </a:cubicBezTo>
                  <a:close/>
                  <a:moveTo>
                    <a:pt x="31" y="7"/>
                  </a:moveTo>
                  <a:cubicBezTo>
                    <a:pt x="16" y="7"/>
                    <a:pt x="7" y="27"/>
                    <a:pt x="7" y="47"/>
                  </a:cubicBezTo>
                  <a:cubicBezTo>
                    <a:pt x="7" y="72"/>
                    <a:pt x="20" y="97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31" y="94"/>
                    <a:pt x="31" y="87"/>
                    <a:pt x="30" y="76"/>
                  </a:cubicBezTo>
                  <a:cubicBezTo>
                    <a:pt x="28" y="64"/>
                    <a:pt x="27" y="49"/>
                    <a:pt x="40" y="43"/>
                  </a:cubicBezTo>
                  <a:cubicBezTo>
                    <a:pt x="45" y="41"/>
                    <a:pt x="50" y="33"/>
                    <a:pt x="50" y="24"/>
                  </a:cubicBezTo>
                  <a:cubicBezTo>
                    <a:pt x="50" y="20"/>
                    <a:pt x="49" y="13"/>
                    <a:pt x="40" y="9"/>
                  </a:cubicBezTo>
                  <a:cubicBezTo>
                    <a:pt x="37" y="8"/>
                    <a:pt x="34" y="7"/>
                    <a:pt x="31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30">
              <a:extLst>
                <a:ext uri="{FF2B5EF4-FFF2-40B4-BE49-F238E27FC236}">
                  <a16:creationId xmlns:a16="http://schemas.microsoft.com/office/drawing/2014/main" xmlns="" id="{EF2B6CAD-4BF2-4E21-83E1-FFEB3EFA2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0649" y="2286371"/>
              <a:ext cx="669734" cy="403281"/>
            </a:xfrm>
            <a:custGeom>
              <a:avLst/>
              <a:gdLst>
                <a:gd name="T0" fmla="*/ 0 w 158"/>
                <a:gd name="T1" fmla="*/ 44 h 95"/>
                <a:gd name="T2" fmla="*/ 75 w 158"/>
                <a:gd name="T3" fmla="*/ 0 h 95"/>
                <a:gd name="T4" fmla="*/ 158 w 158"/>
                <a:gd name="T5" fmla="*/ 25 h 95"/>
                <a:gd name="T6" fmla="*/ 100 w 158"/>
                <a:gd name="T7" fmla="*/ 60 h 95"/>
                <a:gd name="T8" fmla="*/ 88 w 158"/>
                <a:gd name="T9" fmla="*/ 66 h 95"/>
                <a:gd name="T10" fmla="*/ 0 w 158"/>
                <a:gd name="T11" fmla="*/ 4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95">
                  <a:moveTo>
                    <a:pt x="0" y="44"/>
                  </a:moveTo>
                  <a:cubicBezTo>
                    <a:pt x="0" y="22"/>
                    <a:pt x="23" y="0"/>
                    <a:pt x="75" y="0"/>
                  </a:cubicBezTo>
                  <a:cubicBezTo>
                    <a:pt x="126" y="0"/>
                    <a:pt x="158" y="10"/>
                    <a:pt x="158" y="25"/>
                  </a:cubicBezTo>
                  <a:cubicBezTo>
                    <a:pt x="158" y="52"/>
                    <a:pt x="127" y="57"/>
                    <a:pt x="100" y="60"/>
                  </a:cubicBezTo>
                  <a:cubicBezTo>
                    <a:pt x="96" y="60"/>
                    <a:pt x="92" y="63"/>
                    <a:pt x="88" y="66"/>
                  </a:cubicBezTo>
                  <a:cubicBezTo>
                    <a:pt x="58" y="95"/>
                    <a:pt x="0" y="91"/>
                    <a:pt x="0" y="44"/>
                  </a:cubicBezTo>
                  <a:close/>
                </a:path>
              </a:pathLst>
            </a:custGeom>
            <a:solidFill>
              <a:srgbClr val="C99A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31">
              <a:extLst>
                <a:ext uri="{FF2B5EF4-FFF2-40B4-BE49-F238E27FC236}">
                  <a16:creationId xmlns:a16="http://schemas.microsoft.com/office/drawing/2014/main" xmlns="" id="{A9A47AAC-B694-4632-863D-CE58F3292E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3845" y="2269568"/>
              <a:ext cx="703341" cy="388878"/>
            </a:xfrm>
            <a:custGeom>
              <a:avLst/>
              <a:gdLst>
                <a:gd name="T0" fmla="*/ 46 w 166"/>
                <a:gd name="T1" fmla="*/ 92 h 92"/>
                <a:gd name="T2" fmla="*/ 0 w 166"/>
                <a:gd name="T3" fmla="*/ 48 h 92"/>
                <a:gd name="T4" fmla="*/ 79 w 166"/>
                <a:gd name="T5" fmla="*/ 0 h 92"/>
                <a:gd name="T6" fmla="*/ 166 w 166"/>
                <a:gd name="T7" fmla="*/ 29 h 92"/>
                <a:gd name="T8" fmla="*/ 105 w 166"/>
                <a:gd name="T9" fmla="*/ 67 h 92"/>
                <a:gd name="T10" fmla="*/ 94 w 166"/>
                <a:gd name="T11" fmla="*/ 73 h 92"/>
                <a:gd name="T12" fmla="*/ 46 w 166"/>
                <a:gd name="T13" fmla="*/ 92 h 92"/>
                <a:gd name="T14" fmla="*/ 79 w 166"/>
                <a:gd name="T15" fmla="*/ 7 h 92"/>
                <a:gd name="T16" fmla="*/ 7 w 166"/>
                <a:gd name="T17" fmla="*/ 48 h 92"/>
                <a:gd name="T18" fmla="*/ 46 w 166"/>
                <a:gd name="T19" fmla="*/ 85 h 92"/>
                <a:gd name="T20" fmla="*/ 89 w 166"/>
                <a:gd name="T21" fmla="*/ 67 h 92"/>
                <a:gd name="T22" fmla="*/ 104 w 166"/>
                <a:gd name="T23" fmla="*/ 60 h 92"/>
                <a:gd name="T24" fmla="*/ 159 w 166"/>
                <a:gd name="T25" fmla="*/ 29 h 92"/>
                <a:gd name="T26" fmla="*/ 79 w 166"/>
                <a:gd name="T2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92">
                  <a:moveTo>
                    <a:pt x="46" y="92"/>
                  </a:moveTo>
                  <a:cubicBezTo>
                    <a:pt x="18" y="92"/>
                    <a:pt x="0" y="75"/>
                    <a:pt x="0" y="48"/>
                  </a:cubicBezTo>
                  <a:cubicBezTo>
                    <a:pt x="0" y="24"/>
                    <a:pt x="24" y="0"/>
                    <a:pt x="79" y="0"/>
                  </a:cubicBezTo>
                  <a:cubicBezTo>
                    <a:pt x="132" y="0"/>
                    <a:pt x="166" y="11"/>
                    <a:pt x="166" y="29"/>
                  </a:cubicBezTo>
                  <a:cubicBezTo>
                    <a:pt x="166" y="61"/>
                    <a:pt x="126" y="65"/>
                    <a:pt x="105" y="67"/>
                  </a:cubicBezTo>
                  <a:cubicBezTo>
                    <a:pt x="101" y="68"/>
                    <a:pt x="97" y="70"/>
                    <a:pt x="94" y="73"/>
                  </a:cubicBezTo>
                  <a:cubicBezTo>
                    <a:pt x="82" y="85"/>
                    <a:pt x="64" y="92"/>
                    <a:pt x="46" y="92"/>
                  </a:cubicBezTo>
                  <a:close/>
                  <a:moveTo>
                    <a:pt x="79" y="7"/>
                  </a:moveTo>
                  <a:cubicBezTo>
                    <a:pt x="44" y="7"/>
                    <a:pt x="7" y="20"/>
                    <a:pt x="7" y="48"/>
                  </a:cubicBezTo>
                  <a:cubicBezTo>
                    <a:pt x="7" y="75"/>
                    <a:pt x="28" y="85"/>
                    <a:pt x="46" y="85"/>
                  </a:cubicBezTo>
                  <a:cubicBezTo>
                    <a:pt x="62" y="85"/>
                    <a:pt x="78" y="78"/>
                    <a:pt x="89" y="67"/>
                  </a:cubicBezTo>
                  <a:cubicBezTo>
                    <a:pt x="94" y="63"/>
                    <a:pt x="99" y="61"/>
                    <a:pt x="104" y="60"/>
                  </a:cubicBezTo>
                  <a:cubicBezTo>
                    <a:pt x="131" y="57"/>
                    <a:pt x="159" y="52"/>
                    <a:pt x="159" y="29"/>
                  </a:cubicBezTo>
                  <a:cubicBezTo>
                    <a:pt x="159" y="18"/>
                    <a:pt x="131" y="7"/>
                    <a:pt x="79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32">
              <a:extLst>
                <a:ext uri="{FF2B5EF4-FFF2-40B4-BE49-F238E27FC236}">
                  <a16:creationId xmlns:a16="http://schemas.microsoft.com/office/drawing/2014/main" xmlns="" id="{4F150339-427F-4EDD-9308-1EB2C4AC2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1155" y="2180750"/>
              <a:ext cx="254451" cy="460892"/>
            </a:xfrm>
            <a:custGeom>
              <a:avLst/>
              <a:gdLst>
                <a:gd name="T0" fmla="*/ 21 w 60"/>
                <a:gd name="T1" fmla="*/ 10 h 109"/>
                <a:gd name="T2" fmla="*/ 60 w 60"/>
                <a:gd name="T3" fmla="*/ 51 h 109"/>
                <a:gd name="T4" fmla="*/ 35 w 60"/>
                <a:gd name="T5" fmla="*/ 104 h 109"/>
                <a:gd name="T6" fmla="*/ 21 w 60"/>
                <a:gd name="T7" fmla="*/ 51 h 109"/>
                <a:gd name="T8" fmla="*/ 21 w 60"/>
                <a:gd name="T9" fmla="*/ 1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9">
                  <a:moveTo>
                    <a:pt x="21" y="10"/>
                  </a:moveTo>
                  <a:cubicBezTo>
                    <a:pt x="45" y="0"/>
                    <a:pt x="60" y="25"/>
                    <a:pt x="60" y="51"/>
                  </a:cubicBezTo>
                  <a:cubicBezTo>
                    <a:pt x="60" y="78"/>
                    <a:pt x="45" y="109"/>
                    <a:pt x="35" y="104"/>
                  </a:cubicBezTo>
                  <a:cubicBezTo>
                    <a:pt x="19" y="95"/>
                    <a:pt x="42" y="59"/>
                    <a:pt x="21" y="51"/>
                  </a:cubicBezTo>
                  <a:cubicBezTo>
                    <a:pt x="10" y="46"/>
                    <a:pt x="0" y="19"/>
                    <a:pt x="21" y="10"/>
                  </a:cubicBezTo>
                  <a:close/>
                </a:path>
              </a:pathLst>
            </a:custGeom>
            <a:solidFill>
              <a:srgbClr val="7B6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33">
              <a:extLst>
                <a:ext uri="{FF2B5EF4-FFF2-40B4-BE49-F238E27FC236}">
                  <a16:creationId xmlns:a16="http://schemas.microsoft.com/office/drawing/2014/main" xmlns="" id="{1E7BA2A9-0592-44FF-BF01-D55DDFDBB8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2759" y="2197554"/>
              <a:ext cx="244849" cy="439288"/>
            </a:xfrm>
            <a:custGeom>
              <a:avLst/>
              <a:gdLst>
                <a:gd name="T0" fmla="*/ 32 w 58"/>
                <a:gd name="T1" fmla="*/ 104 h 104"/>
                <a:gd name="T2" fmla="*/ 28 w 58"/>
                <a:gd name="T3" fmla="*/ 103 h 104"/>
                <a:gd name="T4" fmla="*/ 21 w 58"/>
                <a:gd name="T5" fmla="*/ 75 h 104"/>
                <a:gd name="T6" fmla="*/ 15 w 58"/>
                <a:gd name="T7" fmla="*/ 50 h 104"/>
                <a:gd name="T8" fmla="*/ 0 w 58"/>
                <a:gd name="T9" fmla="*/ 24 h 104"/>
                <a:gd name="T10" fmla="*/ 15 w 58"/>
                <a:gd name="T11" fmla="*/ 3 h 104"/>
                <a:gd name="T12" fmla="*/ 27 w 58"/>
                <a:gd name="T13" fmla="*/ 0 h 104"/>
                <a:gd name="T14" fmla="*/ 58 w 58"/>
                <a:gd name="T15" fmla="*/ 47 h 104"/>
                <a:gd name="T16" fmla="*/ 32 w 58"/>
                <a:gd name="T17" fmla="*/ 104 h 104"/>
                <a:gd name="T18" fmla="*/ 27 w 58"/>
                <a:gd name="T19" fmla="*/ 7 h 104"/>
                <a:gd name="T20" fmla="*/ 18 w 58"/>
                <a:gd name="T21" fmla="*/ 9 h 104"/>
                <a:gd name="T22" fmla="*/ 8 w 58"/>
                <a:gd name="T23" fmla="*/ 24 h 104"/>
                <a:gd name="T24" fmla="*/ 18 w 58"/>
                <a:gd name="T25" fmla="*/ 43 h 104"/>
                <a:gd name="T26" fmla="*/ 28 w 58"/>
                <a:gd name="T27" fmla="*/ 76 h 104"/>
                <a:gd name="T28" fmla="*/ 32 w 58"/>
                <a:gd name="T29" fmla="*/ 97 h 104"/>
                <a:gd name="T30" fmla="*/ 32 w 58"/>
                <a:gd name="T31" fmla="*/ 97 h 104"/>
                <a:gd name="T32" fmla="*/ 51 w 58"/>
                <a:gd name="T33" fmla="*/ 47 h 104"/>
                <a:gd name="T34" fmla="*/ 27 w 58"/>
                <a:gd name="T35" fmla="*/ 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" h="104">
                  <a:moveTo>
                    <a:pt x="32" y="104"/>
                  </a:moveTo>
                  <a:cubicBezTo>
                    <a:pt x="31" y="104"/>
                    <a:pt x="30" y="104"/>
                    <a:pt x="28" y="103"/>
                  </a:cubicBezTo>
                  <a:cubicBezTo>
                    <a:pt x="18" y="98"/>
                    <a:pt x="20" y="86"/>
                    <a:pt x="21" y="75"/>
                  </a:cubicBezTo>
                  <a:cubicBezTo>
                    <a:pt x="23" y="62"/>
                    <a:pt x="23" y="53"/>
                    <a:pt x="15" y="50"/>
                  </a:cubicBezTo>
                  <a:cubicBezTo>
                    <a:pt x="7" y="47"/>
                    <a:pt x="0" y="35"/>
                    <a:pt x="0" y="24"/>
                  </a:cubicBezTo>
                  <a:cubicBezTo>
                    <a:pt x="0" y="15"/>
                    <a:pt x="6" y="7"/>
                    <a:pt x="15" y="3"/>
                  </a:cubicBezTo>
                  <a:cubicBezTo>
                    <a:pt x="19" y="1"/>
                    <a:pt x="23" y="0"/>
                    <a:pt x="27" y="0"/>
                  </a:cubicBezTo>
                  <a:cubicBezTo>
                    <a:pt x="47" y="0"/>
                    <a:pt x="58" y="24"/>
                    <a:pt x="58" y="47"/>
                  </a:cubicBezTo>
                  <a:cubicBezTo>
                    <a:pt x="58" y="72"/>
                    <a:pt x="46" y="104"/>
                    <a:pt x="32" y="104"/>
                  </a:cubicBezTo>
                  <a:close/>
                  <a:moveTo>
                    <a:pt x="27" y="7"/>
                  </a:moveTo>
                  <a:cubicBezTo>
                    <a:pt x="24" y="7"/>
                    <a:pt x="21" y="8"/>
                    <a:pt x="18" y="9"/>
                  </a:cubicBezTo>
                  <a:cubicBezTo>
                    <a:pt x="9" y="13"/>
                    <a:pt x="8" y="20"/>
                    <a:pt x="8" y="24"/>
                  </a:cubicBezTo>
                  <a:cubicBezTo>
                    <a:pt x="8" y="33"/>
                    <a:pt x="13" y="41"/>
                    <a:pt x="18" y="43"/>
                  </a:cubicBezTo>
                  <a:cubicBezTo>
                    <a:pt x="31" y="49"/>
                    <a:pt x="30" y="64"/>
                    <a:pt x="28" y="76"/>
                  </a:cubicBezTo>
                  <a:cubicBezTo>
                    <a:pt x="27" y="87"/>
                    <a:pt x="27" y="94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8" y="97"/>
                    <a:pt x="51" y="72"/>
                    <a:pt x="51" y="47"/>
                  </a:cubicBezTo>
                  <a:cubicBezTo>
                    <a:pt x="51" y="27"/>
                    <a:pt x="42" y="7"/>
                    <a:pt x="27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34">
              <a:extLst>
                <a:ext uri="{FF2B5EF4-FFF2-40B4-BE49-F238E27FC236}">
                  <a16:creationId xmlns:a16="http://schemas.microsoft.com/office/drawing/2014/main" xmlns="" id="{1F84BC66-93EF-440C-9252-7A469E323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9539" y="1580630"/>
              <a:ext cx="307261" cy="600120"/>
            </a:xfrm>
            <a:custGeom>
              <a:avLst/>
              <a:gdLst>
                <a:gd name="T0" fmla="*/ 0 w 72"/>
                <a:gd name="T1" fmla="*/ 28 h 141"/>
                <a:gd name="T2" fmla="*/ 54 w 72"/>
                <a:gd name="T3" fmla="*/ 19 h 141"/>
                <a:gd name="T4" fmla="*/ 69 w 72"/>
                <a:gd name="T5" fmla="*/ 73 h 141"/>
                <a:gd name="T6" fmla="*/ 52 w 72"/>
                <a:gd name="T7" fmla="*/ 123 h 141"/>
                <a:gd name="T8" fmla="*/ 16 w 72"/>
                <a:gd name="T9" fmla="*/ 141 h 141"/>
                <a:gd name="T10" fmla="*/ 11 w 72"/>
                <a:gd name="T11" fmla="*/ 94 h 141"/>
                <a:gd name="T12" fmla="*/ 0 w 72"/>
                <a:gd name="T13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41">
                  <a:moveTo>
                    <a:pt x="0" y="28"/>
                  </a:moveTo>
                  <a:cubicBezTo>
                    <a:pt x="0" y="0"/>
                    <a:pt x="44" y="14"/>
                    <a:pt x="54" y="19"/>
                  </a:cubicBezTo>
                  <a:cubicBezTo>
                    <a:pt x="72" y="31"/>
                    <a:pt x="69" y="59"/>
                    <a:pt x="69" y="73"/>
                  </a:cubicBezTo>
                  <a:cubicBezTo>
                    <a:pt x="69" y="87"/>
                    <a:pt x="65" y="110"/>
                    <a:pt x="52" y="123"/>
                  </a:cubicBezTo>
                  <a:cubicBezTo>
                    <a:pt x="42" y="132"/>
                    <a:pt x="31" y="141"/>
                    <a:pt x="16" y="141"/>
                  </a:cubicBezTo>
                  <a:cubicBezTo>
                    <a:pt x="6" y="141"/>
                    <a:pt x="6" y="123"/>
                    <a:pt x="11" y="94"/>
                  </a:cubicBezTo>
                  <a:cubicBezTo>
                    <a:pt x="14" y="76"/>
                    <a:pt x="0" y="67"/>
                    <a:pt x="0" y="28"/>
                  </a:cubicBezTo>
                  <a:close/>
                </a:path>
              </a:pathLst>
            </a:custGeom>
            <a:solidFill>
              <a:srgbClr val="F97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35">
              <a:extLst>
                <a:ext uri="{FF2B5EF4-FFF2-40B4-BE49-F238E27FC236}">
                  <a16:creationId xmlns:a16="http://schemas.microsoft.com/office/drawing/2014/main" xmlns="" id="{F1EC2FDB-86A9-40B1-949E-22A70ACB7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7536" y="1611837"/>
              <a:ext cx="326465" cy="585717"/>
            </a:xfrm>
            <a:custGeom>
              <a:avLst/>
              <a:gdLst>
                <a:gd name="T0" fmla="*/ 19 w 77"/>
                <a:gd name="T1" fmla="*/ 138 h 138"/>
                <a:gd name="T2" fmla="*/ 11 w 77"/>
                <a:gd name="T3" fmla="*/ 134 h 138"/>
                <a:gd name="T4" fmla="*/ 10 w 77"/>
                <a:gd name="T5" fmla="*/ 87 h 138"/>
                <a:gd name="T6" fmla="*/ 7 w 77"/>
                <a:gd name="T7" fmla="*/ 65 h 138"/>
                <a:gd name="T8" fmla="*/ 0 w 77"/>
                <a:gd name="T9" fmla="*/ 21 h 138"/>
                <a:gd name="T10" fmla="*/ 24 w 77"/>
                <a:gd name="T11" fmla="*/ 0 h 138"/>
                <a:gd name="T12" fmla="*/ 59 w 77"/>
                <a:gd name="T13" fmla="*/ 9 h 138"/>
                <a:gd name="T14" fmla="*/ 76 w 77"/>
                <a:gd name="T15" fmla="*/ 60 h 138"/>
                <a:gd name="T16" fmla="*/ 76 w 77"/>
                <a:gd name="T17" fmla="*/ 66 h 138"/>
                <a:gd name="T18" fmla="*/ 58 w 77"/>
                <a:gd name="T19" fmla="*/ 118 h 138"/>
                <a:gd name="T20" fmla="*/ 19 w 77"/>
                <a:gd name="T21" fmla="*/ 138 h 138"/>
                <a:gd name="T22" fmla="*/ 24 w 77"/>
                <a:gd name="T23" fmla="*/ 8 h 138"/>
                <a:gd name="T24" fmla="*/ 7 w 77"/>
                <a:gd name="T25" fmla="*/ 21 h 138"/>
                <a:gd name="T26" fmla="*/ 14 w 77"/>
                <a:gd name="T27" fmla="*/ 63 h 138"/>
                <a:gd name="T28" fmla="*/ 17 w 77"/>
                <a:gd name="T29" fmla="*/ 88 h 138"/>
                <a:gd name="T30" fmla="*/ 17 w 77"/>
                <a:gd name="T31" fmla="*/ 129 h 138"/>
                <a:gd name="T32" fmla="*/ 19 w 77"/>
                <a:gd name="T33" fmla="*/ 130 h 138"/>
                <a:gd name="T34" fmla="*/ 53 w 77"/>
                <a:gd name="T35" fmla="*/ 113 h 138"/>
                <a:gd name="T36" fmla="*/ 69 w 77"/>
                <a:gd name="T37" fmla="*/ 66 h 138"/>
                <a:gd name="T38" fmla="*/ 69 w 77"/>
                <a:gd name="T39" fmla="*/ 60 h 138"/>
                <a:gd name="T40" fmla="*/ 55 w 77"/>
                <a:gd name="T41" fmla="*/ 15 h 138"/>
                <a:gd name="T42" fmla="*/ 24 w 77"/>
                <a:gd name="T43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138">
                  <a:moveTo>
                    <a:pt x="19" y="138"/>
                  </a:moveTo>
                  <a:cubicBezTo>
                    <a:pt x="16" y="138"/>
                    <a:pt x="13" y="136"/>
                    <a:pt x="11" y="134"/>
                  </a:cubicBezTo>
                  <a:cubicBezTo>
                    <a:pt x="6" y="128"/>
                    <a:pt x="5" y="114"/>
                    <a:pt x="10" y="87"/>
                  </a:cubicBezTo>
                  <a:cubicBezTo>
                    <a:pt x="11" y="79"/>
                    <a:pt x="9" y="73"/>
                    <a:pt x="7" y="65"/>
                  </a:cubicBezTo>
                  <a:cubicBezTo>
                    <a:pt x="4" y="55"/>
                    <a:pt x="0" y="43"/>
                    <a:pt x="0" y="21"/>
                  </a:cubicBezTo>
                  <a:cubicBezTo>
                    <a:pt x="0" y="8"/>
                    <a:pt x="8" y="0"/>
                    <a:pt x="24" y="0"/>
                  </a:cubicBezTo>
                  <a:cubicBezTo>
                    <a:pt x="38" y="0"/>
                    <a:pt x="54" y="6"/>
                    <a:pt x="59" y="9"/>
                  </a:cubicBezTo>
                  <a:cubicBezTo>
                    <a:pt x="77" y="20"/>
                    <a:pt x="76" y="45"/>
                    <a:pt x="76" y="60"/>
                  </a:cubicBezTo>
                  <a:cubicBezTo>
                    <a:pt x="76" y="63"/>
                    <a:pt x="76" y="64"/>
                    <a:pt x="76" y="66"/>
                  </a:cubicBezTo>
                  <a:cubicBezTo>
                    <a:pt x="76" y="82"/>
                    <a:pt x="71" y="106"/>
                    <a:pt x="58" y="118"/>
                  </a:cubicBezTo>
                  <a:cubicBezTo>
                    <a:pt x="48" y="128"/>
                    <a:pt x="36" y="138"/>
                    <a:pt x="19" y="138"/>
                  </a:cubicBezTo>
                  <a:close/>
                  <a:moveTo>
                    <a:pt x="24" y="8"/>
                  </a:moveTo>
                  <a:cubicBezTo>
                    <a:pt x="9" y="8"/>
                    <a:pt x="7" y="15"/>
                    <a:pt x="7" y="21"/>
                  </a:cubicBezTo>
                  <a:cubicBezTo>
                    <a:pt x="7" y="42"/>
                    <a:pt x="11" y="53"/>
                    <a:pt x="14" y="63"/>
                  </a:cubicBezTo>
                  <a:cubicBezTo>
                    <a:pt x="16" y="71"/>
                    <a:pt x="19" y="79"/>
                    <a:pt x="17" y="88"/>
                  </a:cubicBezTo>
                  <a:cubicBezTo>
                    <a:pt x="16" y="97"/>
                    <a:pt x="11" y="123"/>
                    <a:pt x="17" y="129"/>
                  </a:cubicBezTo>
                  <a:cubicBezTo>
                    <a:pt x="17" y="130"/>
                    <a:pt x="18" y="130"/>
                    <a:pt x="19" y="130"/>
                  </a:cubicBezTo>
                  <a:cubicBezTo>
                    <a:pt x="32" y="130"/>
                    <a:pt x="42" y="124"/>
                    <a:pt x="53" y="113"/>
                  </a:cubicBezTo>
                  <a:cubicBezTo>
                    <a:pt x="64" y="103"/>
                    <a:pt x="69" y="82"/>
                    <a:pt x="69" y="66"/>
                  </a:cubicBezTo>
                  <a:cubicBezTo>
                    <a:pt x="69" y="64"/>
                    <a:pt x="69" y="62"/>
                    <a:pt x="69" y="60"/>
                  </a:cubicBezTo>
                  <a:cubicBezTo>
                    <a:pt x="69" y="46"/>
                    <a:pt x="70" y="24"/>
                    <a:pt x="55" y="15"/>
                  </a:cubicBezTo>
                  <a:cubicBezTo>
                    <a:pt x="50" y="13"/>
                    <a:pt x="36" y="8"/>
                    <a:pt x="24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36">
              <a:extLst>
                <a:ext uri="{FF2B5EF4-FFF2-40B4-BE49-F238E27FC236}">
                  <a16:creationId xmlns:a16="http://schemas.microsoft.com/office/drawing/2014/main" xmlns="" id="{DE961A7C-D658-4A5F-BA6A-0341AB83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3435" y="1580630"/>
              <a:ext cx="304861" cy="600120"/>
            </a:xfrm>
            <a:custGeom>
              <a:avLst/>
              <a:gdLst>
                <a:gd name="T0" fmla="*/ 72 w 72"/>
                <a:gd name="T1" fmla="*/ 28 h 141"/>
                <a:gd name="T2" fmla="*/ 19 w 72"/>
                <a:gd name="T3" fmla="*/ 19 h 141"/>
                <a:gd name="T4" fmla="*/ 4 w 72"/>
                <a:gd name="T5" fmla="*/ 73 h 141"/>
                <a:gd name="T6" fmla="*/ 20 w 72"/>
                <a:gd name="T7" fmla="*/ 123 h 141"/>
                <a:gd name="T8" fmla="*/ 56 w 72"/>
                <a:gd name="T9" fmla="*/ 141 h 141"/>
                <a:gd name="T10" fmla="*/ 62 w 72"/>
                <a:gd name="T11" fmla="*/ 94 h 141"/>
                <a:gd name="T12" fmla="*/ 72 w 72"/>
                <a:gd name="T13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41">
                  <a:moveTo>
                    <a:pt x="72" y="28"/>
                  </a:moveTo>
                  <a:cubicBezTo>
                    <a:pt x="72" y="0"/>
                    <a:pt x="28" y="14"/>
                    <a:pt x="19" y="19"/>
                  </a:cubicBezTo>
                  <a:cubicBezTo>
                    <a:pt x="0" y="31"/>
                    <a:pt x="4" y="59"/>
                    <a:pt x="4" y="73"/>
                  </a:cubicBezTo>
                  <a:cubicBezTo>
                    <a:pt x="4" y="87"/>
                    <a:pt x="7" y="110"/>
                    <a:pt x="20" y="123"/>
                  </a:cubicBezTo>
                  <a:cubicBezTo>
                    <a:pt x="31" y="132"/>
                    <a:pt x="41" y="141"/>
                    <a:pt x="56" y="141"/>
                  </a:cubicBezTo>
                  <a:cubicBezTo>
                    <a:pt x="67" y="141"/>
                    <a:pt x="67" y="123"/>
                    <a:pt x="62" y="94"/>
                  </a:cubicBezTo>
                  <a:cubicBezTo>
                    <a:pt x="59" y="76"/>
                    <a:pt x="72" y="67"/>
                    <a:pt x="72" y="28"/>
                  </a:cubicBezTo>
                  <a:close/>
                </a:path>
              </a:pathLst>
            </a:custGeom>
            <a:solidFill>
              <a:srgbClr val="F97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37">
              <a:extLst>
                <a:ext uri="{FF2B5EF4-FFF2-40B4-BE49-F238E27FC236}">
                  <a16:creationId xmlns:a16="http://schemas.microsoft.com/office/drawing/2014/main" xmlns="" id="{64184464-38AD-44AF-80C1-93547A6E17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8634" y="1611837"/>
              <a:ext cx="326465" cy="585717"/>
            </a:xfrm>
            <a:custGeom>
              <a:avLst/>
              <a:gdLst>
                <a:gd name="T0" fmla="*/ 57 w 77"/>
                <a:gd name="T1" fmla="*/ 138 h 138"/>
                <a:gd name="T2" fmla="*/ 19 w 77"/>
                <a:gd name="T3" fmla="*/ 118 h 138"/>
                <a:gd name="T4" fmla="*/ 1 w 77"/>
                <a:gd name="T5" fmla="*/ 66 h 138"/>
                <a:gd name="T6" fmla="*/ 1 w 77"/>
                <a:gd name="T7" fmla="*/ 60 h 138"/>
                <a:gd name="T8" fmla="*/ 18 w 77"/>
                <a:gd name="T9" fmla="*/ 9 h 138"/>
                <a:gd name="T10" fmla="*/ 53 w 77"/>
                <a:gd name="T11" fmla="*/ 0 h 138"/>
                <a:gd name="T12" fmla="*/ 77 w 77"/>
                <a:gd name="T13" fmla="*/ 21 h 138"/>
                <a:gd name="T14" fmla="*/ 70 w 77"/>
                <a:gd name="T15" fmla="*/ 65 h 138"/>
                <a:gd name="T16" fmla="*/ 67 w 77"/>
                <a:gd name="T17" fmla="*/ 87 h 138"/>
                <a:gd name="T18" fmla="*/ 66 w 77"/>
                <a:gd name="T19" fmla="*/ 134 h 138"/>
                <a:gd name="T20" fmla="*/ 57 w 77"/>
                <a:gd name="T21" fmla="*/ 138 h 138"/>
                <a:gd name="T22" fmla="*/ 53 w 77"/>
                <a:gd name="T23" fmla="*/ 8 h 138"/>
                <a:gd name="T24" fmla="*/ 22 w 77"/>
                <a:gd name="T25" fmla="*/ 15 h 138"/>
                <a:gd name="T26" fmla="*/ 8 w 77"/>
                <a:gd name="T27" fmla="*/ 60 h 138"/>
                <a:gd name="T28" fmla="*/ 8 w 77"/>
                <a:gd name="T29" fmla="*/ 66 h 138"/>
                <a:gd name="T30" fmla="*/ 24 w 77"/>
                <a:gd name="T31" fmla="*/ 113 h 138"/>
                <a:gd name="T32" fmla="*/ 57 w 77"/>
                <a:gd name="T33" fmla="*/ 130 h 138"/>
                <a:gd name="T34" fmla="*/ 60 w 77"/>
                <a:gd name="T35" fmla="*/ 129 h 138"/>
                <a:gd name="T36" fmla="*/ 60 w 77"/>
                <a:gd name="T37" fmla="*/ 88 h 138"/>
                <a:gd name="T38" fmla="*/ 63 w 77"/>
                <a:gd name="T39" fmla="*/ 63 h 138"/>
                <a:gd name="T40" fmla="*/ 70 w 77"/>
                <a:gd name="T41" fmla="*/ 21 h 138"/>
                <a:gd name="T42" fmla="*/ 53 w 77"/>
                <a:gd name="T43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7" h="138">
                  <a:moveTo>
                    <a:pt x="57" y="138"/>
                  </a:moveTo>
                  <a:cubicBezTo>
                    <a:pt x="41" y="138"/>
                    <a:pt x="29" y="128"/>
                    <a:pt x="19" y="118"/>
                  </a:cubicBezTo>
                  <a:cubicBezTo>
                    <a:pt x="6" y="106"/>
                    <a:pt x="1" y="82"/>
                    <a:pt x="1" y="66"/>
                  </a:cubicBezTo>
                  <a:cubicBezTo>
                    <a:pt x="1" y="64"/>
                    <a:pt x="1" y="63"/>
                    <a:pt x="1" y="60"/>
                  </a:cubicBezTo>
                  <a:cubicBezTo>
                    <a:pt x="0" y="45"/>
                    <a:pt x="0" y="20"/>
                    <a:pt x="18" y="9"/>
                  </a:cubicBezTo>
                  <a:cubicBezTo>
                    <a:pt x="23" y="6"/>
                    <a:pt x="38" y="0"/>
                    <a:pt x="53" y="0"/>
                  </a:cubicBezTo>
                  <a:cubicBezTo>
                    <a:pt x="68" y="0"/>
                    <a:pt x="77" y="8"/>
                    <a:pt x="77" y="21"/>
                  </a:cubicBezTo>
                  <a:cubicBezTo>
                    <a:pt x="77" y="43"/>
                    <a:pt x="73" y="55"/>
                    <a:pt x="70" y="65"/>
                  </a:cubicBezTo>
                  <a:cubicBezTo>
                    <a:pt x="67" y="73"/>
                    <a:pt x="65" y="79"/>
                    <a:pt x="67" y="87"/>
                  </a:cubicBezTo>
                  <a:cubicBezTo>
                    <a:pt x="71" y="114"/>
                    <a:pt x="71" y="128"/>
                    <a:pt x="66" y="134"/>
                  </a:cubicBezTo>
                  <a:cubicBezTo>
                    <a:pt x="64" y="136"/>
                    <a:pt x="61" y="138"/>
                    <a:pt x="57" y="138"/>
                  </a:cubicBezTo>
                  <a:close/>
                  <a:moveTo>
                    <a:pt x="53" y="8"/>
                  </a:moveTo>
                  <a:cubicBezTo>
                    <a:pt x="41" y="8"/>
                    <a:pt x="26" y="13"/>
                    <a:pt x="22" y="15"/>
                  </a:cubicBezTo>
                  <a:cubicBezTo>
                    <a:pt x="7" y="24"/>
                    <a:pt x="8" y="46"/>
                    <a:pt x="8" y="60"/>
                  </a:cubicBezTo>
                  <a:cubicBezTo>
                    <a:pt x="8" y="62"/>
                    <a:pt x="8" y="64"/>
                    <a:pt x="8" y="66"/>
                  </a:cubicBezTo>
                  <a:cubicBezTo>
                    <a:pt x="8" y="82"/>
                    <a:pt x="13" y="103"/>
                    <a:pt x="24" y="113"/>
                  </a:cubicBezTo>
                  <a:cubicBezTo>
                    <a:pt x="35" y="124"/>
                    <a:pt x="45" y="130"/>
                    <a:pt x="57" y="130"/>
                  </a:cubicBezTo>
                  <a:cubicBezTo>
                    <a:pt x="59" y="130"/>
                    <a:pt x="59" y="130"/>
                    <a:pt x="60" y="129"/>
                  </a:cubicBezTo>
                  <a:cubicBezTo>
                    <a:pt x="65" y="123"/>
                    <a:pt x="61" y="97"/>
                    <a:pt x="60" y="88"/>
                  </a:cubicBezTo>
                  <a:cubicBezTo>
                    <a:pt x="58" y="79"/>
                    <a:pt x="60" y="71"/>
                    <a:pt x="63" y="63"/>
                  </a:cubicBezTo>
                  <a:cubicBezTo>
                    <a:pt x="66" y="53"/>
                    <a:pt x="70" y="42"/>
                    <a:pt x="70" y="21"/>
                  </a:cubicBezTo>
                  <a:cubicBezTo>
                    <a:pt x="70" y="15"/>
                    <a:pt x="68" y="8"/>
                    <a:pt x="53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38">
              <a:extLst>
                <a:ext uri="{FF2B5EF4-FFF2-40B4-BE49-F238E27FC236}">
                  <a16:creationId xmlns:a16="http://schemas.microsoft.com/office/drawing/2014/main" xmlns="" id="{19A75C89-2223-4835-89BD-379A4BB3E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2313" y="1751064"/>
              <a:ext cx="271254" cy="381676"/>
            </a:xfrm>
            <a:custGeom>
              <a:avLst/>
              <a:gdLst>
                <a:gd name="T0" fmla="*/ 19 w 64"/>
                <a:gd name="T1" fmla="*/ 3 h 90"/>
                <a:gd name="T2" fmla="*/ 47 w 64"/>
                <a:gd name="T3" fmla="*/ 5 h 90"/>
                <a:gd name="T4" fmla="*/ 60 w 64"/>
                <a:gd name="T5" fmla="*/ 18 h 90"/>
                <a:gd name="T6" fmla="*/ 59 w 64"/>
                <a:gd name="T7" fmla="*/ 46 h 90"/>
                <a:gd name="T8" fmla="*/ 39 w 64"/>
                <a:gd name="T9" fmla="*/ 73 h 90"/>
                <a:gd name="T10" fmla="*/ 15 w 64"/>
                <a:gd name="T11" fmla="*/ 84 h 90"/>
                <a:gd name="T12" fmla="*/ 8 w 64"/>
                <a:gd name="T13" fmla="*/ 43 h 90"/>
                <a:gd name="T14" fmla="*/ 19 w 64"/>
                <a:gd name="T1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90">
                  <a:moveTo>
                    <a:pt x="19" y="3"/>
                  </a:moveTo>
                  <a:cubicBezTo>
                    <a:pt x="28" y="0"/>
                    <a:pt x="40" y="1"/>
                    <a:pt x="47" y="5"/>
                  </a:cubicBezTo>
                  <a:cubicBezTo>
                    <a:pt x="55" y="9"/>
                    <a:pt x="58" y="13"/>
                    <a:pt x="60" y="18"/>
                  </a:cubicBezTo>
                  <a:cubicBezTo>
                    <a:pt x="63" y="24"/>
                    <a:pt x="64" y="38"/>
                    <a:pt x="59" y="46"/>
                  </a:cubicBezTo>
                  <a:cubicBezTo>
                    <a:pt x="54" y="53"/>
                    <a:pt x="48" y="61"/>
                    <a:pt x="39" y="73"/>
                  </a:cubicBezTo>
                  <a:cubicBezTo>
                    <a:pt x="35" y="77"/>
                    <a:pt x="25" y="90"/>
                    <a:pt x="15" y="84"/>
                  </a:cubicBezTo>
                  <a:cubicBezTo>
                    <a:pt x="3" y="77"/>
                    <a:pt x="10" y="54"/>
                    <a:pt x="8" y="43"/>
                  </a:cubicBezTo>
                  <a:cubicBezTo>
                    <a:pt x="7" y="29"/>
                    <a:pt x="0" y="9"/>
                    <a:pt x="19" y="3"/>
                  </a:cubicBezTo>
                  <a:close/>
                </a:path>
              </a:pathLst>
            </a:custGeom>
            <a:solidFill>
              <a:srgbClr val="E94F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39">
              <a:extLst>
                <a:ext uri="{FF2B5EF4-FFF2-40B4-BE49-F238E27FC236}">
                  <a16:creationId xmlns:a16="http://schemas.microsoft.com/office/drawing/2014/main" xmlns="" id="{E2F25842-92E6-496C-A864-4B57DCFFB0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9913" y="1734261"/>
              <a:ext cx="288058" cy="393679"/>
            </a:xfrm>
            <a:custGeom>
              <a:avLst/>
              <a:gdLst>
                <a:gd name="T0" fmla="*/ 22 w 68"/>
                <a:gd name="T1" fmla="*/ 93 h 93"/>
                <a:gd name="T2" fmla="*/ 14 w 68"/>
                <a:gd name="T3" fmla="*/ 91 h 93"/>
                <a:gd name="T4" fmla="*/ 6 w 68"/>
                <a:gd name="T5" fmla="*/ 59 h 93"/>
                <a:gd name="T6" fmla="*/ 6 w 68"/>
                <a:gd name="T7" fmla="*/ 48 h 93"/>
                <a:gd name="T8" fmla="*/ 5 w 68"/>
                <a:gd name="T9" fmla="*/ 41 h 93"/>
                <a:gd name="T10" fmla="*/ 19 w 68"/>
                <a:gd name="T11" fmla="*/ 4 h 93"/>
                <a:gd name="T12" fmla="*/ 50 w 68"/>
                <a:gd name="T13" fmla="*/ 5 h 93"/>
                <a:gd name="T14" fmla="*/ 65 w 68"/>
                <a:gd name="T15" fmla="*/ 21 h 93"/>
                <a:gd name="T16" fmla="*/ 63 w 68"/>
                <a:gd name="T17" fmla="*/ 51 h 93"/>
                <a:gd name="T18" fmla="*/ 43 w 68"/>
                <a:gd name="T19" fmla="*/ 79 h 93"/>
                <a:gd name="T20" fmla="*/ 42 w 68"/>
                <a:gd name="T21" fmla="*/ 79 h 93"/>
                <a:gd name="T22" fmla="*/ 22 w 68"/>
                <a:gd name="T23" fmla="*/ 93 h 93"/>
                <a:gd name="T24" fmla="*/ 32 w 68"/>
                <a:gd name="T25" fmla="*/ 9 h 93"/>
                <a:gd name="T26" fmla="*/ 21 w 68"/>
                <a:gd name="T27" fmla="*/ 10 h 93"/>
                <a:gd name="T28" fmla="*/ 12 w 68"/>
                <a:gd name="T29" fmla="*/ 40 h 93"/>
                <a:gd name="T30" fmla="*/ 13 w 68"/>
                <a:gd name="T31" fmla="*/ 47 h 93"/>
                <a:gd name="T32" fmla="*/ 13 w 68"/>
                <a:gd name="T33" fmla="*/ 59 h 93"/>
                <a:gd name="T34" fmla="*/ 18 w 68"/>
                <a:gd name="T35" fmla="*/ 85 h 93"/>
                <a:gd name="T36" fmla="*/ 22 w 68"/>
                <a:gd name="T37" fmla="*/ 86 h 93"/>
                <a:gd name="T38" fmla="*/ 37 w 68"/>
                <a:gd name="T39" fmla="*/ 75 h 93"/>
                <a:gd name="T40" fmla="*/ 37 w 68"/>
                <a:gd name="T41" fmla="*/ 74 h 93"/>
                <a:gd name="T42" fmla="*/ 57 w 68"/>
                <a:gd name="T43" fmla="*/ 48 h 93"/>
                <a:gd name="T44" fmla="*/ 58 w 68"/>
                <a:gd name="T45" fmla="*/ 24 h 93"/>
                <a:gd name="T46" fmla="*/ 46 w 68"/>
                <a:gd name="T47" fmla="*/ 12 h 93"/>
                <a:gd name="T48" fmla="*/ 32 w 68"/>
                <a:gd name="T49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93">
                  <a:moveTo>
                    <a:pt x="22" y="93"/>
                  </a:moveTo>
                  <a:cubicBezTo>
                    <a:pt x="19" y="93"/>
                    <a:pt x="17" y="92"/>
                    <a:pt x="14" y="91"/>
                  </a:cubicBezTo>
                  <a:cubicBezTo>
                    <a:pt x="3" y="85"/>
                    <a:pt x="5" y="70"/>
                    <a:pt x="6" y="59"/>
                  </a:cubicBezTo>
                  <a:cubicBezTo>
                    <a:pt x="6" y="54"/>
                    <a:pt x="6" y="51"/>
                    <a:pt x="6" y="48"/>
                  </a:cubicBezTo>
                  <a:cubicBezTo>
                    <a:pt x="6" y="46"/>
                    <a:pt x="5" y="43"/>
                    <a:pt x="5" y="41"/>
                  </a:cubicBezTo>
                  <a:cubicBezTo>
                    <a:pt x="3" y="28"/>
                    <a:pt x="0" y="10"/>
                    <a:pt x="19" y="4"/>
                  </a:cubicBezTo>
                  <a:cubicBezTo>
                    <a:pt x="28" y="0"/>
                    <a:pt x="42" y="1"/>
                    <a:pt x="50" y="5"/>
                  </a:cubicBezTo>
                  <a:cubicBezTo>
                    <a:pt x="59" y="10"/>
                    <a:pt x="63" y="16"/>
                    <a:pt x="65" y="21"/>
                  </a:cubicBezTo>
                  <a:cubicBezTo>
                    <a:pt x="68" y="27"/>
                    <a:pt x="68" y="42"/>
                    <a:pt x="63" y="51"/>
                  </a:cubicBezTo>
                  <a:cubicBezTo>
                    <a:pt x="58" y="59"/>
                    <a:pt x="52" y="67"/>
                    <a:pt x="43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39" y="84"/>
                    <a:pt x="31" y="93"/>
                    <a:pt x="22" y="93"/>
                  </a:cubicBezTo>
                  <a:close/>
                  <a:moveTo>
                    <a:pt x="32" y="9"/>
                  </a:moveTo>
                  <a:cubicBezTo>
                    <a:pt x="28" y="9"/>
                    <a:pt x="24" y="9"/>
                    <a:pt x="21" y="10"/>
                  </a:cubicBezTo>
                  <a:cubicBezTo>
                    <a:pt x="9" y="15"/>
                    <a:pt x="9" y="25"/>
                    <a:pt x="12" y="40"/>
                  </a:cubicBezTo>
                  <a:cubicBezTo>
                    <a:pt x="12" y="42"/>
                    <a:pt x="13" y="45"/>
                    <a:pt x="13" y="47"/>
                  </a:cubicBezTo>
                  <a:cubicBezTo>
                    <a:pt x="13" y="50"/>
                    <a:pt x="13" y="55"/>
                    <a:pt x="13" y="59"/>
                  </a:cubicBezTo>
                  <a:cubicBezTo>
                    <a:pt x="12" y="69"/>
                    <a:pt x="11" y="81"/>
                    <a:pt x="18" y="85"/>
                  </a:cubicBezTo>
                  <a:cubicBezTo>
                    <a:pt x="19" y="85"/>
                    <a:pt x="20" y="86"/>
                    <a:pt x="22" y="86"/>
                  </a:cubicBezTo>
                  <a:cubicBezTo>
                    <a:pt x="28" y="86"/>
                    <a:pt x="34" y="78"/>
                    <a:pt x="37" y="75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46" y="63"/>
                    <a:pt x="53" y="55"/>
                    <a:pt x="57" y="48"/>
                  </a:cubicBezTo>
                  <a:cubicBezTo>
                    <a:pt x="61" y="41"/>
                    <a:pt x="60" y="29"/>
                    <a:pt x="58" y="24"/>
                  </a:cubicBezTo>
                  <a:cubicBezTo>
                    <a:pt x="56" y="19"/>
                    <a:pt x="53" y="15"/>
                    <a:pt x="46" y="12"/>
                  </a:cubicBezTo>
                  <a:cubicBezTo>
                    <a:pt x="43" y="10"/>
                    <a:pt x="38" y="9"/>
                    <a:pt x="32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40">
              <a:extLst>
                <a:ext uri="{FF2B5EF4-FFF2-40B4-BE49-F238E27FC236}">
                  <a16:creationId xmlns:a16="http://schemas.microsoft.com/office/drawing/2014/main" xmlns="" id="{2631AC34-F1B8-48A0-B92D-C21D9E22E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042" y="1071729"/>
              <a:ext cx="110422" cy="136827"/>
            </a:xfrm>
            <a:custGeom>
              <a:avLst/>
              <a:gdLst>
                <a:gd name="T0" fmla="*/ 20 w 26"/>
                <a:gd name="T1" fmla="*/ 3 h 32"/>
                <a:gd name="T2" fmla="*/ 14 w 26"/>
                <a:gd name="T3" fmla="*/ 0 h 32"/>
                <a:gd name="T4" fmla="*/ 2 w 26"/>
                <a:gd name="T5" fmla="*/ 17 h 32"/>
                <a:gd name="T6" fmla="*/ 6 w 26"/>
                <a:gd name="T7" fmla="*/ 27 h 32"/>
                <a:gd name="T8" fmla="*/ 12 w 26"/>
                <a:gd name="T9" fmla="*/ 27 h 32"/>
                <a:gd name="T10" fmla="*/ 17 w 26"/>
                <a:gd name="T11" fmla="*/ 32 h 32"/>
                <a:gd name="T12" fmla="*/ 20 w 26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2">
                  <a:moveTo>
                    <a:pt x="20" y="3"/>
                  </a:moveTo>
                  <a:cubicBezTo>
                    <a:pt x="18" y="2"/>
                    <a:pt x="16" y="1"/>
                    <a:pt x="14" y="0"/>
                  </a:cubicBezTo>
                  <a:cubicBezTo>
                    <a:pt x="9" y="7"/>
                    <a:pt x="3" y="15"/>
                    <a:pt x="2" y="17"/>
                  </a:cubicBezTo>
                  <a:cubicBezTo>
                    <a:pt x="1" y="19"/>
                    <a:pt x="0" y="27"/>
                    <a:pt x="6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5" y="27"/>
                    <a:pt x="17" y="29"/>
                    <a:pt x="17" y="32"/>
                  </a:cubicBezTo>
                  <a:cubicBezTo>
                    <a:pt x="17" y="15"/>
                    <a:pt x="26" y="7"/>
                    <a:pt x="20" y="3"/>
                  </a:cubicBezTo>
                  <a:close/>
                </a:path>
              </a:pathLst>
            </a:custGeom>
            <a:solidFill>
              <a:srgbClr val="F7C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41">
              <a:extLst>
                <a:ext uri="{FF2B5EF4-FFF2-40B4-BE49-F238E27FC236}">
                  <a16:creationId xmlns:a16="http://schemas.microsoft.com/office/drawing/2014/main" xmlns="" id="{93486BDA-F67C-4EF2-BA1B-C69E15B175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0239" y="1050124"/>
              <a:ext cx="134427" cy="170434"/>
            </a:xfrm>
            <a:custGeom>
              <a:avLst/>
              <a:gdLst>
                <a:gd name="T0" fmla="*/ 21 w 32"/>
                <a:gd name="T1" fmla="*/ 40 h 40"/>
                <a:gd name="T2" fmla="*/ 18 w 32"/>
                <a:gd name="T3" fmla="*/ 37 h 40"/>
                <a:gd name="T4" fmla="*/ 16 w 32"/>
                <a:gd name="T5" fmla="*/ 35 h 40"/>
                <a:gd name="T6" fmla="*/ 10 w 32"/>
                <a:gd name="T7" fmla="*/ 35 h 40"/>
                <a:gd name="T8" fmla="*/ 3 w 32"/>
                <a:gd name="T9" fmla="*/ 31 h 40"/>
                <a:gd name="T10" fmla="*/ 3 w 32"/>
                <a:gd name="T11" fmla="*/ 20 h 40"/>
                <a:gd name="T12" fmla="*/ 12 w 32"/>
                <a:gd name="T13" fmla="*/ 6 h 40"/>
                <a:gd name="T14" fmla="*/ 15 w 32"/>
                <a:gd name="T15" fmla="*/ 2 h 40"/>
                <a:gd name="T16" fmla="*/ 20 w 32"/>
                <a:gd name="T17" fmla="*/ 2 h 40"/>
                <a:gd name="T18" fmla="*/ 26 w 32"/>
                <a:gd name="T19" fmla="*/ 5 h 40"/>
                <a:gd name="T20" fmla="*/ 28 w 32"/>
                <a:gd name="T21" fmla="*/ 20 h 40"/>
                <a:gd name="T22" fmla="*/ 25 w 32"/>
                <a:gd name="T23" fmla="*/ 37 h 40"/>
                <a:gd name="T24" fmla="*/ 21 w 32"/>
                <a:gd name="T25" fmla="*/ 40 h 40"/>
                <a:gd name="T26" fmla="*/ 19 w 32"/>
                <a:gd name="T27" fmla="*/ 9 h 40"/>
                <a:gd name="T28" fmla="*/ 18 w 32"/>
                <a:gd name="T29" fmla="*/ 10 h 40"/>
                <a:gd name="T30" fmla="*/ 9 w 32"/>
                <a:gd name="T31" fmla="*/ 23 h 40"/>
                <a:gd name="T32" fmla="*/ 9 w 32"/>
                <a:gd name="T33" fmla="*/ 27 h 40"/>
                <a:gd name="T34" fmla="*/ 10 w 32"/>
                <a:gd name="T35" fmla="*/ 28 h 40"/>
                <a:gd name="T36" fmla="*/ 16 w 32"/>
                <a:gd name="T37" fmla="*/ 28 h 40"/>
                <a:gd name="T38" fmla="*/ 18 w 32"/>
                <a:gd name="T39" fmla="*/ 28 h 40"/>
                <a:gd name="T40" fmla="*/ 21 w 32"/>
                <a:gd name="T41" fmla="*/ 18 h 40"/>
                <a:gd name="T42" fmla="*/ 22 w 32"/>
                <a:gd name="T43" fmla="*/ 11 h 40"/>
                <a:gd name="T44" fmla="*/ 19 w 32"/>
                <a:gd name="T45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40">
                  <a:moveTo>
                    <a:pt x="21" y="40"/>
                  </a:moveTo>
                  <a:cubicBezTo>
                    <a:pt x="19" y="40"/>
                    <a:pt x="18" y="39"/>
                    <a:pt x="18" y="37"/>
                  </a:cubicBezTo>
                  <a:cubicBezTo>
                    <a:pt x="18" y="36"/>
                    <a:pt x="17" y="35"/>
                    <a:pt x="16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7" y="35"/>
                    <a:pt x="4" y="34"/>
                    <a:pt x="3" y="31"/>
                  </a:cubicBezTo>
                  <a:cubicBezTo>
                    <a:pt x="0" y="27"/>
                    <a:pt x="2" y="22"/>
                    <a:pt x="3" y="20"/>
                  </a:cubicBezTo>
                  <a:cubicBezTo>
                    <a:pt x="4" y="18"/>
                    <a:pt x="7" y="14"/>
                    <a:pt x="12" y="6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8" y="0"/>
                    <a:pt x="20" y="2"/>
                  </a:cubicBezTo>
                  <a:cubicBezTo>
                    <a:pt x="22" y="3"/>
                    <a:pt x="24" y="4"/>
                    <a:pt x="26" y="5"/>
                  </a:cubicBezTo>
                  <a:cubicBezTo>
                    <a:pt x="32" y="9"/>
                    <a:pt x="30" y="14"/>
                    <a:pt x="28" y="20"/>
                  </a:cubicBezTo>
                  <a:cubicBezTo>
                    <a:pt x="27" y="24"/>
                    <a:pt x="25" y="30"/>
                    <a:pt x="25" y="37"/>
                  </a:cubicBezTo>
                  <a:cubicBezTo>
                    <a:pt x="25" y="39"/>
                    <a:pt x="23" y="40"/>
                    <a:pt x="21" y="40"/>
                  </a:cubicBezTo>
                  <a:close/>
                  <a:moveTo>
                    <a:pt x="19" y="9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4" y="16"/>
                    <a:pt x="10" y="22"/>
                    <a:pt x="9" y="23"/>
                  </a:cubicBezTo>
                  <a:cubicBezTo>
                    <a:pt x="9" y="24"/>
                    <a:pt x="8" y="26"/>
                    <a:pt x="9" y="27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8" y="28"/>
                    <a:pt x="18" y="28"/>
                  </a:cubicBezTo>
                  <a:cubicBezTo>
                    <a:pt x="19" y="24"/>
                    <a:pt x="20" y="21"/>
                    <a:pt x="21" y="18"/>
                  </a:cubicBezTo>
                  <a:cubicBezTo>
                    <a:pt x="23" y="12"/>
                    <a:pt x="23" y="12"/>
                    <a:pt x="22" y="11"/>
                  </a:cubicBezTo>
                  <a:cubicBezTo>
                    <a:pt x="21" y="11"/>
                    <a:pt x="20" y="10"/>
                    <a:pt x="19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xmlns="" id="{EDC55213-D9CD-48CA-A631-BDAEA1617DAB}"/>
              </a:ext>
            </a:extLst>
          </p:cNvPr>
          <p:cNvGrpSpPr/>
          <p:nvPr/>
        </p:nvGrpSpPr>
        <p:grpSpPr>
          <a:xfrm>
            <a:off x="1418421" y="3110218"/>
            <a:ext cx="895748" cy="895748"/>
            <a:chOff x="8396860" y="2154345"/>
            <a:chExt cx="712942" cy="712942"/>
          </a:xfrm>
        </p:grpSpPr>
        <p:sp>
          <p:nvSpPr>
            <p:cNvPr id="88" name="Freeform 160">
              <a:extLst>
                <a:ext uri="{FF2B5EF4-FFF2-40B4-BE49-F238E27FC236}">
                  <a16:creationId xmlns:a16="http://schemas.microsoft.com/office/drawing/2014/main" xmlns="" id="{97DBACB6-23E3-4C6A-BD40-31718C5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675" y="2238362"/>
              <a:ext cx="549710" cy="552110"/>
            </a:xfrm>
            <a:custGeom>
              <a:avLst/>
              <a:gdLst>
                <a:gd name="T0" fmla="*/ 19 w 229"/>
                <a:gd name="T1" fmla="*/ 230 h 230"/>
                <a:gd name="T2" fmla="*/ 229 w 229"/>
                <a:gd name="T3" fmla="*/ 20 h 230"/>
                <a:gd name="T4" fmla="*/ 210 w 229"/>
                <a:gd name="T5" fmla="*/ 0 h 230"/>
                <a:gd name="T6" fmla="*/ 0 w 229"/>
                <a:gd name="T7" fmla="*/ 211 h 230"/>
                <a:gd name="T8" fmla="*/ 19 w 229"/>
                <a:gd name="T9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30">
                  <a:moveTo>
                    <a:pt x="19" y="230"/>
                  </a:moveTo>
                  <a:lnTo>
                    <a:pt x="229" y="20"/>
                  </a:lnTo>
                  <a:lnTo>
                    <a:pt x="210" y="0"/>
                  </a:lnTo>
                  <a:lnTo>
                    <a:pt x="0" y="211"/>
                  </a:lnTo>
                  <a:lnTo>
                    <a:pt x="19" y="230"/>
                  </a:lnTo>
                  <a:close/>
                </a:path>
              </a:pathLst>
            </a:custGeom>
            <a:solidFill>
              <a:srgbClr val="F7A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61">
              <a:extLst>
                <a:ext uri="{FF2B5EF4-FFF2-40B4-BE49-F238E27FC236}">
                  <a16:creationId xmlns:a16="http://schemas.microsoft.com/office/drawing/2014/main" xmlns="" id="{E8C63CD0-F05A-4EE7-87D6-1FF6E48D2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9272" y="2226359"/>
              <a:ext cx="580916" cy="576115"/>
            </a:xfrm>
            <a:custGeom>
              <a:avLst/>
              <a:gdLst>
                <a:gd name="T0" fmla="*/ 14 w 137"/>
                <a:gd name="T1" fmla="*/ 136 h 136"/>
                <a:gd name="T2" fmla="*/ 12 w 137"/>
                <a:gd name="T3" fmla="*/ 135 h 136"/>
                <a:gd name="T4" fmla="*/ 1 w 137"/>
                <a:gd name="T5" fmla="*/ 125 h 136"/>
                <a:gd name="T6" fmla="*/ 0 w 137"/>
                <a:gd name="T7" fmla="*/ 122 h 136"/>
                <a:gd name="T8" fmla="*/ 1 w 137"/>
                <a:gd name="T9" fmla="*/ 119 h 136"/>
                <a:gd name="T10" fmla="*/ 119 w 137"/>
                <a:gd name="T11" fmla="*/ 1 h 136"/>
                <a:gd name="T12" fmla="*/ 122 w 137"/>
                <a:gd name="T13" fmla="*/ 0 h 136"/>
                <a:gd name="T14" fmla="*/ 122 w 137"/>
                <a:gd name="T15" fmla="*/ 0 h 136"/>
                <a:gd name="T16" fmla="*/ 125 w 137"/>
                <a:gd name="T17" fmla="*/ 1 h 136"/>
                <a:gd name="T18" fmla="*/ 135 w 137"/>
                <a:gd name="T19" fmla="*/ 12 h 136"/>
                <a:gd name="T20" fmla="*/ 135 w 137"/>
                <a:gd name="T21" fmla="*/ 17 h 136"/>
                <a:gd name="T22" fmla="*/ 17 w 137"/>
                <a:gd name="T23" fmla="*/ 135 h 136"/>
                <a:gd name="T24" fmla="*/ 14 w 137"/>
                <a:gd name="T25" fmla="*/ 136 h 136"/>
                <a:gd name="T26" fmla="*/ 8 w 137"/>
                <a:gd name="T27" fmla="*/ 122 h 136"/>
                <a:gd name="T28" fmla="*/ 14 w 137"/>
                <a:gd name="T29" fmla="*/ 128 h 136"/>
                <a:gd name="T30" fmla="*/ 128 w 137"/>
                <a:gd name="T31" fmla="*/ 14 h 136"/>
                <a:gd name="T32" fmla="*/ 122 w 137"/>
                <a:gd name="T33" fmla="*/ 8 h 136"/>
                <a:gd name="T34" fmla="*/ 8 w 137"/>
                <a:gd name="T35" fmla="*/ 12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136">
                  <a:moveTo>
                    <a:pt x="14" y="136"/>
                  </a:moveTo>
                  <a:cubicBezTo>
                    <a:pt x="13" y="136"/>
                    <a:pt x="12" y="136"/>
                    <a:pt x="12" y="135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0" y="124"/>
                    <a:pt x="0" y="123"/>
                    <a:pt x="0" y="122"/>
                  </a:cubicBezTo>
                  <a:cubicBezTo>
                    <a:pt x="0" y="121"/>
                    <a:pt x="0" y="120"/>
                    <a:pt x="1" y="119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0" y="0"/>
                    <a:pt x="121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3" y="0"/>
                    <a:pt x="124" y="0"/>
                    <a:pt x="125" y="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7" y="13"/>
                    <a:pt x="137" y="15"/>
                    <a:pt x="135" y="17"/>
                  </a:cubicBezTo>
                  <a:cubicBezTo>
                    <a:pt x="17" y="135"/>
                    <a:pt x="17" y="135"/>
                    <a:pt x="17" y="135"/>
                  </a:cubicBezTo>
                  <a:cubicBezTo>
                    <a:pt x="16" y="136"/>
                    <a:pt x="15" y="136"/>
                    <a:pt x="14" y="136"/>
                  </a:cubicBezTo>
                  <a:close/>
                  <a:moveTo>
                    <a:pt x="8" y="122"/>
                  </a:moveTo>
                  <a:cubicBezTo>
                    <a:pt x="14" y="128"/>
                    <a:pt x="14" y="128"/>
                    <a:pt x="14" y="128"/>
                  </a:cubicBezTo>
                  <a:cubicBezTo>
                    <a:pt x="128" y="14"/>
                    <a:pt x="128" y="14"/>
                    <a:pt x="128" y="14"/>
                  </a:cubicBezTo>
                  <a:cubicBezTo>
                    <a:pt x="122" y="8"/>
                    <a:pt x="122" y="8"/>
                    <a:pt x="122" y="8"/>
                  </a:cubicBezTo>
                  <a:lnTo>
                    <a:pt x="8" y="1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62">
              <a:extLst>
                <a:ext uri="{FF2B5EF4-FFF2-40B4-BE49-F238E27FC236}">
                  <a16:creationId xmlns:a16="http://schemas.microsoft.com/office/drawing/2014/main" xmlns="" id="{1CF0462B-CFCC-44D2-8998-A72AA0A9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7776" y="2204755"/>
              <a:ext cx="79216" cy="81616"/>
            </a:xfrm>
            <a:custGeom>
              <a:avLst/>
              <a:gdLst>
                <a:gd name="T0" fmla="*/ 33 w 33"/>
                <a:gd name="T1" fmla="*/ 20 h 34"/>
                <a:gd name="T2" fmla="*/ 19 w 33"/>
                <a:gd name="T3" fmla="*/ 34 h 34"/>
                <a:gd name="T4" fmla="*/ 0 w 33"/>
                <a:gd name="T5" fmla="*/ 14 h 34"/>
                <a:gd name="T6" fmla="*/ 14 w 33"/>
                <a:gd name="T7" fmla="*/ 0 h 34"/>
                <a:gd name="T8" fmla="*/ 33 w 33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33" y="20"/>
                  </a:moveTo>
                  <a:lnTo>
                    <a:pt x="19" y="34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63">
              <a:extLst>
                <a:ext uri="{FF2B5EF4-FFF2-40B4-BE49-F238E27FC236}">
                  <a16:creationId xmlns:a16="http://schemas.microsoft.com/office/drawing/2014/main" xmlns="" id="{CDAB87A1-1DA8-4410-8D0C-539C2A4CE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60973" y="2192753"/>
              <a:ext cx="115223" cy="110422"/>
            </a:xfrm>
            <a:custGeom>
              <a:avLst/>
              <a:gdLst>
                <a:gd name="T0" fmla="*/ 15 w 27"/>
                <a:gd name="T1" fmla="*/ 26 h 26"/>
                <a:gd name="T2" fmla="*/ 15 w 27"/>
                <a:gd name="T3" fmla="*/ 26 h 26"/>
                <a:gd name="T4" fmla="*/ 12 w 27"/>
                <a:gd name="T5" fmla="*/ 25 h 26"/>
                <a:gd name="T6" fmla="*/ 1 w 27"/>
                <a:gd name="T7" fmla="*/ 14 h 26"/>
                <a:gd name="T8" fmla="*/ 1 w 27"/>
                <a:gd name="T9" fmla="*/ 9 h 26"/>
                <a:gd name="T10" fmla="*/ 9 w 27"/>
                <a:gd name="T11" fmla="*/ 1 h 26"/>
                <a:gd name="T12" fmla="*/ 12 w 27"/>
                <a:gd name="T13" fmla="*/ 0 h 26"/>
                <a:gd name="T14" fmla="*/ 12 w 27"/>
                <a:gd name="T15" fmla="*/ 0 h 26"/>
                <a:gd name="T16" fmla="*/ 15 w 27"/>
                <a:gd name="T17" fmla="*/ 1 h 26"/>
                <a:gd name="T18" fmla="*/ 25 w 27"/>
                <a:gd name="T19" fmla="*/ 12 h 26"/>
                <a:gd name="T20" fmla="*/ 25 w 27"/>
                <a:gd name="T21" fmla="*/ 17 h 26"/>
                <a:gd name="T22" fmla="*/ 17 w 27"/>
                <a:gd name="T23" fmla="*/ 25 h 26"/>
                <a:gd name="T24" fmla="*/ 15 w 27"/>
                <a:gd name="T25" fmla="*/ 26 h 26"/>
                <a:gd name="T26" fmla="*/ 9 w 27"/>
                <a:gd name="T27" fmla="*/ 11 h 26"/>
                <a:gd name="T28" fmla="*/ 15 w 27"/>
                <a:gd name="T29" fmla="*/ 17 h 26"/>
                <a:gd name="T30" fmla="*/ 18 w 27"/>
                <a:gd name="T31" fmla="*/ 14 h 26"/>
                <a:gd name="T32" fmla="*/ 12 w 27"/>
                <a:gd name="T33" fmla="*/ 8 h 26"/>
                <a:gd name="T34" fmla="*/ 9 w 27"/>
                <a:gd name="T3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6"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3" y="25"/>
                    <a:pt x="12" y="2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3"/>
                    <a:pt x="27" y="15"/>
                    <a:pt x="25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6" y="26"/>
                    <a:pt x="15" y="26"/>
                  </a:cubicBezTo>
                  <a:close/>
                  <a:moveTo>
                    <a:pt x="9" y="11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2" y="8"/>
                    <a:pt x="12" y="8"/>
                    <a:pt x="12" y="8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64">
              <a:extLst>
                <a:ext uri="{FF2B5EF4-FFF2-40B4-BE49-F238E27FC236}">
                  <a16:creationId xmlns:a16="http://schemas.microsoft.com/office/drawing/2014/main" xmlns="" id="{790CC3E8-58B8-4AB4-BCB5-A60A39C5A9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94579" y="2154345"/>
              <a:ext cx="115223" cy="115223"/>
            </a:xfrm>
            <a:custGeom>
              <a:avLst/>
              <a:gdLst>
                <a:gd name="T0" fmla="*/ 15 w 27"/>
                <a:gd name="T1" fmla="*/ 27 h 27"/>
                <a:gd name="T2" fmla="*/ 15 w 27"/>
                <a:gd name="T3" fmla="*/ 27 h 27"/>
                <a:gd name="T4" fmla="*/ 12 w 27"/>
                <a:gd name="T5" fmla="*/ 26 h 27"/>
                <a:gd name="T6" fmla="*/ 1 w 27"/>
                <a:gd name="T7" fmla="*/ 15 h 27"/>
                <a:gd name="T8" fmla="*/ 1 w 27"/>
                <a:gd name="T9" fmla="*/ 10 h 27"/>
                <a:gd name="T10" fmla="*/ 8 w 27"/>
                <a:gd name="T11" fmla="*/ 3 h 27"/>
                <a:gd name="T12" fmla="*/ 20 w 27"/>
                <a:gd name="T13" fmla="*/ 3 h 27"/>
                <a:gd name="T14" fmla="*/ 24 w 27"/>
                <a:gd name="T15" fmla="*/ 7 h 27"/>
                <a:gd name="T16" fmla="*/ 24 w 27"/>
                <a:gd name="T17" fmla="*/ 19 h 27"/>
                <a:gd name="T18" fmla="*/ 17 w 27"/>
                <a:gd name="T19" fmla="*/ 26 h 27"/>
                <a:gd name="T20" fmla="*/ 15 w 27"/>
                <a:gd name="T21" fmla="*/ 27 h 27"/>
                <a:gd name="T22" fmla="*/ 9 w 27"/>
                <a:gd name="T23" fmla="*/ 12 h 27"/>
                <a:gd name="T24" fmla="*/ 15 w 27"/>
                <a:gd name="T25" fmla="*/ 18 h 27"/>
                <a:gd name="T26" fmla="*/ 19 w 27"/>
                <a:gd name="T27" fmla="*/ 14 h 27"/>
                <a:gd name="T28" fmla="*/ 19 w 27"/>
                <a:gd name="T29" fmla="*/ 12 h 27"/>
                <a:gd name="T30" fmla="*/ 15 w 27"/>
                <a:gd name="T31" fmla="*/ 8 h 27"/>
                <a:gd name="T32" fmla="*/ 13 w 27"/>
                <a:gd name="T33" fmla="*/ 8 h 27"/>
                <a:gd name="T34" fmla="*/ 9 w 27"/>
                <a:gd name="T35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7"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6"/>
                    <a:pt x="12" y="2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1"/>
                    <a:pt x="1" y="1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1" y="0"/>
                    <a:pt x="17" y="0"/>
                    <a:pt x="20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7" y="10"/>
                    <a:pt x="27" y="16"/>
                    <a:pt x="24" y="19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6" y="27"/>
                    <a:pt x="15" y="27"/>
                  </a:cubicBezTo>
                  <a:close/>
                  <a:moveTo>
                    <a:pt x="9" y="12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3" y="8"/>
                  </a:cubicBez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65">
              <a:extLst>
                <a:ext uri="{FF2B5EF4-FFF2-40B4-BE49-F238E27FC236}">
                  <a16:creationId xmlns:a16="http://schemas.microsoft.com/office/drawing/2014/main" xmlns="" id="{715EF964-4849-458D-B2D2-E0070AFC1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63" y="2744863"/>
              <a:ext cx="105621" cy="105621"/>
            </a:xfrm>
            <a:custGeom>
              <a:avLst/>
              <a:gdLst>
                <a:gd name="T0" fmla="*/ 0 w 44"/>
                <a:gd name="T1" fmla="*/ 44 h 44"/>
                <a:gd name="T2" fmla="*/ 44 w 44"/>
                <a:gd name="T3" fmla="*/ 19 h 44"/>
                <a:gd name="T4" fmla="*/ 25 w 44"/>
                <a:gd name="T5" fmla="*/ 0 h 44"/>
                <a:gd name="T6" fmla="*/ 0 w 44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0" y="44"/>
                  </a:moveTo>
                  <a:lnTo>
                    <a:pt x="44" y="19"/>
                  </a:lnTo>
                  <a:lnTo>
                    <a:pt x="25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AB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66">
              <a:extLst>
                <a:ext uri="{FF2B5EF4-FFF2-40B4-BE49-F238E27FC236}">
                  <a16:creationId xmlns:a16="http://schemas.microsoft.com/office/drawing/2014/main" xmlns="" id="{26AD5646-789A-43A9-BCC6-C54E6ABC2F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860" y="2725659"/>
              <a:ext cx="139228" cy="141628"/>
            </a:xfrm>
            <a:custGeom>
              <a:avLst/>
              <a:gdLst>
                <a:gd name="T0" fmla="*/ 4 w 33"/>
                <a:gd name="T1" fmla="*/ 33 h 33"/>
                <a:gd name="T2" fmla="*/ 2 w 33"/>
                <a:gd name="T3" fmla="*/ 31 h 33"/>
                <a:gd name="T4" fmla="*/ 1 w 33"/>
                <a:gd name="T5" fmla="*/ 27 h 33"/>
                <a:gd name="T6" fmla="*/ 15 w 33"/>
                <a:gd name="T7" fmla="*/ 2 h 33"/>
                <a:gd name="T8" fmla="*/ 18 w 33"/>
                <a:gd name="T9" fmla="*/ 0 h 33"/>
                <a:gd name="T10" fmla="*/ 21 w 33"/>
                <a:gd name="T11" fmla="*/ 1 h 33"/>
                <a:gd name="T12" fmla="*/ 32 w 33"/>
                <a:gd name="T13" fmla="*/ 12 h 33"/>
                <a:gd name="T14" fmla="*/ 33 w 33"/>
                <a:gd name="T15" fmla="*/ 15 h 33"/>
                <a:gd name="T16" fmla="*/ 31 w 33"/>
                <a:gd name="T17" fmla="*/ 18 h 33"/>
                <a:gd name="T18" fmla="*/ 6 w 33"/>
                <a:gd name="T19" fmla="*/ 32 h 33"/>
                <a:gd name="T20" fmla="*/ 4 w 33"/>
                <a:gd name="T21" fmla="*/ 33 h 33"/>
                <a:gd name="T22" fmla="*/ 19 w 33"/>
                <a:gd name="T23" fmla="*/ 10 h 33"/>
                <a:gd name="T24" fmla="*/ 14 w 33"/>
                <a:gd name="T25" fmla="*/ 19 h 33"/>
                <a:gd name="T26" fmla="*/ 23 w 33"/>
                <a:gd name="T27" fmla="*/ 14 h 33"/>
                <a:gd name="T28" fmla="*/ 19 w 33"/>
                <a:gd name="T2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3" y="33"/>
                    <a:pt x="2" y="32"/>
                    <a:pt x="2" y="31"/>
                  </a:cubicBezTo>
                  <a:cubicBezTo>
                    <a:pt x="1" y="30"/>
                    <a:pt x="0" y="29"/>
                    <a:pt x="1" y="27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7" y="1"/>
                    <a:pt x="18" y="0"/>
                  </a:cubicBezTo>
                  <a:cubicBezTo>
                    <a:pt x="19" y="0"/>
                    <a:pt x="20" y="1"/>
                    <a:pt x="21" y="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4"/>
                    <a:pt x="33" y="15"/>
                  </a:cubicBezTo>
                  <a:cubicBezTo>
                    <a:pt x="33" y="16"/>
                    <a:pt x="32" y="17"/>
                    <a:pt x="31" y="18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  <a:moveTo>
                    <a:pt x="19" y="1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23" y="14"/>
                    <a:pt x="23" y="14"/>
                    <a:pt x="23" y="14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xmlns="" id="{FC68E176-6C47-4377-B494-898D56818D84}"/>
              </a:ext>
            </a:extLst>
          </p:cNvPr>
          <p:cNvGrpSpPr/>
          <p:nvPr/>
        </p:nvGrpSpPr>
        <p:grpSpPr>
          <a:xfrm>
            <a:off x="4247745" y="3074079"/>
            <a:ext cx="1027405" cy="1013003"/>
            <a:chOff x="8120805" y="4482810"/>
            <a:chExt cx="1027405" cy="1013003"/>
          </a:xfrm>
        </p:grpSpPr>
        <p:sp>
          <p:nvSpPr>
            <p:cNvPr id="96" name="Freeform 182">
              <a:extLst>
                <a:ext uri="{FF2B5EF4-FFF2-40B4-BE49-F238E27FC236}">
                  <a16:creationId xmlns:a16="http://schemas.microsoft.com/office/drawing/2014/main" xmlns="" id="{935AAEBE-D324-4285-B01F-41BC31678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090" y="4780469"/>
              <a:ext cx="391278" cy="652930"/>
            </a:xfrm>
            <a:custGeom>
              <a:avLst/>
              <a:gdLst>
                <a:gd name="T0" fmla="*/ 5 w 92"/>
                <a:gd name="T1" fmla="*/ 151 h 154"/>
                <a:gd name="T2" fmla="*/ 6 w 92"/>
                <a:gd name="T3" fmla="*/ 152 h 154"/>
                <a:gd name="T4" fmla="*/ 16 w 92"/>
                <a:gd name="T5" fmla="*/ 149 h 154"/>
                <a:gd name="T6" fmla="*/ 92 w 92"/>
                <a:gd name="T7" fmla="*/ 7 h 154"/>
                <a:gd name="T8" fmla="*/ 78 w 92"/>
                <a:gd name="T9" fmla="*/ 0 h 154"/>
                <a:gd name="T10" fmla="*/ 2 w 92"/>
                <a:gd name="T11" fmla="*/ 141 h 154"/>
                <a:gd name="T12" fmla="*/ 5 w 92"/>
                <a:gd name="T13" fmla="*/ 15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54">
                  <a:moveTo>
                    <a:pt x="5" y="151"/>
                  </a:moveTo>
                  <a:cubicBezTo>
                    <a:pt x="6" y="152"/>
                    <a:pt x="6" y="152"/>
                    <a:pt x="6" y="152"/>
                  </a:cubicBezTo>
                  <a:cubicBezTo>
                    <a:pt x="9" y="154"/>
                    <a:pt x="14" y="152"/>
                    <a:pt x="16" y="149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0" y="145"/>
                    <a:pt x="1" y="149"/>
                    <a:pt x="5" y="151"/>
                  </a:cubicBez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83">
              <a:extLst>
                <a:ext uri="{FF2B5EF4-FFF2-40B4-BE49-F238E27FC236}">
                  <a16:creationId xmlns:a16="http://schemas.microsoft.com/office/drawing/2014/main" xmlns="" id="{8F89FB87-7E12-40B7-B9E6-9A0D22920E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1287" y="4763666"/>
              <a:ext cx="424885" cy="676935"/>
            </a:xfrm>
            <a:custGeom>
              <a:avLst/>
              <a:gdLst>
                <a:gd name="T0" fmla="*/ 13 w 100"/>
                <a:gd name="T1" fmla="*/ 160 h 160"/>
                <a:gd name="T2" fmla="*/ 13 w 100"/>
                <a:gd name="T3" fmla="*/ 160 h 160"/>
                <a:gd name="T4" fmla="*/ 8 w 100"/>
                <a:gd name="T5" fmla="*/ 159 h 160"/>
                <a:gd name="T6" fmla="*/ 7 w 100"/>
                <a:gd name="T7" fmla="*/ 158 h 160"/>
                <a:gd name="T8" fmla="*/ 3 w 100"/>
                <a:gd name="T9" fmla="*/ 143 h 160"/>
                <a:gd name="T10" fmla="*/ 79 w 100"/>
                <a:gd name="T11" fmla="*/ 2 h 160"/>
                <a:gd name="T12" fmla="*/ 84 w 100"/>
                <a:gd name="T13" fmla="*/ 0 h 160"/>
                <a:gd name="T14" fmla="*/ 98 w 100"/>
                <a:gd name="T15" fmla="*/ 8 h 160"/>
                <a:gd name="T16" fmla="*/ 99 w 100"/>
                <a:gd name="T17" fmla="*/ 10 h 160"/>
                <a:gd name="T18" fmla="*/ 99 w 100"/>
                <a:gd name="T19" fmla="*/ 13 h 160"/>
                <a:gd name="T20" fmla="*/ 23 w 100"/>
                <a:gd name="T21" fmla="*/ 154 h 160"/>
                <a:gd name="T22" fmla="*/ 13 w 100"/>
                <a:gd name="T23" fmla="*/ 160 h 160"/>
                <a:gd name="T24" fmla="*/ 84 w 100"/>
                <a:gd name="T25" fmla="*/ 9 h 160"/>
                <a:gd name="T26" fmla="*/ 9 w 100"/>
                <a:gd name="T27" fmla="*/ 147 h 160"/>
                <a:gd name="T28" fmla="*/ 11 w 100"/>
                <a:gd name="T29" fmla="*/ 152 h 160"/>
                <a:gd name="T30" fmla="*/ 11 w 100"/>
                <a:gd name="T31" fmla="*/ 152 h 160"/>
                <a:gd name="T32" fmla="*/ 13 w 100"/>
                <a:gd name="T33" fmla="*/ 153 h 160"/>
                <a:gd name="T34" fmla="*/ 13 w 100"/>
                <a:gd name="T35" fmla="*/ 153 h 160"/>
                <a:gd name="T36" fmla="*/ 17 w 100"/>
                <a:gd name="T37" fmla="*/ 151 h 160"/>
                <a:gd name="T38" fmla="*/ 91 w 100"/>
                <a:gd name="T39" fmla="*/ 13 h 160"/>
                <a:gd name="T40" fmla="*/ 84 w 100"/>
                <a:gd name="T41" fmla="*/ 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60">
                  <a:moveTo>
                    <a:pt x="13" y="160"/>
                  </a:moveTo>
                  <a:cubicBezTo>
                    <a:pt x="13" y="160"/>
                    <a:pt x="13" y="160"/>
                    <a:pt x="13" y="160"/>
                  </a:cubicBezTo>
                  <a:cubicBezTo>
                    <a:pt x="11" y="160"/>
                    <a:pt x="9" y="160"/>
                    <a:pt x="8" y="159"/>
                  </a:cubicBezTo>
                  <a:cubicBezTo>
                    <a:pt x="7" y="158"/>
                    <a:pt x="7" y="158"/>
                    <a:pt x="7" y="158"/>
                  </a:cubicBezTo>
                  <a:cubicBezTo>
                    <a:pt x="2" y="156"/>
                    <a:pt x="0" y="149"/>
                    <a:pt x="3" y="14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80" y="0"/>
                    <a:pt x="82" y="0"/>
                    <a:pt x="84" y="0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9" y="8"/>
                    <a:pt x="99" y="9"/>
                    <a:pt x="99" y="10"/>
                  </a:cubicBezTo>
                  <a:cubicBezTo>
                    <a:pt x="100" y="11"/>
                    <a:pt x="100" y="12"/>
                    <a:pt x="99" y="13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1" y="158"/>
                    <a:pt x="17" y="160"/>
                    <a:pt x="13" y="160"/>
                  </a:cubicBezTo>
                  <a:close/>
                  <a:moveTo>
                    <a:pt x="84" y="9"/>
                  </a:moveTo>
                  <a:cubicBezTo>
                    <a:pt x="9" y="147"/>
                    <a:pt x="9" y="147"/>
                    <a:pt x="9" y="147"/>
                  </a:cubicBezTo>
                  <a:cubicBezTo>
                    <a:pt x="8" y="149"/>
                    <a:pt x="9" y="151"/>
                    <a:pt x="11" y="15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2" y="153"/>
                    <a:pt x="12" y="153"/>
                    <a:pt x="13" y="153"/>
                  </a:cubicBezTo>
                  <a:cubicBezTo>
                    <a:pt x="13" y="153"/>
                    <a:pt x="13" y="153"/>
                    <a:pt x="13" y="153"/>
                  </a:cubicBezTo>
                  <a:cubicBezTo>
                    <a:pt x="15" y="153"/>
                    <a:pt x="16" y="152"/>
                    <a:pt x="17" y="151"/>
                  </a:cubicBezTo>
                  <a:cubicBezTo>
                    <a:pt x="91" y="13"/>
                    <a:pt x="91" y="13"/>
                    <a:pt x="91" y="13"/>
                  </a:cubicBezTo>
                  <a:lnTo>
                    <a:pt x="8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84">
              <a:extLst>
                <a:ext uri="{FF2B5EF4-FFF2-40B4-BE49-F238E27FC236}">
                  <a16:creationId xmlns:a16="http://schemas.microsoft.com/office/drawing/2014/main" xmlns="" id="{4D8DDA9A-12D9-49BC-BC23-A5EA43982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284" y="5402194"/>
              <a:ext cx="67213" cy="93619"/>
            </a:xfrm>
            <a:custGeom>
              <a:avLst/>
              <a:gdLst>
                <a:gd name="T0" fmla="*/ 4 w 16"/>
                <a:gd name="T1" fmla="*/ 22 h 22"/>
                <a:gd name="T2" fmla="*/ 3 w 16"/>
                <a:gd name="T3" fmla="*/ 22 h 22"/>
                <a:gd name="T4" fmla="*/ 1 w 16"/>
                <a:gd name="T5" fmla="*/ 17 h 22"/>
                <a:gd name="T6" fmla="*/ 9 w 16"/>
                <a:gd name="T7" fmla="*/ 3 h 22"/>
                <a:gd name="T8" fmla="*/ 14 w 16"/>
                <a:gd name="T9" fmla="*/ 1 h 22"/>
                <a:gd name="T10" fmla="*/ 15 w 16"/>
                <a:gd name="T11" fmla="*/ 6 h 22"/>
                <a:gd name="T12" fmla="*/ 8 w 16"/>
                <a:gd name="T13" fmla="*/ 21 h 22"/>
                <a:gd name="T14" fmla="*/ 4 w 16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2">
                  <a:moveTo>
                    <a:pt x="4" y="22"/>
                  </a:moveTo>
                  <a:cubicBezTo>
                    <a:pt x="4" y="22"/>
                    <a:pt x="3" y="22"/>
                    <a:pt x="3" y="22"/>
                  </a:cubicBezTo>
                  <a:cubicBezTo>
                    <a:pt x="1" y="21"/>
                    <a:pt x="0" y="19"/>
                    <a:pt x="1" y="1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1"/>
                    <a:pt x="12" y="0"/>
                    <a:pt x="14" y="1"/>
                  </a:cubicBezTo>
                  <a:cubicBezTo>
                    <a:pt x="16" y="2"/>
                    <a:pt x="16" y="4"/>
                    <a:pt x="15" y="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2"/>
                    <a:pt x="6" y="22"/>
                    <a:pt x="4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85">
              <a:extLst>
                <a:ext uri="{FF2B5EF4-FFF2-40B4-BE49-F238E27FC236}">
                  <a16:creationId xmlns:a16="http://schemas.microsoft.com/office/drawing/2014/main" xmlns="" id="{7EA51EE4-B936-4A96-94F3-1112425C4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8114" y="4703654"/>
              <a:ext cx="177635" cy="132026"/>
            </a:xfrm>
            <a:custGeom>
              <a:avLst/>
              <a:gdLst>
                <a:gd name="T0" fmla="*/ 12 w 74"/>
                <a:gd name="T1" fmla="*/ 55 h 55"/>
                <a:gd name="T2" fmla="*/ 0 w 74"/>
                <a:gd name="T3" fmla="*/ 33 h 55"/>
                <a:gd name="T4" fmla="*/ 64 w 74"/>
                <a:gd name="T5" fmla="*/ 0 h 55"/>
                <a:gd name="T6" fmla="*/ 74 w 74"/>
                <a:gd name="T7" fmla="*/ 19 h 55"/>
                <a:gd name="T8" fmla="*/ 12 w 74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55">
                  <a:moveTo>
                    <a:pt x="12" y="55"/>
                  </a:moveTo>
                  <a:lnTo>
                    <a:pt x="0" y="33"/>
                  </a:lnTo>
                  <a:lnTo>
                    <a:pt x="64" y="0"/>
                  </a:lnTo>
                  <a:lnTo>
                    <a:pt x="74" y="19"/>
                  </a:lnTo>
                  <a:lnTo>
                    <a:pt x="12" y="55"/>
                  </a:ln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86">
              <a:extLst>
                <a:ext uri="{FF2B5EF4-FFF2-40B4-BE49-F238E27FC236}">
                  <a16:creationId xmlns:a16="http://schemas.microsoft.com/office/drawing/2014/main" xmlns="" id="{8596739B-CB41-4DFD-BEE6-B9503B59F2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6112" y="4686851"/>
              <a:ext cx="206441" cy="160832"/>
            </a:xfrm>
            <a:custGeom>
              <a:avLst/>
              <a:gdLst>
                <a:gd name="T0" fmla="*/ 10 w 49"/>
                <a:gd name="T1" fmla="*/ 38 h 38"/>
                <a:gd name="T2" fmla="*/ 7 w 49"/>
                <a:gd name="T3" fmla="*/ 36 h 38"/>
                <a:gd name="T4" fmla="*/ 0 w 49"/>
                <a:gd name="T5" fmla="*/ 25 h 38"/>
                <a:gd name="T6" fmla="*/ 0 w 49"/>
                <a:gd name="T7" fmla="*/ 22 h 38"/>
                <a:gd name="T8" fmla="*/ 2 w 49"/>
                <a:gd name="T9" fmla="*/ 20 h 38"/>
                <a:gd name="T10" fmla="*/ 38 w 49"/>
                <a:gd name="T11" fmla="*/ 1 h 38"/>
                <a:gd name="T12" fmla="*/ 42 w 49"/>
                <a:gd name="T13" fmla="*/ 2 h 38"/>
                <a:gd name="T14" fmla="*/ 49 w 49"/>
                <a:gd name="T15" fmla="*/ 14 h 38"/>
                <a:gd name="T16" fmla="*/ 49 w 49"/>
                <a:gd name="T17" fmla="*/ 16 h 38"/>
                <a:gd name="T18" fmla="*/ 47 w 49"/>
                <a:gd name="T19" fmla="*/ 18 h 38"/>
                <a:gd name="T20" fmla="*/ 11 w 49"/>
                <a:gd name="T21" fmla="*/ 38 h 38"/>
                <a:gd name="T22" fmla="*/ 10 w 49"/>
                <a:gd name="T23" fmla="*/ 38 h 38"/>
                <a:gd name="T24" fmla="*/ 8 w 49"/>
                <a:gd name="T25" fmla="*/ 24 h 38"/>
                <a:gd name="T26" fmla="*/ 11 w 49"/>
                <a:gd name="T27" fmla="*/ 30 h 38"/>
                <a:gd name="T28" fmla="*/ 41 w 49"/>
                <a:gd name="T29" fmla="*/ 14 h 38"/>
                <a:gd name="T30" fmla="*/ 38 w 49"/>
                <a:gd name="T31" fmla="*/ 9 h 38"/>
                <a:gd name="T32" fmla="*/ 8 w 49"/>
                <a:gd name="T33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38">
                  <a:moveTo>
                    <a:pt x="10" y="38"/>
                  </a:moveTo>
                  <a:cubicBezTo>
                    <a:pt x="8" y="38"/>
                    <a:pt x="7" y="37"/>
                    <a:pt x="7" y="3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21"/>
                    <a:pt x="1" y="20"/>
                    <a:pt x="2" y="2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9" y="0"/>
                    <a:pt x="42" y="0"/>
                    <a:pt x="42" y="2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5"/>
                    <a:pt x="49" y="16"/>
                  </a:cubicBezTo>
                  <a:cubicBezTo>
                    <a:pt x="49" y="17"/>
                    <a:pt x="48" y="18"/>
                    <a:pt x="47" y="1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0" y="38"/>
                    <a:pt x="10" y="38"/>
                  </a:cubicBezTo>
                  <a:close/>
                  <a:moveTo>
                    <a:pt x="8" y="24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38" y="9"/>
                    <a:pt x="38" y="9"/>
                    <a:pt x="38" y="9"/>
                  </a:cubicBezTo>
                  <a:lnTo>
                    <a:pt x="8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87">
              <a:extLst>
                <a:ext uri="{FF2B5EF4-FFF2-40B4-BE49-F238E27FC236}">
                  <a16:creationId xmlns:a16="http://schemas.microsoft.com/office/drawing/2014/main" xmlns="" id="{283EC53F-9A50-4CE5-AC06-250CA6301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229" y="4742062"/>
              <a:ext cx="487297" cy="304861"/>
            </a:xfrm>
            <a:custGeom>
              <a:avLst/>
              <a:gdLst>
                <a:gd name="T0" fmla="*/ 13 w 203"/>
                <a:gd name="T1" fmla="*/ 127 h 127"/>
                <a:gd name="T2" fmla="*/ 0 w 203"/>
                <a:gd name="T3" fmla="*/ 102 h 127"/>
                <a:gd name="T4" fmla="*/ 191 w 203"/>
                <a:gd name="T5" fmla="*/ 0 h 127"/>
                <a:gd name="T6" fmla="*/ 203 w 203"/>
                <a:gd name="T7" fmla="*/ 23 h 127"/>
                <a:gd name="T8" fmla="*/ 13 w 203"/>
                <a:gd name="T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27">
                  <a:moveTo>
                    <a:pt x="13" y="127"/>
                  </a:moveTo>
                  <a:lnTo>
                    <a:pt x="0" y="102"/>
                  </a:lnTo>
                  <a:lnTo>
                    <a:pt x="191" y="0"/>
                  </a:lnTo>
                  <a:lnTo>
                    <a:pt x="203" y="23"/>
                  </a:lnTo>
                  <a:lnTo>
                    <a:pt x="13" y="127"/>
                  </a:lnTo>
                  <a:close/>
                </a:path>
              </a:pathLst>
            </a:custGeom>
            <a:solidFill>
              <a:srgbClr val="F7A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88">
              <a:extLst>
                <a:ext uri="{FF2B5EF4-FFF2-40B4-BE49-F238E27FC236}">
                  <a16:creationId xmlns:a16="http://schemas.microsoft.com/office/drawing/2014/main" xmlns="" id="{C51B90A7-CDBA-43A4-BDFD-B39D4B1606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26426" y="4725258"/>
              <a:ext cx="523305" cy="333667"/>
            </a:xfrm>
            <a:custGeom>
              <a:avLst/>
              <a:gdLst>
                <a:gd name="T0" fmla="*/ 11 w 123"/>
                <a:gd name="T1" fmla="*/ 79 h 79"/>
                <a:gd name="T2" fmla="*/ 10 w 123"/>
                <a:gd name="T3" fmla="*/ 79 h 79"/>
                <a:gd name="T4" fmla="*/ 8 w 123"/>
                <a:gd name="T5" fmla="*/ 77 h 79"/>
                <a:gd name="T6" fmla="*/ 1 w 123"/>
                <a:gd name="T7" fmla="*/ 63 h 79"/>
                <a:gd name="T8" fmla="*/ 2 w 123"/>
                <a:gd name="T9" fmla="*/ 59 h 79"/>
                <a:gd name="T10" fmla="*/ 110 w 123"/>
                <a:gd name="T11" fmla="*/ 0 h 79"/>
                <a:gd name="T12" fmla="*/ 113 w 123"/>
                <a:gd name="T13" fmla="*/ 0 h 79"/>
                <a:gd name="T14" fmla="*/ 115 w 123"/>
                <a:gd name="T15" fmla="*/ 2 h 79"/>
                <a:gd name="T16" fmla="*/ 122 w 123"/>
                <a:gd name="T17" fmla="*/ 16 h 79"/>
                <a:gd name="T18" fmla="*/ 121 w 123"/>
                <a:gd name="T19" fmla="*/ 21 h 79"/>
                <a:gd name="T20" fmla="*/ 13 w 123"/>
                <a:gd name="T21" fmla="*/ 79 h 79"/>
                <a:gd name="T22" fmla="*/ 11 w 123"/>
                <a:gd name="T23" fmla="*/ 79 h 79"/>
                <a:gd name="T24" fmla="*/ 9 w 123"/>
                <a:gd name="T25" fmla="*/ 63 h 79"/>
                <a:gd name="T26" fmla="*/ 13 w 123"/>
                <a:gd name="T27" fmla="*/ 71 h 79"/>
                <a:gd name="T28" fmla="*/ 114 w 123"/>
                <a:gd name="T29" fmla="*/ 16 h 79"/>
                <a:gd name="T30" fmla="*/ 110 w 123"/>
                <a:gd name="T31" fmla="*/ 8 h 79"/>
                <a:gd name="T32" fmla="*/ 9 w 123"/>
                <a:gd name="T33" fmla="*/ 6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79">
                  <a:moveTo>
                    <a:pt x="11" y="79"/>
                  </a:moveTo>
                  <a:cubicBezTo>
                    <a:pt x="11" y="79"/>
                    <a:pt x="11" y="79"/>
                    <a:pt x="10" y="79"/>
                  </a:cubicBezTo>
                  <a:cubicBezTo>
                    <a:pt x="9" y="79"/>
                    <a:pt x="9" y="78"/>
                    <a:pt x="8" y="7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2"/>
                    <a:pt x="0" y="60"/>
                    <a:pt x="2" y="59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1" y="0"/>
                    <a:pt x="112" y="0"/>
                    <a:pt x="113" y="0"/>
                  </a:cubicBezTo>
                  <a:cubicBezTo>
                    <a:pt x="114" y="0"/>
                    <a:pt x="114" y="1"/>
                    <a:pt x="115" y="2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3" y="17"/>
                    <a:pt x="123" y="20"/>
                    <a:pt x="121" y="21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9"/>
                    <a:pt x="12" y="79"/>
                    <a:pt x="11" y="79"/>
                  </a:cubicBezTo>
                  <a:close/>
                  <a:moveTo>
                    <a:pt x="9" y="63"/>
                  </a:moveTo>
                  <a:cubicBezTo>
                    <a:pt x="13" y="71"/>
                    <a:pt x="13" y="71"/>
                    <a:pt x="13" y="71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0" y="8"/>
                    <a:pt x="110" y="8"/>
                    <a:pt x="110" y="8"/>
                  </a:cubicBezTo>
                  <a:lnTo>
                    <a:pt x="9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89">
              <a:extLst>
                <a:ext uri="{FF2B5EF4-FFF2-40B4-BE49-F238E27FC236}">
                  <a16:creationId xmlns:a16="http://schemas.microsoft.com/office/drawing/2014/main" xmlns="" id="{FE506BAC-0DFB-4DDE-9DE8-E60D9671B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4073" y="4809275"/>
              <a:ext cx="247249" cy="165633"/>
            </a:xfrm>
            <a:custGeom>
              <a:avLst/>
              <a:gdLst>
                <a:gd name="T0" fmla="*/ 13 w 103"/>
                <a:gd name="T1" fmla="*/ 69 h 69"/>
                <a:gd name="T2" fmla="*/ 0 w 103"/>
                <a:gd name="T3" fmla="*/ 48 h 69"/>
                <a:gd name="T4" fmla="*/ 90 w 103"/>
                <a:gd name="T5" fmla="*/ 0 h 69"/>
                <a:gd name="T6" fmla="*/ 103 w 103"/>
                <a:gd name="T7" fmla="*/ 21 h 69"/>
                <a:gd name="T8" fmla="*/ 13 w 103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69">
                  <a:moveTo>
                    <a:pt x="13" y="69"/>
                  </a:moveTo>
                  <a:lnTo>
                    <a:pt x="0" y="48"/>
                  </a:lnTo>
                  <a:lnTo>
                    <a:pt x="90" y="0"/>
                  </a:lnTo>
                  <a:lnTo>
                    <a:pt x="103" y="21"/>
                  </a:lnTo>
                  <a:lnTo>
                    <a:pt x="13" y="69"/>
                  </a:ln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0">
              <a:extLst>
                <a:ext uri="{FF2B5EF4-FFF2-40B4-BE49-F238E27FC236}">
                  <a16:creationId xmlns:a16="http://schemas.microsoft.com/office/drawing/2014/main" xmlns="" id="{7DE747DE-D06E-4B34-826F-B20318458A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7270" y="4792472"/>
              <a:ext cx="280856" cy="199240"/>
            </a:xfrm>
            <a:custGeom>
              <a:avLst/>
              <a:gdLst>
                <a:gd name="T0" fmla="*/ 11 w 66"/>
                <a:gd name="T1" fmla="*/ 47 h 47"/>
                <a:gd name="T2" fmla="*/ 10 w 66"/>
                <a:gd name="T3" fmla="*/ 47 h 47"/>
                <a:gd name="T4" fmla="*/ 8 w 66"/>
                <a:gd name="T5" fmla="*/ 45 h 47"/>
                <a:gd name="T6" fmla="*/ 1 w 66"/>
                <a:gd name="T7" fmla="*/ 33 h 47"/>
                <a:gd name="T8" fmla="*/ 3 w 66"/>
                <a:gd name="T9" fmla="*/ 28 h 47"/>
                <a:gd name="T10" fmla="*/ 54 w 66"/>
                <a:gd name="T11" fmla="*/ 0 h 47"/>
                <a:gd name="T12" fmla="*/ 57 w 66"/>
                <a:gd name="T13" fmla="*/ 0 h 47"/>
                <a:gd name="T14" fmla="*/ 59 w 66"/>
                <a:gd name="T15" fmla="*/ 2 h 47"/>
                <a:gd name="T16" fmla="*/ 65 w 66"/>
                <a:gd name="T17" fmla="*/ 14 h 47"/>
                <a:gd name="T18" fmla="*/ 64 w 66"/>
                <a:gd name="T19" fmla="*/ 19 h 47"/>
                <a:gd name="T20" fmla="*/ 12 w 66"/>
                <a:gd name="T21" fmla="*/ 46 h 47"/>
                <a:gd name="T22" fmla="*/ 11 w 66"/>
                <a:gd name="T23" fmla="*/ 47 h 47"/>
                <a:gd name="T24" fmla="*/ 9 w 66"/>
                <a:gd name="T25" fmla="*/ 33 h 47"/>
                <a:gd name="T26" fmla="*/ 12 w 66"/>
                <a:gd name="T27" fmla="*/ 38 h 47"/>
                <a:gd name="T28" fmla="*/ 57 w 66"/>
                <a:gd name="T29" fmla="*/ 14 h 47"/>
                <a:gd name="T30" fmla="*/ 54 w 66"/>
                <a:gd name="T31" fmla="*/ 9 h 47"/>
                <a:gd name="T32" fmla="*/ 9 w 66"/>
                <a:gd name="T33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47">
                  <a:moveTo>
                    <a:pt x="11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9" y="46"/>
                    <a:pt x="8" y="46"/>
                    <a:pt x="8" y="45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1"/>
                    <a:pt x="1" y="29"/>
                    <a:pt x="3" y="28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0"/>
                    <a:pt x="57" y="0"/>
                  </a:cubicBezTo>
                  <a:cubicBezTo>
                    <a:pt x="57" y="0"/>
                    <a:pt x="58" y="1"/>
                    <a:pt x="59" y="2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6" y="16"/>
                    <a:pt x="65" y="18"/>
                    <a:pt x="64" y="19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7"/>
                    <a:pt x="11" y="47"/>
                    <a:pt x="11" y="47"/>
                  </a:cubicBezTo>
                  <a:close/>
                  <a:moveTo>
                    <a:pt x="9" y="33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4" y="9"/>
                    <a:pt x="54" y="9"/>
                    <a:pt x="54" y="9"/>
                  </a:cubicBez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91">
              <a:extLst>
                <a:ext uri="{FF2B5EF4-FFF2-40B4-BE49-F238E27FC236}">
                  <a16:creationId xmlns:a16="http://schemas.microsoft.com/office/drawing/2014/main" xmlns="" id="{69A3F468-11F9-4F3B-8EB8-935D5B3D5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608" y="4986911"/>
              <a:ext cx="136827" cy="93619"/>
            </a:xfrm>
            <a:custGeom>
              <a:avLst/>
              <a:gdLst>
                <a:gd name="T0" fmla="*/ 57 w 57"/>
                <a:gd name="T1" fmla="*/ 25 h 39"/>
                <a:gd name="T2" fmla="*/ 44 w 57"/>
                <a:gd name="T3" fmla="*/ 0 h 39"/>
                <a:gd name="T4" fmla="*/ 0 w 57"/>
                <a:gd name="T5" fmla="*/ 39 h 39"/>
                <a:gd name="T6" fmla="*/ 57 w 57"/>
                <a:gd name="T7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39">
                  <a:moveTo>
                    <a:pt x="57" y="25"/>
                  </a:moveTo>
                  <a:lnTo>
                    <a:pt x="44" y="0"/>
                  </a:lnTo>
                  <a:lnTo>
                    <a:pt x="0" y="39"/>
                  </a:lnTo>
                  <a:lnTo>
                    <a:pt x="57" y="25"/>
                  </a:lnTo>
                  <a:close/>
                </a:path>
              </a:pathLst>
            </a:custGeom>
            <a:solidFill>
              <a:srgbClr val="CAB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2">
              <a:extLst>
                <a:ext uri="{FF2B5EF4-FFF2-40B4-BE49-F238E27FC236}">
                  <a16:creationId xmlns:a16="http://schemas.microsoft.com/office/drawing/2014/main" xmlns="" id="{1D582FCB-30DE-40D4-AA6B-4997BAB496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0805" y="4970107"/>
              <a:ext cx="170434" cy="127225"/>
            </a:xfrm>
            <a:custGeom>
              <a:avLst/>
              <a:gdLst>
                <a:gd name="T0" fmla="*/ 4 w 40"/>
                <a:gd name="T1" fmla="*/ 30 h 30"/>
                <a:gd name="T2" fmla="*/ 1 w 40"/>
                <a:gd name="T3" fmla="*/ 28 h 30"/>
                <a:gd name="T4" fmla="*/ 1 w 40"/>
                <a:gd name="T5" fmla="*/ 23 h 30"/>
                <a:gd name="T6" fmla="*/ 26 w 40"/>
                <a:gd name="T7" fmla="*/ 1 h 30"/>
                <a:gd name="T8" fmla="*/ 29 w 40"/>
                <a:gd name="T9" fmla="*/ 0 h 30"/>
                <a:gd name="T10" fmla="*/ 32 w 40"/>
                <a:gd name="T11" fmla="*/ 2 h 30"/>
                <a:gd name="T12" fmla="*/ 39 w 40"/>
                <a:gd name="T13" fmla="*/ 16 h 30"/>
                <a:gd name="T14" fmla="*/ 40 w 40"/>
                <a:gd name="T15" fmla="*/ 19 h 30"/>
                <a:gd name="T16" fmla="*/ 37 w 40"/>
                <a:gd name="T17" fmla="*/ 21 h 30"/>
                <a:gd name="T18" fmla="*/ 5 w 40"/>
                <a:gd name="T19" fmla="*/ 30 h 30"/>
                <a:gd name="T20" fmla="*/ 4 w 40"/>
                <a:gd name="T21" fmla="*/ 30 h 30"/>
                <a:gd name="T22" fmla="*/ 28 w 40"/>
                <a:gd name="T23" fmla="*/ 9 h 30"/>
                <a:gd name="T24" fmla="*/ 17 w 40"/>
                <a:gd name="T25" fmla="*/ 19 h 30"/>
                <a:gd name="T26" fmla="*/ 31 w 40"/>
                <a:gd name="T27" fmla="*/ 15 h 30"/>
                <a:gd name="T28" fmla="*/ 28 w 40"/>
                <a:gd name="T2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30">
                  <a:moveTo>
                    <a:pt x="4" y="30"/>
                  </a:moveTo>
                  <a:cubicBezTo>
                    <a:pt x="3" y="30"/>
                    <a:pt x="1" y="29"/>
                    <a:pt x="1" y="28"/>
                  </a:cubicBezTo>
                  <a:cubicBezTo>
                    <a:pt x="0" y="26"/>
                    <a:pt x="0" y="25"/>
                    <a:pt x="1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28" y="0"/>
                    <a:pt x="29" y="0"/>
                  </a:cubicBezTo>
                  <a:cubicBezTo>
                    <a:pt x="31" y="0"/>
                    <a:pt x="31" y="1"/>
                    <a:pt x="32" y="2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8"/>
                    <a:pt x="40" y="19"/>
                  </a:cubicBezTo>
                  <a:cubicBezTo>
                    <a:pt x="39" y="20"/>
                    <a:pt x="38" y="21"/>
                    <a:pt x="37" y="2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lose/>
                  <a:moveTo>
                    <a:pt x="28" y="9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31" y="15"/>
                    <a:pt x="31" y="15"/>
                    <a:pt x="31" y="15"/>
                  </a:cubicBezTo>
                  <a:lnTo>
                    <a:pt x="28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3">
              <a:extLst>
                <a:ext uri="{FF2B5EF4-FFF2-40B4-BE49-F238E27FC236}">
                  <a16:creationId xmlns:a16="http://schemas.microsoft.com/office/drawing/2014/main" xmlns="" id="{A238231D-113C-4AC8-9C91-0EF3E79A6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7342" y="4605234"/>
              <a:ext cx="220844" cy="220844"/>
            </a:xfrm>
            <a:custGeom>
              <a:avLst/>
              <a:gdLst>
                <a:gd name="T0" fmla="*/ 42 w 52"/>
                <a:gd name="T1" fmla="*/ 42 h 52"/>
                <a:gd name="T2" fmla="*/ 9 w 52"/>
                <a:gd name="T3" fmla="*/ 42 h 52"/>
                <a:gd name="T4" fmla="*/ 9 w 52"/>
                <a:gd name="T5" fmla="*/ 9 h 52"/>
                <a:gd name="T6" fmla="*/ 42 w 52"/>
                <a:gd name="T7" fmla="*/ 9 h 52"/>
                <a:gd name="T8" fmla="*/ 42 w 52"/>
                <a:gd name="T9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42" y="42"/>
                  </a:moveTo>
                  <a:cubicBezTo>
                    <a:pt x="33" y="52"/>
                    <a:pt x="18" y="52"/>
                    <a:pt x="9" y="42"/>
                  </a:cubicBezTo>
                  <a:cubicBezTo>
                    <a:pt x="0" y="33"/>
                    <a:pt x="0" y="18"/>
                    <a:pt x="9" y="9"/>
                  </a:cubicBezTo>
                  <a:cubicBezTo>
                    <a:pt x="18" y="0"/>
                    <a:pt x="33" y="0"/>
                    <a:pt x="42" y="9"/>
                  </a:cubicBezTo>
                  <a:cubicBezTo>
                    <a:pt x="52" y="18"/>
                    <a:pt x="52" y="33"/>
                    <a:pt x="42" y="42"/>
                  </a:cubicBez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4">
              <a:extLst>
                <a:ext uri="{FF2B5EF4-FFF2-40B4-BE49-F238E27FC236}">
                  <a16:creationId xmlns:a16="http://schemas.microsoft.com/office/drawing/2014/main" xmlns="" id="{ACC9A8C7-B042-48B6-92D7-4F29FCBC5C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00140" y="4598033"/>
              <a:ext cx="232847" cy="232847"/>
            </a:xfrm>
            <a:custGeom>
              <a:avLst/>
              <a:gdLst>
                <a:gd name="T0" fmla="*/ 28 w 55"/>
                <a:gd name="T1" fmla="*/ 55 h 55"/>
                <a:gd name="T2" fmla="*/ 8 w 55"/>
                <a:gd name="T3" fmla="*/ 47 h 55"/>
                <a:gd name="T4" fmla="*/ 0 w 55"/>
                <a:gd name="T5" fmla="*/ 28 h 55"/>
                <a:gd name="T6" fmla="*/ 8 w 55"/>
                <a:gd name="T7" fmla="*/ 8 h 55"/>
                <a:gd name="T8" fmla="*/ 28 w 55"/>
                <a:gd name="T9" fmla="*/ 0 h 55"/>
                <a:gd name="T10" fmla="*/ 47 w 55"/>
                <a:gd name="T11" fmla="*/ 8 h 55"/>
                <a:gd name="T12" fmla="*/ 55 w 55"/>
                <a:gd name="T13" fmla="*/ 28 h 55"/>
                <a:gd name="T14" fmla="*/ 47 w 55"/>
                <a:gd name="T15" fmla="*/ 47 h 55"/>
                <a:gd name="T16" fmla="*/ 28 w 55"/>
                <a:gd name="T17" fmla="*/ 55 h 55"/>
                <a:gd name="T18" fmla="*/ 28 w 55"/>
                <a:gd name="T19" fmla="*/ 8 h 55"/>
                <a:gd name="T20" fmla="*/ 14 w 55"/>
                <a:gd name="T21" fmla="*/ 14 h 55"/>
                <a:gd name="T22" fmla="*/ 8 w 55"/>
                <a:gd name="T23" fmla="*/ 28 h 55"/>
                <a:gd name="T24" fmla="*/ 14 w 55"/>
                <a:gd name="T25" fmla="*/ 42 h 55"/>
                <a:gd name="T26" fmla="*/ 28 w 55"/>
                <a:gd name="T27" fmla="*/ 48 h 55"/>
                <a:gd name="T28" fmla="*/ 42 w 55"/>
                <a:gd name="T29" fmla="*/ 42 h 55"/>
                <a:gd name="T30" fmla="*/ 48 w 55"/>
                <a:gd name="T31" fmla="*/ 28 h 55"/>
                <a:gd name="T32" fmla="*/ 42 w 55"/>
                <a:gd name="T33" fmla="*/ 14 h 55"/>
                <a:gd name="T34" fmla="*/ 28 w 55"/>
                <a:gd name="T35" fmla="*/ 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cubicBezTo>
                    <a:pt x="20" y="55"/>
                    <a:pt x="14" y="52"/>
                    <a:pt x="8" y="47"/>
                  </a:cubicBezTo>
                  <a:cubicBezTo>
                    <a:pt x="3" y="42"/>
                    <a:pt x="0" y="35"/>
                    <a:pt x="0" y="28"/>
                  </a:cubicBezTo>
                  <a:cubicBezTo>
                    <a:pt x="0" y="20"/>
                    <a:pt x="3" y="14"/>
                    <a:pt x="8" y="8"/>
                  </a:cubicBezTo>
                  <a:cubicBezTo>
                    <a:pt x="14" y="3"/>
                    <a:pt x="20" y="0"/>
                    <a:pt x="28" y="0"/>
                  </a:cubicBezTo>
                  <a:cubicBezTo>
                    <a:pt x="35" y="0"/>
                    <a:pt x="42" y="3"/>
                    <a:pt x="47" y="8"/>
                  </a:cubicBezTo>
                  <a:cubicBezTo>
                    <a:pt x="52" y="14"/>
                    <a:pt x="55" y="20"/>
                    <a:pt x="55" y="28"/>
                  </a:cubicBezTo>
                  <a:cubicBezTo>
                    <a:pt x="55" y="35"/>
                    <a:pt x="52" y="42"/>
                    <a:pt x="47" y="47"/>
                  </a:cubicBezTo>
                  <a:cubicBezTo>
                    <a:pt x="42" y="52"/>
                    <a:pt x="35" y="55"/>
                    <a:pt x="28" y="55"/>
                  </a:cubicBezTo>
                  <a:close/>
                  <a:moveTo>
                    <a:pt x="28" y="8"/>
                  </a:moveTo>
                  <a:cubicBezTo>
                    <a:pt x="22" y="8"/>
                    <a:pt x="17" y="10"/>
                    <a:pt x="14" y="14"/>
                  </a:cubicBezTo>
                  <a:cubicBezTo>
                    <a:pt x="10" y="17"/>
                    <a:pt x="8" y="22"/>
                    <a:pt x="8" y="28"/>
                  </a:cubicBezTo>
                  <a:cubicBezTo>
                    <a:pt x="8" y="33"/>
                    <a:pt x="10" y="38"/>
                    <a:pt x="14" y="42"/>
                  </a:cubicBezTo>
                  <a:cubicBezTo>
                    <a:pt x="17" y="46"/>
                    <a:pt x="22" y="48"/>
                    <a:pt x="28" y="48"/>
                  </a:cubicBezTo>
                  <a:cubicBezTo>
                    <a:pt x="33" y="48"/>
                    <a:pt x="38" y="46"/>
                    <a:pt x="42" y="42"/>
                  </a:cubicBezTo>
                  <a:cubicBezTo>
                    <a:pt x="46" y="38"/>
                    <a:pt x="48" y="33"/>
                    <a:pt x="48" y="28"/>
                  </a:cubicBezTo>
                  <a:cubicBezTo>
                    <a:pt x="48" y="22"/>
                    <a:pt x="46" y="17"/>
                    <a:pt x="42" y="14"/>
                  </a:cubicBezTo>
                  <a:cubicBezTo>
                    <a:pt x="38" y="10"/>
                    <a:pt x="33" y="8"/>
                    <a:pt x="2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5">
              <a:extLst>
                <a:ext uri="{FF2B5EF4-FFF2-40B4-BE49-F238E27FC236}">
                  <a16:creationId xmlns:a16="http://schemas.microsoft.com/office/drawing/2014/main" xmlns="" id="{4014113D-50EF-407E-A59D-1B81BDB27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8886" y="4564426"/>
              <a:ext cx="206441" cy="499300"/>
            </a:xfrm>
            <a:custGeom>
              <a:avLst/>
              <a:gdLst>
                <a:gd name="T0" fmla="*/ 45 w 49"/>
                <a:gd name="T1" fmla="*/ 118 h 118"/>
                <a:gd name="T2" fmla="*/ 43 w 49"/>
                <a:gd name="T3" fmla="*/ 118 h 118"/>
                <a:gd name="T4" fmla="*/ 6 w 49"/>
                <a:gd name="T5" fmla="*/ 66 h 118"/>
                <a:gd name="T6" fmla="*/ 16 w 49"/>
                <a:gd name="T7" fmla="*/ 2 h 118"/>
                <a:gd name="T8" fmla="*/ 21 w 49"/>
                <a:gd name="T9" fmla="*/ 1 h 118"/>
                <a:gd name="T10" fmla="*/ 22 w 49"/>
                <a:gd name="T11" fmla="*/ 6 h 118"/>
                <a:gd name="T12" fmla="*/ 13 w 49"/>
                <a:gd name="T13" fmla="*/ 64 h 118"/>
                <a:gd name="T14" fmla="*/ 47 w 49"/>
                <a:gd name="T15" fmla="*/ 112 h 118"/>
                <a:gd name="T16" fmla="*/ 48 w 49"/>
                <a:gd name="T17" fmla="*/ 117 h 118"/>
                <a:gd name="T18" fmla="*/ 45 w 49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18">
                  <a:moveTo>
                    <a:pt x="45" y="118"/>
                  </a:moveTo>
                  <a:cubicBezTo>
                    <a:pt x="44" y="118"/>
                    <a:pt x="44" y="118"/>
                    <a:pt x="43" y="118"/>
                  </a:cubicBezTo>
                  <a:cubicBezTo>
                    <a:pt x="24" y="106"/>
                    <a:pt x="11" y="88"/>
                    <a:pt x="6" y="66"/>
                  </a:cubicBezTo>
                  <a:cubicBezTo>
                    <a:pt x="0" y="44"/>
                    <a:pt x="4" y="21"/>
                    <a:pt x="16" y="2"/>
                  </a:cubicBezTo>
                  <a:cubicBezTo>
                    <a:pt x="17" y="1"/>
                    <a:pt x="19" y="0"/>
                    <a:pt x="21" y="1"/>
                  </a:cubicBezTo>
                  <a:cubicBezTo>
                    <a:pt x="23" y="2"/>
                    <a:pt x="23" y="4"/>
                    <a:pt x="22" y="6"/>
                  </a:cubicBezTo>
                  <a:cubicBezTo>
                    <a:pt x="11" y="24"/>
                    <a:pt x="8" y="44"/>
                    <a:pt x="13" y="64"/>
                  </a:cubicBezTo>
                  <a:cubicBezTo>
                    <a:pt x="17" y="84"/>
                    <a:pt x="30" y="101"/>
                    <a:pt x="47" y="112"/>
                  </a:cubicBezTo>
                  <a:cubicBezTo>
                    <a:pt x="49" y="113"/>
                    <a:pt x="49" y="115"/>
                    <a:pt x="48" y="117"/>
                  </a:cubicBezTo>
                  <a:cubicBezTo>
                    <a:pt x="47" y="118"/>
                    <a:pt x="46" y="118"/>
                    <a:pt x="45" y="1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6">
              <a:extLst>
                <a:ext uri="{FF2B5EF4-FFF2-40B4-BE49-F238E27FC236}">
                  <a16:creationId xmlns:a16="http://schemas.microsoft.com/office/drawing/2014/main" xmlns="" id="{2B16975C-D28D-4235-BC93-8D9099387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2155" y="4670047"/>
              <a:ext cx="88818" cy="88818"/>
            </a:xfrm>
            <a:custGeom>
              <a:avLst/>
              <a:gdLst>
                <a:gd name="T0" fmla="*/ 17 w 21"/>
                <a:gd name="T1" fmla="*/ 17 h 21"/>
                <a:gd name="T2" fmla="*/ 4 w 21"/>
                <a:gd name="T3" fmla="*/ 17 h 21"/>
                <a:gd name="T4" fmla="*/ 4 w 21"/>
                <a:gd name="T5" fmla="*/ 4 h 21"/>
                <a:gd name="T6" fmla="*/ 17 w 21"/>
                <a:gd name="T7" fmla="*/ 4 h 21"/>
                <a:gd name="T8" fmla="*/ 17 w 21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17" y="17"/>
                  </a:moveTo>
                  <a:cubicBezTo>
                    <a:pt x="14" y="21"/>
                    <a:pt x="8" y="21"/>
                    <a:pt x="4" y="17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4" y="0"/>
                    <a:pt x="17" y="4"/>
                  </a:cubicBezTo>
                  <a:cubicBezTo>
                    <a:pt x="21" y="8"/>
                    <a:pt x="21" y="14"/>
                    <a:pt x="17" y="17"/>
                  </a:cubicBez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97">
              <a:extLst>
                <a:ext uri="{FF2B5EF4-FFF2-40B4-BE49-F238E27FC236}">
                  <a16:creationId xmlns:a16="http://schemas.microsoft.com/office/drawing/2014/main" xmlns="" id="{C72FB5EC-F9D4-4635-AB2A-87311BF039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57752" y="4655645"/>
              <a:ext cx="120024" cy="115223"/>
            </a:xfrm>
            <a:custGeom>
              <a:avLst/>
              <a:gdLst>
                <a:gd name="T0" fmla="*/ 14 w 28"/>
                <a:gd name="T1" fmla="*/ 27 h 27"/>
                <a:gd name="T2" fmla="*/ 5 w 28"/>
                <a:gd name="T3" fmla="*/ 23 h 27"/>
                <a:gd name="T4" fmla="*/ 5 w 28"/>
                <a:gd name="T5" fmla="*/ 5 h 27"/>
                <a:gd name="T6" fmla="*/ 23 w 28"/>
                <a:gd name="T7" fmla="*/ 5 h 27"/>
                <a:gd name="T8" fmla="*/ 23 w 28"/>
                <a:gd name="T9" fmla="*/ 23 h 27"/>
                <a:gd name="T10" fmla="*/ 14 w 28"/>
                <a:gd name="T11" fmla="*/ 27 h 27"/>
                <a:gd name="T12" fmla="*/ 14 w 28"/>
                <a:gd name="T13" fmla="*/ 8 h 27"/>
                <a:gd name="T14" fmla="*/ 10 w 28"/>
                <a:gd name="T15" fmla="*/ 10 h 27"/>
                <a:gd name="T16" fmla="*/ 10 w 28"/>
                <a:gd name="T17" fmla="*/ 18 h 27"/>
                <a:gd name="T18" fmla="*/ 18 w 28"/>
                <a:gd name="T19" fmla="*/ 18 h 27"/>
                <a:gd name="T20" fmla="*/ 18 w 28"/>
                <a:gd name="T21" fmla="*/ 10 h 27"/>
                <a:gd name="T22" fmla="*/ 14 w 28"/>
                <a:gd name="T23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10" y="27"/>
                    <a:pt x="7" y="25"/>
                    <a:pt x="5" y="23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9" y="0"/>
                    <a:pt x="18" y="0"/>
                    <a:pt x="23" y="5"/>
                  </a:cubicBezTo>
                  <a:cubicBezTo>
                    <a:pt x="28" y="10"/>
                    <a:pt x="28" y="18"/>
                    <a:pt x="23" y="23"/>
                  </a:cubicBezTo>
                  <a:cubicBezTo>
                    <a:pt x="20" y="25"/>
                    <a:pt x="17" y="27"/>
                    <a:pt x="14" y="27"/>
                  </a:cubicBezTo>
                  <a:close/>
                  <a:moveTo>
                    <a:pt x="14" y="8"/>
                  </a:moveTo>
                  <a:cubicBezTo>
                    <a:pt x="12" y="8"/>
                    <a:pt x="11" y="9"/>
                    <a:pt x="10" y="10"/>
                  </a:cubicBezTo>
                  <a:cubicBezTo>
                    <a:pt x="7" y="12"/>
                    <a:pt x="7" y="16"/>
                    <a:pt x="10" y="18"/>
                  </a:cubicBezTo>
                  <a:cubicBezTo>
                    <a:pt x="12" y="20"/>
                    <a:pt x="16" y="20"/>
                    <a:pt x="18" y="18"/>
                  </a:cubicBezTo>
                  <a:cubicBezTo>
                    <a:pt x="20" y="16"/>
                    <a:pt x="20" y="12"/>
                    <a:pt x="18" y="10"/>
                  </a:cubicBezTo>
                  <a:cubicBezTo>
                    <a:pt x="17" y="9"/>
                    <a:pt x="15" y="8"/>
                    <a:pt x="14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98">
              <a:extLst>
                <a:ext uri="{FF2B5EF4-FFF2-40B4-BE49-F238E27FC236}">
                  <a16:creationId xmlns:a16="http://schemas.microsoft.com/office/drawing/2014/main" xmlns="" id="{81D63F39-798C-46A4-B2D3-74DCDE7A3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8174" y="4499613"/>
              <a:ext cx="160832" cy="165633"/>
            </a:xfrm>
            <a:custGeom>
              <a:avLst/>
              <a:gdLst>
                <a:gd name="T0" fmla="*/ 9 w 38"/>
                <a:gd name="T1" fmla="*/ 39 h 39"/>
                <a:gd name="T2" fmla="*/ 0 w 38"/>
                <a:gd name="T3" fmla="*/ 29 h 39"/>
                <a:gd name="T4" fmla="*/ 27 w 38"/>
                <a:gd name="T5" fmla="*/ 2 h 39"/>
                <a:gd name="T6" fmla="*/ 34 w 38"/>
                <a:gd name="T7" fmla="*/ 2 h 39"/>
                <a:gd name="T8" fmla="*/ 36 w 38"/>
                <a:gd name="T9" fmla="*/ 5 h 39"/>
                <a:gd name="T10" fmla="*/ 36 w 38"/>
                <a:gd name="T11" fmla="*/ 12 h 39"/>
                <a:gd name="T12" fmla="*/ 9 w 38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9" y="3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0"/>
                    <a:pt x="32" y="0"/>
                    <a:pt x="34" y="2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8" y="6"/>
                    <a:pt x="38" y="10"/>
                    <a:pt x="36" y="12"/>
                  </a:cubicBezTo>
                  <a:lnTo>
                    <a:pt x="9" y="39"/>
                  </a:lnTo>
                  <a:close/>
                </a:path>
              </a:pathLst>
            </a:custGeom>
            <a:solidFill>
              <a:srgbClr val="504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9">
              <a:extLst>
                <a:ext uri="{FF2B5EF4-FFF2-40B4-BE49-F238E27FC236}">
                  <a16:creationId xmlns:a16="http://schemas.microsoft.com/office/drawing/2014/main" xmlns="" id="{31672D69-5360-4F9D-AA8B-1903910B64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51371" y="4482810"/>
              <a:ext cx="196839" cy="194439"/>
            </a:xfrm>
            <a:custGeom>
              <a:avLst/>
              <a:gdLst>
                <a:gd name="T0" fmla="*/ 13 w 46"/>
                <a:gd name="T1" fmla="*/ 46 h 46"/>
                <a:gd name="T2" fmla="*/ 11 w 46"/>
                <a:gd name="T3" fmla="*/ 45 h 46"/>
                <a:gd name="T4" fmla="*/ 1 w 46"/>
                <a:gd name="T5" fmla="*/ 36 h 46"/>
                <a:gd name="T6" fmla="*/ 1 w 46"/>
                <a:gd name="T7" fmla="*/ 31 h 46"/>
                <a:gd name="T8" fmla="*/ 28 w 46"/>
                <a:gd name="T9" fmla="*/ 4 h 46"/>
                <a:gd name="T10" fmla="*/ 40 w 46"/>
                <a:gd name="T11" fmla="*/ 4 h 46"/>
                <a:gd name="T12" fmla="*/ 43 w 46"/>
                <a:gd name="T13" fmla="*/ 6 h 46"/>
                <a:gd name="T14" fmla="*/ 43 w 46"/>
                <a:gd name="T15" fmla="*/ 18 h 46"/>
                <a:gd name="T16" fmla="*/ 16 w 46"/>
                <a:gd name="T17" fmla="*/ 45 h 46"/>
                <a:gd name="T18" fmla="*/ 13 w 46"/>
                <a:gd name="T19" fmla="*/ 46 h 46"/>
                <a:gd name="T20" fmla="*/ 9 w 46"/>
                <a:gd name="T21" fmla="*/ 33 h 46"/>
                <a:gd name="T22" fmla="*/ 13 w 46"/>
                <a:gd name="T23" fmla="*/ 38 h 46"/>
                <a:gd name="T24" fmla="*/ 38 w 46"/>
                <a:gd name="T25" fmla="*/ 13 h 46"/>
                <a:gd name="T26" fmla="*/ 38 w 46"/>
                <a:gd name="T27" fmla="*/ 11 h 46"/>
                <a:gd name="T28" fmla="*/ 35 w 46"/>
                <a:gd name="T29" fmla="*/ 9 h 46"/>
                <a:gd name="T30" fmla="*/ 33 w 46"/>
                <a:gd name="T31" fmla="*/ 9 h 46"/>
                <a:gd name="T32" fmla="*/ 9 w 46"/>
                <a:gd name="T33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46">
                  <a:moveTo>
                    <a:pt x="13" y="46"/>
                  </a:moveTo>
                  <a:cubicBezTo>
                    <a:pt x="12" y="46"/>
                    <a:pt x="11" y="46"/>
                    <a:pt x="11" y="4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4"/>
                    <a:pt x="0" y="32"/>
                    <a:pt x="1" y="31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32" y="0"/>
                    <a:pt x="37" y="0"/>
                    <a:pt x="40" y="4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6" y="9"/>
                    <a:pt x="46" y="15"/>
                    <a:pt x="43" y="18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5" y="46"/>
                    <a:pt x="14" y="46"/>
                    <a:pt x="13" y="46"/>
                  </a:cubicBezTo>
                  <a:close/>
                  <a:moveTo>
                    <a:pt x="9" y="33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8"/>
                    <a:pt x="34" y="8"/>
                    <a:pt x="33" y="9"/>
                  </a:cubicBez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0">
              <a:extLst>
                <a:ext uri="{FF2B5EF4-FFF2-40B4-BE49-F238E27FC236}">
                  <a16:creationId xmlns:a16="http://schemas.microsoft.com/office/drawing/2014/main" xmlns="" id="{298A51E5-D0F5-404A-A0EE-BC2489731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284" y="4787671"/>
              <a:ext cx="98420" cy="98420"/>
            </a:xfrm>
            <a:custGeom>
              <a:avLst/>
              <a:gdLst>
                <a:gd name="T0" fmla="*/ 16 w 23"/>
                <a:gd name="T1" fmla="*/ 20 h 23"/>
                <a:gd name="T2" fmla="*/ 3 w 23"/>
                <a:gd name="T3" fmla="*/ 16 h 23"/>
                <a:gd name="T4" fmla="*/ 7 w 23"/>
                <a:gd name="T5" fmla="*/ 3 h 23"/>
                <a:gd name="T6" fmla="*/ 20 w 23"/>
                <a:gd name="T7" fmla="*/ 7 h 23"/>
                <a:gd name="T8" fmla="*/ 16 w 23"/>
                <a:gd name="T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6" y="20"/>
                  </a:moveTo>
                  <a:cubicBezTo>
                    <a:pt x="11" y="23"/>
                    <a:pt x="6" y="21"/>
                    <a:pt x="3" y="16"/>
                  </a:cubicBezTo>
                  <a:cubicBezTo>
                    <a:pt x="0" y="11"/>
                    <a:pt x="2" y="5"/>
                    <a:pt x="7" y="3"/>
                  </a:cubicBezTo>
                  <a:cubicBezTo>
                    <a:pt x="12" y="0"/>
                    <a:pt x="18" y="2"/>
                    <a:pt x="20" y="7"/>
                  </a:cubicBezTo>
                  <a:cubicBezTo>
                    <a:pt x="23" y="12"/>
                    <a:pt x="21" y="18"/>
                    <a:pt x="16" y="20"/>
                  </a:cubicBez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01">
              <a:extLst>
                <a:ext uri="{FF2B5EF4-FFF2-40B4-BE49-F238E27FC236}">
                  <a16:creationId xmlns:a16="http://schemas.microsoft.com/office/drawing/2014/main" xmlns="" id="{05065D14-A2FF-4F37-9345-06560EADFE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2083" y="4780469"/>
              <a:ext cx="117624" cy="112823"/>
            </a:xfrm>
            <a:custGeom>
              <a:avLst/>
              <a:gdLst>
                <a:gd name="T0" fmla="*/ 14 w 28"/>
                <a:gd name="T1" fmla="*/ 27 h 27"/>
                <a:gd name="T2" fmla="*/ 2 w 28"/>
                <a:gd name="T3" fmla="*/ 20 h 27"/>
                <a:gd name="T4" fmla="*/ 1 w 28"/>
                <a:gd name="T5" fmla="*/ 10 h 27"/>
                <a:gd name="T6" fmla="*/ 7 w 28"/>
                <a:gd name="T7" fmla="*/ 2 h 27"/>
                <a:gd name="T8" fmla="*/ 14 w 28"/>
                <a:gd name="T9" fmla="*/ 0 h 27"/>
                <a:gd name="T10" fmla="*/ 25 w 28"/>
                <a:gd name="T11" fmla="*/ 7 h 27"/>
                <a:gd name="T12" fmla="*/ 26 w 28"/>
                <a:gd name="T13" fmla="*/ 17 h 27"/>
                <a:gd name="T14" fmla="*/ 20 w 28"/>
                <a:gd name="T15" fmla="*/ 25 h 27"/>
                <a:gd name="T16" fmla="*/ 14 w 28"/>
                <a:gd name="T17" fmla="*/ 27 h 27"/>
                <a:gd name="T18" fmla="*/ 14 w 28"/>
                <a:gd name="T19" fmla="*/ 7 h 27"/>
                <a:gd name="T20" fmla="*/ 11 w 28"/>
                <a:gd name="T21" fmla="*/ 8 h 27"/>
                <a:gd name="T22" fmla="*/ 8 w 28"/>
                <a:gd name="T23" fmla="*/ 12 h 27"/>
                <a:gd name="T24" fmla="*/ 8 w 28"/>
                <a:gd name="T25" fmla="*/ 17 h 27"/>
                <a:gd name="T26" fmla="*/ 17 w 28"/>
                <a:gd name="T27" fmla="*/ 19 h 27"/>
                <a:gd name="T28" fmla="*/ 19 w 28"/>
                <a:gd name="T29" fmla="*/ 11 h 27"/>
                <a:gd name="T30" fmla="*/ 14 w 28"/>
                <a:gd name="T3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27">
                  <a:moveTo>
                    <a:pt x="14" y="27"/>
                  </a:moveTo>
                  <a:cubicBezTo>
                    <a:pt x="9" y="27"/>
                    <a:pt x="4" y="24"/>
                    <a:pt x="2" y="20"/>
                  </a:cubicBezTo>
                  <a:cubicBezTo>
                    <a:pt x="0" y="17"/>
                    <a:pt x="0" y="13"/>
                    <a:pt x="1" y="10"/>
                  </a:cubicBezTo>
                  <a:cubicBezTo>
                    <a:pt x="2" y="6"/>
                    <a:pt x="4" y="3"/>
                    <a:pt x="7" y="2"/>
                  </a:cubicBezTo>
                  <a:cubicBezTo>
                    <a:pt x="9" y="1"/>
                    <a:pt x="11" y="0"/>
                    <a:pt x="14" y="0"/>
                  </a:cubicBezTo>
                  <a:cubicBezTo>
                    <a:pt x="19" y="0"/>
                    <a:pt x="23" y="3"/>
                    <a:pt x="25" y="7"/>
                  </a:cubicBezTo>
                  <a:cubicBezTo>
                    <a:pt x="27" y="10"/>
                    <a:pt x="28" y="14"/>
                    <a:pt x="26" y="17"/>
                  </a:cubicBezTo>
                  <a:cubicBezTo>
                    <a:pt x="25" y="21"/>
                    <a:pt x="23" y="24"/>
                    <a:pt x="20" y="25"/>
                  </a:cubicBezTo>
                  <a:cubicBezTo>
                    <a:pt x="18" y="26"/>
                    <a:pt x="16" y="27"/>
                    <a:pt x="14" y="27"/>
                  </a:cubicBezTo>
                  <a:close/>
                  <a:moveTo>
                    <a:pt x="14" y="7"/>
                  </a:moveTo>
                  <a:cubicBezTo>
                    <a:pt x="13" y="7"/>
                    <a:pt x="12" y="8"/>
                    <a:pt x="11" y="8"/>
                  </a:cubicBezTo>
                  <a:cubicBezTo>
                    <a:pt x="9" y="9"/>
                    <a:pt x="8" y="10"/>
                    <a:pt x="8" y="12"/>
                  </a:cubicBezTo>
                  <a:cubicBezTo>
                    <a:pt x="7" y="13"/>
                    <a:pt x="7" y="15"/>
                    <a:pt x="8" y="17"/>
                  </a:cubicBezTo>
                  <a:cubicBezTo>
                    <a:pt x="10" y="19"/>
                    <a:pt x="14" y="21"/>
                    <a:pt x="17" y="19"/>
                  </a:cubicBezTo>
                  <a:cubicBezTo>
                    <a:pt x="20" y="17"/>
                    <a:pt x="21" y="14"/>
                    <a:pt x="19" y="11"/>
                  </a:cubicBezTo>
                  <a:cubicBezTo>
                    <a:pt x="18" y="9"/>
                    <a:pt x="16" y="7"/>
                    <a:pt x="1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6" name="组合 115">
            <a:extLst>
              <a:ext uri="{FF2B5EF4-FFF2-40B4-BE49-F238E27FC236}">
                <a16:creationId xmlns:a16="http://schemas.microsoft.com/office/drawing/2014/main" xmlns="" id="{645D09A0-DFE7-40B1-9D65-8E876F316C30}"/>
              </a:ext>
            </a:extLst>
          </p:cNvPr>
          <p:cNvGrpSpPr/>
          <p:nvPr/>
        </p:nvGrpSpPr>
        <p:grpSpPr>
          <a:xfrm>
            <a:off x="7171362" y="3034096"/>
            <a:ext cx="847226" cy="1015072"/>
            <a:chOff x="7943169" y="3813077"/>
            <a:chExt cx="508902" cy="609722"/>
          </a:xfrm>
        </p:grpSpPr>
        <p:sp>
          <p:nvSpPr>
            <p:cNvPr id="117" name="Freeform 414">
              <a:extLst>
                <a:ext uri="{FF2B5EF4-FFF2-40B4-BE49-F238E27FC236}">
                  <a16:creationId xmlns:a16="http://schemas.microsoft.com/office/drawing/2014/main" xmlns="" id="{B77FBE65-E1C5-4BCA-8060-4153E11EA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5172" y="3945103"/>
              <a:ext cx="480096" cy="477696"/>
            </a:xfrm>
            <a:custGeom>
              <a:avLst/>
              <a:gdLst>
                <a:gd name="T0" fmla="*/ 113 w 113"/>
                <a:gd name="T1" fmla="*/ 43 h 113"/>
                <a:gd name="T2" fmla="*/ 57 w 113"/>
                <a:gd name="T3" fmla="*/ 95 h 113"/>
                <a:gd name="T4" fmla="*/ 0 w 113"/>
                <a:gd name="T5" fmla="*/ 43 h 113"/>
                <a:gd name="T6" fmla="*/ 15 w 113"/>
                <a:gd name="T7" fmla="*/ 9 h 113"/>
                <a:gd name="T8" fmla="*/ 57 w 113"/>
                <a:gd name="T9" fmla="*/ 0 h 113"/>
                <a:gd name="T10" fmla="*/ 96 w 113"/>
                <a:gd name="T11" fmla="*/ 8 h 113"/>
                <a:gd name="T12" fmla="*/ 113 w 113"/>
                <a:gd name="T13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43"/>
                  </a:moveTo>
                  <a:cubicBezTo>
                    <a:pt x="113" y="74"/>
                    <a:pt x="84" y="113"/>
                    <a:pt x="57" y="95"/>
                  </a:cubicBezTo>
                  <a:cubicBezTo>
                    <a:pt x="28" y="113"/>
                    <a:pt x="0" y="74"/>
                    <a:pt x="0" y="43"/>
                  </a:cubicBezTo>
                  <a:cubicBezTo>
                    <a:pt x="0" y="28"/>
                    <a:pt x="5" y="16"/>
                    <a:pt x="15" y="9"/>
                  </a:cubicBezTo>
                  <a:cubicBezTo>
                    <a:pt x="26" y="0"/>
                    <a:pt x="40" y="0"/>
                    <a:pt x="57" y="0"/>
                  </a:cubicBezTo>
                  <a:cubicBezTo>
                    <a:pt x="72" y="0"/>
                    <a:pt x="85" y="0"/>
                    <a:pt x="96" y="8"/>
                  </a:cubicBezTo>
                  <a:cubicBezTo>
                    <a:pt x="107" y="15"/>
                    <a:pt x="113" y="27"/>
                    <a:pt x="113" y="43"/>
                  </a:cubicBezTo>
                  <a:close/>
                </a:path>
              </a:pathLst>
            </a:custGeom>
            <a:solidFill>
              <a:srgbClr val="C40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415">
              <a:extLst>
                <a:ext uri="{FF2B5EF4-FFF2-40B4-BE49-F238E27FC236}">
                  <a16:creationId xmlns:a16="http://schemas.microsoft.com/office/drawing/2014/main" xmlns="" id="{2683B3C3-2460-45A9-9EF9-5F7572D88C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169" y="3925899"/>
              <a:ext cx="508902" cy="456091"/>
            </a:xfrm>
            <a:custGeom>
              <a:avLst/>
              <a:gdLst>
                <a:gd name="T0" fmla="*/ 74 w 120"/>
                <a:gd name="T1" fmla="*/ 107 h 107"/>
                <a:gd name="T2" fmla="*/ 60 w 120"/>
                <a:gd name="T3" fmla="*/ 103 h 107"/>
                <a:gd name="T4" fmla="*/ 45 w 120"/>
                <a:gd name="T5" fmla="*/ 107 h 107"/>
                <a:gd name="T6" fmla="*/ 13 w 120"/>
                <a:gd name="T7" fmla="*/ 87 h 107"/>
                <a:gd name="T8" fmla="*/ 0 w 120"/>
                <a:gd name="T9" fmla="*/ 47 h 107"/>
                <a:gd name="T10" fmla="*/ 16 w 120"/>
                <a:gd name="T11" fmla="*/ 10 h 107"/>
                <a:gd name="T12" fmla="*/ 60 w 120"/>
                <a:gd name="T13" fmla="*/ 0 h 107"/>
                <a:gd name="T14" fmla="*/ 101 w 120"/>
                <a:gd name="T15" fmla="*/ 8 h 107"/>
                <a:gd name="T16" fmla="*/ 120 w 120"/>
                <a:gd name="T17" fmla="*/ 47 h 107"/>
                <a:gd name="T18" fmla="*/ 74 w 120"/>
                <a:gd name="T19" fmla="*/ 107 h 107"/>
                <a:gd name="T20" fmla="*/ 60 w 120"/>
                <a:gd name="T21" fmla="*/ 95 h 107"/>
                <a:gd name="T22" fmla="*/ 62 w 120"/>
                <a:gd name="T23" fmla="*/ 96 h 107"/>
                <a:gd name="T24" fmla="*/ 74 w 120"/>
                <a:gd name="T25" fmla="*/ 100 h 107"/>
                <a:gd name="T26" fmla="*/ 112 w 120"/>
                <a:gd name="T27" fmla="*/ 47 h 107"/>
                <a:gd name="T28" fmla="*/ 97 w 120"/>
                <a:gd name="T29" fmla="*/ 15 h 107"/>
                <a:gd name="T30" fmla="*/ 60 w 120"/>
                <a:gd name="T31" fmla="*/ 7 h 107"/>
                <a:gd name="T32" fmla="*/ 20 w 120"/>
                <a:gd name="T33" fmla="*/ 16 h 107"/>
                <a:gd name="T34" fmla="*/ 7 w 120"/>
                <a:gd name="T35" fmla="*/ 47 h 107"/>
                <a:gd name="T36" fmla="*/ 19 w 120"/>
                <a:gd name="T37" fmla="*/ 83 h 107"/>
                <a:gd name="T38" fmla="*/ 45 w 120"/>
                <a:gd name="T39" fmla="*/ 100 h 107"/>
                <a:gd name="T40" fmla="*/ 58 w 120"/>
                <a:gd name="T41" fmla="*/ 96 h 107"/>
                <a:gd name="T42" fmla="*/ 60 w 120"/>
                <a:gd name="T43" fmla="*/ 9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07">
                  <a:moveTo>
                    <a:pt x="74" y="107"/>
                  </a:moveTo>
                  <a:cubicBezTo>
                    <a:pt x="69" y="107"/>
                    <a:pt x="64" y="106"/>
                    <a:pt x="60" y="103"/>
                  </a:cubicBezTo>
                  <a:cubicBezTo>
                    <a:pt x="55" y="106"/>
                    <a:pt x="50" y="107"/>
                    <a:pt x="45" y="107"/>
                  </a:cubicBezTo>
                  <a:cubicBezTo>
                    <a:pt x="33" y="107"/>
                    <a:pt x="22" y="100"/>
                    <a:pt x="13" y="87"/>
                  </a:cubicBezTo>
                  <a:cubicBezTo>
                    <a:pt x="4" y="75"/>
                    <a:pt x="0" y="60"/>
                    <a:pt x="0" y="47"/>
                  </a:cubicBezTo>
                  <a:cubicBezTo>
                    <a:pt x="0" y="31"/>
                    <a:pt x="5" y="18"/>
                    <a:pt x="16" y="10"/>
                  </a:cubicBezTo>
                  <a:cubicBezTo>
                    <a:pt x="28" y="1"/>
                    <a:pt x="43" y="0"/>
                    <a:pt x="60" y="0"/>
                  </a:cubicBezTo>
                  <a:cubicBezTo>
                    <a:pt x="75" y="0"/>
                    <a:pt x="89" y="1"/>
                    <a:pt x="101" y="8"/>
                  </a:cubicBezTo>
                  <a:cubicBezTo>
                    <a:pt x="113" y="16"/>
                    <a:pt x="120" y="30"/>
                    <a:pt x="120" y="47"/>
                  </a:cubicBezTo>
                  <a:cubicBezTo>
                    <a:pt x="120" y="74"/>
                    <a:pt x="99" y="107"/>
                    <a:pt x="74" y="107"/>
                  </a:cubicBezTo>
                  <a:close/>
                  <a:moveTo>
                    <a:pt x="60" y="95"/>
                  </a:moveTo>
                  <a:cubicBezTo>
                    <a:pt x="60" y="95"/>
                    <a:pt x="61" y="96"/>
                    <a:pt x="62" y="96"/>
                  </a:cubicBezTo>
                  <a:cubicBezTo>
                    <a:pt x="66" y="99"/>
                    <a:pt x="70" y="100"/>
                    <a:pt x="74" y="100"/>
                  </a:cubicBezTo>
                  <a:cubicBezTo>
                    <a:pt x="94" y="100"/>
                    <a:pt x="112" y="70"/>
                    <a:pt x="112" y="47"/>
                  </a:cubicBezTo>
                  <a:cubicBezTo>
                    <a:pt x="112" y="32"/>
                    <a:pt x="107" y="21"/>
                    <a:pt x="97" y="15"/>
                  </a:cubicBezTo>
                  <a:cubicBezTo>
                    <a:pt x="87" y="8"/>
                    <a:pt x="74" y="7"/>
                    <a:pt x="60" y="7"/>
                  </a:cubicBezTo>
                  <a:cubicBezTo>
                    <a:pt x="44" y="7"/>
                    <a:pt x="31" y="8"/>
                    <a:pt x="20" y="16"/>
                  </a:cubicBezTo>
                  <a:cubicBezTo>
                    <a:pt x="11" y="22"/>
                    <a:pt x="7" y="33"/>
                    <a:pt x="7" y="47"/>
                  </a:cubicBezTo>
                  <a:cubicBezTo>
                    <a:pt x="7" y="59"/>
                    <a:pt x="11" y="72"/>
                    <a:pt x="19" y="83"/>
                  </a:cubicBezTo>
                  <a:cubicBezTo>
                    <a:pt x="26" y="94"/>
                    <a:pt x="36" y="100"/>
                    <a:pt x="45" y="100"/>
                  </a:cubicBezTo>
                  <a:cubicBezTo>
                    <a:pt x="49" y="100"/>
                    <a:pt x="53" y="99"/>
                    <a:pt x="58" y="96"/>
                  </a:cubicBezTo>
                  <a:cubicBezTo>
                    <a:pt x="58" y="96"/>
                    <a:pt x="59" y="95"/>
                    <a:pt x="60" y="9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416">
              <a:extLst>
                <a:ext uri="{FF2B5EF4-FFF2-40B4-BE49-F238E27FC236}">
                  <a16:creationId xmlns:a16="http://schemas.microsoft.com/office/drawing/2014/main" xmlns="" id="{AC7DC76A-EF35-41F6-BB96-E2E2B1562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0817" y="3813077"/>
              <a:ext cx="28806" cy="177635"/>
            </a:xfrm>
            <a:custGeom>
              <a:avLst/>
              <a:gdLst>
                <a:gd name="T0" fmla="*/ 4 w 7"/>
                <a:gd name="T1" fmla="*/ 42 h 42"/>
                <a:gd name="T2" fmla="*/ 0 w 7"/>
                <a:gd name="T3" fmla="*/ 39 h 42"/>
                <a:gd name="T4" fmla="*/ 0 w 7"/>
                <a:gd name="T5" fmla="*/ 4 h 42"/>
                <a:gd name="T6" fmla="*/ 4 w 7"/>
                <a:gd name="T7" fmla="*/ 0 h 42"/>
                <a:gd name="T8" fmla="*/ 7 w 7"/>
                <a:gd name="T9" fmla="*/ 4 h 42"/>
                <a:gd name="T10" fmla="*/ 7 w 7"/>
                <a:gd name="T11" fmla="*/ 39 h 42"/>
                <a:gd name="T12" fmla="*/ 4 w 7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2">
                  <a:moveTo>
                    <a:pt x="4" y="42"/>
                  </a:moveTo>
                  <a:cubicBezTo>
                    <a:pt x="2" y="42"/>
                    <a:pt x="0" y="41"/>
                    <a:pt x="0" y="3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6" y="42"/>
                    <a:pt x="4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417">
              <a:extLst>
                <a:ext uri="{FF2B5EF4-FFF2-40B4-BE49-F238E27FC236}">
                  <a16:creationId xmlns:a16="http://schemas.microsoft.com/office/drawing/2014/main" xmlns="" id="{746BCAA9-EB49-4B7F-B33E-BDE68CBD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2420" y="3837082"/>
              <a:ext cx="139228" cy="141629"/>
            </a:xfrm>
            <a:custGeom>
              <a:avLst/>
              <a:gdLst>
                <a:gd name="T0" fmla="*/ 32 w 33"/>
                <a:gd name="T1" fmla="*/ 1 h 33"/>
                <a:gd name="T2" fmla="*/ 24 w 33"/>
                <a:gd name="T3" fmla="*/ 24 h 33"/>
                <a:gd name="T4" fmla="*/ 0 w 33"/>
                <a:gd name="T5" fmla="*/ 33 h 33"/>
                <a:gd name="T6" fmla="*/ 8 w 33"/>
                <a:gd name="T7" fmla="*/ 9 h 33"/>
                <a:gd name="T8" fmla="*/ 32 w 33"/>
                <a:gd name="T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2" y="1"/>
                  </a:moveTo>
                  <a:cubicBezTo>
                    <a:pt x="32" y="1"/>
                    <a:pt x="33" y="16"/>
                    <a:pt x="24" y="24"/>
                  </a:cubicBezTo>
                  <a:cubicBezTo>
                    <a:pt x="15" y="33"/>
                    <a:pt x="0" y="33"/>
                    <a:pt x="0" y="33"/>
                  </a:cubicBezTo>
                  <a:cubicBezTo>
                    <a:pt x="0" y="33"/>
                    <a:pt x="0" y="18"/>
                    <a:pt x="8" y="9"/>
                  </a:cubicBezTo>
                  <a:cubicBezTo>
                    <a:pt x="17" y="0"/>
                    <a:pt x="32" y="1"/>
                    <a:pt x="32" y="1"/>
                  </a:cubicBezTo>
                  <a:close/>
                </a:path>
              </a:pathLst>
            </a:custGeom>
            <a:solidFill>
              <a:srgbClr val="4FA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418">
              <a:extLst>
                <a:ext uri="{FF2B5EF4-FFF2-40B4-BE49-F238E27FC236}">
                  <a16:creationId xmlns:a16="http://schemas.microsoft.com/office/drawing/2014/main" xmlns="" id="{E5D33FBD-3334-4F9A-8F11-CF4021DCA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5618" y="3825079"/>
              <a:ext cx="168034" cy="165634"/>
            </a:xfrm>
            <a:custGeom>
              <a:avLst/>
              <a:gdLst>
                <a:gd name="T0" fmla="*/ 4 w 40"/>
                <a:gd name="T1" fmla="*/ 39 h 39"/>
                <a:gd name="T2" fmla="*/ 4 w 40"/>
                <a:gd name="T3" fmla="*/ 39 h 39"/>
                <a:gd name="T4" fmla="*/ 0 w 40"/>
                <a:gd name="T5" fmla="*/ 36 h 39"/>
                <a:gd name="T6" fmla="*/ 10 w 40"/>
                <a:gd name="T7" fmla="*/ 10 h 39"/>
                <a:gd name="T8" fmla="*/ 36 w 40"/>
                <a:gd name="T9" fmla="*/ 0 h 39"/>
                <a:gd name="T10" fmla="*/ 36 w 40"/>
                <a:gd name="T11" fmla="*/ 0 h 39"/>
                <a:gd name="T12" fmla="*/ 40 w 40"/>
                <a:gd name="T13" fmla="*/ 4 h 39"/>
                <a:gd name="T14" fmla="*/ 30 w 40"/>
                <a:gd name="T15" fmla="*/ 30 h 39"/>
                <a:gd name="T16" fmla="*/ 4 w 40"/>
                <a:gd name="T17" fmla="*/ 39 h 39"/>
                <a:gd name="T18" fmla="*/ 32 w 40"/>
                <a:gd name="T19" fmla="*/ 8 h 39"/>
                <a:gd name="T20" fmla="*/ 15 w 40"/>
                <a:gd name="T21" fmla="*/ 15 h 39"/>
                <a:gd name="T22" fmla="*/ 8 w 40"/>
                <a:gd name="T23" fmla="*/ 32 h 39"/>
                <a:gd name="T24" fmla="*/ 25 w 40"/>
                <a:gd name="T25" fmla="*/ 25 h 39"/>
                <a:gd name="T26" fmla="*/ 32 w 40"/>
                <a:gd name="T27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39">
                  <a:moveTo>
                    <a:pt x="4" y="39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2" y="39"/>
                    <a:pt x="1" y="38"/>
                    <a:pt x="0" y="36"/>
                  </a:cubicBezTo>
                  <a:cubicBezTo>
                    <a:pt x="0" y="35"/>
                    <a:pt x="0" y="19"/>
                    <a:pt x="10" y="10"/>
                  </a:cubicBezTo>
                  <a:cubicBezTo>
                    <a:pt x="19" y="1"/>
                    <a:pt x="33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4"/>
                    <a:pt x="40" y="20"/>
                    <a:pt x="30" y="30"/>
                  </a:cubicBezTo>
                  <a:cubicBezTo>
                    <a:pt x="21" y="39"/>
                    <a:pt x="7" y="39"/>
                    <a:pt x="4" y="39"/>
                  </a:cubicBezTo>
                  <a:close/>
                  <a:moveTo>
                    <a:pt x="32" y="8"/>
                  </a:moveTo>
                  <a:cubicBezTo>
                    <a:pt x="28" y="8"/>
                    <a:pt x="20" y="10"/>
                    <a:pt x="15" y="15"/>
                  </a:cubicBezTo>
                  <a:cubicBezTo>
                    <a:pt x="10" y="20"/>
                    <a:pt x="8" y="28"/>
                    <a:pt x="8" y="32"/>
                  </a:cubicBezTo>
                  <a:cubicBezTo>
                    <a:pt x="12" y="32"/>
                    <a:pt x="20" y="30"/>
                    <a:pt x="25" y="25"/>
                  </a:cubicBezTo>
                  <a:cubicBezTo>
                    <a:pt x="30" y="20"/>
                    <a:pt x="32" y="12"/>
                    <a:pt x="3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19">
              <a:extLst>
                <a:ext uri="{FF2B5EF4-FFF2-40B4-BE49-F238E27FC236}">
                  <a16:creationId xmlns:a16="http://schemas.microsoft.com/office/drawing/2014/main" xmlns="" id="{72741229-C7E4-438E-9CF1-E406A032E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0406" y="3957106"/>
              <a:ext cx="144029" cy="43209"/>
            </a:xfrm>
            <a:custGeom>
              <a:avLst/>
              <a:gdLst>
                <a:gd name="T0" fmla="*/ 18 w 34"/>
                <a:gd name="T1" fmla="*/ 10 h 10"/>
                <a:gd name="T2" fmla="*/ 3 w 34"/>
                <a:gd name="T3" fmla="*/ 7 h 10"/>
                <a:gd name="T4" fmla="*/ 1 w 34"/>
                <a:gd name="T5" fmla="*/ 3 h 10"/>
                <a:gd name="T6" fmla="*/ 5 w 34"/>
                <a:gd name="T7" fmla="*/ 1 h 10"/>
                <a:gd name="T8" fmla="*/ 30 w 34"/>
                <a:gd name="T9" fmla="*/ 1 h 10"/>
                <a:gd name="T10" fmla="*/ 34 w 34"/>
                <a:gd name="T11" fmla="*/ 4 h 10"/>
                <a:gd name="T12" fmla="*/ 31 w 34"/>
                <a:gd name="T13" fmla="*/ 8 h 10"/>
                <a:gd name="T14" fmla="*/ 18 w 34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0">
                  <a:moveTo>
                    <a:pt x="18" y="10"/>
                  </a:moveTo>
                  <a:cubicBezTo>
                    <a:pt x="12" y="10"/>
                    <a:pt x="7" y="9"/>
                    <a:pt x="3" y="7"/>
                  </a:cubicBezTo>
                  <a:cubicBezTo>
                    <a:pt x="1" y="7"/>
                    <a:pt x="0" y="4"/>
                    <a:pt x="1" y="3"/>
                  </a:cubicBezTo>
                  <a:cubicBezTo>
                    <a:pt x="2" y="1"/>
                    <a:pt x="4" y="0"/>
                    <a:pt x="5" y="1"/>
                  </a:cubicBezTo>
                  <a:cubicBezTo>
                    <a:pt x="12" y="3"/>
                    <a:pt x="20" y="3"/>
                    <a:pt x="30" y="1"/>
                  </a:cubicBezTo>
                  <a:cubicBezTo>
                    <a:pt x="32" y="1"/>
                    <a:pt x="33" y="2"/>
                    <a:pt x="34" y="4"/>
                  </a:cubicBezTo>
                  <a:cubicBezTo>
                    <a:pt x="34" y="6"/>
                    <a:pt x="33" y="8"/>
                    <a:pt x="31" y="8"/>
                  </a:cubicBezTo>
                  <a:cubicBezTo>
                    <a:pt x="26" y="9"/>
                    <a:pt x="22" y="10"/>
                    <a:pt x="18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>
            <a:extLst>
              <a:ext uri="{FF2B5EF4-FFF2-40B4-BE49-F238E27FC236}">
                <a16:creationId xmlns:a16="http://schemas.microsoft.com/office/drawing/2014/main" xmlns="" id="{7395BDB0-E358-4E1A-8DBE-B933B959F848}"/>
              </a:ext>
            </a:extLst>
          </p:cNvPr>
          <p:cNvGrpSpPr/>
          <p:nvPr/>
        </p:nvGrpSpPr>
        <p:grpSpPr>
          <a:xfrm>
            <a:off x="9984101" y="2824623"/>
            <a:ext cx="703341" cy="1334667"/>
            <a:chOff x="6862953" y="5123739"/>
            <a:chExt cx="703341" cy="1334667"/>
          </a:xfrm>
        </p:grpSpPr>
        <p:sp>
          <p:nvSpPr>
            <p:cNvPr id="124" name="Freeform 304">
              <a:extLst>
                <a:ext uri="{FF2B5EF4-FFF2-40B4-BE49-F238E27FC236}">
                  <a16:creationId xmlns:a16="http://schemas.microsoft.com/office/drawing/2014/main" xmlns="" id="{D0FCD197-E9AF-415F-87ED-B1746B24B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394" y="5123739"/>
              <a:ext cx="283257" cy="33607"/>
            </a:xfrm>
            <a:custGeom>
              <a:avLst/>
              <a:gdLst>
                <a:gd name="T0" fmla="*/ 64 w 67"/>
                <a:gd name="T1" fmla="*/ 8 h 8"/>
                <a:gd name="T2" fmla="*/ 4 w 67"/>
                <a:gd name="T3" fmla="*/ 8 h 8"/>
                <a:gd name="T4" fmla="*/ 0 w 67"/>
                <a:gd name="T5" fmla="*/ 4 h 8"/>
                <a:gd name="T6" fmla="*/ 4 w 67"/>
                <a:gd name="T7" fmla="*/ 0 h 8"/>
                <a:gd name="T8" fmla="*/ 64 w 67"/>
                <a:gd name="T9" fmla="*/ 0 h 8"/>
                <a:gd name="T10" fmla="*/ 67 w 67"/>
                <a:gd name="T11" fmla="*/ 4 h 8"/>
                <a:gd name="T12" fmla="*/ 64 w 6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8">
                  <a:moveTo>
                    <a:pt x="6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6" y="0"/>
                    <a:pt x="67" y="2"/>
                    <a:pt x="67" y="4"/>
                  </a:cubicBezTo>
                  <a:cubicBezTo>
                    <a:pt x="67" y="6"/>
                    <a:pt x="66" y="8"/>
                    <a:pt x="64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05">
              <a:extLst>
                <a:ext uri="{FF2B5EF4-FFF2-40B4-BE49-F238E27FC236}">
                  <a16:creationId xmlns:a16="http://schemas.microsoft.com/office/drawing/2014/main" xmlns="" id="{848EF55F-9AC2-47AF-83E3-D3BD02C39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9757" y="5140541"/>
              <a:ext cx="669735" cy="1305861"/>
            </a:xfrm>
            <a:custGeom>
              <a:avLst/>
              <a:gdLst>
                <a:gd name="T0" fmla="*/ 115 w 158"/>
                <a:gd name="T1" fmla="*/ 166 h 308"/>
                <a:gd name="T2" fmla="*/ 100 w 158"/>
                <a:gd name="T3" fmla="*/ 141 h 308"/>
                <a:gd name="T4" fmla="*/ 100 w 158"/>
                <a:gd name="T5" fmla="*/ 0 h 308"/>
                <a:gd name="T6" fmla="*/ 79 w 158"/>
                <a:gd name="T7" fmla="*/ 0 h 308"/>
                <a:gd name="T8" fmla="*/ 57 w 158"/>
                <a:gd name="T9" fmla="*/ 0 h 308"/>
                <a:gd name="T10" fmla="*/ 57 w 158"/>
                <a:gd name="T11" fmla="*/ 141 h 308"/>
                <a:gd name="T12" fmla="*/ 43 w 158"/>
                <a:gd name="T13" fmla="*/ 166 h 308"/>
                <a:gd name="T14" fmla="*/ 0 w 158"/>
                <a:gd name="T15" fmla="*/ 236 h 308"/>
                <a:gd name="T16" fmla="*/ 53 w 158"/>
                <a:gd name="T17" fmla="*/ 308 h 308"/>
                <a:gd name="T18" fmla="*/ 79 w 158"/>
                <a:gd name="T19" fmla="*/ 308 h 308"/>
                <a:gd name="T20" fmla="*/ 104 w 158"/>
                <a:gd name="T21" fmla="*/ 308 h 308"/>
                <a:gd name="T22" fmla="*/ 158 w 158"/>
                <a:gd name="T23" fmla="*/ 236 h 308"/>
                <a:gd name="T24" fmla="*/ 115 w 158"/>
                <a:gd name="T25" fmla="*/ 16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308">
                  <a:moveTo>
                    <a:pt x="115" y="166"/>
                  </a:moveTo>
                  <a:cubicBezTo>
                    <a:pt x="106" y="161"/>
                    <a:pt x="100" y="152"/>
                    <a:pt x="100" y="14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52"/>
                    <a:pt x="52" y="161"/>
                    <a:pt x="43" y="166"/>
                  </a:cubicBezTo>
                  <a:cubicBezTo>
                    <a:pt x="17" y="179"/>
                    <a:pt x="0" y="206"/>
                    <a:pt x="0" y="236"/>
                  </a:cubicBezTo>
                  <a:cubicBezTo>
                    <a:pt x="0" y="282"/>
                    <a:pt x="25" y="308"/>
                    <a:pt x="53" y="308"/>
                  </a:cubicBezTo>
                  <a:cubicBezTo>
                    <a:pt x="79" y="308"/>
                    <a:pt x="79" y="308"/>
                    <a:pt x="79" y="308"/>
                  </a:cubicBezTo>
                  <a:cubicBezTo>
                    <a:pt x="104" y="308"/>
                    <a:pt x="104" y="308"/>
                    <a:pt x="104" y="308"/>
                  </a:cubicBezTo>
                  <a:cubicBezTo>
                    <a:pt x="133" y="308"/>
                    <a:pt x="158" y="282"/>
                    <a:pt x="158" y="236"/>
                  </a:cubicBezTo>
                  <a:cubicBezTo>
                    <a:pt x="158" y="206"/>
                    <a:pt x="141" y="179"/>
                    <a:pt x="115" y="166"/>
                  </a:cubicBezTo>
                  <a:close/>
                </a:path>
              </a:pathLst>
            </a:custGeom>
            <a:solidFill>
              <a:srgbClr val="B5E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06">
              <a:extLst>
                <a:ext uri="{FF2B5EF4-FFF2-40B4-BE49-F238E27FC236}">
                  <a16:creationId xmlns:a16="http://schemas.microsoft.com/office/drawing/2014/main" xmlns="" id="{F271E8A2-FF1C-4971-8E94-E8AD1BBEB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953" y="5123739"/>
              <a:ext cx="703341" cy="1334667"/>
            </a:xfrm>
            <a:custGeom>
              <a:avLst/>
              <a:gdLst>
                <a:gd name="T0" fmla="*/ 108 w 166"/>
                <a:gd name="T1" fmla="*/ 315 h 315"/>
                <a:gd name="T2" fmla="*/ 57 w 166"/>
                <a:gd name="T3" fmla="*/ 315 h 315"/>
                <a:gd name="T4" fmla="*/ 0 w 166"/>
                <a:gd name="T5" fmla="*/ 240 h 315"/>
                <a:gd name="T6" fmla="*/ 45 w 166"/>
                <a:gd name="T7" fmla="*/ 166 h 315"/>
                <a:gd name="T8" fmla="*/ 58 w 166"/>
                <a:gd name="T9" fmla="*/ 145 h 315"/>
                <a:gd name="T10" fmla="*/ 58 w 166"/>
                <a:gd name="T11" fmla="*/ 4 h 315"/>
                <a:gd name="T12" fmla="*/ 61 w 166"/>
                <a:gd name="T13" fmla="*/ 0 h 315"/>
                <a:gd name="T14" fmla="*/ 104 w 166"/>
                <a:gd name="T15" fmla="*/ 0 h 315"/>
                <a:gd name="T16" fmla="*/ 108 w 166"/>
                <a:gd name="T17" fmla="*/ 4 h 315"/>
                <a:gd name="T18" fmla="*/ 108 w 166"/>
                <a:gd name="T19" fmla="*/ 145 h 315"/>
                <a:gd name="T20" fmla="*/ 120 w 166"/>
                <a:gd name="T21" fmla="*/ 166 h 315"/>
                <a:gd name="T22" fmla="*/ 166 w 166"/>
                <a:gd name="T23" fmla="*/ 240 h 315"/>
                <a:gd name="T24" fmla="*/ 108 w 166"/>
                <a:gd name="T25" fmla="*/ 315 h 315"/>
                <a:gd name="T26" fmla="*/ 65 w 166"/>
                <a:gd name="T27" fmla="*/ 8 h 315"/>
                <a:gd name="T28" fmla="*/ 65 w 166"/>
                <a:gd name="T29" fmla="*/ 145 h 315"/>
                <a:gd name="T30" fmla="*/ 49 w 166"/>
                <a:gd name="T31" fmla="*/ 173 h 315"/>
                <a:gd name="T32" fmla="*/ 7 w 166"/>
                <a:gd name="T33" fmla="*/ 240 h 315"/>
                <a:gd name="T34" fmla="*/ 57 w 166"/>
                <a:gd name="T35" fmla="*/ 308 h 315"/>
                <a:gd name="T36" fmla="*/ 108 w 166"/>
                <a:gd name="T37" fmla="*/ 308 h 315"/>
                <a:gd name="T38" fmla="*/ 159 w 166"/>
                <a:gd name="T39" fmla="*/ 240 h 315"/>
                <a:gd name="T40" fmla="*/ 117 w 166"/>
                <a:gd name="T41" fmla="*/ 173 h 315"/>
                <a:gd name="T42" fmla="*/ 101 w 166"/>
                <a:gd name="T43" fmla="*/ 145 h 315"/>
                <a:gd name="T44" fmla="*/ 101 w 166"/>
                <a:gd name="T45" fmla="*/ 8 h 315"/>
                <a:gd name="T46" fmla="*/ 65 w 166"/>
                <a:gd name="T47" fmla="*/ 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315">
                  <a:moveTo>
                    <a:pt x="108" y="315"/>
                  </a:moveTo>
                  <a:cubicBezTo>
                    <a:pt x="57" y="315"/>
                    <a:pt x="57" y="315"/>
                    <a:pt x="57" y="315"/>
                  </a:cubicBezTo>
                  <a:cubicBezTo>
                    <a:pt x="30" y="315"/>
                    <a:pt x="0" y="292"/>
                    <a:pt x="0" y="240"/>
                  </a:cubicBezTo>
                  <a:cubicBezTo>
                    <a:pt x="0" y="209"/>
                    <a:pt x="17" y="181"/>
                    <a:pt x="45" y="166"/>
                  </a:cubicBezTo>
                  <a:cubicBezTo>
                    <a:pt x="53" y="163"/>
                    <a:pt x="58" y="154"/>
                    <a:pt x="58" y="14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2"/>
                    <a:pt x="59" y="0"/>
                    <a:pt x="61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6" y="0"/>
                    <a:pt x="108" y="2"/>
                    <a:pt x="108" y="4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08" y="154"/>
                    <a:pt x="113" y="163"/>
                    <a:pt x="120" y="166"/>
                  </a:cubicBezTo>
                  <a:cubicBezTo>
                    <a:pt x="149" y="181"/>
                    <a:pt x="166" y="209"/>
                    <a:pt x="166" y="240"/>
                  </a:cubicBezTo>
                  <a:cubicBezTo>
                    <a:pt x="166" y="292"/>
                    <a:pt x="136" y="315"/>
                    <a:pt x="108" y="315"/>
                  </a:cubicBezTo>
                  <a:close/>
                  <a:moveTo>
                    <a:pt x="65" y="8"/>
                  </a:moveTo>
                  <a:cubicBezTo>
                    <a:pt x="65" y="145"/>
                    <a:pt x="65" y="145"/>
                    <a:pt x="65" y="145"/>
                  </a:cubicBezTo>
                  <a:cubicBezTo>
                    <a:pt x="65" y="157"/>
                    <a:pt x="59" y="168"/>
                    <a:pt x="49" y="173"/>
                  </a:cubicBezTo>
                  <a:cubicBezTo>
                    <a:pt x="23" y="186"/>
                    <a:pt x="7" y="212"/>
                    <a:pt x="7" y="240"/>
                  </a:cubicBezTo>
                  <a:cubicBezTo>
                    <a:pt x="7" y="287"/>
                    <a:pt x="33" y="308"/>
                    <a:pt x="57" y="308"/>
                  </a:cubicBezTo>
                  <a:cubicBezTo>
                    <a:pt x="108" y="308"/>
                    <a:pt x="108" y="308"/>
                    <a:pt x="108" y="308"/>
                  </a:cubicBezTo>
                  <a:cubicBezTo>
                    <a:pt x="133" y="308"/>
                    <a:pt x="159" y="287"/>
                    <a:pt x="159" y="240"/>
                  </a:cubicBezTo>
                  <a:cubicBezTo>
                    <a:pt x="159" y="212"/>
                    <a:pt x="143" y="186"/>
                    <a:pt x="117" y="173"/>
                  </a:cubicBezTo>
                  <a:cubicBezTo>
                    <a:pt x="107" y="168"/>
                    <a:pt x="101" y="157"/>
                    <a:pt x="101" y="145"/>
                  </a:cubicBezTo>
                  <a:cubicBezTo>
                    <a:pt x="101" y="8"/>
                    <a:pt x="101" y="8"/>
                    <a:pt x="101" y="8"/>
                  </a:cubicBezTo>
                  <a:lnTo>
                    <a:pt x="65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07">
              <a:extLst>
                <a:ext uri="{FF2B5EF4-FFF2-40B4-BE49-F238E27FC236}">
                  <a16:creationId xmlns:a16="http://schemas.microsoft.com/office/drawing/2014/main" xmlns="" id="{88A9787A-49C4-445F-95DD-6E1D5158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9757" y="5992712"/>
              <a:ext cx="669735" cy="453691"/>
            </a:xfrm>
            <a:custGeom>
              <a:avLst/>
              <a:gdLst>
                <a:gd name="T0" fmla="*/ 0 w 158"/>
                <a:gd name="T1" fmla="*/ 35 h 107"/>
                <a:gd name="T2" fmla="*/ 53 w 158"/>
                <a:gd name="T3" fmla="*/ 107 h 107"/>
                <a:gd name="T4" fmla="*/ 79 w 158"/>
                <a:gd name="T5" fmla="*/ 107 h 107"/>
                <a:gd name="T6" fmla="*/ 104 w 158"/>
                <a:gd name="T7" fmla="*/ 107 h 107"/>
                <a:gd name="T8" fmla="*/ 158 w 158"/>
                <a:gd name="T9" fmla="*/ 35 h 107"/>
                <a:gd name="T10" fmla="*/ 150 w 158"/>
                <a:gd name="T11" fmla="*/ 0 h 107"/>
                <a:gd name="T12" fmla="*/ 8 w 158"/>
                <a:gd name="T13" fmla="*/ 0 h 107"/>
                <a:gd name="T14" fmla="*/ 0 w 158"/>
                <a:gd name="T15" fmla="*/ 3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107">
                  <a:moveTo>
                    <a:pt x="0" y="35"/>
                  </a:moveTo>
                  <a:cubicBezTo>
                    <a:pt x="0" y="81"/>
                    <a:pt x="25" y="107"/>
                    <a:pt x="53" y="107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33" y="107"/>
                    <a:pt x="158" y="81"/>
                    <a:pt x="158" y="35"/>
                  </a:cubicBezTo>
                  <a:cubicBezTo>
                    <a:pt x="158" y="23"/>
                    <a:pt x="155" y="11"/>
                    <a:pt x="15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11"/>
                    <a:pt x="0" y="23"/>
                    <a:pt x="0" y="35"/>
                  </a:cubicBezTo>
                  <a:close/>
                </a:path>
              </a:pathLst>
            </a:custGeom>
            <a:solidFill>
              <a:srgbClr val="21A4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08">
              <a:extLst>
                <a:ext uri="{FF2B5EF4-FFF2-40B4-BE49-F238E27FC236}">
                  <a16:creationId xmlns:a16="http://schemas.microsoft.com/office/drawing/2014/main" xmlns="" id="{7487BDA7-56A5-4B2C-B2DC-F42C426C7D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953" y="5980709"/>
              <a:ext cx="703341" cy="477696"/>
            </a:xfrm>
            <a:custGeom>
              <a:avLst/>
              <a:gdLst>
                <a:gd name="T0" fmla="*/ 108 w 166"/>
                <a:gd name="T1" fmla="*/ 113 h 113"/>
                <a:gd name="T2" fmla="*/ 57 w 166"/>
                <a:gd name="T3" fmla="*/ 113 h 113"/>
                <a:gd name="T4" fmla="*/ 0 w 166"/>
                <a:gd name="T5" fmla="*/ 38 h 113"/>
                <a:gd name="T6" fmla="*/ 9 w 166"/>
                <a:gd name="T7" fmla="*/ 2 h 113"/>
                <a:gd name="T8" fmla="*/ 12 w 166"/>
                <a:gd name="T9" fmla="*/ 0 h 113"/>
                <a:gd name="T10" fmla="*/ 154 w 166"/>
                <a:gd name="T11" fmla="*/ 0 h 113"/>
                <a:gd name="T12" fmla="*/ 157 w 166"/>
                <a:gd name="T13" fmla="*/ 2 h 113"/>
                <a:gd name="T14" fmla="*/ 166 w 166"/>
                <a:gd name="T15" fmla="*/ 38 h 113"/>
                <a:gd name="T16" fmla="*/ 108 w 166"/>
                <a:gd name="T17" fmla="*/ 113 h 113"/>
                <a:gd name="T18" fmla="*/ 14 w 166"/>
                <a:gd name="T19" fmla="*/ 7 h 113"/>
                <a:gd name="T20" fmla="*/ 7 w 166"/>
                <a:gd name="T21" fmla="*/ 38 h 113"/>
                <a:gd name="T22" fmla="*/ 57 w 166"/>
                <a:gd name="T23" fmla="*/ 106 h 113"/>
                <a:gd name="T24" fmla="*/ 108 w 166"/>
                <a:gd name="T25" fmla="*/ 106 h 113"/>
                <a:gd name="T26" fmla="*/ 159 w 166"/>
                <a:gd name="T27" fmla="*/ 38 h 113"/>
                <a:gd name="T28" fmla="*/ 152 w 166"/>
                <a:gd name="T29" fmla="*/ 7 h 113"/>
                <a:gd name="T30" fmla="*/ 14 w 166"/>
                <a:gd name="T3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6" h="113">
                  <a:moveTo>
                    <a:pt x="108" y="113"/>
                  </a:moveTo>
                  <a:cubicBezTo>
                    <a:pt x="57" y="113"/>
                    <a:pt x="57" y="113"/>
                    <a:pt x="57" y="113"/>
                  </a:cubicBezTo>
                  <a:cubicBezTo>
                    <a:pt x="30" y="113"/>
                    <a:pt x="0" y="90"/>
                    <a:pt x="0" y="38"/>
                  </a:cubicBezTo>
                  <a:cubicBezTo>
                    <a:pt x="0" y="26"/>
                    <a:pt x="3" y="13"/>
                    <a:pt x="9" y="2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7" y="0"/>
                    <a:pt x="157" y="2"/>
                  </a:cubicBezTo>
                  <a:cubicBezTo>
                    <a:pt x="163" y="13"/>
                    <a:pt x="166" y="26"/>
                    <a:pt x="166" y="38"/>
                  </a:cubicBezTo>
                  <a:cubicBezTo>
                    <a:pt x="166" y="90"/>
                    <a:pt x="136" y="113"/>
                    <a:pt x="108" y="113"/>
                  </a:cubicBezTo>
                  <a:close/>
                  <a:moveTo>
                    <a:pt x="14" y="7"/>
                  </a:moveTo>
                  <a:cubicBezTo>
                    <a:pt x="9" y="17"/>
                    <a:pt x="7" y="27"/>
                    <a:pt x="7" y="38"/>
                  </a:cubicBezTo>
                  <a:cubicBezTo>
                    <a:pt x="7" y="85"/>
                    <a:pt x="33" y="106"/>
                    <a:pt x="57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33" y="106"/>
                    <a:pt x="159" y="85"/>
                    <a:pt x="159" y="38"/>
                  </a:cubicBezTo>
                  <a:cubicBezTo>
                    <a:pt x="159" y="27"/>
                    <a:pt x="156" y="17"/>
                    <a:pt x="152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>
            <a:extLst>
              <a:ext uri="{FF2B5EF4-FFF2-40B4-BE49-F238E27FC236}">
                <a16:creationId xmlns:a16="http://schemas.microsoft.com/office/drawing/2014/main" xmlns="" id="{DB42D4F8-087A-44D2-AFDA-843728861919}"/>
              </a:ext>
            </a:extLst>
          </p:cNvPr>
          <p:cNvGrpSpPr/>
          <p:nvPr/>
        </p:nvGrpSpPr>
        <p:grpSpPr>
          <a:xfrm>
            <a:off x="1434289" y="4977710"/>
            <a:ext cx="947501" cy="1129175"/>
            <a:chOff x="6654112" y="4033921"/>
            <a:chExt cx="813763" cy="969794"/>
          </a:xfrm>
        </p:grpSpPr>
        <p:sp>
          <p:nvSpPr>
            <p:cNvPr id="130" name="Rectangle 329">
              <a:extLst>
                <a:ext uri="{FF2B5EF4-FFF2-40B4-BE49-F238E27FC236}">
                  <a16:creationId xmlns:a16="http://schemas.microsoft.com/office/drawing/2014/main" xmlns="" id="{341765A4-8167-4DD9-B49F-53DB7A1EC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6114" y="4050724"/>
              <a:ext cx="784958" cy="940988"/>
            </a:xfrm>
            <a:prstGeom prst="rect">
              <a:avLst/>
            </a:prstGeom>
            <a:solidFill>
              <a:srgbClr val="B37B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30">
              <a:extLst>
                <a:ext uri="{FF2B5EF4-FFF2-40B4-BE49-F238E27FC236}">
                  <a16:creationId xmlns:a16="http://schemas.microsoft.com/office/drawing/2014/main" xmlns="" id="{1B847D91-9165-4F0F-B026-80FB1C4C39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4112" y="4033921"/>
              <a:ext cx="813763" cy="969794"/>
            </a:xfrm>
            <a:custGeom>
              <a:avLst/>
              <a:gdLst>
                <a:gd name="T0" fmla="*/ 188 w 192"/>
                <a:gd name="T1" fmla="*/ 229 h 229"/>
                <a:gd name="T2" fmla="*/ 3 w 192"/>
                <a:gd name="T3" fmla="*/ 229 h 229"/>
                <a:gd name="T4" fmla="*/ 0 w 192"/>
                <a:gd name="T5" fmla="*/ 226 h 229"/>
                <a:gd name="T6" fmla="*/ 0 w 192"/>
                <a:gd name="T7" fmla="*/ 4 h 229"/>
                <a:gd name="T8" fmla="*/ 3 w 192"/>
                <a:gd name="T9" fmla="*/ 0 h 229"/>
                <a:gd name="T10" fmla="*/ 188 w 192"/>
                <a:gd name="T11" fmla="*/ 0 h 229"/>
                <a:gd name="T12" fmla="*/ 192 w 192"/>
                <a:gd name="T13" fmla="*/ 4 h 229"/>
                <a:gd name="T14" fmla="*/ 192 w 192"/>
                <a:gd name="T15" fmla="*/ 226 h 229"/>
                <a:gd name="T16" fmla="*/ 188 w 192"/>
                <a:gd name="T17" fmla="*/ 229 h 229"/>
                <a:gd name="T18" fmla="*/ 7 w 192"/>
                <a:gd name="T19" fmla="*/ 222 h 229"/>
                <a:gd name="T20" fmla="*/ 184 w 192"/>
                <a:gd name="T21" fmla="*/ 222 h 229"/>
                <a:gd name="T22" fmla="*/ 184 w 192"/>
                <a:gd name="T23" fmla="*/ 8 h 229"/>
                <a:gd name="T24" fmla="*/ 7 w 192"/>
                <a:gd name="T25" fmla="*/ 8 h 229"/>
                <a:gd name="T26" fmla="*/ 7 w 192"/>
                <a:gd name="T27" fmla="*/ 22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229">
                  <a:moveTo>
                    <a:pt x="188" y="229"/>
                  </a:moveTo>
                  <a:cubicBezTo>
                    <a:pt x="3" y="229"/>
                    <a:pt x="3" y="229"/>
                    <a:pt x="3" y="229"/>
                  </a:cubicBezTo>
                  <a:cubicBezTo>
                    <a:pt x="1" y="229"/>
                    <a:pt x="0" y="228"/>
                    <a:pt x="0" y="22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2" y="2"/>
                    <a:pt x="192" y="4"/>
                  </a:cubicBezTo>
                  <a:cubicBezTo>
                    <a:pt x="192" y="226"/>
                    <a:pt x="192" y="226"/>
                    <a:pt x="192" y="226"/>
                  </a:cubicBezTo>
                  <a:cubicBezTo>
                    <a:pt x="192" y="228"/>
                    <a:pt x="190" y="229"/>
                    <a:pt x="188" y="229"/>
                  </a:cubicBezTo>
                  <a:close/>
                  <a:moveTo>
                    <a:pt x="7" y="222"/>
                  </a:moveTo>
                  <a:cubicBezTo>
                    <a:pt x="184" y="222"/>
                    <a:pt x="184" y="222"/>
                    <a:pt x="184" y="222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7" y="2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Rectangle 331">
              <a:extLst>
                <a:ext uri="{FF2B5EF4-FFF2-40B4-BE49-F238E27FC236}">
                  <a16:creationId xmlns:a16="http://schemas.microsoft.com/office/drawing/2014/main" xmlns="" id="{0F52BE02-80AB-4AB4-8865-83061407F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128" y="4129940"/>
              <a:ext cx="640929" cy="780157"/>
            </a:xfrm>
            <a:prstGeom prst="rect">
              <a:avLst/>
            </a:prstGeom>
            <a:solidFill>
              <a:srgbClr val="ED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32">
              <a:extLst>
                <a:ext uri="{FF2B5EF4-FFF2-40B4-BE49-F238E27FC236}">
                  <a16:creationId xmlns:a16="http://schemas.microsoft.com/office/drawing/2014/main" xmlns="" id="{12602873-5A5E-455E-9CCA-D3A529079B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6126" y="4117937"/>
              <a:ext cx="664934" cy="806561"/>
            </a:xfrm>
            <a:custGeom>
              <a:avLst/>
              <a:gdLst>
                <a:gd name="T0" fmla="*/ 154 w 157"/>
                <a:gd name="T1" fmla="*/ 190 h 190"/>
                <a:gd name="T2" fmla="*/ 3 w 157"/>
                <a:gd name="T3" fmla="*/ 190 h 190"/>
                <a:gd name="T4" fmla="*/ 0 w 157"/>
                <a:gd name="T5" fmla="*/ 187 h 190"/>
                <a:gd name="T6" fmla="*/ 0 w 157"/>
                <a:gd name="T7" fmla="*/ 3 h 190"/>
                <a:gd name="T8" fmla="*/ 3 w 157"/>
                <a:gd name="T9" fmla="*/ 0 h 190"/>
                <a:gd name="T10" fmla="*/ 154 w 157"/>
                <a:gd name="T11" fmla="*/ 0 h 190"/>
                <a:gd name="T12" fmla="*/ 157 w 157"/>
                <a:gd name="T13" fmla="*/ 3 h 190"/>
                <a:gd name="T14" fmla="*/ 157 w 157"/>
                <a:gd name="T15" fmla="*/ 187 h 190"/>
                <a:gd name="T16" fmla="*/ 154 w 157"/>
                <a:gd name="T17" fmla="*/ 190 h 190"/>
                <a:gd name="T18" fmla="*/ 7 w 157"/>
                <a:gd name="T19" fmla="*/ 183 h 190"/>
                <a:gd name="T20" fmla="*/ 150 w 157"/>
                <a:gd name="T21" fmla="*/ 183 h 190"/>
                <a:gd name="T22" fmla="*/ 150 w 157"/>
                <a:gd name="T23" fmla="*/ 7 h 190"/>
                <a:gd name="T24" fmla="*/ 7 w 157"/>
                <a:gd name="T25" fmla="*/ 7 h 190"/>
                <a:gd name="T26" fmla="*/ 7 w 157"/>
                <a:gd name="T27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90">
                  <a:moveTo>
                    <a:pt x="154" y="190"/>
                  </a:moveTo>
                  <a:cubicBezTo>
                    <a:pt x="3" y="190"/>
                    <a:pt x="3" y="190"/>
                    <a:pt x="3" y="190"/>
                  </a:cubicBezTo>
                  <a:cubicBezTo>
                    <a:pt x="1" y="190"/>
                    <a:pt x="0" y="189"/>
                    <a:pt x="0" y="18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6" y="0"/>
                    <a:pt x="157" y="1"/>
                    <a:pt x="157" y="3"/>
                  </a:cubicBezTo>
                  <a:cubicBezTo>
                    <a:pt x="157" y="187"/>
                    <a:pt x="157" y="187"/>
                    <a:pt x="157" y="187"/>
                  </a:cubicBezTo>
                  <a:cubicBezTo>
                    <a:pt x="157" y="189"/>
                    <a:pt x="156" y="190"/>
                    <a:pt x="154" y="190"/>
                  </a:cubicBezTo>
                  <a:close/>
                  <a:moveTo>
                    <a:pt x="7" y="183"/>
                  </a:moveTo>
                  <a:cubicBezTo>
                    <a:pt x="150" y="183"/>
                    <a:pt x="150" y="183"/>
                    <a:pt x="150" y="183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7" y="1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333">
              <a:extLst>
                <a:ext uri="{FF2B5EF4-FFF2-40B4-BE49-F238E27FC236}">
                  <a16:creationId xmlns:a16="http://schemas.microsoft.com/office/drawing/2014/main" xmlns="" id="{9E4CE14B-C7C7-4AF3-8275-FC9C83577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378" y="4492412"/>
              <a:ext cx="151231" cy="249650"/>
            </a:xfrm>
            <a:prstGeom prst="ellipse">
              <a:avLst/>
            </a:prstGeom>
            <a:solidFill>
              <a:srgbClr val="199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34">
              <a:extLst>
                <a:ext uri="{FF2B5EF4-FFF2-40B4-BE49-F238E27FC236}">
                  <a16:creationId xmlns:a16="http://schemas.microsoft.com/office/drawing/2014/main" xmlns="" id="{4B2E294D-547D-4680-AA92-9B384430FB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8574" y="4478009"/>
              <a:ext cx="182436" cy="280857"/>
            </a:xfrm>
            <a:custGeom>
              <a:avLst/>
              <a:gdLst>
                <a:gd name="T0" fmla="*/ 22 w 43"/>
                <a:gd name="T1" fmla="*/ 66 h 66"/>
                <a:gd name="T2" fmla="*/ 0 w 43"/>
                <a:gd name="T3" fmla="*/ 23 h 66"/>
                <a:gd name="T4" fmla="*/ 22 w 43"/>
                <a:gd name="T5" fmla="*/ 0 h 66"/>
                <a:gd name="T6" fmla="*/ 43 w 43"/>
                <a:gd name="T7" fmla="*/ 23 h 66"/>
                <a:gd name="T8" fmla="*/ 22 w 43"/>
                <a:gd name="T9" fmla="*/ 66 h 66"/>
                <a:gd name="T10" fmla="*/ 22 w 43"/>
                <a:gd name="T11" fmla="*/ 7 h 66"/>
                <a:gd name="T12" fmla="*/ 7 w 43"/>
                <a:gd name="T13" fmla="*/ 23 h 66"/>
                <a:gd name="T14" fmla="*/ 22 w 43"/>
                <a:gd name="T15" fmla="*/ 59 h 66"/>
                <a:gd name="T16" fmla="*/ 36 w 43"/>
                <a:gd name="T17" fmla="*/ 23 h 66"/>
                <a:gd name="T18" fmla="*/ 22 w 43"/>
                <a:gd name="T19" fmla="*/ 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66">
                  <a:moveTo>
                    <a:pt x="22" y="66"/>
                  </a:moveTo>
                  <a:cubicBezTo>
                    <a:pt x="8" y="66"/>
                    <a:pt x="0" y="40"/>
                    <a:pt x="0" y="23"/>
                  </a:cubicBezTo>
                  <a:cubicBezTo>
                    <a:pt x="0" y="7"/>
                    <a:pt x="7" y="0"/>
                    <a:pt x="22" y="0"/>
                  </a:cubicBezTo>
                  <a:cubicBezTo>
                    <a:pt x="36" y="0"/>
                    <a:pt x="43" y="7"/>
                    <a:pt x="43" y="23"/>
                  </a:cubicBezTo>
                  <a:cubicBezTo>
                    <a:pt x="43" y="40"/>
                    <a:pt x="35" y="66"/>
                    <a:pt x="22" y="66"/>
                  </a:cubicBezTo>
                  <a:close/>
                  <a:moveTo>
                    <a:pt x="22" y="7"/>
                  </a:moveTo>
                  <a:cubicBezTo>
                    <a:pt x="12" y="7"/>
                    <a:pt x="7" y="9"/>
                    <a:pt x="7" y="23"/>
                  </a:cubicBezTo>
                  <a:cubicBezTo>
                    <a:pt x="7" y="39"/>
                    <a:pt x="15" y="59"/>
                    <a:pt x="22" y="59"/>
                  </a:cubicBezTo>
                  <a:cubicBezTo>
                    <a:pt x="28" y="59"/>
                    <a:pt x="36" y="39"/>
                    <a:pt x="36" y="23"/>
                  </a:cubicBezTo>
                  <a:cubicBezTo>
                    <a:pt x="36" y="9"/>
                    <a:pt x="31" y="7"/>
                    <a:pt x="22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335">
              <a:extLst>
                <a:ext uri="{FF2B5EF4-FFF2-40B4-BE49-F238E27FC236}">
                  <a16:creationId xmlns:a16="http://schemas.microsoft.com/office/drawing/2014/main" xmlns="" id="{4549B524-3944-4428-A763-5237A38C8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383" y="4437202"/>
              <a:ext cx="98420" cy="55212"/>
            </a:xfrm>
            <a:custGeom>
              <a:avLst/>
              <a:gdLst>
                <a:gd name="T0" fmla="*/ 14 w 23"/>
                <a:gd name="T1" fmla="*/ 0 h 13"/>
                <a:gd name="T2" fmla="*/ 9 w 23"/>
                <a:gd name="T3" fmla="*/ 0 h 13"/>
                <a:gd name="T4" fmla="*/ 0 w 23"/>
                <a:gd name="T5" fmla="*/ 8 h 13"/>
                <a:gd name="T6" fmla="*/ 0 w 23"/>
                <a:gd name="T7" fmla="*/ 10 h 13"/>
                <a:gd name="T8" fmla="*/ 4 w 23"/>
                <a:gd name="T9" fmla="*/ 13 h 13"/>
                <a:gd name="T10" fmla="*/ 19 w 23"/>
                <a:gd name="T11" fmla="*/ 13 h 13"/>
                <a:gd name="T12" fmla="*/ 23 w 23"/>
                <a:gd name="T13" fmla="*/ 10 h 13"/>
                <a:gd name="T14" fmla="*/ 23 w 23"/>
                <a:gd name="T15" fmla="*/ 8 h 13"/>
                <a:gd name="T16" fmla="*/ 14 w 2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3">
                  <a:moveTo>
                    <a:pt x="1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3"/>
                    <a:pt x="4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3" y="12"/>
                    <a:pt x="23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3"/>
                    <a:pt x="19" y="0"/>
                    <a:pt x="14" y="0"/>
                  </a:cubicBezTo>
                  <a:close/>
                </a:path>
              </a:pathLst>
            </a:custGeom>
            <a:solidFill>
              <a:srgbClr val="7D47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336">
              <a:extLst>
                <a:ext uri="{FF2B5EF4-FFF2-40B4-BE49-F238E27FC236}">
                  <a16:creationId xmlns:a16="http://schemas.microsoft.com/office/drawing/2014/main" xmlns="" id="{67EBB0CC-41FB-4DB5-891E-2723B3D078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7380" y="4417998"/>
              <a:ext cx="127226" cy="91218"/>
            </a:xfrm>
            <a:custGeom>
              <a:avLst/>
              <a:gdLst>
                <a:gd name="T0" fmla="*/ 22 w 30"/>
                <a:gd name="T1" fmla="*/ 21 h 21"/>
                <a:gd name="T2" fmla="*/ 7 w 30"/>
                <a:gd name="T3" fmla="*/ 21 h 21"/>
                <a:gd name="T4" fmla="*/ 0 w 30"/>
                <a:gd name="T5" fmla="*/ 14 h 21"/>
                <a:gd name="T6" fmla="*/ 0 w 30"/>
                <a:gd name="T7" fmla="*/ 12 h 21"/>
                <a:gd name="T8" fmla="*/ 12 w 30"/>
                <a:gd name="T9" fmla="*/ 0 h 21"/>
                <a:gd name="T10" fmla="*/ 17 w 30"/>
                <a:gd name="T11" fmla="*/ 0 h 21"/>
                <a:gd name="T12" fmla="*/ 30 w 30"/>
                <a:gd name="T13" fmla="*/ 12 h 21"/>
                <a:gd name="T14" fmla="*/ 30 w 30"/>
                <a:gd name="T15" fmla="*/ 14 h 21"/>
                <a:gd name="T16" fmla="*/ 22 w 30"/>
                <a:gd name="T17" fmla="*/ 21 h 21"/>
                <a:gd name="T18" fmla="*/ 12 w 30"/>
                <a:gd name="T19" fmla="*/ 7 h 21"/>
                <a:gd name="T20" fmla="*/ 7 w 30"/>
                <a:gd name="T21" fmla="*/ 12 h 21"/>
                <a:gd name="T22" fmla="*/ 7 w 30"/>
                <a:gd name="T23" fmla="*/ 14 h 21"/>
                <a:gd name="T24" fmla="*/ 22 w 30"/>
                <a:gd name="T25" fmla="*/ 14 h 21"/>
                <a:gd name="T26" fmla="*/ 22 w 30"/>
                <a:gd name="T27" fmla="*/ 14 h 21"/>
                <a:gd name="T28" fmla="*/ 22 w 30"/>
                <a:gd name="T29" fmla="*/ 12 h 21"/>
                <a:gd name="T30" fmla="*/ 17 w 30"/>
                <a:gd name="T31" fmla="*/ 7 h 21"/>
                <a:gd name="T32" fmla="*/ 12 w 30"/>
                <a:gd name="T3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1">
                  <a:moveTo>
                    <a:pt x="22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4" y="0"/>
                    <a:pt x="30" y="6"/>
                    <a:pt x="30" y="12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8"/>
                    <a:pt x="26" y="21"/>
                    <a:pt x="22" y="21"/>
                  </a:cubicBezTo>
                  <a:close/>
                  <a:moveTo>
                    <a:pt x="12" y="7"/>
                  </a:moveTo>
                  <a:cubicBezTo>
                    <a:pt x="9" y="7"/>
                    <a:pt x="7" y="9"/>
                    <a:pt x="7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9"/>
                    <a:pt x="20" y="7"/>
                    <a:pt x="17" y="7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37">
              <a:extLst>
                <a:ext uri="{FF2B5EF4-FFF2-40B4-BE49-F238E27FC236}">
                  <a16:creationId xmlns:a16="http://schemas.microsoft.com/office/drawing/2014/main" xmlns="" id="{ACC4D25A-60DE-4371-A3CC-9BD1DAD7A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975" y="4521218"/>
              <a:ext cx="180037" cy="45610"/>
            </a:xfrm>
            <a:custGeom>
              <a:avLst/>
              <a:gdLst>
                <a:gd name="T0" fmla="*/ 21 w 42"/>
                <a:gd name="T1" fmla="*/ 11 h 11"/>
                <a:gd name="T2" fmla="*/ 2 w 42"/>
                <a:gd name="T3" fmla="*/ 7 h 11"/>
                <a:gd name="T4" fmla="*/ 0 w 42"/>
                <a:gd name="T5" fmla="*/ 3 h 11"/>
                <a:gd name="T6" fmla="*/ 5 w 42"/>
                <a:gd name="T7" fmla="*/ 1 h 11"/>
                <a:gd name="T8" fmla="*/ 36 w 42"/>
                <a:gd name="T9" fmla="*/ 1 h 11"/>
                <a:gd name="T10" fmla="*/ 41 w 42"/>
                <a:gd name="T11" fmla="*/ 3 h 11"/>
                <a:gd name="T12" fmla="*/ 39 w 42"/>
                <a:gd name="T13" fmla="*/ 7 h 11"/>
                <a:gd name="T14" fmla="*/ 21 w 4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1">
                  <a:moveTo>
                    <a:pt x="21" y="11"/>
                  </a:moveTo>
                  <a:cubicBezTo>
                    <a:pt x="14" y="11"/>
                    <a:pt x="7" y="10"/>
                    <a:pt x="2" y="7"/>
                  </a:cubicBezTo>
                  <a:cubicBezTo>
                    <a:pt x="0" y="7"/>
                    <a:pt x="0" y="4"/>
                    <a:pt x="0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4" y="4"/>
                    <a:pt x="28" y="4"/>
                    <a:pt x="36" y="1"/>
                  </a:cubicBezTo>
                  <a:cubicBezTo>
                    <a:pt x="38" y="0"/>
                    <a:pt x="40" y="1"/>
                    <a:pt x="41" y="3"/>
                  </a:cubicBezTo>
                  <a:cubicBezTo>
                    <a:pt x="42" y="4"/>
                    <a:pt x="41" y="7"/>
                    <a:pt x="39" y="7"/>
                  </a:cubicBezTo>
                  <a:cubicBezTo>
                    <a:pt x="34" y="10"/>
                    <a:pt x="28" y="11"/>
                    <a:pt x="21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38">
              <a:extLst>
                <a:ext uri="{FF2B5EF4-FFF2-40B4-BE49-F238E27FC236}">
                  <a16:creationId xmlns:a16="http://schemas.microsoft.com/office/drawing/2014/main" xmlns="" id="{31DB8BEE-3D86-4DD7-A177-8694E13B6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2990" y="4538022"/>
              <a:ext cx="31207" cy="216043"/>
            </a:xfrm>
            <a:custGeom>
              <a:avLst/>
              <a:gdLst>
                <a:gd name="T0" fmla="*/ 4 w 7"/>
                <a:gd name="T1" fmla="*/ 51 h 51"/>
                <a:gd name="T2" fmla="*/ 0 w 7"/>
                <a:gd name="T3" fmla="*/ 47 h 51"/>
                <a:gd name="T4" fmla="*/ 0 w 7"/>
                <a:gd name="T5" fmla="*/ 3 h 51"/>
                <a:gd name="T6" fmla="*/ 4 w 7"/>
                <a:gd name="T7" fmla="*/ 0 h 51"/>
                <a:gd name="T8" fmla="*/ 7 w 7"/>
                <a:gd name="T9" fmla="*/ 3 h 51"/>
                <a:gd name="T10" fmla="*/ 7 w 7"/>
                <a:gd name="T11" fmla="*/ 47 h 51"/>
                <a:gd name="T12" fmla="*/ 4 w 7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1">
                  <a:moveTo>
                    <a:pt x="4" y="51"/>
                  </a:moveTo>
                  <a:cubicBezTo>
                    <a:pt x="2" y="51"/>
                    <a:pt x="0" y="49"/>
                    <a:pt x="0" y="4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7" y="1"/>
                    <a:pt x="7" y="3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6" y="51"/>
                    <a:pt x="4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39">
              <a:extLst>
                <a:ext uri="{FF2B5EF4-FFF2-40B4-BE49-F238E27FC236}">
                  <a16:creationId xmlns:a16="http://schemas.microsoft.com/office/drawing/2014/main" xmlns="" id="{21485BFB-D9CC-49EA-A1EA-3C69F720F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996" y="4216358"/>
              <a:ext cx="110422" cy="240048"/>
            </a:xfrm>
            <a:custGeom>
              <a:avLst/>
              <a:gdLst>
                <a:gd name="T0" fmla="*/ 4 w 26"/>
                <a:gd name="T1" fmla="*/ 57 h 57"/>
                <a:gd name="T2" fmla="*/ 0 w 26"/>
                <a:gd name="T3" fmla="*/ 55 h 57"/>
                <a:gd name="T4" fmla="*/ 3 w 26"/>
                <a:gd name="T5" fmla="*/ 50 h 57"/>
                <a:gd name="T6" fmla="*/ 12 w 26"/>
                <a:gd name="T7" fmla="*/ 40 h 57"/>
                <a:gd name="T8" fmla="*/ 13 w 26"/>
                <a:gd name="T9" fmla="*/ 25 h 57"/>
                <a:gd name="T10" fmla="*/ 20 w 26"/>
                <a:gd name="T11" fmla="*/ 1 h 57"/>
                <a:gd name="T12" fmla="*/ 25 w 26"/>
                <a:gd name="T13" fmla="*/ 2 h 57"/>
                <a:gd name="T14" fmla="*/ 23 w 26"/>
                <a:gd name="T15" fmla="*/ 7 h 57"/>
                <a:gd name="T16" fmla="*/ 21 w 26"/>
                <a:gd name="T17" fmla="*/ 25 h 57"/>
                <a:gd name="T18" fmla="*/ 19 w 26"/>
                <a:gd name="T19" fmla="*/ 42 h 57"/>
                <a:gd name="T20" fmla="*/ 5 w 26"/>
                <a:gd name="T21" fmla="*/ 57 h 57"/>
                <a:gd name="T22" fmla="*/ 4 w 26"/>
                <a:gd name="T2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57">
                  <a:moveTo>
                    <a:pt x="4" y="57"/>
                  </a:moveTo>
                  <a:cubicBezTo>
                    <a:pt x="2" y="57"/>
                    <a:pt x="1" y="56"/>
                    <a:pt x="0" y="55"/>
                  </a:cubicBezTo>
                  <a:cubicBezTo>
                    <a:pt x="0" y="53"/>
                    <a:pt x="1" y="51"/>
                    <a:pt x="3" y="50"/>
                  </a:cubicBezTo>
                  <a:cubicBezTo>
                    <a:pt x="3" y="50"/>
                    <a:pt x="11" y="47"/>
                    <a:pt x="12" y="40"/>
                  </a:cubicBezTo>
                  <a:cubicBezTo>
                    <a:pt x="13" y="36"/>
                    <a:pt x="13" y="30"/>
                    <a:pt x="13" y="25"/>
                  </a:cubicBezTo>
                  <a:cubicBezTo>
                    <a:pt x="13" y="14"/>
                    <a:pt x="13" y="5"/>
                    <a:pt x="20" y="1"/>
                  </a:cubicBezTo>
                  <a:cubicBezTo>
                    <a:pt x="21" y="0"/>
                    <a:pt x="24" y="0"/>
                    <a:pt x="25" y="2"/>
                  </a:cubicBezTo>
                  <a:cubicBezTo>
                    <a:pt x="26" y="4"/>
                    <a:pt x="25" y="6"/>
                    <a:pt x="23" y="7"/>
                  </a:cubicBezTo>
                  <a:cubicBezTo>
                    <a:pt x="20" y="9"/>
                    <a:pt x="21" y="18"/>
                    <a:pt x="21" y="25"/>
                  </a:cubicBezTo>
                  <a:cubicBezTo>
                    <a:pt x="21" y="31"/>
                    <a:pt x="21" y="37"/>
                    <a:pt x="19" y="42"/>
                  </a:cubicBezTo>
                  <a:cubicBezTo>
                    <a:pt x="17" y="52"/>
                    <a:pt x="6" y="57"/>
                    <a:pt x="5" y="57"/>
                  </a:cubicBezTo>
                  <a:cubicBezTo>
                    <a:pt x="5" y="57"/>
                    <a:pt x="4" y="57"/>
                    <a:pt x="4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40">
              <a:extLst>
                <a:ext uri="{FF2B5EF4-FFF2-40B4-BE49-F238E27FC236}">
                  <a16:creationId xmlns:a16="http://schemas.microsoft.com/office/drawing/2014/main" xmlns="" id="{289F8B88-2570-455C-B52B-9D538AB0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4967" y="4216358"/>
              <a:ext cx="108022" cy="240048"/>
            </a:xfrm>
            <a:custGeom>
              <a:avLst/>
              <a:gdLst>
                <a:gd name="T0" fmla="*/ 21 w 26"/>
                <a:gd name="T1" fmla="*/ 57 h 57"/>
                <a:gd name="T2" fmla="*/ 20 w 26"/>
                <a:gd name="T3" fmla="*/ 57 h 57"/>
                <a:gd name="T4" fmla="*/ 6 w 26"/>
                <a:gd name="T5" fmla="*/ 42 h 57"/>
                <a:gd name="T6" fmla="*/ 5 w 26"/>
                <a:gd name="T7" fmla="*/ 25 h 57"/>
                <a:gd name="T8" fmla="*/ 2 w 26"/>
                <a:gd name="T9" fmla="*/ 7 h 57"/>
                <a:gd name="T10" fmla="*/ 1 w 26"/>
                <a:gd name="T11" fmla="*/ 2 h 57"/>
                <a:gd name="T12" fmla="*/ 6 w 26"/>
                <a:gd name="T13" fmla="*/ 1 h 57"/>
                <a:gd name="T14" fmla="*/ 12 w 26"/>
                <a:gd name="T15" fmla="*/ 25 h 57"/>
                <a:gd name="T16" fmla="*/ 13 w 26"/>
                <a:gd name="T17" fmla="*/ 40 h 57"/>
                <a:gd name="T18" fmla="*/ 23 w 26"/>
                <a:gd name="T19" fmla="*/ 50 h 57"/>
                <a:gd name="T20" fmla="*/ 25 w 26"/>
                <a:gd name="T21" fmla="*/ 55 h 57"/>
                <a:gd name="T22" fmla="*/ 21 w 26"/>
                <a:gd name="T2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57">
                  <a:moveTo>
                    <a:pt x="21" y="57"/>
                  </a:moveTo>
                  <a:cubicBezTo>
                    <a:pt x="21" y="57"/>
                    <a:pt x="21" y="57"/>
                    <a:pt x="20" y="57"/>
                  </a:cubicBezTo>
                  <a:cubicBezTo>
                    <a:pt x="20" y="57"/>
                    <a:pt x="9" y="52"/>
                    <a:pt x="6" y="42"/>
                  </a:cubicBezTo>
                  <a:cubicBezTo>
                    <a:pt x="5" y="37"/>
                    <a:pt x="5" y="31"/>
                    <a:pt x="5" y="25"/>
                  </a:cubicBezTo>
                  <a:cubicBezTo>
                    <a:pt x="5" y="18"/>
                    <a:pt x="5" y="9"/>
                    <a:pt x="2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2" y="5"/>
                    <a:pt x="12" y="14"/>
                    <a:pt x="12" y="25"/>
                  </a:cubicBezTo>
                  <a:cubicBezTo>
                    <a:pt x="12" y="30"/>
                    <a:pt x="12" y="36"/>
                    <a:pt x="13" y="40"/>
                  </a:cubicBezTo>
                  <a:cubicBezTo>
                    <a:pt x="15" y="47"/>
                    <a:pt x="23" y="50"/>
                    <a:pt x="23" y="50"/>
                  </a:cubicBezTo>
                  <a:cubicBezTo>
                    <a:pt x="25" y="51"/>
                    <a:pt x="26" y="53"/>
                    <a:pt x="25" y="55"/>
                  </a:cubicBezTo>
                  <a:cubicBezTo>
                    <a:pt x="24" y="56"/>
                    <a:pt x="23" y="57"/>
                    <a:pt x="21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41">
              <a:extLst>
                <a:ext uri="{FF2B5EF4-FFF2-40B4-BE49-F238E27FC236}">
                  <a16:creationId xmlns:a16="http://schemas.microsoft.com/office/drawing/2014/main" xmlns="" id="{72FBC6F0-F53D-4852-8743-DC06F0DC7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404" y="4362786"/>
              <a:ext cx="134427" cy="175236"/>
            </a:xfrm>
            <a:custGeom>
              <a:avLst/>
              <a:gdLst>
                <a:gd name="T0" fmla="*/ 4 w 32"/>
                <a:gd name="T1" fmla="*/ 41 h 41"/>
                <a:gd name="T2" fmla="*/ 0 w 32"/>
                <a:gd name="T3" fmla="*/ 38 h 41"/>
                <a:gd name="T4" fmla="*/ 3 w 32"/>
                <a:gd name="T5" fmla="*/ 34 h 41"/>
                <a:gd name="T6" fmla="*/ 16 w 32"/>
                <a:gd name="T7" fmla="*/ 29 h 41"/>
                <a:gd name="T8" fmla="*/ 19 w 32"/>
                <a:gd name="T9" fmla="*/ 26 h 41"/>
                <a:gd name="T10" fmla="*/ 28 w 32"/>
                <a:gd name="T11" fmla="*/ 1 h 41"/>
                <a:gd name="T12" fmla="*/ 32 w 32"/>
                <a:gd name="T13" fmla="*/ 3 h 41"/>
                <a:gd name="T14" fmla="*/ 29 w 32"/>
                <a:gd name="T15" fmla="*/ 8 h 41"/>
                <a:gd name="T16" fmla="*/ 26 w 32"/>
                <a:gd name="T17" fmla="*/ 26 h 41"/>
                <a:gd name="T18" fmla="*/ 19 w 32"/>
                <a:gd name="T19" fmla="*/ 36 h 41"/>
                <a:gd name="T20" fmla="*/ 5 w 32"/>
                <a:gd name="T21" fmla="*/ 41 h 41"/>
                <a:gd name="T22" fmla="*/ 4 w 32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41">
                  <a:moveTo>
                    <a:pt x="4" y="41"/>
                  </a:moveTo>
                  <a:cubicBezTo>
                    <a:pt x="2" y="41"/>
                    <a:pt x="1" y="40"/>
                    <a:pt x="0" y="38"/>
                  </a:cubicBezTo>
                  <a:cubicBezTo>
                    <a:pt x="0" y="36"/>
                    <a:pt x="1" y="34"/>
                    <a:pt x="3" y="34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8" y="29"/>
                    <a:pt x="19" y="28"/>
                    <a:pt x="19" y="26"/>
                  </a:cubicBezTo>
                  <a:cubicBezTo>
                    <a:pt x="20" y="5"/>
                    <a:pt x="24" y="2"/>
                    <a:pt x="28" y="1"/>
                  </a:cubicBezTo>
                  <a:cubicBezTo>
                    <a:pt x="29" y="0"/>
                    <a:pt x="31" y="1"/>
                    <a:pt x="32" y="3"/>
                  </a:cubicBezTo>
                  <a:cubicBezTo>
                    <a:pt x="32" y="5"/>
                    <a:pt x="31" y="7"/>
                    <a:pt x="29" y="8"/>
                  </a:cubicBezTo>
                  <a:cubicBezTo>
                    <a:pt x="29" y="8"/>
                    <a:pt x="27" y="13"/>
                    <a:pt x="26" y="26"/>
                  </a:cubicBezTo>
                  <a:cubicBezTo>
                    <a:pt x="26" y="31"/>
                    <a:pt x="23" y="35"/>
                    <a:pt x="19" y="36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1"/>
                    <a:pt x="4" y="41"/>
                    <a:pt x="4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42">
              <a:extLst>
                <a:ext uri="{FF2B5EF4-FFF2-40B4-BE49-F238E27FC236}">
                  <a16:creationId xmlns:a16="http://schemas.microsoft.com/office/drawing/2014/main" xmlns="" id="{182F38ED-A15E-4505-91F3-B9A1E54DC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805" y="4566828"/>
              <a:ext cx="177635" cy="153631"/>
            </a:xfrm>
            <a:custGeom>
              <a:avLst/>
              <a:gdLst>
                <a:gd name="T0" fmla="*/ 37 w 42"/>
                <a:gd name="T1" fmla="*/ 36 h 36"/>
                <a:gd name="T2" fmla="*/ 20 w 42"/>
                <a:gd name="T3" fmla="*/ 14 h 36"/>
                <a:gd name="T4" fmla="*/ 18 w 42"/>
                <a:gd name="T5" fmla="*/ 10 h 36"/>
                <a:gd name="T6" fmla="*/ 3 w 42"/>
                <a:gd name="T7" fmla="*/ 7 h 36"/>
                <a:gd name="T8" fmla="*/ 0 w 42"/>
                <a:gd name="T9" fmla="*/ 3 h 36"/>
                <a:gd name="T10" fmla="*/ 4 w 42"/>
                <a:gd name="T11" fmla="*/ 0 h 36"/>
                <a:gd name="T12" fmla="*/ 24 w 42"/>
                <a:gd name="T13" fmla="*/ 6 h 36"/>
                <a:gd name="T14" fmla="*/ 27 w 42"/>
                <a:gd name="T15" fmla="*/ 11 h 36"/>
                <a:gd name="T16" fmla="*/ 37 w 42"/>
                <a:gd name="T17" fmla="*/ 29 h 36"/>
                <a:gd name="T18" fmla="*/ 42 w 42"/>
                <a:gd name="T19" fmla="*/ 32 h 36"/>
                <a:gd name="T20" fmla="*/ 39 w 42"/>
                <a:gd name="T21" fmla="*/ 36 h 36"/>
                <a:gd name="T22" fmla="*/ 37 w 42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37" y="36"/>
                  </a:moveTo>
                  <a:cubicBezTo>
                    <a:pt x="29" y="36"/>
                    <a:pt x="23" y="23"/>
                    <a:pt x="20" y="14"/>
                  </a:cubicBezTo>
                  <a:cubicBezTo>
                    <a:pt x="19" y="12"/>
                    <a:pt x="19" y="11"/>
                    <a:pt x="18" y="10"/>
                  </a:cubicBezTo>
                  <a:cubicBezTo>
                    <a:pt x="16" y="9"/>
                    <a:pt x="9" y="8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5" y="7"/>
                    <a:pt x="26" y="9"/>
                    <a:pt x="27" y="11"/>
                  </a:cubicBezTo>
                  <a:cubicBezTo>
                    <a:pt x="33" y="27"/>
                    <a:pt x="36" y="30"/>
                    <a:pt x="37" y="29"/>
                  </a:cubicBezTo>
                  <a:cubicBezTo>
                    <a:pt x="39" y="29"/>
                    <a:pt x="41" y="30"/>
                    <a:pt x="42" y="32"/>
                  </a:cubicBezTo>
                  <a:cubicBezTo>
                    <a:pt x="42" y="33"/>
                    <a:pt x="41" y="35"/>
                    <a:pt x="39" y="36"/>
                  </a:cubicBezTo>
                  <a:cubicBezTo>
                    <a:pt x="39" y="36"/>
                    <a:pt x="38" y="36"/>
                    <a:pt x="37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43">
              <a:extLst>
                <a:ext uri="{FF2B5EF4-FFF2-40B4-BE49-F238E27FC236}">
                  <a16:creationId xmlns:a16="http://schemas.microsoft.com/office/drawing/2014/main" xmlns="" id="{5A1F098C-7618-432B-BBDF-A16DFEEAA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001" y="4653245"/>
              <a:ext cx="132027" cy="168034"/>
            </a:xfrm>
            <a:custGeom>
              <a:avLst/>
              <a:gdLst>
                <a:gd name="T0" fmla="*/ 27 w 31"/>
                <a:gd name="T1" fmla="*/ 40 h 40"/>
                <a:gd name="T2" fmla="*/ 23 w 31"/>
                <a:gd name="T3" fmla="*/ 39 h 40"/>
                <a:gd name="T4" fmla="*/ 18 w 31"/>
                <a:gd name="T5" fmla="*/ 18 h 40"/>
                <a:gd name="T6" fmla="*/ 17 w 31"/>
                <a:gd name="T7" fmla="*/ 8 h 40"/>
                <a:gd name="T8" fmla="*/ 4 w 31"/>
                <a:gd name="T9" fmla="*/ 7 h 40"/>
                <a:gd name="T10" fmla="*/ 4 w 31"/>
                <a:gd name="T11" fmla="*/ 7 h 40"/>
                <a:gd name="T12" fmla="*/ 0 w 31"/>
                <a:gd name="T13" fmla="*/ 4 h 40"/>
                <a:gd name="T14" fmla="*/ 4 w 31"/>
                <a:gd name="T15" fmla="*/ 0 h 40"/>
                <a:gd name="T16" fmla="*/ 23 w 31"/>
                <a:gd name="T17" fmla="*/ 5 h 40"/>
                <a:gd name="T18" fmla="*/ 25 w 31"/>
                <a:gd name="T19" fmla="*/ 17 h 40"/>
                <a:gd name="T20" fmla="*/ 27 w 31"/>
                <a:gd name="T21" fmla="*/ 33 h 40"/>
                <a:gd name="T22" fmla="*/ 31 w 31"/>
                <a:gd name="T23" fmla="*/ 37 h 40"/>
                <a:gd name="T24" fmla="*/ 28 w 31"/>
                <a:gd name="T25" fmla="*/ 40 h 40"/>
                <a:gd name="T26" fmla="*/ 27 w 31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40">
                  <a:moveTo>
                    <a:pt x="27" y="40"/>
                  </a:moveTo>
                  <a:cubicBezTo>
                    <a:pt x="26" y="40"/>
                    <a:pt x="24" y="40"/>
                    <a:pt x="23" y="39"/>
                  </a:cubicBezTo>
                  <a:cubicBezTo>
                    <a:pt x="19" y="36"/>
                    <a:pt x="19" y="28"/>
                    <a:pt x="18" y="18"/>
                  </a:cubicBezTo>
                  <a:cubicBezTo>
                    <a:pt x="18" y="14"/>
                    <a:pt x="17" y="10"/>
                    <a:pt x="17" y="8"/>
                  </a:cubicBezTo>
                  <a:cubicBezTo>
                    <a:pt x="15" y="8"/>
                    <a:pt x="9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2" y="0"/>
                    <a:pt x="23" y="3"/>
                    <a:pt x="23" y="5"/>
                  </a:cubicBezTo>
                  <a:cubicBezTo>
                    <a:pt x="24" y="8"/>
                    <a:pt x="25" y="12"/>
                    <a:pt x="25" y="17"/>
                  </a:cubicBezTo>
                  <a:cubicBezTo>
                    <a:pt x="25" y="22"/>
                    <a:pt x="26" y="31"/>
                    <a:pt x="27" y="33"/>
                  </a:cubicBezTo>
                  <a:cubicBezTo>
                    <a:pt x="29" y="33"/>
                    <a:pt x="31" y="35"/>
                    <a:pt x="31" y="37"/>
                  </a:cubicBezTo>
                  <a:cubicBezTo>
                    <a:pt x="31" y="39"/>
                    <a:pt x="30" y="40"/>
                    <a:pt x="28" y="40"/>
                  </a:cubicBezTo>
                  <a:cubicBezTo>
                    <a:pt x="27" y="40"/>
                    <a:pt x="27" y="40"/>
                    <a:pt x="2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44">
              <a:extLst>
                <a:ext uri="{FF2B5EF4-FFF2-40B4-BE49-F238E27FC236}">
                  <a16:creationId xmlns:a16="http://schemas.microsoft.com/office/drawing/2014/main" xmlns="" id="{5381A35F-04A8-4E08-AC24-1E1867864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5354" y="4362786"/>
              <a:ext cx="141629" cy="175236"/>
            </a:xfrm>
            <a:custGeom>
              <a:avLst/>
              <a:gdLst>
                <a:gd name="T0" fmla="*/ 29 w 33"/>
                <a:gd name="T1" fmla="*/ 41 h 41"/>
                <a:gd name="T2" fmla="*/ 28 w 33"/>
                <a:gd name="T3" fmla="*/ 41 h 41"/>
                <a:gd name="T4" fmla="*/ 14 w 33"/>
                <a:gd name="T5" fmla="*/ 36 h 41"/>
                <a:gd name="T6" fmla="*/ 6 w 33"/>
                <a:gd name="T7" fmla="*/ 26 h 41"/>
                <a:gd name="T8" fmla="*/ 3 w 33"/>
                <a:gd name="T9" fmla="*/ 8 h 41"/>
                <a:gd name="T10" fmla="*/ 0 w 33"/>
                <a:gd name="T11" fmla="*/ 3 h 41"/>
                <a:gd name="T12" fmla="*/ 5 w 33"/>
                <a:gd name="T13" fmla="*/ 1 h 41"/>
                <a:gd name="T14" fmla="*/ 13 w 33"/>
                <a:gd name="T15" fmla="*/ 26 h 41"/>
                <a:gd name="T16" fmla="*/ 16 w 33"/>
                <a:gd name="T17" fmla="*/ 29 h 41"/>
                <a:gd name="T18" fmla="*/ 30 w 33"/>
                <a:gd name="T19" fmla="*/ 34 h 41"/>
                <a:gd name="T20" fmla="*/ 32 w 33"/>
                <a:gd name="T21" fmla="*/ 38 h 41"/>
                <a:gd name="T22" fmla="*/ 29 w 33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1">
                  <a:moveTo>
                    <a:pt x="29" y="41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9" y="35"/>
                    <a:pt x="6" y="31"/>
                    <a:pt x="6" y="26"/>
                  </a:cubicBezTo>
                  <a:cubicBezTo>
                    <a:pt x="6" y="13"/>
                    <a:pt x="3" y="8"/>
                    <a:pt x="3" y="8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8" y="2"/>
                    <a:pt x="13" y="5"/>
                    <a:pt x="13" y="26"/>
                  </a:cubicBezTo>
                  <a:cubicBezTo>
                    <a:pt x="13" y="28"/>
                    <a:pt x="14" y="29"/>
                    <a:pt x="16" y="29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2" y="34"/>
                    <a:pt x="33" y="36"/>
                    <a:pt x="32" y="38"/>
                  </a:cubicBezTo>
                  <a:cubicBezTo>
                    <a:pt x="32" y="40"/>
                    <a:pt x="30" y="41"/>
                    <a:pt x="29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45">
              <a:extLst>
                <a:ext uri="{FF2B5EF4-FFF2-40B4-BE49-F238E27FC236}">
                  <a16:creationId xmlns:a16="http://schemas.microsoft.com/office/drawing/2014/main" xmlns="" id="{97B1C49B-15D7-4A84-8572-100467A8D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9744" y="4566828"/>
              <a:ext cx="177635" cy="153631"/>
            </a:xfrm>
            <a:custGeom>
              <a:avLst/>
              <a:gdLst>
                <a:gd name="T0" fmla="*/ 5 w 42"/>
                <a:gd name="T1" fmla="*/ 36 h 36"/>
                <a:gd name="T2" fmla="*/ 3 w 42"/>
                <a:gd name="T3" fmla="*/ 36 h 36"/>
                <a:gd name="T4" fmla="*/ 1 w 42"/>
                <a:gd name="T5" fmla="*/ 32 h 36"/>
                <a:gd name="T6" fmla="*/ 5 w 42"/>
                <a:gd name="T7" fmla="*/ 29 h 36"/>
                <a:gd name="T8" fmla="*/ 16 w 42"/>
                <a:gd name="T9" fmla="*/ 11 h 36"/>
                <a:gd name="T10" fmla="*/ 18 w 42"/>
                <a:gd name="T11" fmla="*/ 6 h 36"/>
                <a:gd name="T12" fmla="*/ 38 w 42"/>
                <a:gd name="T13" fmla="*/ 0 h 36"/>
                <a:gd name="T14" fmla="*/ 42 w 42"/>
                <a:gd name="T15" fmla="*/ 3 h 36"/>
                <a:gd name="T16" fmla="*/ 39 w 42"/>
                <a:gd name="T17" fmla="*/ 7 h 36"/>
                <a:gd name="T18" fmla="*/ 24 w 42"/>
                <a:gd name="T19" fmla="*/ 10 h 36"/>
                <a:gd name="T20" fmla="*/ 22 w 42"/>
                <a:gd name="T21" fmla="*/ 14 h 36"/>
                <a:gd name="T22" fmla="*/ 5 w 42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5" y="36"/>
                  </a:moveTo>
                  <a:cubicBezTo>
                    <a:pt x="5" y="36"/>
                    <a:pt x="4" y="36"/>
                    <a:pt x="3" y="36"/>
                  </a:cubicBezTo>
                  <a:cubicBezTo>
                    <a:pt x="1" y="35"/>
                    <a:pt x="0" y="33"/>
                    <a:pt x="1" y="32"/>
                  </a:cubicBezTo>
                  <a:cubicBezTo>
                    <a:pt x="1" y="30"/>
                    <a:pt x="3" y="29"/>
                    <a:pt x="5" y="29"/>
                  </a:cubicBezTo>
                  <a:cubicBezTo>
                    <a:pt x="7" y="30"/>
                    <a:pt x="10" y="27"/>
                    <a:pt x="16" y="11"/>
                  </a:cubicBezTo>
                  <a:cubicBezTo>
                    <a:pt x="17" y="9"/>
                    <a:pt x="17" y="7"/>
                    <a:pt x="18" y="6"/>
                  </a:cubicBezTo>
                  <a:cubicBezTo>
                    <a:pt x="19" y="4"/>
                    <a:pt x="20" y="2"/>
                    <a:pt x="38" y="0"/>
                  </a:cubicBezTo>
                  <a:cubicBezTo>
                    <a:pt x="40" y="0"/>
                    <a:pt x="42" y="1"/>
                    <a:pt x="42" y="3"/>
                  </a:cubicBezTo>
                  <a:cubicBezTo>
                    <a:pt x="42" y="5"/>
                    <a:pt x="41" y="7"/>
                    <a:pt x="39" y="7"/>
                  </a:cubicBezTo>
                  <a:cubicBezTo>
                    <a:pt x="33" y="8"/>
                    <a:pt x="26" y="9"/>
                    <a:pt x="24" y="10"/>
                  </a:cubicBezTo>
                  <a:cubicBezTo>
                    <a:pt x="24" y="11"/>
                    <a:pt x="23" y="12"/>
                    <a:pt x="22" y="14"/>
                  </a:cubicBezTo>
                  <a:cubicBezTo>
                    <a:pt x="19" y="23"/>
                    <a:pt x="14" y="36"/>
                    <a:pt x="5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46">
              <a:extLst>
                <a:ext uri="{FF2B5EF4-FFF2-40B4-BE49-F238E27FC236}">
                  <a16:creationId xmlns:a16="http://schemas.microsoft.com/office/drawing/2014/main" xmlns="" id="{4A9918C2-5224-41A9-9C69-A5C92C79E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157" y="4653245"/>
              <a:ext cx="132027" cy="168034"/>
            </a:xfrm>
            <a:custGeom>
              <a:avLst/>
              <a:gdLst>
                <a:gd name="T0" fmla="*/ 4 w 31"/>
                <a:gd name="T1" fmla="*/ 40 h 40"/>
                <a:gd name="T2" fmla="*/ 4 w 31"/>
                <a:gd name="T3" fmla="*/ 40 h 40"/>
                <a:gd name="T4" fmla="*/ 0 w 31"/>
                <a:gd name="T5" fmla="*/ 37 h 40"/>
                <a:gd name="T6" fmla="*/ 4 w 31"/>
                <a:gd name="T7" fmla="*/ 33 h 40"/>
                <a:gd name="T8" fmla="*/ 6 w 31"/>
                <a:gd name="T9" fmla="*/ 17 h 40"/>
                <a:gd name="T10" fmla="*/ 8 w 31"/>
                <a:gd name="T11" fmla="*/ 5 h 40"/>
                <a:gd name="T12" fmla="*/ 27 w 31"/>
                <a:gd name="T13" fmla="*/ 0 h 40"/>
                <a:gd name="T14" fmla="*/ 31 w 31"/>
                <a:gd name="T15" fmla="*/ 4 h 40"/>
                <a:gd name="T16" fmla="*/ 27 w 31"/>
                <a:gd name="T17" fmla="*/ 7 h 40"/>
                <a:gd name="T18" fmla="*/ 26 w 31"/>
                <a:gd name="T19" fmla="*/ 7 h 40"/>
                <a:gd name="T20" fmla="*/ 14 w 31"/>
                <a:gd name="T21" fmla="*/ 8 h 40"/>
                <a:gd name="T22" fmla="*/ 13 w 31"/>
                <a:gd name="T23" fmla="*/ 18 h 40"/>
                <a:gd name="T24" fmla="*/ 8 w 31"/>
                <a:gd name="T25" fmla="*/ 39 h 40"/>
                <a:gd name="T26" fmla="*/ 4 w 31"/>
                <a:gd name="T2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40">
                  <a:moveTo>
                    <a:pt x="4" y="40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2" y="40"/>
                    <a:pt x="0" y="39"/>
                    <a:pt x="0" y="37"/>
                  </a:cubicBezTo>
                  <a:cubicBezTo>
                    <a:pt x="1" y="35"/>
                    <a:pt x="2" y="33"/>
                    <a:pt x="4" y="33"/>
                  </a:cubicBezTo>
                  <a:cubicBezTo>
                    <a:pt x="5" y="31"/>
                    <a:pt x="6" y="22"/>
                    <a:pt x="6" y="17"/>
                  </a:cubicBezTo>
                  <a:cubicBezTo>
                    <a:pt x="7" y="12"/>
                    <a:pt x="7" y="8"/>
                    <a:pt x="8" y="5"/>
                  </a:cubicBezTo>
                  <a:cubicBezTo>
                    <a:pt x="9" y="3"/>
                    <a:pt x="10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6"/>
                    <a:pt x="29" y="7"/>
                    <a:pt x="27" y="7"/>
                  </a:cubicBezTo>
                  <a:cubicBezTo>
                    <a:pt x="27" y="7"/>
                    <a:pt x="26" y="7"/>
                    <a:pt x="26" y="7"/>
                  </a:cubicBezTo>
                  <a:cubicBezTo>
                    <a:pt x="21" y="7"/>
                    <a:pt x="16" y="8"/>
                    <a:pt x="14" y="8"/>
                  </a:cubicBezTo>
                  <a:cubicBezTo>
                    <a:pt x="14" y="10"/>
                    <a:pt x="14" y="14"/>
                    <a:pt x="13" y="18"/>
                  </a:cubicBezTo>
                  <a:cubicBezTo>
                    <a:pt x="13" y="28"/>
                    <a:pt x="12" y="36"/>
                    <a:pt x="8" y="39"/>
                  </a:cubicBezTo>
                  <a:cubicBezTo>
                    <a:pt x="7" y="40"/>
                    <a:pt x="6" y="40"/>
                    <a:pt x="4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8" name="组合 147">
            <a:extLst>
              <a:ext uri="{FF2B5EF4-FFF2-40B4-BE49-F238E27FC236}">
                <a16:creationId xmlns:a16="http://schemas.microsoft.com/office/drawing/2014/main" xmlns="" id="{BEF76375-8FE9-486D-BC85-50FDCDC2DEBC}"/>
              </a:ext>
            </a:extLst>
          </p:cNvPr>
          <p:cNvGrpSpPr/>
          <p:nvPr/>
        </p:nvGrpSpPr>
        <p:grpSpPr>
          <a:xfrm>
            <a:off x="4483617" y="5093178"/>
            <a:ext cx="891322" cy="891323"/>
            <a:chOff x="7595100" y="4173148"/>
            <a:chExt cx="696138" cy="696139"/>
          </a:xfrm>
        </p:grpSpPr>
        <p:sp>
          <p:nvSpPr>
            <p:cNvPr id="149" name="Freeform 152">
              <a:extLst>
                <a:ext uri="{FF2B5EF4-FFF2-40B4-BE49-F238E27FC236}">
                  <a16:creationId xmlns:a16="http://schemas.microsoft.com/office/drawing/2014/main" xmlns="" id="{82C30D2F-430C-4BCD-82A9-9992978DF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3905" y="4201954"/>
              <a:ext cx="492098" cy="492098"/>
            </a:xfrm>
            <a:custGeom>
              <a:avLst/>
              <a:gdLst>
                <a:gd name="T0" fmla="*/ 186 w 205"/>
                <a:gd name="T1" fmla="*/ 205 h 205"/>
                <a:gd name="T2" fmla="*/ 0 w 205"/>
                <a:gd name="T3" fmla="*/ 20 h 205"/>
                <a:gd name="T4" fmla="*/ 20 w 205"/>
                <a:gd name="T5" fmla="*/ 0 h 205"/>
                <a:gd name="T6" fmla="*/ 205 w 205"/>
                <a:gd name="T7" fmla="*/ 186 h 205"/>
                <a:gd name="T8" fmla="*/ 186 w 205"/>
                <a:gd name="T9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05">
                  <a:moveTo>
                    <a:pt x="186" y="205"/>
                  </a:moveTo>
                  <a:lnTo>
                    <a:pt x="0" y="20"/>
                  </a:lnTo>
                  <a:lnTo>
                    <a:pt x="20" y="0"/>
                  </a:lnTo>
                  <a:lnTo>
                    <a:pt x="205" y="186"/>
                  </a:lnTo>
                  <a:lnTo>
                    <a:pt x="186" y="205"/>
                  </a:lnTo>
                  <a:close/>
                </a:path>
              </a:pathLst>
            </a:custGeom>
            <a:solidFill>
              <a:srgbClr val="336E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53">
              <a:extLst>
                <a:ext uri="{FF2B5EF4-FFF2-40B4-BE49-F238E27FC236}">
                  <a16:creationId xmlns:a16="http://schemas.microsoft.com/office/drawing/2014/main" xmlns="" id="{E1D9CAFE-E27C-4228-A644-A94E2E5ECE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1903" y="4185151"/>
              <a:ext cx="520904" cy="525705"/>
            </a:xfrm>
            <a:custGeom>
              <a:avLst/>
              <a:gdLst>
                <a:gd name="T0" fmla="*/ 108 w 123"/>
                <a:gd name="T1" fmla="*/ 124 h 124"/>
                <a:gd name="T2" fmla="*/ 106 w 123"/>
                <a:gd name="T3" fmla="*/ 122 h 124"/>
                <a:gd name="T4" fmla="*/ 1 w 123"/>
                <a:gd name="T5" fmla="*/ 17 h 124"/>
                <a:gd name="T6" fmla="*/ 0 w 123"/>
                <a:gd name="T7" fmla="*/ 15 h 124"/>
                <a:gd name="T8" fmla="*/ 1 w 123"/>
                <a:gd name="T9" fmla="*/ 12 h 124"/>
                <a:gd name="T10" fmla="*/ 12 w 123"/>
                <a:gd name="T11" fmla="*/ 1 h 124"/>
                <a:gd name="T12" fmla="*/ 17 w 123"/>
                <a:gd name="T13" fmla="*/ 1 h 124"/>
                <a:gd name="T14" fmla="*/ 122 w 123"/>
                <a:gd name="T15" fmla="*/ 106 h 124"/>
                <a:gd name="T16" fmla="*/ 123 w 123"/>
                <a:gd name="T17" fmla="*/ 109 h 124"/>
                <a:gd name="T18" fmla="*/ 122 w 123"/>
                <a:gd name="T19" fmla="*/ 112 h 124"/>
                <a:gd name="T20" fmla="*/ 111 w 123"/>
                <a:gd name="T21" fmla="*/ 122 h 124"/>
                <a:gd name="T22" fmla="*/ 108 w 123"/>
                <a:gd name="T23" fmla="*/ 124 h 124"/>
                <a:gd name="T24" fmla="*/ 9 w 123"/>
                <a:gd name="T25" fmla="*/ 15 h 124"/>
                <a:gd name="T26" fmla="*/ 108 w 123"/>
                <a:gd name="T27" fmla="*/ 115 h 124"/>
                <a:gd name="T28" fmla="*/ 114 w 123"/>
                <a:gd name="T29" fmla="*/ 109 h 124"/>
                <a:gd name="T30" fmla="*/ 14 w 123"/>
                <a:gd name="T31" fmla="*/ 9 h 124"/>
                <a:gd name="T32" fmla="*/ 9 w 123"/>
                <a:gd name="T33" fmla="*/ 1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4">
                  <a:moveTo>
                    <a:pt x="108" y="124"/>
                  </a:moveTo>
                  <a:cubicBezTo>
                    <a:pt x="107" y="124"/>
                    <a:pt x="107" y="123"/>
                    <a:pt x="106" y="122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4"/>
                    <a:pt x="0" y="13"/>
                    <a:pt x="1" y="1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5" y="0"/>
                    <a:pt x="17" y="1"/>
                  </a:cubicBezTo>
                  <a:cubicBezTo>
                    <a:pt x="122" y="106"/>
                    <a:pt x="122" y="106"/>
                    <a:pt x="122" y="106"/>
                  </a:cubicBezTo>
                  <a:cubicBezTo>
                    <a:pt x="123" y="107"/>
                    <a:pt x="123" y="108"/>
                    <a:pt x="123" y="109"/>
                  </a:cubicBezTo>
                  <a:cubicBezTo>
                    <a:pt x="123" y="110"/>
                    <a:pt x="123" y="111"/>
                    <a:pt x="122" y="112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10" y="123"/>
                    <a:pt x="109" y="124"/>
                    <a:pt x="108" y="124"/>
                  </a:cubicBezTo>
                  <a:close/>
                  <a:moveTo>
                    <a:pt x="9" y="15"/>
                  </a:moveTo>
                  <a:cubicBezTo>
                    <a:pt x="108" y="115"/>
                    <a:pt x="108" y="115"/>
                    <a:pt x="108" y="115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4" y="9"/>
                    <a:pt x="14" y="9"/>
                    <a:pt x="14" y="9"/>
                  </a:cubicBezTo>
                  <a:lnTo>
                    <a:pt x="9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54">
              <a:extLst>
                <a:ext uri="{FF2B5EF4-FFF2-40B4-BE49-F238E27FC236}">
                  <a16:creationId xmlns:a16="http://schemas.microsoft.com/office/drawing/2014/main" xmlns="" id="{7A5AE9BC-0752-4090-A94F-A49421388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395" y="4648443"/>
              <a:ext cx="93619" cy="88818"/>
            </a:xfrm>
            <a:custGeom>
              <a:avLst/>
              <a:gdLst>
                <a:gd name="T0" fmla="*/ 0 w 39"/>
                <a:gd name="T1" fmla="*/ 19 h 37"/>
                <a:gd name="T2" fmla="*/ 19 w 39"/>
                <a:gd name="T3" fmla="*/ 37 h 37"/>
                <a:gd name="T4" fmla="*/ 39 w 39"/>
                <a:gd name="T5" fmla="*/ 18 h 37"/>
                <a:gd name="T6" fmla="*/ 19 w 39"/>
                <a:gd name="T7" fmla="*/ 0 h 37"/>
                <a:gd name="T8" fmla="*/ 0 w 39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7">
                  <a:moveTo>
                    <a:pt x="0" y="19"/>
                  </a:moveTo>
                  <a:lnTo>
                    <a:pt x="19" y="37"/>
                  </a:lnTo>
                  <a:lnTo>
                    <a:pt x="39" y="18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7A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5">
              <a:extLst>
                <a:ext uri="{FF2B5EF4-FFF2-40B4-BE49-F238E27FC236}">
                  <a16:creationId xmlns:a16="http://schemas.microsoft.com/office/drawing/2014/main" xmlns="" id="{220C04AC-BEEB-47B6-B430-40C93BB117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53591" y="4631640"/>
              <a:ext cx="127225" cy="122424"/>
            </a:xfrm>
            <a:custGeom>
              <a:avLst/>
              <a:gdLst>
                <a:gd name="T0" fmla="*/ 15 w 30"/>
                <a:gd name="T1" fmla="*/ 29 h 29"/>
                <a:gd name="T2" fmla="*/ 12 w 30"/>
                <a:gd name="T3" fmla="*/ 28 h 29"/>
                <a:gd name="T4" fmla="*/ 2 w 30"/>
                <a:gd name="T5" fmla="*/ 17 h 29"/>
                <a:gd name="T6" fmla="*/ 2 w 30"/>
                <a:gd name="T7" fmla="*/ 12 h 29"/>
                <a:gd name="T8" fmla="*/ 13 w 30"/>
                <a:gd name="T9" fmla="*/ 1 h 29"/>
                <a:gd name="T10" fmla="*/ 15 w 30"/>
                <a:gd name="T11" fmla="*/ 0 h 29"/>
                <a:gd name="T12" fmla="*/ 15 w 30"/>
                <a:gd name="T13" fmla="*/ 0 h 29"/>
                <a:gd name="T14" fmla="*/ 18 w 30"/>
                <a:gd name="T15" fmla="*/ 1 h 29"/>
                <a:gd name="T16" fmla="*/ 28 w 30"/>
                <a:gd name="T17" fmla="*/ 12 h 29"/>
                <a:gd name="T18" fmla="*/ 28 w 30"/>
                <a:gd name="T19" fmla="*/ 17 h 29"/>
                <a:gd name="T20" fmla="*/ 17 w 30"/>
                <a:gd name="T21" fmla="*/ 28 h 29"/>
                <a:gd name="T22" fmla="*/ 15 w 30"/>
                <a:gd name="T23" fmla="*/ 29 h 29"/>
                <a:gd name="T24" fmla="*/ 9 w 30"/>
                <a:gd name="T25" fmla="*/ 15 h 29"/>
                <a:gd name="T26" fmla="*/ 15 w 30"/>
                <a:gd name="T27" fmla="*/ 20 h 29"/>
                <a:gd name="T28" fmla="*/ 21 w 30"/>
                <a:gd name="T29" fmla="*/ 14 h 29"/>
                <a:gd name="T30" fmla="*/ 15 w 30"/>
                <a:gd name="T31" fmla="*/ 9 h 29"/>
                <a:gd name="T32" fmla="*/ 9 w 30"/>
                <a:gd name="T33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15" y="29"/>
                  </a:moveTo>
                  <a:cubicBezTo>
                    <a:pt x="14" y="29"/>
                    <a:pt x="13" y="28"/>
                    <a:pt x="12" y="28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4"/>
                    <a:pt x="2" y="1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8" y="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3"/>
                    <a:pt x="30" y="15"/>
                    <a:pt x="28" y="1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6" y="29"/>
                    <a:pt x="15" y="29"/>
                  </a:cubicBezTo>
                  <a:close/>
                  <a:moveTo>
                    <a:pt x="9" y="15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5" y="9"/>
                    <a:pt x="15" y="9"/>
                    <a:pt x="15" y="9"/>
                  </a:cubicBezTo>
                  <a:lnTo>
                    <a:pt x="9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56">
              <a:extLst>
                <a:ext uri="{FF2B5EF4-FFF2-40B4-BE49-F238E27FC236}">
                  <a16:creationId xmlns:a16="http://schemas.microsoft.com/office/drawing/2014/main" xmlns="" id="{FC154967-56EE-4001-990B-6F352E9EF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004" y="4691652"/>
              <a:ext cx="158432" cy="160832"/>
            </a:xfrm>
            <a:custGeom>
              <a:avLst/>
              <a:gdLst>
                <a:gd name="T0" fmla="*/ 66 w 66"/>
                <a:gd name="T1" fmla="*/ 67 h 67"/>
                <a:gd name="T2" fmla="*/ 0 w 66"/>
                <a:gd name="T3" fmla="*/ 19 h 67"/>
                <a:gd name="T4" fmla="*/ 20 w 66"/>
                <a:gd name="T5" fmla="*/ 0 h 67"/>
                <a:gd name="T6" fmla="*/ 66 w 66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7">
                  <a:moveTo>
                    <a:pt x="66" y="67"/>
                  </a:moveTo>
                  <a:lnTo>
                    <a:pt x="0" y="19"/>
                  </a:lnTo>
                  <a:lnTo>
                    <a:pt x="20" y="0"/>
                  </a:lnTo>
                  <a:lnTo>
                    <a:pt x="66" y="67"/>
                  </a:lnTo>
                  <a:close/>
                </a:path>
              </a:pathLst>
            </a:custGeom>
            <a:solidFill>
              <a:srgbClr val="336E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57">
              <a:extLst>
                <a:ext uri="{FF2B5EF4-FFF2-40B4-BE49-F238E27FC236}">
                  <a16:creationId xmlns:a16="http://schemas.microsoft.com/office/drawing/2014/main" xmlns="" id="{2ADB601C-EF40-4983-8AD0-D3DAD01E23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9200" y="4677249"/>
              <a:ext cx="192038" cy="192038"/>
            </a:xfrm>
            <a:custGeom>
              <a:avLst/>
              <a:gdLst>
                <a:gd name="T0" fmla="*/ 41 w 45"/>
                <a:gd name="T1" fmla="*/ 45 h 45"/>
                <a:gd name="T2" fmla="*/ 39 w 45"/>
                <a:gd name="T3" fmla="*/ 44 h 45"/>
                <a:gd name="T4" fmla="*/ 2 w 45"/>
                <a:gd name="T5" fmla="*/ 17 h 45"/>
                <a:gd name="T6" fmla="*/ 0 w 45"/>
                <a:gd name="T7" fmla="*/ 15 h 45"/>
                <a:gd name="T8" fmla="*/ 1 w 45"/>
                <a:gd name="T9" fmla="*/ 12 h 45"/>
                <a:gd name="T10" fmla="*/ 12 w 45"/>
                <a:gd name="T11" fmla="*/ 1 h 45"/>
                <a:gd name="T12" fmla="*/ 15 w 45"/>
                <a:gd name="T13" fmla="*/ 0 h 45"/>
                <a:gd name="T14" fmla="*/ 18 w 45"/>
                <a:gd name="T15" fmla="*/ 1 h 45"/>
                <a:gd name="T16" fmla="*/ 44 w 45"/>
                <a:gd name="T17" fmla="*/ 38 h 45"/>
                <a:gd name="T18" fmla="*/ 45 w 45"/>
                <a:gd name="T19" fmla="*/ 41 h 45"/>
                <a:gd name="T20" fmla="*/ 41 w 45"/>
                <a:gd name="T21" fmla="*/ 45 h 45"/>
                <a:gd name="T22" fmla="*/ 41 w 45"/>
                <a:gd name="T23" fmla="*/ 45 h 45"/>
                <a:gd name="T24" fmla="*/ 9 w 45"/>
                <a:gd name="T25" fmla="*/ 14 h 45"/>
                <a:gd name="T26" fmla="*/ 26 w 45"/>
                <a:gd name="T27" fmla="*/ 26 h 45"/>
                <a:gd name="T28" fmla="*/ 14 w 45"/>
                <a:gd name="T29" fmla="*/ 9 h 45"/>
                <a:gd name="T30" fmla="*/ 9 w 45"/>
                <a:gd name="T31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45">
                  <a:moveTo>
                    <a:pt x="41" y="45"/>
                  </a:moveTo>
                  <a:cubicBezTo>
                    <a:pt x="41" y="45"/>
                    <a:pt x="40" y="44"/>
                    <a:pt x="39" y="4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3"/>
                    <a:pt x="0" y="12"/>
                    <a:pt x="1" y="1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5" y="39"/>
                    <a:pt x="45" y="40"/>
                    <a:pt x="45" y="41"/>
                  </a:cubicBezTo>
                  <a:cubicBezTo>
                    <a:pt x="45" y="43"/>
                    <a:pt x="43" y="45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9" y="14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14" y="9"/>
                    <a:pt x="14" y="9"/>
                    <a:pt x="14" y="9"/>
                  </a:cubicBezTo>
                  <a:lnTo>
                    <a:pt x="9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8">
              <a:extLst>
                <a:ext uri="{FF2B5EF4-FFF2-40B4-BE49-F238E27FC236}">
                  <a16:creationId xmlns:a16="http://schemas.microsoft.com/office/drawing/2014/main" xmlns="" id="{8B0EEAE3-04C5-4FC6-B6A5-1096B50FF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5100" y="4173148"/>
              <a:ext cx="72014" cy="67213"/>
            </a:xfrm>
            <a:custGeom>
              <a:avLst/>
              <a:gdLst>
                <a:gd name="T0" fmla="*/ 13 w 17"/>
                <a:gd name="T1" fmla="*/ 16 h 16"/>
                <a:gd name="T2" fmla="*/ 10 w 17"/>
                <a:gd name="T3" fmla="*/ 15 h 16"/>
                <a:gd name="T4" fmla="*/ 2 w 17"/>
                <a:gd name="T5" fmla="*/ 6 h 16"/>
                <a:gd name="T6" fmla="*/ 2 w 17"/>
                <a:gd name="T7" fmla="*/ 1 h 16"/>
                <a:gd name="T8" fmla="*/ 7 w 17"/>
                <a:gd name="T9" fmla="*/ 1 h 16"/>
                <a:gd name="T10" fmla="*/ 15 w 17"/>
                <a:gd name="T11" fmla="*/ 10 h 16"/>
                <a:gd name="T12" fmla="*/ 15 w 17"/>
                <a:gd name="T13" fmla="*/ 15 h 16"/>
                <a:gd name="T14" fmla="*/ 13 w 17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6">
                  <a:moveTo>
                    <a:pt x="13" y="16"/>
                  </a:moveTo>
                  <a:cubicBezTo>
                    <a:pt x="12" y="16"/>
                    <a:pt x="11" y="16"/>
                    <a:pt x="10" y="1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7" y="11"/>
                    <a:pt x="17" y="14"/>
                    <a:pt x="15" y="15"/>
                  </a:cubicBezTo>
                  <a:cubicBezTo>
                    <a:pt x="15" y="16"/>
                    <a:pt x="14" y="16"/>
                    <a:pt x="13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9">
              <a:extLst>
                <a:ext uri="{FF2B5EF4-FFF2-40B4-BE49-F238E27FC236}">
                  <a16:creationId xmlns:a16="http://schemas.microsoft.com/office/drawing/2014/main" xmlns="" id="{967E307F-94CE-46B3-9BDF-7EA7B7B09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3507" y="4194752"/>
              <a:ext cx="304861" cy="220844"/>
            </a:xfrm>
            <a:custGeom>
              <a:avLst/>
              <a:gdLst>
                <a:gd name="T0" fmla="*/ 68 w 72"/>
                <a:gd name="T1" fmla="*/ 52 h 52"/>
                <a:gd name="T2" fmla="*/ 65 w 72"/>
                <a:gd name="T3" fmla="*/ 50 h 52"/>
                <a:gd name="T4" fmla="*/ 25 w 72"/>
                <a:gd name="T5" fmla="*/ 9 h 52"/>
                <a:gd name="T6" fmla="*/ 6 w 72"/>
                <a:gd name="T7" fmla="*/ 28 h 52"/>
                <a:gd name="T8" fmla="*/ 1 w 72"/>
                <a:gd name="T9" fmla="*/ 28 h 52"/>
                <a:gd name="T10" fmla="*/ 1 w 72"/>
                <a:gd name="T11" fmla="*/ 22 h 52"/>
                <a:gd name="T12" fmla="*/ 22 w 72"/>
                <a:gd name="T13" fmla="*/ 2 h 52"/>
                <a:gd name="T14" fmla="*/ 26 w 72"/>
                <a:gd name="T15" fmla="*/ 1 h 52"/>
                <a:gd name="T16" fmla="*/ 71 w 72"/>
                <a:gd name="T17" fmla="*/ 46 h 52"/>
                <a:gd name="T18" fmla="*/ 70 w 72"/>
                <a:gd name="T19" fmla="*/ 51 h 52"/>
                <a:gd name="T20" fmla="*/ 68 w 72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52">
                  <a:moveTo>
                    <a:pt x="68" y="52"/>
                  </a:moveTo>
                  <a:cubicBezTo>
                    <a:pt x="67" y="52"/>
                    <a:pt x="66" y="51"/>
                    <a:pt x="65" y="50"/>
                  </a:cubicBezTo>
                  <a:cubicBezTo>
                    <a:pt x="47" y="24"/>
                    <a:pt x="31" y="12"/>
                    <a:pt x="25" y="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29"/>
                    <a:pt x="3" y="29"/>
                    <a:pt x="1" y="28"/>
                  </a:cubicBezTo>
                  <a:cubicBezTo>
                    <a:pt x="0" y="26"/>
                    <a:pt x="0" y="24"/>
                    <a:pt x="1" y="2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1"/>
                    <a:pt x="25" y="0"/>
                    <a:pt x="26" y="1"/>
                  </a:cubicBezTo>
                  <a:cubicBezTo>
                    <a:pt x="27" y="1"/>
                    <a:pt x="47" y="12"/>
                    <a:pt x="71" y="46"/>
                  </a:cubicBezTo>
                  <a:cubicBezTo>
                    <a:pt x="72" y="48"/>
                    <a:pt x="72" y="50"/>
                    <a:pt x="70" y="51"/>
                  </a:cubicBezTo>
                  <a:cubicBezTo>
                    <a:pt x="70" y="51"/>
                    <a:pt x="69" y="52"/>
                    <a:pt x="68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8" name="组合 157">
            <a:extLst>
              <a:ext uri="{FF2B5EF4-FFF2-40B4-BE49-F238E27FC236}">
                <a16:creationId xmlns:a16="http://schemas.microsoft.com/office/drawing/2014/main" xmlns="" id="{0EEC0A4B-336D-48E1-954B-5ED05B225BC4}"/>
              </a:ext>
            </a:extLst>
          </p:cNvPr>
          <p:cNvGrpSpPr/>
          <p:nvPr/>
        </p:nvGrpSpPr>
        <p:grpSpPr>
          <a:xfrm>
            <a:off x="7408047" y="4946807"/>
            <a:ext cx="735750" cy="1030434"/>
            <a:chOff x="5576296" y="3973908"/>
            <a:chExt cx="916985" cy="1284258"/>
          </a:xfrm>
        </p:grpSpPr>
        <p:sp>
          <p:nvSpPr>
            <p:cNvPr id="159" name="Freeform 367">
              <a:extLst>
                <a:ext uri="{FF2B5EF4-FFF2-40B4-BE49-F238E27FC236}">
                  <a16:creationId xmlns:a16="http://schemas.microsoft.com/office/drawing/2014/main" xmlns="" id="{9116A3E0-DD67-442B-8CC0-8DA8F17C9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1941" y="3985911"/>
              <a:ext cx="288058" cy="381677"/>
            </a:xfrm>
            <a:custGeom>
              <a:avLst/>
              <a:gdLst>
                <a:gd name="T0" fmla="*/ 64 w 68"/>
                <a:gd name="T1" fmla="*/ 48 h 90"/>
                <a:gd name="T2" fmla="*/ 40 w 68"/>
                <a:gd name="T3" fmla="*/ 87 h 90"/>
                <a:gd name="T4" fmla="*/ 4 w 68"/>
                <a:gd name="T5" fmla="*/ 60 h 90"/>
                <a:gd name="T6" fmla="*/ 24 w 68"/>
                <a:gd name="T7" fmla="*/ 0 h 90"/>
                <a:gd name="T8" fmla="*/ 64 w 68"/>
                <a:gd name="T9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0">
                  <a:moveTo>
                    <a:pt x="64" y="48"/>
                  </a:moveTo>
                  <a:cubicBezTo>
                    <a:pt x="68" y="72"/>
                    <a:pt x="57" y="84"/>
                    <a:pt x="40" y="87"/>
                  </a:cubicBezTo>
                  <a:cubicBezTo>
                    <a:pt x="24" y="90"/>
                    <a:pt x="9" y="84"/>
                    <a:pt x="4" y="60"/>
                  </a:cubicBezTo>
                  <a:cubicBezTo>
                    <a:pt x="0" y="36"/>
                    <a:pt x="24" y="0"/>
                    <a:pt x="24" y="0"/>
                  </a:cubicBezTo>
                  <a:cubicBezTo>
                    <a:pt x="24" y="0"/>
                    <a:pt x="59" y="24"/>
                    <a:pt x="64" y="48"/>
                  </a:cubicBezTo>
                  <a:close/>
                </a:path>
              </a:pathLst>
            </a:custGeom>
            <a:solidFill>
              <a:srgbClr val="4FA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68">
              <a:extLst>
                <a:ext uri="{FF2B5EF4-FFF2-40B4-BE49-F238E27FC236}">
                  <a16:creationId xmlns:a16="http://schemas.microsoft.com/office/drawing/2014/main" xmlns="" id="{09B96F4C-CBF6-4A20-A2A3-810BF0EDE3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5138" y="3973908"/>
              <a:ext cx="314464" cy="398480"/>
            </a:xfrm>
            <a:custGeom>
              <a:avLst/>
              <a:gdLst>
                <a:gd name="T0" fmla="*/ 37 w 74"/>
                <a:gd name="T1" fmla="*/ 94 h 94"/>
                <a:gd name="T2" fmla="*/ 5 w 74"/>
                <a:gd name="T3" fmla="*/ 63 h 94"/>
                <a:gd name="T4" fmla="*/ 25 w 74"/>
                <a:gd name="T5" fmla="*/ 1 h 94"/>
                <a:gd name="T6" fmla="*/ 27 w 74"/>
                <a:gd name="T7" fmla="*/ 0 h 94"/>
                <a:gd name="T8" fmla="*/ 30 w 74"/>
                <a:gd name="T9" fmla="*/ 0 h 94"/>
                <a:gd name="T10" fmla="*/ 71 w 74"/>
                <a:gd name="T11" fmla="*/ 51 h 94"/>
                <a:gd name="T12" fmla="*/ 67 w 74"/>
                <a:gd name="T13" fmla="*/ 81 h 94"/>
                <a:gd name="T14" fmla="*/ 45 w 74"/>
                <a:gd name="T15" fmla="*/ 94 h 94"/>
                <a:gd name="T16" fmla="*/ 37 w 74"/>
                <a:gd name="T17" fmla="*/ 94 h 94"/>
                <a:gd name="T18" fmla="*/ 29 w 74"/>
                <a:gd name="T19" fmla="*/ 8 h 94"/>
                <a:gd name="T20" fmla="*/ 12 w 74"/>
                <a:gd name="T21" fmla="*/ 62 h 94"/>
                <a:gd name="T22" fmla="*/ 37 w 74"/>
                <a:gd name="T23" fmla="*/ 87 h 94"/>
                <a:gd name="T24" fmla="*/ 44 w 74"/>
                <a:gd name="T25" fmla="*/ 87 h 94"/>
                <a:gd name="T26" fmla="*/ 61 w 74"/>
                <a:gd name="T27" fmla="*/ 77 h 94"/>
                <a:gd name="T28" fmla="*/ 64 w 74"/>
                <a:gd name="T29" fmla="*/ 52 h 94"/>
                <a:gd name="T30" fmla="*/ 29 w 74"/>
                <a:gd name="T31" fmla="*/ 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94">
                  <a:moveTo>
                    <a:pt x="37" y="94"/>
                  </a:moveTo>
                  <a:cubicBezTo>
                    <a:pt x="27" y="94"/>
                    <a:pt x="10" y="90"/>
                    <a:pt x="5" y="63"/>
                  </a:cubicBezTo>
                  <a:cubicBezTo>
                    <a:pt x="0" y="38"/>
                    <a:pt x="24" y="3"/>
                    <a:pt x="25" y="1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28" y="0"/>
                    <a:pt x="29" y="0"/>
                    <a:pt x="30" y="0"/>
                  </a:cubicBezTo>
                  <a:cubicBezTo>
                    <a:pt x="31" y="1"/>
                    <a:pt x="66" y="26"/>
                    <a:pt x="71" y="51"/>
                  </a:cubicBezTo>
                  <a:cubicBezTo>
                    <a:pt x="74" y="63"/>
                    <a:pt x="72" y="73"/>
                    <a:pt x="67" y="81"/>
                  </a:cubicBezTo>
                  <a:cubicBezTo>
                    <a:pt x="62" y="87"/>
                    <a:pt x="55" y="92"/>
                    <a:pt x="45" y="94"/>
                  </a:cubicBezTo>
                  <a:cubicBezTo>
                    <a:pt x="42" y="94"/>
                    <a:pt x="39" y="94"/>
                    <a:pt x="37" y="94"/>
                  </a:cubicBezTo>
                  <a:close/>
                  <a:moveTo>
                    <a:pt x="29" y="8"/>
                  </a:moveTo>
                  <a:cubicBezTo>
                    <a:pt x="23" y="17"/>
                    <a:pt x="8" y="44"/>
                    <a:pt x="12" y="62"/>
                  </a:cubicBezTo>
                  <a:cubicBezTo>
                    <a:pt x="15" y="79"/>
                    <a:pt x="24" y="87"/>
                    <a:pt x="37" y="87"/>
                  </a:cubicBezTo>
                  <a:cubicBezTo>
                    <a:pt x="39" y="87"/>
                    <a:pt x="41" y="87"/>
                    <a:pt x="44" y="87"/>
                  </a:cubicBezTo>
                  <a:cubicBezTo>
                    <a:pt x="52" y="85"/>
                    <a:pt x="57" y="82"/>
                    <a:pt x="61" y="77"/>
                  </a:cubicBezTo>
                  <a:cubicBezTo>
                    <a:pt x="65" y="71"/>
                    <a:pt x="66" y="62"/>
                    <a:pt x="64" y="52"/>
                  </a:cubicBezTo>
                  <a:cubicBezTo>
                    <a:pt x="61" y="34"/>
                    <a:pt x="37" y="15"/>
                    <a:pt x="29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69">
              <a:extLst>
                <a:ext uri="{FF2B5EF4-FFF2-40B4-BE49-F238E27FC236}">
                  <a16:creationId xmlns:a16="http://schemas.microsoft.com/office/drawing/2014/main" xmlns="" id="{3860D045-DDEA-415E-9AF2-E0E7F4AB4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2798" y="4345983"/>
              <a:ext cx="393679" cy="326465"/>
            </a:xfrm>
            <a:custGeom>
              <a:avLst/>
              <a:gdLst>
                <a:gd name="T0" fmla="*/ 59 w 93"/>
                <a:gd name="T1" fmla="*/ 65 h 77"/>
                <a:gd name="T2" fmla="*/ 14 w 93"/>
                <a:gd name="T3" fmla="*/ 65 h 77"/>
                <a:gd name="T4" fmla="*/ 22 w 93"/>
                <a:gd name="T5" fmla="*/ 14 h 77"/>
                <a:gd name="T6" fmla="*/ 93 w 93"/>
                <a:gd name="T7" fmla="*/ 13 h 77"/>
                <a:gd name="T8" fmla="*/ 59 w 93"/>
                <a:gd name="T9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7">
                  <a:moveTo>
                    <a:pt x="59" y="65"/>
                  </a:moveTo>
                  <a:cubicBezTo>
                    <a:pt x="45" y="77"/>
                    <a:pt x="27" y="77"/>
                    <a:pt x="14" y="65"/>
                  </a:cubicBezTo>
                  <a:cubicBezTo>
                    <a:pt x="0" y="54"/>
                    <a:pt x="0" y="28"/>
                    <a:pt x="22" y="14"/>
                  </a:cubicBezTo>
                  <a:cubicBezTo>
                    <a:pt x="44" y="0"/>
                    <a:pt x="70" y="15"/>
                    <a:pt x="93" y="13"/>
                  </a:cubicBezTo>
                  <a:cubicBezTo>
                    <a:pt x="80" y="26"/>
                    <a:pt x="76" y="52"/>
                    <a:pt x="59" y="65"/>
                  </a:cubicBezTo>
                  <a:close/>
                </a:path>
              </a:pathLst>
            </a:custGeom>
            <a:solidFill>
              <a:srgbClr val="4FA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70">
              <a:extLst>
                <a:ext uri="{FF2B5EF4-FFF2-40B4-BE49-F238E27FC236}">
                  <a16:creationId xmlns:a16="http://schemas.microsoft.com/office/drawing/2014/main" xmlns="" id="{0FC04F52-55CF-47CF-AE53-20CDC04118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2798" y="4367587"/>
              <a:ext cx="410483" cy="309663"/>
            </a:xfrm>
            <a:custGeom>
              <a:avLst/>
              <a:gdLst>
                <a:gd name="T0" fmla="*/ 36 w 97"/>
                <a:gd name="T1" fmla="*/ 73 h 73"/>
                <a:gd name="T2" fmla="*/ 11 w 97"/>
                <a:gd name="T3" fmla="*/ 63 h 73"/>
                <a:gd name="T4" fmla="*/ 1 w 97"/>
                <a:gd name="T5" fmla="*/ 37 h 73"/>
                <a:gd name="T6" fmla="*/ 20 w 97"/>
                <a:gd name="T7" fmla="*/ 6 h 73"/>
                <a:gd name="T8" fmla="*/ 44 w 97"/>
                <a:gd name="T9" fmla="*/ 0 h 73"/>
                <a:gd name="T10" fmla="*/ 66 w 97"/>
                <a:gd name="T11" fmla="*/ 2 h 73"/>
                <a:gd name="T12" fmla="*/ 93 w 97"/>
                <a:gd name="T13" fmla="*/ 4 h 73"/>
                <a:gd name="T14" fmla="*/ 96 w 97"/>
                <a:gd name="T15" fmla="*/ 6 h 73"/>
                <a:gd name="T16" fmla="*/ 96 w 97"/>
                <a:gd name="T17" fmla="*/ 10 h 73"/>
                <a:gd name="T18" fmla="*/ 82 w 97"/>
                <a:gd name="T19" fmla="*/ 33 h 73"/>
                <a:gd name="T20" fmla="*/ 62 w 97"/>
                <a:gd name="T21" fmla="*/ 63 h 73"/>
                <a:gd name="T22" fmla="*/ 36 w 97"/>
                <a:gd name="T23" fmla="*/ 73 h 73"/>
                <a:gd name="T24" fmla="*/ 44 w 97"/>
                <a:gd name="T25" fmla="*/ 7 h 73"/>
                <a:gd name="T26" fmla="*/ 24 w 97"/>
                <a:gd name="T27" fmla="*/ 12 h 73"/>
                <a:gd name="T28" fmla="*/ 8 w 97"/>
                <a:gd name="T29" fmla="*/ 37 h 73"/>
                <a:gd name="T30" fmla="*/ 16 w 97"/>
                <a:gd name="T31" fmla="*/ 58 h 73"/>
                <a:gd name="T32" fmla="*/ 57 w 97"/>
                <a:gd name="T33" fmla="*/ 58 h 73"/>
                <a:gd name="T34" fmla="*/ 75 w 97"/>
                <a:gd name="T35" fmla="*/ 30 h 73"/>
                <a:gd name="T36" fmla="*/ 85 w 97"/>
                <a:gd name="T37" fmla="*/ 12 h 73"/>
                <a:gd name="T38" fmla="*/ 65 w 97"/>
                <a:gd name="T39" fmla="*/ 9 h 73"/>
                <a:gd name="T40" fmla="*/ 44 w 97"/>
                <a:gd name="T41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73">
                  <a:moveTo>
                    <a:pt x="36" y="73"/>
                  </a:moveTo>
                  <a:cubicBezTo>
                    <a:pt x="27" y="73"/>
                    <a:pt x="19" y="70"/>
                    <a:pt x="11" y="63"/>
                  </a:cubicBezTo>
                  <a:cubicBezTo>
                    <a:pt x="4" y="57"/>
                    <a:pt x="0" y="47"/>
                    <a:pt x="1" y="37"/>
                  </a:cubicBezTo>
                  <a:cubicBezTo>
                    <a:pt x="2" y="24"/>
                    <a:pt x="9" y="13"/>
                    <a:pt x="20" y="6"/>
                  </a:cubicBezTo>
                  <a:cubicBezTo>
                    <a:pt x="27" y="2"/>
                    <a:pt x="35" y="0"/>
                    <a:pt x="44" y="0"/>
                  </a:cubicBezTo>
                  <a:cubicBezTo>
                    <a:pt x="52" y="0"/>
                    <a:pt x="59" y="1"/>
                    <a:pt x="66" y="2"/>
                  </a:cubicBezTo>
                  <a:cubicBezTo>
                    <a:pt x="75" y="4"/>
                    <a:pt x="85" y="5"/>
                    <a:pt x="93" y="4"/>
                  </a:cubicBezTo>
                  <a:cubicBezTo>
                    <a:pt x="94" y="4"/>
                    <a:pt x="96" y="5"/>
                    <a:pt x="96" y="6"/>
                  </a:cubicBezTo>
                  <a:cubicBezTo>
                    <a:pt x="97" y="8"/>
                    <a:pt x="97" y="9"/>
                    <a:pt x="96" y="10"/>
                  </a:cubicBezTo>
                  <a:cubicBezTo>
                    <a:pt x="90" y="16"/>
                    <a:pt x="86" y="24"/>
                    <a:pt x="82" y="33"/>
                  </a:cubicBezTo>
                  <a:cubicBezTo>
                    <a:pt x="76" y="44"/>
                    <a:pt x="71" y="55"/>
                    <a:pt x="62" y="63"/>
                  </a:cubicBezTo>
                  <a:cubicBezTo>
                    <a:pt x="54" y="69"/>
                    <a:pt x="45" y="73"/>
                    <a:pt x="36" y="73"/>
                  </a:cubicBezTo>
                  <a:close/>
                  <a:moveTo>
                    <a:pt x="44" y="7"/>
                  </a:moveTo>
                  <a:cubicBezTo>
                    <a:pt x="36" y="7"/>
                    <a:pt x="30" y="9"/>
                    <a:pt x="24" y="12"/>
                  </a:cubicBezTo>
                  <a:cubicBezTo>
                    <a:pt x="14" y="18"/>
                    <a:pt x="9" y="27"/>
                    <a:pt x="8" y="37"/>
                  </a:cubicBezTo>
                  <a:cubicBezTo>
                    <a:pt x="7" y="45"/>
                    <a:pt x="10" y="53"/>
                    <a:pt x="16" y="58"/>
                  </a:cubicBezTo>
                  <a:cubicBezTo>
                    <a:pt x="28" y="68"/>
                    <a:pt x="45" y="68"/>
                    <a:pt x="57" y="58"/>
                  </a:cubicBezTo>
                  <a:cubicBezTo>
                    <a:pt x="65" y="51"/>
                    <a:pt x="70" y="40"/>
                    <a:pt x="75" y="30"/>
                  </a:cubicBezTo>
                  <a:cubicBezTo>
                    <a:pt x="78" y="23"/>
                    <a:pt x="81" y="17"/>
                    <a:pt x="85" y="12"/>
                  </a:cubicBezTo>
                  <a:cubicBezTo>
                    <a:pt x="78" y="11"/>
                    <a:pt x="72" y="10"/>
                    <a:pt x="65" y="9"/>
                  </a:cubicBezTo>
                  <a:cubicBezTo>
                    <a:pt x="58" y="8"/>
                    <a:pt x="51" y="7"/>
                    <a:pt x="4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71">
              <a:extLst>
                <a:ext uri="{FF2B5EF4-FFF2-40B4-BE49-F238E27FC236}">
                  <a16:creationId xmlns:a16="http://schemas.microsoft.com/office/drawing/2014/main" xmlns="" id="{8EBA33D4-62A2-455C-9161-FACE5B6C6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3100" y="4526019"/>
              <a:ext cx="386478" cy="343269"/>
            </a:xfrm>
            <a:custGeom>
              <a:avLst/>
              <a:gdLst>
                <a:gd name="T0" fmla="*/ 22 w 91"/>
                <a:gd name="T1" fmla="*/ 62 h 81"/>
                <a:gd name="T2" fmla="*/ 68 w 91"/>
                <a:gd name="T3" fmla="*/ 73 h 81"/>
                <a:gd name="T4" fmla="*/ 72 w 91"/>
                <a:gd name="T5" fmla="*/ 19 h 81"/>
                <a:gd name="T6" fmla="*/ 0 w 91"/>
                <a:gd name="T7" fmla="*/ 4 h 81"/>
                <a:gd name="T8" fmla="*/ 22 w 91"/>
                <a:gd name="T9" fmla="*/ 6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">
                  <a:moveTo>
                    <a:pt x="22" y="62"/>
                  </a:moveTo>
                  <a:cubicBezTo>
                    <a:pt x="34" y="78"/>
                    <a:pt x="52" y="81"/>
                    <a:pt x="68" y="73"/>
                  </a:cubicBezTo>
                  <a:cubicBezTo>
                    <a:pt x="85" y="65"/>
                    <a:pt x="91" y="38"/>
                    <a:pt x="72" y="19"/>
                  </a:cubicBezTo>
                  <a:cubicBezTo>
                    <a:pt x="53" y="0"/>
                    <a:pt x="17" y="2"/>
                    <a:pt x="0" y="4"/>
                  </a:cubicBezTo>
                  <a:cubicBezTo>
                    <a:pt x="18" y="26"/>
                    <a:pt x="9" y="44"/>
                    <a:pt x="22" y="62"/>
                  </a:cubicBezTo>
                  <a:close/>
                </a:path>
              </a:pathLst>
            </a:custGeom>
            <a:solidFill>
              <a:srgbClr val="4FA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72">
              <a:extLst>
                <a:ext uri="{FF2B5EF4-FFF2-40B4-BE49-F238E27FC236}">
                  <a16:creationId xmlns:a16="http://schemas.microsoft.com/office/drawing/2014/main" xmlns="" id="{C3CEECCD-EC5D-4E84-8C2F-A1C1A286A7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6296" y="4509216"/>
              <a:ext cx="396080" cy="360072"/>
            </a:xfrm>
            <a:custGeom>
              <a:avLst/>
              <a:gdLst>
                <a:gd name="T0" fmla="*/ 55 w 93"/>
                <a:gd name="T1" fmla="*/ 85 h 85"/>
                <a:gd name="T2" fmla="*/ 55 w 93"/>
                <a:gd name="T3" fmla="*/ 85 h 85"/>
                <a:gd name="T4" fmla="*/ 23 w 93"/>
                <a:gd name="T5" fmla="*/ 68 h 85"/>
                <a:gd name="T6" fmla="*/ 14 w 93"/>
                <a:gd name="T7" fmla="*/ 42 h 85"/>
                <a:gd name="T8" fmla="*/ 1 w 93"/>
                <a:gd name="T9" fmla="*/ 10 h 85"/>
                <a:gd name="T10" fmla="*/ 0 w 93"/>
                <a:gd name="T11" fmla="*/ 6 h 85"/>
                <a:gd name="T12" fmla="*/ 3 w 93"/>
                <a:gd name="T13" fmla="*/ 4 h 85"/>
                <a:gd name="T14" fmla="*/ 79 w 93"/>
                <a:gd name="T15" fmla="*/ 20 h 85"/>
                <a:gd name="T16" fmla="*/ 91 w 93"/>
                <a:gd name="T17" fmla="*/ 56 h 85"/>
                <a:gd name="T18" fmla="*/ 74 w 93"/>
                <a:gd name="T19" fmla="*/ 80 h 85"/>
                <a:gd name="T20" fmla="*/ 55 w 93"/>
                <a:gd name="T21" fmla="*/ 85 h 85"/>
                <a:gd name="T22" fmla="*/ 10 w 93"/>
                <a:gd name="T23" fmla="*/ 11 h 85"/>
                <a:gd name="T24" fmla="*/ 21 w 93"/>
                <a:gd name="T25" fmla="*/ 41 h 85"/>
                <a:gd name="T26" fmla="*/ 29 w 93"/>
                <a:gd name="T27" fmla="*/ 64 h 85"/>
                <a:gd name="T28" fmla="*/ 55 w 93"/>
                <a:gd name="T29" fmla="*/ 78 h 85"/>
                <a:gd name="T30" fmla="*/ 55 w 93"/>
                <a:gd name="T31" fmla="*/ 78 h 85"/>
                <a:gd name="T32" fmla="*/ 71 w 93"/>
                <a:gd name="T33" fmla="*/ 74 h 85"/>
                <a:gd name="T34" fmla="*/ 84 w 93"/>
                <a:gd name="T35" fmla="*/ 55 h 85"/>
                <a:gd name="T36" fmla="*/ 74 w 93"/>
                <a:gd name="T37" fmla="*/ 25 h 85"/>
                <a:gd name="T38" fmla="*/ 24 w 93"/>
                <a:gd name="T39" fmla="*/ 10 h 85"/>
                <a:gd name="T40" fmla="*/ 10 w 93"/>
                <a:gd name="T41" fmla="*/ 1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" h="85">
                  <a:moveTo>
                    <a:pt x="55" y="85"/>
                  </a:moveTo>
                  <a:cubicBezTo>
                    <a:pt x="55" y="85"/>
                    <a:pt x="55" y="85"/>
                    <a:pt x="55" y="85"/>
                  </a:cubicBezTo>
                  <a:cubicBezTo>
                    <a:pt x="42" y="85"/>
                    <a:pt x="31" y="79"/>
                    <a:pt x="23" y="68"/>
                  </a:cubicBezTo>
                  <a:cubicBezTo>
                    <a:pt x="16" y="59"/>
                    <a:pt x="15" y="50"/>
                    <a:pt x="14" y="42"/>
                  </a:cubicBezTo>
                  <a:cubicBezTo>
                    <a:pt x="12" y="32"/>
                    <a:pt x="10" y="21"/>
                    <a:pt x="1" y="10"/>
                  </a:cubicBezTo>
                  <a:cubicBezTo>
                    <a:pt x="0" y="9"/>
                    <a:pt x="0" y="7"/>
                    <a:pt x="0" y="6"/>
                  </a:cubicBezTo>
                  <a:cubicBezTo>
                    <a:pt x="1" y="5"/>
                    <a:pt x="2" y="4"/>
                    <a:pt x="3" y="4"/>
                  </a:cubicBezTo>
                  <a:cubicBezTo>
                    <a:pt x="39" y="0"/>
                    <a:pt x="64" y="6"/>
                    <a:pt x="79" y="20"/>
                  </a:cubicBezTo>
                  <a:cubicBezTo>
                    <a:pt x="89" y="30"/>
                    <a:pt x="93" y="43"/>
                    <a:pt x="91" y="56"/>
                  </a:cubicBezTo>
                  <a:cubicBezTo>
                    <a:pt x="89" y="67"/>
                    <a:pt x="83" y="76"/>
                    <a:pt x="74" y="80"/>
                  </a:cubicBezTo>
                  <a:cubicBezTo>
                    <a:pt x="68" y="83"/>
                    <a:pt x="61" y="85"/>
                    <a:pt x="55" y="85"/>
                  </a:cubicBezTo>
                  <a:close/>
                  <a:moveTo>
                    <a:pt x="10" y="11"/>
                  </a:moveTo>
                  <a:cubicBezTo>
                    <a:pt x="18" y="21"/>
                    <a:pt x="19" y="32"/>
                    <a:pt x="21" y="41"/>
                  </a:cubicBezTo>
                  <a:cubicBezTo>
                    <a:pt x="22" y="49"/>
                    <a:pt x="23" y="56"/>
                    <a:pt x="29" y="64"/>
                  </a:cubicBezTo>
                  <a:cubicBezTo>
                    <a:pt x="35" y="73"/>
                    <a:pt x="45" y="78"/>
                    <a:pt x="55" y="78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60" y="78"/>
                    <a:pt x="66" y="76"/>
                    <a:pt x="71" y="74"/>
                  </a:cubicBezTo>
                  <a:cubicBezTo>
                    <a:pt x="78" y="70"/>
                    <a:pt x="83" y="63"/>
                    <a:pt x="84" y="55"/>
                  </a:cubicBezTo>
                  <a:cubicBezTo>
                    <a:pt x="86" y="44"/>
                    <a:pt x="82" y="34"/>
                    <a:pt x="74" y="25"/>
                  </a:cubicBezTo>
                  <a:cubicBezTo>
                    <a:pt x="64" y="15"/>
                    <a:pt x="47" y="10"/>
                    <a:pt x="24" y="10"/>
                  </a:cubicBezTo>
                  <a:cubicBezTo>
                    <a:pt x="19" y="10"/>
                    <a:pt x="15" y="10"/>
                    <a:pt x="10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73">
              <a:extLst>
                <a:ext uri="{FF2B5EF4-FFF2-40B4-BE49-F238E27FC236}">
                  <a16:creationId xmlns:a16="http://schemas.microsoft.com/office/drawing/2014/main" xmlns="" id="{EC9F5A55-DE57-4922-ACDB-04D200C66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565" y="4168348"/>
              <a:ext cx="136828" cy="984197"/>
            </a:xfrm>
            <a:custGeom>
              <a:avLst/>
              <a:gdLst>
                <a:gd name="T0" fmla="*/ 24 w 32"/>
                <a:gd name="T1" fmla="*/ 232 h 232"/>
                <a:gd name="T2" fmla="*/ 21 w 32"/>
                <a:gd name="T3" fmla="*/ 229 h 232"/>
                <a:gd name="T4" fmla="*/ 16 w 32"/>
                <a:gd name="T5" fmla="*/ 146 h 232"/>
                <a:gd name="T6" fmla="*/ 8 w 32"/>
                <a:gd name="T7" fmla="*/ 37 h 232"/>
                <a:gd name="T8" fmla="*/ 0 w 32"/>
                <a:gd name="T9" fmla="*/ 5 h 232"/>
                <a:gd name="T10" fmla="*/ 3 w 32"/>
                <a:gd name="T11" fmla="*/ 1 h 232"/>
                <a:gd name="T12" fmla="*/ 7 w 32"/>
                <a:gd name="T13" fmla="*/ 4 h 232"/>
                <a:gd name="T14" fmla="*/ 15 w 32"/>
                <a:gd name="T15" fmla="*/ 35 h 232"/>
                <a:gd name="T16" fmla="*/ 23 w 32"/>
                <a:gd name="T17" fmla="*/ 147 h 232"/>
                <a:gd name="T18" fmla="*/ 28 w 32"/>
                <a:gd name="T19" fmla="*/ 227 h 232"/>
                <a:gd name="T20" fmla="*/ 25 w 32"/>
                <a:gd name="T21" fmla="*/ 232 h 232"/>
                <a:gd name="T22" fmla="*/ 24 w 32"/>
                <a:gd name="T2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232">
                  <a:moveTo>
                    <a:pt x="24" y="232"/>
                  </a:moveTo>
                  <a:cubicBezTo>
                    <a:pt x="23" y="232"/>
                    <a:pt x="21" y="231"/>
                    <a:pt x="21" y="229"/>
                  </a:cubicBezTo>
                  <a:cubicBezTo>
                    <a:pt x="20" y="228"/>
                    <a:pt x="8" y="192"/>
                    <a:pt x="16" y="146"/>
                  </a:cubicBezTo>
                  <a:cubicBezTo>
                    <a:pt x="24" y="98"/>
                    <a:pt x="17" y="70"/>
                    <a:pt x="8" y="37"/>
                  </a:cubicBezTo>
                  <a:cubicBezTo>
                    <a:pt x="6" y="27"/>
                    <a:pt x="3" y="17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7" y="2"/>
                    <a:pt x="7" y="4"/>
                  </a:cubicBezTo>
                  <a:cubicBezTo>
                    <a:pt x="10" y="15"/>
                    <a:pt x="13" y="25"/>
                    <a:pt x="15" y="35"/>
                  </a:cubicBezTo>
                  <a:cubicBezTo>
                    <a:pt x="24" y="69"/>
                    <a:pt x="32" y="98"/>
                    <a:pt x="23" y="147"/>
                  </a:cubicBezTo>
                  <a:cubicBezTo>
                    <a:pt x="16" y="191"/>
                    <a:pt x="27" y="227"/>
                    <a:pt x="28" y="227"/>
                  </a:cubicBezTo>
                  <a:cubicBezTo>
                    <a:pt x="28" y="229"/>
                    <a:pt x="27" y="231"/>
                    <a:pt x="25" y="232"/>
                  </a:cubicBezTo>
                  <a:cubicBezTo>
                    <a:pt x="25" y="232"/>
                    <a:pt x="24" y="232"/>
                    <a:pt x="24" y="2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374">
              <a:extLst>
                <a:ext uri="{FF2B5EF4-FFF2-40B4-BE49-F238E27FC236}">
                  <a16:creationId xmlns:a16="http://schemas.microsoft.com/office/drawing/2014/main" xmlns="" id="{C1A99583-67CB-4A89-91E7-3DAA33794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1181" y="4504415"/>
              <a:ext cx="261653" cy="206441"/>
            </a:xfrm>
            <a:custGeom>
              <a:avLst/>
              <a:gdLst>
                <a:gd name="T0" fmla="*/ 4 w 62"/>
                <a:gd name="T1" fmla="*/ 49 h 49"/>
                <a:gd name="T2" fmla="*/ 3 w 62"/>
                <a:gd name="T3" fmla="*/ 48 h 49"/>
                <a:gd name="T4" fmla="*/ 0 w 62"/>
                <a:gd name="T5" fmla="*/ 44 h 49"/>
                <a:gd name="T6" fmla="*/ 52 w 62"/>
                <a:gd name="T7" fmla="*/ 3 h 49"/>
                <a:gd name="T8" fmla="*/ 57 w 62"/>
                <a:gd name="T9" fmla="*/ 1 h 49"/>
                <a:gd name="T10" fmla="*/ 62 w 62"/>
                <a:gd name="T11" fmla="*/ 3 h 49"/>
                <a:gd name="T12" fmla="*/ 60 w 62"/>
                <a:gd name="T13" fmla="*/ 8 h 49"/>
                <a:gd name="T14" fmla="*/ 55 w 62"/>
                <a:gd name="T15" fmla="*/ 10 h 49"/>
                <a:gd name="T16" fmla="*/ 7 w 62"/>
                <a:gd name="T17" fmla="*/ 45 h 49"/>
                <a:gd name="T18" fmla="*/ 4 w 62"/>
                <a:gd name="T1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49">
                  <a:moveTo>
                    <a:pt x="4" y="49"/>
                  </a:moveTo>
                  <a:cubicBezTo>
                    <a:pt x="3" y="49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3" y="22"/>
                    <a:pt x="36" y="9"/>
                    <a:pt x="52" y="3"/>
                  </a:cubicBezTo>
                  <a:cubicBezTo>
                    <a:pt x="54" y="2"/>
                    <a:pt x="56" y="1"/>
                    <a:pt x="57" y="1"/>
                  </a:cubicBezTo>
                  <a:cubicBezTo>
                    <a:pt x="59" y="0"/>
                    <a:pt x="61" y="1"/>
                    <a:pt x="62" y="3"/>
                  </a:cubicBezTo>
                  <a:cubicBezTo>
                    <a:pt x="62" y="5"/>
                    <a:pt x="62" y="7"/>
                    <a:pt x="60" y="8"/>
                  </a:cubicBezTo>
                  <a:cubicBezTo>
                    <a:pt x="59" y="8"/>
                    <a:pt x="57" y="9"/>
                    <a:pt x="55" y="10"/>
                  </a:cubicBezTo>
                  <a:cubicBezTo>
                    <a:pt x="41" y="15"/>
                    <a:pt x="9" y="28"/>
                    <a:pt x="7" y="45"/>
                  </a:cubicBezTo>
                  <a:cubicBezTo>
                    <a:pt x="7" y="47"/>
                    <a:pt x="5" y="49"/>
                    <a:pt x="4" y="4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75">
              <a:extLst>
                <a:ext uri="{FF2B5EF4-FFF2-40B4-BE49-F238E27FC236}">
                  <a16:creationId xmlns:a16="http://schemas.microsoft.com/office/drawing/2014/main" xmlns="" id="{4E26D27A-6EB3-40EF-9F25-BEED51442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38" y="4703654"/>
              <a:ext cx="225645" cy="242449"/>
            </a:xfrm>
            <a:custGeom>
              <a:avLst/>
              <a:gdLst>
                <a:gd name="T0" fmla="*/ 49 w 53"/>
                <a:gd name="T1" fmla="*/ 57 h 57"/>
                <a:gd name="T2" fmla="*/ 46 w 53"/>
                <a:gd name="T3" fmla="*/ 54 h 57"/>
                <a:gd name="T4" fmla="*/ 2 w 53"/>
                <a:gd name="T5" fmla="*/ 7 h 57"/>
                <a:gd name="T6" fmla="*/ 1 w 53"/>
                <a:gd name="T7" fmla="*/ 2 h 57"/>
                <a:gd name="T8" fmla="*/ 6 w 53"/>
                <a:gd name="T9" fmla="*/ 1 h 57"/>
                <a:gd name="T10" fmla="*/ 53 w 53"/>
                <a:gd name="T11" fmla="*/ 53 h 57"/>
                <a:gd name="T12" fmla="*/ 50 w 53"/>
                <a:gd name="T13" fmla="*/ 57 h 57"/>
                <a:gd name="T14" fmla="*/ 49 w 53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7">
                  <a:moveTo>
                    <a:pt x="49" y="57"/>
                  </a:moveTo>
                  <a:cubicBezTo>
                    <a:pt x="47" y="57"/>
                    <a:pt x="46" y="56"/>
                    <a:pt x="46" y="54"/>
                  </a:cubicBezTo>
                  <a:cubicBezTo>
                    <a:pt x="43" y="33"/>
                    <a:pt x="16" y="15"/>
                    <a:pt x="2" y="7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2" y="1"/>
                    <a:pt x="5" y="0"/>
                    <a:pt x="6" y="1"/>
                  </a:cubicBezTo>
                  <a:cubicBezTo>
                    <a:pt x="20" y="10"/>
                    <a:pt x="50" y="28"/>
                    <a:pt x="53" y="53"/>
                  </a:cubicBezTo>
                  <a:cubicBezTo>
                    <a:pt x="53" y="55"/>
                    <a:pt x="52" y="57"/>
                    <a:pt x="50" y="57"/>
                  </a:cubicBezTo>
                  <a:cubicBezTo>
                    <a:pt x="49" y="57"/>
                    <a:pt x="49" y="57"/>
                    <a:pt x="49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76">
              <a:extLst>
                <a:ext uri="{FF2B5EF4-FFF2-40B4-BE49-F238E27FC236}">
                  <a16:creationId xmlns:a16="http://schemas.microsoft.com/office/drawing/2014/main" xmlns="" id="{17B7FF07-2869-46AD-A036-D69A4D595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1121" y="5135740"/>
              <a:ext cx="609722" cy="105621"/>
            </a:xfrm>
            <a:custGeom>
              <a:avLst/>
              <a:gdLst>
                <a:gd name="T0" fmla="*/ 134 w 144"/>
                <a:gd name="T1" fmla="*/ 25 h 25"/>
                <a:gd name="T2" fmla="*/ 10 w 144"/>
                <a:gd name="T3" fmla="*/ 25 h 25"/>
                <a:gd name="T4" fmla="*/ 0 w 144"/>
                <a:gd name="T5" fmla="*/ 15 h 25"/>
                <a:gd name="T6" fmla="*/ 0 w 144"/>
                <a:gd name="T7" fmla="*/ 0 h 25"/>
                <a:gd name="T8" fmla="*/ 144 w 144"/>
                <a:gd name="T9" fmla="*/ 0 h 25"/>
                <a:gd name="T10" fmla="*/ 144 w 144"/>
                <a:gd name="T11" fmla="*/ 15 h 25"/>
                <a:gd name="T12" fmla="*/ 134 w 144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5">
                  <a:moveTo>
                    <a:pt x="134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5" y="25"/>
                    <a:pt x="0" y="21"/>
                    <a:pt x="0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4" y="21"/>
                    <a:pt x="140" y="25"/>
                    <a:pt x="134" y="25"/>
                  </a:cubicBezTo>
                  <a:close/>
                </a:path>
              </a:pathLst>
            </a:custGeom>
            <a:solidFill>
              <a:srgbClr val="A58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77">
              <a:extLst>
                <a:ext uri="{FF2B5EF4-FFF2-40B4-BE49-F238E27FC236}">
                  <a16:creationId xmlns:a16="http://schemas.microsoft.com/office/drawing/2014/main" xmlns="" id="{E27ADC3D-6516-4E86-A0F5-5957DA3416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6718" y="5123739"/>
              <a:ext cx="640929" cy="134427"/>
            </a:xfrm>
            <a:custGeom>
              <a:avLst/>
              <a:gdLst>
                <a:gd name="T0" fmla="*/ 137 w 151"/>
                <a:gd name="T1" fmla="*/ 32 h 32"/>
                <a:gd name="T2" fmla="*/ 13 w 151"/>
                <a:gd name="T3" fmla="*/ 32 h 32"/>
                <a:gd name="T4" fmla="*/ 0 w 151"/>
                <a:gd name="T5" fmla="*/ 18 h 32"/>
                <a:gd name="T6" fmla="*/ 0 w 151"/>
                <a:gd name="T7" fmla="*/ 3 h 32"/>
                <a:gd name="T8" fmla="*/ 3 w 151"/>
                <a:gd name="T9" fmla="*/ 0 h 32"/>
                <a:gd name="T10" fmla="*/ 147 w 151"/>
                <a:gd name="T11" fmla="*/ 0 h 32"/>
                <a:gd name="T12" fmla="*/ 151 w 151"/>
                <a:gd name="T13" fmla="*/ 3 h 32"/>
                <a:gd name="T14" fmla="*/ 151 w 151"/>
                <a:gd name="T15" fmla="*/ 18 h 32"/>
                <a:gd name="T16" fmla="*/ 137 w 151"/>
                <a:gd name="T17" fmla="*/ 32 h 32"/>
                <a:gd name="T18" fmla="*/ 7 w 151"/>
                <a:gd name="T19" fmla="*/ 7 h 32"/>
                <a:gd name="T20" fmla="*/ 7 w 151"/>
                <a:gd name="T21" fmla="*/ 18 h 32"/>
                <a:gd name="T22" fmla="*/ 13 w 151"/>
                <a:gd name="T23" fmla="*/ 24 h 32"/>
                <a:gd name="T24" fmla="*/ 137 w 151"/>
                <a:gd name="T25" fmla="*/ 24 h 32"/>
                <a:gd name="T26" fmla="*/ 143 w 151"/>
                <a:gd name="T27" fmla="*/ 18 h 32"/>
                <a:gd name="T28" fmla="*/ 143 w 151"/>
                <a:gd name="T29" fmla="*/ 7 h 32"/>
                <a:gd name="T30" fmla="*/ 7 w 151"/>
                <a:gd name="T31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" h="32">
                  <a:moveTo>
                    <a:pt x="137" y="32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6" y="32"/>
                    <a:pt x="0" y="26"/>
                    <a:pt x="0" y="1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9" y="0"/>
                    <a:pt x="151" y="1"/>
                    <a:pt x="151" y="3"/>
                  </a:cubicBezTo>
                  <a:cubicBezTo>
                    <a:pt x="151" y="18"/>
                    <a:pt x="151" y="18"/>
                    <a:pt x="151" y="18"/>
                  </a:cubicBezTo>
                  <a:cubicBezTo>
                    <a:pt x="151" y="26"/>
                    <a:pt x="145" y="32"/>
                    <a:pt x="137" y="32"/>
                  </a:cubicBezTo>
                  <a:close/>
                  <a:moveTo>
                    <a:pt x="7" y="7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7" y="22"/>
                    <a:pt x="10" y="24"/>
                    <a:pt x="13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41" y="24"/>
                    <a:pt x="143" y="22"/>
                    <a:pt x="143" y="18"/>
                  </a:cubicBezTo>
                  <a:cubicBezTo>
                    <a:pt x="143" y="7"/>
                    <a:pt x="143" y="7"/>
                    <a:pt x="143" y="7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0" name="组合 169">
            <a:extLst>
              <a:ext uri="{FF2B5EF4-FFF2-40B4-BE49-F238E27FC236}">
                <a16:creationId xmlns:a16="http://schemas.microsoft.com/office/drawing/2014/main" xmlns="" id="{8DED21CB-470F-4885-8097-2B4AFECA88AA}"/>
              </a:ext>
            </a:extLst>
          </p:cNvPr>
          <p:cNvGrpSpPr/>
          <p:nvPr/>
        </p:nvGrpSpPr>
        <p:grpSpPr>
          <a:xfrm>
            <a:off x="9536684" y="5130758"/>
            <a:ext cx="1505101" cy="720145"/>
            <a:chOff x="5525886" y="2281570"/>
            <a:chExt cx="1505101" cy="720145"/>
          </a:xfrm>
        </p:grpSpPr>
        <p:sp>
          <p:nvSpPr>
            <p:cNvPr id="171" name="Freeform 242">
              <a:extLst>
                <a:ext uri="{FF2B5EF4-FFF2-40B4-BE49-F238E27FC236}">
                  <a16:creationId xmlns:a16="http://schemas.microsoft.com/office/drawing/2014/main" xmlns="" id="{EABB257F-FF9F-4014-9C8D-4A2A610F1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690" y="2303175"/>
              <a:ext cx="1425885" cy="631326"/>
            </a:xfrm>
            <a:custGeom>
              <a:avLst/>
              <a:gdLst>
                <a:gd name="T0" fmla="*/ 14 w 336"/>
                <a:gd name="T1" fmla="*/ 93 h 149"/>
                <a:gd name="T2" fmla="*/ 4 w 336"/>
                <a:gd name="T3" fmla="*/ 125 h 149"/>
                <a:gd name="T4" fmla="*/ 30 w 336"/>
                <a:gd name="T5" fmla="*/ 146 h 149"/>
                <a:gd name="T6" fmla="*/ 336 w 336"/>
                <a:gd name="T7" fmla="*/ 52 h 149"/>
                <a:gd name="T8" fmla="*/ 320 w 336"/>
                <a:gd name="T9" fmla="*/ 0 h 149"/>
                <a:gd name="T10" fmla="*/ 14 w 336"/>
                <a:gd name="T11" fmla="*/ 9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" h="149">
                  <a:moveTo>
                    <a:pt x="14" y="93"/>
                  </a:moveTo>
                  <a:cubicBezTo>
                    <a:pt x="4" y="96"/>
                    <a:pt x="0" y="110"/>
                    <a:pt x="4" y="125"/>
                  </a:cubicBezTo>
                  <a:cubicBezTo>
                    <a:pt x="9" y="139"/>
                    <a:pt x="20" y="149"/>
                    <a:pt x="30" y="146"/>
                  </a:cubicBezTo>
                  <a:cubicBezTo>
                    <a:pt x="336" y="52"/>
                    <a:pt x="336" y="52"/>
                    <a:pt x="336" y="52"/>
                  </a:cubicBezTo>
                  <a:cubicBezTo>
                    <a:pt x="320" y="0"/>
                    <a:pt x="320" y="0"/>
                    <a:pt x="320" y="0"/>
                  </a:cubicBezTo>
                  <a:lnTo>
                    <a:pt x="14" y="93"/>
                  </a:lnTo>
                  <a:close/>
                </a:path>
              </a:pathLst>
            </a:custGeom>
            <a:solidFill>
              <a:srgbClr val="ED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243">
              <a:extLst>
                <a:ext uri="{FF2B5EF4-FFF2-40B4-BE49-F238E27FC236}">
                  <a16:creationId xmlns:a16="http://schemas.microsoft.com/office/drawing/2014/main" xmlns="" id="{A44F38BF-6D2A-4B21-BD05-2393234207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25886" y="2286371"/>
              <a:ext cx="1454691" cy="652930"/>
            </a:xfrm>
            <a:custGeom>
              <a:avLst/>
              <a:gdLst>
                <a:gd name="T0" fmla="*/ 30 w 343"/>
                <a:gd name="T1" fmla="*/ 154 h 154"/>
                <a:gd name="T2" fmla="*/ 5 w 343"/>
                <a:gd name="T3" fmla="*/ 130 h 154"/>
                <a:gd name="T4" fmla="*/ 17 w 343"/>
                <a:gd name="T5" fmla="*/ 94 h 154"/>
                <a:gd name="T6" fmla="*/ 323 w 343"/>
                <a:gd name="T7" fmla="*/ 0 h 154"/>
                <a:gd name="T8" fmla="*/ 327 w 343"/>
                <a:gd name="T9" fmla="*/ 3 h 154"/>
                <a:gd name="T10" fmla="*/ 343 w 343"/>
                <a:gd name="T11" fmla="*/ 55 h 154"/>
                <a:gd name="T12" fmla="*/ 343 w 343"/>
                <a:gd name="T13" fmla="*/ 58 h 154"/>
                <a:gd name="T14" fmla="*/ 341 w 343"/>
                <a:gd name="T15" fmla="*/ 59 h 154"/>
                <a:gd name="T16" fmla="*/ 35 w 343"/>
                <a:gd name="T17" fmla="*/ 153 h 154"/>
                <a:gd name="T18" fmla="*/ 30 w 343"/>
                <a:gd name="T19" fmla="*/ 154 h 154"/>
                <a:gd name="T20" fmla="*/ 321 w 343"/>
                <a:gd name="T21" fmla="*/ 8 h 154"/>
                <a:gd name="T22" fmla="*/ 19 w 343"/>
                <a:gd name="T23" fmla="*/ 101 h 154"/>
                <a:gd name="T24" fmla="*/ 12 w 343"/>
                <a:gd name="T25" fmla="*/ 128 h 154"/>
                <a:gd name="T26" fmla="*/ 33 w 343"/>
                <a:gd name="T27" fmla="*/ 146 h 154"/>
                <a:gd name="T28" fmla="*/ 335 w 343"/>
                <a:gd name="T29" fmla="*/ 54 h 154"/>
                <a:gd name="T30" fmla="*/ 321 w 343"/>
                <a:gd name="T31" fmla="*/ 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3" h="154">
                  <a:moveTo>
                    <a:pt x="30" y="154"/>
                  </a:moveTo>
                  <a:cubicBezTo>
                    <a:pt x="20" y="154"/>
                    <a:pt x="9" y="144"/>
                    <a:pt x="5" y="130"/>
                  </a:cubicBezTo>
                  <a:cubicBezTo>
                    <a:pt x="0" y="113"/>
                    <a:pt x="5" y="97"/>
                    <a:pt x="17" y="94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24" y="0"/>
                    <a:pt x="326" y="1"/>
                    <a:pt x="327" y="3"/>
                  </a:cubicBezTo>
                  <a:cubicBezTo>
                    <a:pt x="343" y="55"/>
                    <a:pt x="343" y="55"/>
                    <a:pt x="343" y="55"/>
                  </a:cubicBezTo>
                  <a:cubicBezTo>
                    <a:pt x="343" y="56"/>
                    <a:pt x="343" y="57"/>
                    <a:pt x="343" y="58"/>
                  </a:cubicBezTo>
                  <a:cubicBezTo>
                    <a:pt x="342" y="58"/>
                    <a:pt x="342" y="59"/>
                    <a:pt x="341" y="59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33" y="153"/>
                    <a:pt x="32" y="154"/>
                    <a:pt x="30" y="154"/>
                  </a:cubicBezTo>
                  <a:close/>
                  <a:moveTo>
                    <a:pt x="321" y="8"/>
                  </a:moveTo>
                  <a:cubicBezTo>
                    <a:pt x="19" y="101"/>
                    <a:pt x="19" y="101"/>
                    <a:pt x="19" y="101"/>
                  </a:cubicBezTo>
                  <a:cubicBezTo>
                    <a:pt x="11" y="103"/>
                    <a:pt x="8" y="115"/>
                    <a:pt x="12" y="128"/>
                  </a:cubicBezTo>
                  <a:cubicBezTo>
                    <a:pt x="15" y="140"/>
                    <a:pt x="25" y="148"/>
                    <a:pt x="33" y="146"/>
                  </a:cubicBezTo>
                  <a:cubicBezTo>
                    <a:pt x="335" y="54"/>
                    <a:pt x="335" y="54"/>
                    <a:pt x="335" y="54"/>
                  </a:cubicBezTo>
                  <a:lnTo>
                    <a:pt x="321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244">
              <a:extLst>
                <a:ext uri="{FF2B5EF4-FFF2-40B4-BE49-F238E27FC236}">
                  <a16:creationId xmlns:a16="http://schemas.microsoft.com/office/drawing/2014/main" xmlns="" id="{0507E04A-1A75-409D-8220-A0FEE2D12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407" y="2492813"/>
              <a:ext cx="208842" cy="259252"/>
            </a:xfrm>
            <a:custGeom>
              <a:avLst/>
              <a:gdLst>
                <a:gd name="T0" fmla="*/ 24 w 49"/>
                <a:gd name="T1" fmla="*/ 32 h 61"/>
                <a:gd name="T2" fmla="*/ 33 w 49"/>
                <a:gd name="T3" fmla="*/ 0 h 61"/>
                <a:gd name="T4" fmla="*/ 14 w 49"/>
                <a:gd name="T5" fmla="*/ 6 h 61"/>
                <a:gd name="T6" fmla="*/ 5 w 49"/>
                <a:gd name="T7" fmla="*/ 37 h 61"/>
                <a:gd name="T8" fmla="*/ 30 w 49"/>
                <a:gd name="T9" fmla="*/ 58 h 61"/>
                <a:gd name="T10" fmla="*/ 49 w 49"/>
                <a:gd name="T11" fmla="*/ 52 h 61"/>
                <a:gd name="T12" fmla="*/ 24 w 49"/>
                <a:gd name="T13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61">
                  <a:moveTo>
                    <a:pt x="24" y="32"/>
                  </a:moveTo>
                  <a:cubicBezTo>
                    <a:pt x="19" y="17"/>
                    <a:pt x="23" y="3"/>
                    <a:pt x="33" y="0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5" y="9"/>
                    <a:pt x="0" y="23"/>
                    <a:pt x="5" y="37"/>
                  </a:cubicBezTo>
                  <a:cubicBezTo>
                    <a:pt x="9" y="52"/>
                    <a:pt x="21" y="61"/>
                    <a:pt x="30" y="58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39" y="55"/>
                    <a:pt x="28" y="46"/>
                    <a:pt x="24" y="32"/>
                  </a:cubicBezTo>
                  <a:close/>
                </a:path>
              </a:pathLst>
            </a:custGeom>
            <a:solidFill>
              <a:srgbClr val="C40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45">
              <a:extLst>
                <a:ext uri="{FF2B5EF4-FFF2-40B4-BE49-F238E27FC236}">
                  <a16:creationId xmlns:a16="http://schemas.microsoft.com/office/drawing/2014/main" xmlns="" id="{31C85F6A-7420-46CF-B939-D8E1D1F6D6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3606" y="2476009"/>
              <a:ext cx="230446" cy="280856"/>
            </a:xfrm>
            <a:custGeom>
              <a:avLst/>
              <a:gdLst>
                <a:gd name="T0" fmla="*/ 28 w 54"/>
                <a:gd name="T1" fmla="*/ 66 h 66"/>
                <a:gd name="T2" fmla="*/ 2 w 54"/>
                <a:gd name="T3" fmla="*/ 42 h 66"/>
                <a:gd name="T4" fmla="*/ 2 w 54"/>
                <a:gd name="T5" fmla="*/ 20 h 66"/>
                <a:gd name="T6" fmla="*/ 14 w 54"/>
                <a:gd name="T7" fmla="*/ 6 h 66"/>
                <a:gd name="T8" fmla="*/ 33 w 54"/>
                <a:gd name="T9" fmla="*/ 1 h 66"/>
                <a:gd name="T10" fmla="*/ 38 w 54"/>
                <a:gd name="T11" fmla="*/ 3 h 66"/>
                <a:gd name="T12" fmla="*/ 35 w 54"/>
                <a:gd name="T13" fmla="*/ 7 h 66"/>
                <a:gd name="T14" fmla="*/ 35 w 54"/>
                <a:gd name="T15" fmla="*/ 7 h 66"/>
                <a:gd name="T16" fmla="*/ 28 w 54"/>
                <a:gd name="T17" fmla="*/ 35 h 66"/>
                <a:gd name="T18" fmla="*/ 49 w 54"/>
                <a:gd name="T19" fmla="*/ 53 h 66"/>
                <a:gd name="T20" fmla="*/ 49 w 54"/>
                <a:gd name="T21" fmla="*/ 53 h 66"/>
                <a:gd name="T22" fmla="*/ 54 w 54"/>
                <a:gd name="T23" fmla="*/ 55 h 66"/>
                <a:gd name="T24" fmla="*/ 51 w 54"/>
                <a:gd name="T25" fmla="*/ 60 h 66"/>
                <a:gd name="T26" fmla="*/ 51 w 54"/>
                <a:gd name="T27" fmla="*/ 60 h 66"/>
                <a:gd name="T28" fmla="*/ 32 w 54"/>
                <a:gd name="T29" fmla="*/ 66 h 66"/>
                <a:gd name="T30" fmla="*/ 28 w 54"/>
                <a:gd name="T31" fmla="*/ 66 h 66"/>
                <a:gd name="T32" fmla="*/ 22 w 54"/>
                <a:gd name="T33" fmla="*/ 12 h 66"/>
                <a:gd name="T34" fmla="*/ 16 w 54"/>
                <a:gd name="T35" fmla="*/ 13 h 66"/>
                <a:gd name="T36" fmla="*/ 9 w 54"/>
                <a:gd name="T37" fmla="*/ 22 h 66"/>
                <a:gd name="T38" fmla="*/ 9 w 54"/>
                <a:gd name="T39" fmla="*/ 40 h 66"/>
                <a:gd name="T40" fmla="*/ 30 w 54"/>
                <a:gd name="T41" fmla="*/ 59 h 66"/>
                <a:gd name="T42" fmla="*/ 35 w 54"/>
                <a:gd name="T43" fmla="*/ 57 h 66"/>
                <a:gd name="T44" fmla="*/ 21 w 54"/>
                <a:gd name="T45" fmla="*/ 37 h 66"/>
                <a:gd name="T46" fmla="*/ 22 w 54"/>
                <a:gd name="T4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66">
                  <a:moveTo>
                    <a:pt x="28" y="66"/>
                  </a:moveTo>
                  <a:cubicBezTo>
                    <a:pt x="17" y="66"/>
                    <a:pt x="7" y="57"/>
                    <a:pt x="2" y="42"/>
                  </a:cubicBezTo>
                  <a:cubicBezTo>
                    <a:pt x="0" y="35"/>
                    <a:pt x="0" y="27"/>
                    <a:pt x="2" y="20"/>
                  </a:cubicBezTo>
                  <a:cubicBezTo>
                    <a:pt x="4" y="13"/>
                    <a:pt x="8" y="8"/>
                    <a:pt x="14" y="6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8" y="5"/>
                    <a:pt x="37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27" y="10"/>
                    <a:pt x="24" y="22"/>
                    <a:pt x="28" y="35"/>
                  </a:cubicBezTo>
                  <a:cubicBezTo>
                    <a:pt x="32" y="47"/>
                    <a:pt x="41" y="55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51" y="52"/>
                    <a:pt x="53" y="53"/>
                    <a:pt x="54" y="55"/>
                  </a:cubicBezTo>
                  <a:cubicBezTo>
                    <a:pt x="54" y="57"/>
                    <a:pt x="53" y="59"/>
                    <a:pt x="51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1" y="66"/>
                    <a:pt x="29" y="66"/>
                    <a:pt x="28" y="66"/>
                  </a:cubicBezTo>
                  <a:close/>
                  <a:moveTo>
                    <a:pt x="22" y="12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3" y="14"/>
                    <a:pt x="10" y="18"/>
                    <a:pt x="9" y="22"/>
                  </a:cubicBezTo>
                  <a:cubicBezTo>
                    <a:pt x="7" y="28"/>
                    <a:pt x="7" y="34"/>
                    <a:pt x="9" y="40"/>
                  </a:cubicBezTo>
                  <a:cubicBezTo>
                    <a:pt x="13" y="52"/>
                    <a:pt x="23" y="61"/>
                    <a:pt x="30" y="59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29" y="53"/>
                    <a:pt x="24" y="46"/>
                    <a:pt x="21" y="37"/>
                  </a:cubicBezTo>
                  <a:cubicBezTo>
                    <a:pt x="18" y="27"/>
                    <a:pt x="19" y="18"/>
                    <a:pt x="22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246">
              <a:extLst>
                <a:ext uri="{FF2B5EF4-FFF2-40B4-BE49-F238E27FC236}">
                  <a16:creationId xmlns:a16="http://schemas.microsoft.com/office/drawing/2014/main" xmlns="" id="{BBEEFCD6-CB0A-49DE-9B28-C69F0C8A3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349" y="2288772"/>
              <a:ext cx="184837" cy="247249"/>
            </a:xfrm>
            <a:custGeom>
              <a:avLst/>
              <a:gdLst>
                <a:gd name="T0" fmla="*/ 4 w 44"/>
                <a:gd name="T1" fmla="*/ 34 h 58"/>
                <a:gd name="T2" fmla="*/ 30 w 44"/>
                <a:gd name="T3" fmla="*/ 55 h 58"/>
                <a:gd name="T4" fmla="*/ 39 w 44"/>
                <a:gd name="T5" fmla="*/ 23 h 58"/>
                <a:gd name="T6" fmla="*/ 14 w 44"/>
                <a:gd name="T7" fmla="*/ 3 h 58"/>
                <a:gd name="T8" fmla="*/ 4 w 44"/>
                <a:gd name="T9" fmla="*/ 3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8">
                  <a:moveTo>
                    <a:pt x="4" y="34"/>
                  </a:moveTo>
                  <a:cubicBezTo>
                    <a:pt x="8" y="49"/>
                    <a:pt x="20" y="58"/>
                    <a:pt x="30" y="55"/>
                  </a:cubicBezTo>
                  <a:cubicBezTo>
                    <a:pt x="39" y="52"/>
                    <a:pt x="44" y="38"/>
                    <a:pt x="39" y="23"/>
                  </a:cubicBezTo>
                  <a:cubicBezTo>
                    <a:pt x="35" y="9"/>
                    <a:pt x="23" y="0"/>
                    <a:pt x="14" y="3"/>
                  </a:cubicBezTo>
                  <a:cubicBezTo>
                    <a:pt x="4" y="6"/>
                    <a:pt x="0" y="20"/>
                    <a:pt x="4" y="34"/>
                  </a:cubicBezTo>
                  <a:close/>
                </a:path>
              </a:pathLst>
            </a:custGeom>
            <a:solidFill>
              <a:srgbClr val="C3C5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47">
              <a:extLst>
                <a:ext uri="{FF2B5EF4-FFF2-40B4-BE49-F238E27FC236}">
                  <a16:creationId xmlns:a16="http://schemas.microsoft.com/office/drawing/2014/main" xmlns="" id="{29F44B1C-4087-4ACF-9534-1D299381E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9745" y="2281570"/>
              <a:ext cx="211242" cy="259252"/>
            </a:xfrm>
            <a:custGeom>
              <a:avLst/>
              <a:gdLst>
                <a:gd name="T0" fmla="*/ 31 w 50"/>
                <a:gd name="T1" fmla="*/ 61 h 61"/>
                <a:gd name="T2" fmla="*/ 31 w 50"/>
                <a:gd name="T3" fmla="*/ 61 h 61"/>
                <a:gd name="T4" fmla="*/ 6 w 50"/>
                <a:gd name="T5" fmla="*/ 37 h 61"/>
                <a:gd name="T6" fmla="*/ 18 w 50"/>
                <a:gd name="T7" fmla="*/ 1 h 61"/>
                <a:gd name="T8" fmla="*/ 22 w 50"/>
                <a:gd name="T9" fmla="*/ 0 h 61"/>
                <a:gd name="T10" fmla="*/ 48 w 50"/>
                <a:gd name="T11" fmla="*/ 24 h 61"/>
                <a:gd name="T12" fmla="*/ 48 w 50"/>
                <a:gd name="T13" fmla="*/ 47 h 61"/>
                <a:gd name="T14" fmla="*/ 36 w 50"/>
                <a:gd name="T15" fmla="*/ 60 h 61"/>
                <a:gd name="T16" fmla="*/ 31 w 50"/>
                <a:gd name="T17" fmla="*/ 61 h 61"/>
                <a:gd name="T18" fmla="*/ 22 w 50"/>
                <a:gd name="T19" fmla="*/ 8 h 61"/>
                <a:gd name="T20" fmla="*/ 20 w 50"/>
                <a:gd name="T21" fmla="*/ 8 h 61"/>
                <a:gd name="T22" fmla="*/ 12 w 50"/>
                <a:gd name="T23" fmla="*/ 35 h 61"/>
                <a:gd name="T24" fmla="*/ 31 w 50"/>
                <a:gd name="T25" fmla="*/ 54 h 61"/>
                <a:gd name="T26" fmla="*/ 31 w 50"/>
                <a:gd name="T27" fmla="*/ 54 h 61"/>
                <a:gd name="T28" fmla="*/ 34 w 50"/>
                <a:gd name="T29" fmla="*/ 54 h 61"/>
                <a:gd name="T30" fmla="*/ 41 w 50"/>
                <a:gd name="T31" fmla="*/ 44 h 61"/>
                <a:gd name="T32" fmla="*/ 41 w 50"/>
                <a:gd name="T33" fmla="*/ 26 h 61"/>
                <a:gd name="T34" fmla="*/ 22 w 50"/>
                <a:gd name="T35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61">
                  <a:moveTo>
                    <a:pt x="31" y="6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20" y="61"/>
                    <a:pt x="10" y="51"/>
                    <a:pt x="6" y="37"/>
                  </a:cubicBezTo>
                  <a:cubicBezTo>
                    <a:pt x="0" y="21"/>
                    <a:pt x="6" y="5"/>
                    <a:pt x="18" y="1"/>
                  </a:cubicBezTo>
                  <a:cubicBezTo>
                    <a:pt x="19" y="1"/>
                    <a:pt x="21" y="0"/>
                    <a:pt x="22" y="0"/>
                  </a:cubicBezTo>
                  <a:cubicBezTo>
                    <a:pt x="33" y="0"/>
                    <a:pt x="43" y="10"/>
                    <a:pt x="48" y="24"/>
                  </a:cubicBezTo>
                  <a:cubicBezTo>
                    <a:pt x="50" y="32"/>
                    <a:pt x="50" y="40"/>
                    <a:pt x="48" y="47"/>
                  </a:cubicBezTo>
                  <a:cubicBezTo>
                    <a:pt x="46" y="54"/>
                    <a:pt x="42" y="59"/>
                    <a:pt x="36" y="60"/>
                  </a:cubicBezTo>
                  <a:cubicBezTo>
                    <a:pt x="34" y="61"/>
                    <a:pt x="33" y="61"/>
                    <a:pt x="31" y="61"/>
                  </a:cubicBezTo>
                  <a:close/>
                  <a:moveTo>
                    <a:pt x="22" y="8"/>
                  </a:moveTo>
                  <a:cubicBezTo>
                    <a:pt x="21" y="8"/>
                    <a:pt x="20" y="8"/>
                    <a:pt x="20" y="8"/>
                  </a:cubicBezTo>
                  <a:cubicBezTo>
                    <a:pt x="12" y="10"/>
                    <a:pt x="9" y="23"/>
                    <a:pt x="12" y="35"/>
                  </a:cubicBezTo>
                  <a:cubicBezTo>
                    <a:pt x="16" y="46"/>
                    <a:pt x="24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3" y="54"/>
                    <a:pt x="34" y="54"/>
                  </a:cubicBezTo>
                  <a:cubicBezTo>
                    <a:pt x="37" y="52"/>
                    <a:pt x="40" y="49"/>
                    <a:pt x="41" y="44"/>
                  </a:cubicBezTo>
                  <a:cubicBezTo>
                    <a:pt x="43" y="39"/>
                    <a:pt x="43" y="33"/>
                    <a:pt x="41" y="26"/>
                  </a:cubicBezTo>
                  <a:cubicBezTo>
                    <a:pt x="37" y="16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248">
              <a:extLst>
                <a:ext uri="{FF2B5EF4-FFF2-40B4-BE49-F238E27FC236}">
                  <a16:creationId xmlns:a16="http://schemas.microsoft.com/office/drawing/2014/main" xmlns="" id="{72CBEA22-630B-4B66-B12B-ED7368511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152" y="2408796"/>
              <a:ext cx="148830" cy="127225"/>
            </a:xfrm>
            <a:custGeom>
              <a:avLst/>
              <a:gdLst>
                <a:gd name="T0" fmla="*/ 0 w 35"/>
                <a:gd name="T1" fmla="*/ 6 h 30"/>
                <a:gd name="T2" fmla="*/ 26 w 35"/>
                <a:gd name="T3" fmla="*/ 27 h 30"/>
                <a:gd name="T4" fmla="*/ 21 w 35"/>
                <a:gd name="T5" fmla="*/ 0 h 30"/>
                <a:gd name="T6" fmla="*/ 0 w 35"/>
                <a:gd name="T7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0" y="6"/>
                  </a:moveTo>
                  <a:cubicBezTo>
                    <a:pt x="4" y="21"/>
                    <a:pt x="16" y="30"/>
                    <a:pt x="26" y="27"/>
                  </a:cubicBezTo>
                  <a:cubicBezTo>
                    <a:pt x="35" y="24"/>
                    <a:pt x="34" y="8"/>
                    <a:pt x="21" y="0"/>
                  </a:cubicBezTo>
                  <a:cubicBezTo>
                    <a:pt x="15" y="1"/>
                    <a:pt x="8" y="4"/>
                    <a:pt x="0" y="6"/>
                  </a:cubicBez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249">
              <a:extLst>
                <a:ext uri="{FF2B5EF4-FFF2-40B4-BE49-F238E27FC236}">
                  <a16:creationId xmlns:a16="http://schemas.microsoft.com/office/drawing/2014/main" xmlns="" id="{62E76680-0EAB-47D2-AB66-126C4E6AC4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1349" y="2391992"/>
              <a:ext cx="172835" cy="148830"/>
            </a:xfrm>
            <a:custGeom>
              <a:avLst/>
              <a:gdLst>
                <a:gd name="T0" fmla="*/ 26 w 41"/>
                <a:gd name="T1" fmla="*/ 35 h 35"/>
                <a:gd name="T2" fmla="*/ 26 w 41"/>
                <a:gd name="T3" fmla="*/ 35 h 35"/>
                <a:gd name="T4" fmla="*/ 1 w 41"/>
                <a:gd name="T5" fmla="*/ 11 h 35"/>
                <a:gd name="T6" fmla="*/ 3 w 41"/>
                <a:gd name="T7" fmla="*/ 7 h 35"/>
                <a:gd name="T8" fmla="*/ 24 w 41"/>
                <a:gd name="T9" fmla="*/ 0 h 35"/>
                <a:gd name="T10" fmla="*/ 27 w 41"/>
                <a:gd name="T11" fmla="*/ 1 h 35"/>
                <a:gd name="T12" fmla="*/ 40 w 41"/>
                <a:gd name="T13" fmla="*/ 24 h 35"/>
                <a:gd name="T14" fmla="*/ 31 w 41"/>
                <a:gd name="T15" fmla="*/ 34 h 35"/>
                <a:gd name="T16" fmla="*/ 26 w 41"/>
                <a:gd name="T17" fmla="*/ 35 h 35"/>
                <a:gd name="T18" fmla="*/ 9 w 41"/>
                <a:gd name="T19" fmla="*/ 12 h 35"/>
                <a:gd name="T20" fmla="*/ 26 w 41"/>
                <a:gd name="T21" fmla="*/ 28 h 35"/>
                <a:gd name="T22" fmla="*/ 26 w 41"/>
                <a:gd name="T23" fmla="*/ 28 h 35"/>
                <a:gd name="T24" fmla="*/ 29 w 41"/>
                <a:gd name="T25" fmla="*/ 28 h 35"/>
                <a:gd name="T26" fmla="*/ 32 w 41"/>
                <a:gd name="T27" fmla="*/ 23 h 35"/>
                <a:gd name="T28" fmla="*/ 24 w 41"/>
                <a:gd name="T29" fmla="*/ 8 h 35"/>
                <a:gd name="T30" fmla="*/ 9 w 41"/>
                <a:gd name="T3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35">
                  <a:moveTo>
                    <a:pt x="26" y="35"/>
                  </a:moveTo>
                  <a:cubicBezTo>
                    <a:pt x="26" y="35"/>
                    <a:pt x="26" y="35"/>
                    <a:pt x="26" y="35"/>
                  </a:cubicBezTo>
                  <a:cubicBezTo>
                    <a:pt x="15" y="35"/>
                    <a:pt x="5" y="25"/>
                    <a:pt x="1" y="11"/>
                  </a:cubicBezTo>
                  <a:cubicBezTo>
                    <a:pt x="0" y="9"/>
                    <a:pt x="1" y="7"/>
                    <a:pt x="3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37" y="7"/>
                    <a:pt x="41" y="17"/>
                    <a:pt x="40" y="24"/>
                  </a:cubicBezTo>
                  <a:cubicBezTo>
                    <a:pt x="39" y="29"/>
                    <a:pt x="36" y="33"/>
                    <a:pt x="31" y="34"/>
                  </a:cubicBezTo>
                  <a:cubicBezTo>
                    <a:pt x="29" y="35"/>
                    <a:pt x="28" y="35"/>
                    <a:pt x="26" y="35"/>
                  </a:cubicBezTo>
                  <a:close/>
                  <a:moveTo>
                    <a:pt x="9" y="12"/>
                  </a:moveTo>
                  <a:cubicBezTo>
                    <a:pt x="12" y="21"/>
                    <a:pt x="19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8"/>
                    <a:pt x="28" y="28"/>
                    <a:pt x="29" y="28"/>
                  </a:cubicBezTo>
                  <a:cubicBezTo>
                    <a:pt x="31" y="27"/>
                    <a:pt x="32" y="24"/>
                    <a:pt x="32" y="23"/>
                  </a:cubicBezTo>
                  <a:cubicBezTo>
                    <a:pt x="33" y="18"/>
                    <a:pt x="31" y="12"/>
                    <a:pt x="24" y="8"/>
                  </a:cubicBez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250">
              <a:extLst>
                <a:ext uri="{FF2B5EF4-FFF2-40B4-BE49-F238E27FC236}">
                  <a16:creationId xmlns:a16="http://schemas.microsoft.com/office/drawing/2014/main" xmlns="" id="{6B4CA56A-E721-4CBA-85C2-63C49CEEA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239" y="2706455"/>
              <a:ext cx="165633" cy="218444"/>
            </a:xfrm>
            <a:custGeom>
              <a:avLst/>
              <a:gdLst>
                <a:gd name="T0" fmla="*/ 69 w 69"/>
                <a:gd name="T1" fmla="*/ 69 h 91"/>
                <a:gd name="T2" fmla="*/ 42 w 69"/>
                <a:gd name="T3" fmla="*/ 91 h 91"/>
                <a:gd name="T4" fmla="*/ 0 w 69"/>
                <a:gd name="T5" fmla="*/ 10 h 91"/>
                <a:gd name="T6" fmla="*/ 32 w 69"/>
                <a:gd name="T7" fmla="*/ 0 h 91"/>
                <a:gd name="T8" fmla="*/ 69 w 69"/>
                <a:gd name="T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1">
                  <a:moveTo>
                    <a:pt x="69" y="69"/>
                  </a:moveTo>
                  <a:lnTo>
                    <a:pt x="42" y="91"/>
                  </a:lnTo>
                  <a:lnTo>
                    <a:pt x="0" y="10"/>
                  </a:lnTo>
                  <a:lnTo>
                    <a:pt x="32" y="0"/>
                  </a:lnTo>
                  <a:lnTo>
                    <a:pt x="69" y="69"/>
                  </a:lnTo>
                  <a:close/>
                </a:path>
              </a:pathLst>
            </a:custGeom>
            <a:solidFill>
              <a:srgbClr val="C40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251">
              <a:extLst>
                <a:ext uri="{FF2B5EF4-FFF2-40B4-BE49-F238E27FC236}">
                  <a16:creationId xmlns:a16="http://schemas.microsoft.com/office/drawing/2014/main" xmlns="" id="{25B93748-3807-4BB5-9D66-4EB8295C9A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77236" y="2689652"/>
              <a:ext cx="194439" cy="249650"/>
            </a:xfrm>
            <a:custGeom>
              <a:avLst/>
              <a:gdLst>
                <a:gd name="T0" fmla="*/ 27 w 46"/>
                <a:gd name="T1" fmla="*/ 59 h 59"/>
                <a:gd name="T2" fmla="*/ 26 w 46"/>
                <a:gd name="T3" fmla="*/ 59 h 59"/>
                <a:gd name="T4" fmla="*/ 24 w 46"/>
                <a:gd name="T5" fmla="*/ 57 h 59"/>
                <a:gd name="T6" fmla="*/ 0 w 46"/>
                <a:gd name="T7" fmla="*/ 11 h 59"/>
                <a:gd name="T8" fmla="*/ 0 w 46"/>
                <a:gd name="T9" fmla="*/ 8 h 59"/>
                <a:gd name="T10" fmla="*/ 2 w 46"/>
                <a:gd name="T11" fmla="*/ 6 h 59"/>
                <a:gd name="T12" fmla="*/ 20 w 46"/>
                <a:gd name="T13" fmla="*/ 1 h 59"/>
                <a:gd name="T14" fmla="*/ 24 w 46"/>
                <a:gd name="T15" fmla="*/ 3 h 59"/>
                <a:gd name="T16" fmla="*/ 45 w 46"/>
                <a:gd name="T17" fmla="*/ 41 h 59"/>
                <a:gd name="T18" fmla="*/ 45 w 46"/>
                <a:gd name="T19" fmla="*/ 45 h 59"/>
                <a:gd name="T20" fmla="*/ 29 w 46"/>
                <a:gd name="T21" fmla="*/ 58 h 59"/>
                <a:gd name="T22" fmla="*/ 27 w 46"/>
                <a:gd name="T23" fmla="*/ 59 h 59"/>
                <a:gd name="T24" fmla="*/ 9 w 46"/>
                <a:gd name="T25" fmla="*/ 12 h 59"/>
                <a:gd name="T26" fmla="*/ 28 w 46"/>
                <a:gd name="T27" fmla="*/ 50 h 59"/>
                <a:gd name="T28" fmla="*/ 38 w 46"/>
                <a:gd name="T29" fmla="*/ 42 h 59"/>
                <a:gd name="T30" fmla="*/ 19 w 46"/>
                <a:gd name="T31" fmla="*/ 9 h 59"/>
                <a:gd name="T32" fmla="*/ 9 w 46"/>
                <a:gd name="T33" fmla="*/ 1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59">
                  <a:moveTo>
                    <a:pt x="27" y="59"/>
                  </a:moveTo>
                  <a:cubicBezTo>
                    <a:pt x="27" y="59"/>
                    <a:pt x="27" y="59"/>
                    <a:pt x="26" y="59"/>
                  </a:cubicBezTo>
                  <a:cubicBezTo>
                    <a:pt x="25" y="59"/>
                    <a:pt x="24" y="58"/>
                    <a:pt x="24" y="5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2" y="0"/>
                    <a:pt x="23" y="1"/>
                    <a:pt x="24" y="3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6" y="42"/>
                    <a:pt x="46" y="44"/>
                    <a:pt x="45" y="45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9"/>
                    <a:pt x="28" y="59"/>
                    <a:pt x="27" y="59"/>
                  </a:cubicBezTo>
                  <a:close/>
                  <a:moveTo>
                    <a:pt x="9" y="12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19" y="9"/>
                    <a:pt x="19" y="9"/>
                    <a:pt x="19" y="9"/>
                  </a:cubicBez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52">
              <a:extLst>
                <a:ext uri="{FF2B5EF4-FFF2-40B4-BE49-F238E27FC236}">
                  <a16:creationId xmlns:a16="http://schemas.microsoft.com/office/drawing/2014/main" xmlns="" id="{1E501974-A773-4D74-8063-EC3E6D0EF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2423" y="2730460"/>
              <a:ext cx="76815" cy="259252"/>
            </a:xfrm>
            <a:custGeom>
              <a:avLst/>
              <a:gdLst>
                <a:gd name="T0" fmla="*/ 32 w 32"/>
                <a:gd name="T1" fmla="*/ 108 h 108"/>
                <a:gd name="T2" fmla="*/ 0 w 32"/>
                <a:gd name="T3" fmla="*/ 103 h 108"/>
                <a:gd name="T4" fmla="*/ 2 w 32"/>
                <a:gd name="T5" fmla="*/ 9 h 108"/>
                <a:gd name="T6" fmla="*/ 32 w 32"/>
                <a:gd name="T7" fmla="*/ 0 h 108"/>
                <a:gd name="T8" fmla="*/ 32 w 32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08">
                  <a:moveTo>
                    <a:pt x="32" y="108"/>
                  </a:moveTo>
                  <a:lnTo>
                    <a:pt x="0" y="103"/>
                  </a:lnTo>
                  <a:lnTo>
                    <a:pt x="2" y="9"/>
                  </a:lnTo>
                  <a:lnTo>
                    <a:pt x="32" y="0"/>
                  </a:lnTo>
                  <a:lnTo>
                    <a:pt x="32" y="108"/>
                  </a:lnTo>
                  <a:close/>
                </a:path>
              </a:pathLst>
            </a:custGeom>
            <a:solidFill>
              <a:srgbClr val="C40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253">
              <a:extLst>
                <a:ext uri="{FF2B5EF4-FFF2-40B4-BE49-F238E27FC236}">
                  <a16:creationId xmlns:a16="http://schemas.microsoft.com/office/drawing/2014/main" xmlns="" id="{4BE65AE9-4F6C-4703-AC4E-3C386AA0F2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0421" y="2713657"/>
              <a:ext cx="105621" cy="288058"/>
            </a:xfrm>
            <a:custGeom>
              <a:avLst/>
              <a:gdLst>
                <a:gd name="T0" fmla="*/ 21 w 25"/>
                <a:gd name="T1" fmla="*/ 68 h 68"/>
                <a:gd name="T2" fmla="*/ 20 w 25"/>
                <a:gd name="T3" fmla="*/ 68 h 68"/>
                <a:gd name="T4" fmla="*/ 3 w 25"/>
                <a:gd name="T5" fmla="*/ 66 h 68"/>
                <a:gd name="T6" fmla="*/ 0 w 25"/>
                <a:gd name="T7" fmla="*/ 62 h 68"/>
                <a:gd name="T8" fmla="*/ 0 w 25"/>
                <a:gd name="T9" fmla="*/ 9 h 68"/>
                <a:gd name="T10" fmla="*/ 3 w 25"/>
                <a:gd name="T11" fmla="*/ 6 h 68"/>
                <a:gd name="T12" fmla="*/ 20 w 25"/>
                <a:gd name="T13" fmla="*/ 0 h 68"/>
                <a:gd name="T14" fmla="*/ 24 w 25"/>
                <a:gd name="T15" fmla="*/ 1 h 68"/>
                <a:gd name="T16" fmla="*/ 25 w 25"/>
                <a:gd name="T17" fmla="*/ 4 h 68"/>
                <a:gd name="T18" fmla="*/ 24 w 25"/>
                <a:gd name="T19" fmla="*/ 65 h 68"/>
                <a:gd name="T20" fmla="*/ 23 w 25"/>
                <a:gd name="T21" fmla="*/ 67 h 68"/>
                <a:gd name="T22" fmla="*/ 21 w 25"/>
                <a:gd name="T23" fmla="*/ 68 h 68"/>
                <a:gd name="T24" fmla="*/ 7 w 25"/>
                <a:gd name="T25" fmla="*/ 59 h 68"/>
                <a:gd name="T26" fmla="*/ 17 w 25"/>
                <a:gd name="T27" fmla="*/ 61 h 68"/>
                <a:gd name="T28" fmla="*/ 18 w 25"/>
                <a:gd name="T29" fmla="*/ 9 h 68"/>
                <a:gd name="T30" fmla="*/ 7 w 25"/>
                <a:gd name="T31" fmla="*/ 12 h 68"/>
                <a:gd name="T32" fmla="*/ 7 w 25"/>
                <a:gd name="T33" fmla="*/ 5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68">
                  <a:moveTo>
                    <a:pt x="21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4"/>
                    <a:pt x="0" y="6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1" y="6"/>
                    <a:pt x="3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3" y="0"/>
                    <a:pt x="24" y="1"/>
                  </a:cubicBezTo>
                  <a:cubicBezTo>
                    <a:pt x="24" y="2"/>
                    <a:pt x="25" y="3"/>
                    <a:pt x="25" y="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4" y="66"/>
                    <a:pt x="24" y="67"/>
                    <a:pt x="23" y="67"/>
                  </a:cubicBezTo>
                  <a:cubicBezTo>
                    <a:pt x="22" y="68"/>
                    <a:pt x="21" y="68"/>
                    <a:pt x="21" y="68"/>
                  </a:cubicBezTo>
                  <a:close/>
                  <a:moveTo>
                    <a:pt x="7" y="59"/>
                  </a:moveTo>
                  <a:cubicBezTo>
                    <a:pt x="17" y="61"/>
                    <a:pt x="17" y="61"/>
                    <a:pt x="17" y="6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73853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6037A60-5941-4466-A198-193F382652D0}"/>
              </a:ext>
            </a:extLst>
          </p:cNvPr>
          <p:cNvGrpSpPr/>
          <p:nvPr/>
        </p:nvGrpSpPr>
        <p:grpSpPr>
          <a:xfrm>
            <a:off x="1494947" y="926885"/>
            <a:ext cx="1100888" cy="914449"/>
            <a:chOff x="4611303" y="3973908"/>
            <a:chExt cx="892979" cy="741750"/>
          </a:xfrm>
        </p:grpSpPr>
        <p:sp>
          <p:nvSpPr>
            <p:cNvPr id="5" name="Freeform 314">
              <a:extLst>
                <a:ext uri="{FF2B5EF4-FFF2-40B4-BE49-F238E27FC236}">
                  <a16:creationId xmlns:a16="http://schemas.microsoft.com/office/drawing/2014/main" xmlns="" id="{0E79429F-62F4-466D-9CE6-018CB19CE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980" y="3990712"/>
              <a:ext cx="134427" cy="712943"/>
            </a:xfrm>
            <a:custGeom>
              <a:avLst/>
              <a:gdLst>
                <a:gd name="T0" fmla="*/ 0 w 32"/>
                <a:gd name="T1" fmla="*/ 152 h 168"/>
                <a:gd name="T2" fmla="*/ 0 w 32"/>
                <a:gd name="T3" fmla="*/ 0 h 168"/>
                <a:gd name="T4" fmla="*/ 32 w 32"/>
                <a:gd name="T5" fmla="*/ 0 h 168"/>
                <a:gd name="T6" fmla="*/ 32 w 32"/>
                <a:gd name="T7" fmla="*/ 152 h 168"/>
                <a:gd name="T8" fmla="*/ 16 w 32"/>
                <a:gd name="T9" fmla="*/ 168 h 168"/>
                <a:gd name="T10" fmla="*/ 15 w 32"/>
                <a:gd name="T11" fmla="*/ 168 h 168"/>
                <a:gd name="T12" fmla="*/ 0 w 32"/>
                <a:gd name="T13" fmla="*/ 15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68">
                  <a:moveTo>
                    <a:pt x="0" y="15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2" y="161"/>
                    <a:pt x="25" y="168"/>
                    <a:pt x="16" y="168"/>
                  </a:cubicBezTo>
                  <a:cubicBezTo>
                    <a:pt x="15" y="168"/>
                    <a:pt x="15" y="168"/>
                    <a:pt x="15" y="168"/>
                  </a:cubicBezTo>
                  <a:cubicBezTo>
                    <a:pt x="7" y="168"/>
                    <a:pt x="0" y="161"/>
                    <a:pt x="0" y="152"/>
                  </a:cubicBezTo>
                  <a:close/>
                </a:path>
              </a:pathLst>
            </a:custGeom>
            <a:solidFill>
              <a:srgbClr val="B5E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15">
              <a:extLst>
                <a:ext uri="{FF2B5EF4-FFF2-40B4-BE49-F238E27FC236}">
                  <a16:creationId xmlns:a16="http://schemas.microsoft.com/office/drawing/2014/main" xmlns="" id="{D9EB8C9A-5AEF-45A2-BCD3-AE9F5B2E1F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6176" y="3973908"/>
              <a:ext cx="163233" cy="741749"/>
            </a:xfrm>
            <a:custGeom>
              <a:avLst/>
              <a:gdLst>
                <a:gd name="T0" fmla="*/ 20 w 39"/>
                <a:gd name="T1" fmla="*/ 175 h 175"/>
                <a:gd name="T2" fmla="*/ 19 w 39"/>
                <a:gd name="T3" fmla="*/ 175 h 175"/>
                <a:gd name="T4" fmla="*/ 0 w 39"/>
                <a:gd name="T5" fmla="*/ 156 h 175"/>
                <a:gd name="T6" fmla="*/ 0 w 39"/>
                <a:gd name="T7" fmla="*/ 4 h 175"/>
                <a:gd name="T8" fmla="*/ 4 w 39"/>
                <a:gd name="T9" fmla="*/ 0 h 175"/>
                <a:gd name="T10" fmla="*/ 36 w 39"/>
                <a:gd name="T11" fmla="*/ 0 h 175"/>
                <a:gd name="T12" fmla="*/ 39 w 39"/>
                <a:gd name="T13" fmla="*/ 4 h 175"/>
                <a:gd name="T14" fmla="*/ 39 w 39"/>
                <a:gd name="T15" fmla="*/ 156 h 175"/>
                <a:gd name="T16" fmla="*/ 20 w 39"/>
                <a:gd name="T17" fmla="*/ 175 h 175"/>
                <a:gd name="T18" fmla="*/ 8 w 39"/>
                <a:gd name="T19" fmla="*/ 7 h 175"/>
                <a:gd name="T20" fmla="*/ 8 w 39"/>
                <a:gd name="T21" fmla="*/ 156 h 175"/>
                <a:gd name="T22" fmla="*/ 19 w 39"/>
                <a:gd name="T23" fmla="*/ 168 h 175"/>
                <a:gd name="T24" fmla="*/ 20 w 39"/>
                <a:gd name="T25" fmla="*/ 168 h 175"/>
                <a:gd name="T26" fmla="*/ 32 w 39"/>
                <a:gd name="T27" fmla="*/ 156 h 175"/>
                <a:gd name="T28" fmla="*/ 32 w 39"/>
                <a:gd name="T29" fmla="*/ 7 h 175"/>
                <a:gd name="T30" fmla="*/ 8 w 39"/>
                <a:gd name="T31" fmla="*/ 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175">
                  <a:moveTo>
                    <a:pt x="20" y="175"/>
                  </a:moveTo>
                  <a:cubicBezTo>
                    <a:pt x="19" y="175"/>
                    <a:pt x="19" y="175"/>
                    <a:pt x="19" y="175"/>
                  </a:cubicBezTo>
                  <a:cubicBezTo>
                    <a:pt x="9" y="175"/>
                    <a:pt x="0" y="167"/>
                    <a:pt x="0" y="1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2"/>
                    <a:pt x="39" y="4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67"/>
                    <a:pt x="31" y="175"/>
                    <a:pt x="20" y="175"/>
                  </a:cubicBezTo>
                  <a:close/>
                  <a:moveTo>
                    <a:pt x="8" y="7"/>
                  </a:moveTo>
                  <a:cubicBezTo>
                    <a:pt x="8" y="156"/>
                    <a:pt x="8" y="156"/>
                    <a:pt x="8" y="156"/>
                  </a:cubicBezTo>
                  <a:cubicBezTo>
                    <a:pt x="8" y="163"/>
                    <a:pt x="13" y="168"/>
                    <a:pt x="19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7" y="168"/>
                    <a:pt x="32" y="163"/>
                    <a:pt x="32" y="156"/>
                  </a:cubicBezTo>
                  <a:cubicBezTo>
                    <a:pt x="32" y="7"/>
                    <a:pt x="32" y="7"/>
                    <a:pt x="32" y="7"/>
                  </a:cubicBezTo>
                  <a:lnTo>
                    <a:pt x="8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16">
              <a:extLst>
                <a:ext uri="{FF2B5EF4-FFF2-40B4-BE49-F238E27FC236}">
                  <a16:creationId xmlns:a16="http://schemas.microsoft.com/office/drawing/2014/main" xmlns="" id="{EDCBC6EB-AADD-45BC-BFDC-1829FF130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572" y="3973908"/>
              <a:ext cx="211242" cy="28806"/>
            </a:xfrm>
            <a:custGeom>
              <a:avLst/>
              <a:gdLst>
                <a:gd name="T0" fmla="*/ 46 w 50"/>
                <a:gd name="T1" fmla="*/ 7 h 7"/>
                <a:gd name="T2" fmla="*/ 4 w 50"/>
                <a:gd name="T3" fmla="*/ 7 h 7"/>
                <a:gd name="T4" fmla="*/ 0 w 50"/>
                <a:gd name="T5" fmla="*/ 4 h 7"/>
                <a:gd name="T6" fmla="*/ 4 w 50"/>
                <a:gd name="T7" fmla="*/ 0 h 7"/>
                <a:gd name="T8" fmla="*/ 46 w 50"/>
                <a:gd name="T9" fmla="*/ 0 h 7"/>
                <a:gd name="T10" fmla="*/ 50 w 50"/>
                <a:gd name="T11" fmla="*/ 4 h 7"/>
                <a:gd name="T12" fmla="*/ 46 w 50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">
                  <a:moveTo>
                    <a:pt x="46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8" y="0"/>
                    <a:pt x="50" y="2"/>
                    <a:pt x="50" y="4"/>
                  </a:cubicBezTo>
                  <a:cubicBezTo>
                    <a:pt x="50" y="6"/>
                    <a:pt x="48" y="7"/>
                    <a:pt x="46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17">
              <a:extLst>
                <a:ext uri="{FF2B5EF4-FFF2-40B4-BE49-F238E27FC236}">
                  <a16:creationId xmlns:a16="http://schemas.microsoft.com/office/drawing/2014/main" xmlns="" id="{DEE33306-25C4-40C6-BFE3-EA0005B56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529" y="3990712"/>
              <a:ext cx="134427" cy="712943"/>
            </a:xfrm>
            <a:custGeom>
              <a:avLst/>
              <a:gdLst>
                <a:gd name="T0" fmla="*/ 0 w 32"/>
                <a:gd name="T1" fmla="*/ 152 h 168"/>
                <a:gd name="T2" fmla="*/ 0 w 32"/>
                <a:gd name="T3" fmla="*/ 0 h 168"/>
                <a:gd name="T4" fmla="*/ 32 w 32"/>
                <a:gd name="T5" fmla="*/ 0 h 168"/>
                <a:gd name="T6" fmla="*/ 32 w 32"/>
                <a:gd name="T7" fmla="*/ 152 h 168"/>
                <a:gd name="T8" fmla="*/ 17 w 32"/>
                <a:gd name="T9" fmla="*/ 168 h 168"/>
                <a:gd name="T10" fmla="*/ 15 w 32"/>
                <a:gd name="T11" fmla="*/ 168 h 168"/>
                <a:gd name="T12" fmla="*/ 0 w 32"/>
                <a:gd name="T13" fmla="*/ 15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68">
                  <a:moveTo>
                    <a:pt x="0" y="15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2" y="161"/>
                    <a:pt x="25" y="168"/>
                    <a:pt x="17" y="168"/>
                  </a:cubicBezTo>
                  <a:cubicBezTo>
                    <a:pt x="15" y="168"/>
                    <a:pt x="15" y="168"/>
                    <a:pt x="15" y="168"/>
                  </a:cubicBezTo>
                  <a:cubicBezTo>
                    <a:pt x="7" y="168"/>
                    <a:pt x="0" y="161"/>
                    <a:pt x="0" y="152"/>
                  </a:cubicBezTo>
                  <a:close/>
                </a:path>
              </a:pathLst>
            </a:custGeom>
            <a:solidFill>
              <a:srgbClr val="B5E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18">
              <a:extLst>
                <a:ext uri="{FF2B5EF4-FFF2-40B4-BE49-F238E27FC236}">
                  <a16:creationId xmlns:a16="http://schemas.microsoft.com/office/drawing/2014/main" xmlns="" id="{134AE731-8765-4197-802B-79B502E58D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4126" y="3973908"/>
              <a:ext cx="160833" cy="741749"/>
            </a:xfrm>
            <a:custGeom>
              <a:avLst/>
              <a:gdLst>
                <a:gd name="T0" fmla="*/ 20 w 38"/>
                <a:gd name="T1" fmla="*/ 175 h 175"/>
                <a:gd name="T2" fmla="*/ 18 w 38"/>
                <a:gd name="T3" fmla="*/ 175 h 175"/>
                <a:gd name="T4" fmla="*/ 0 w 38"/>
                <a:gd name="T5" fmla="*/ 156 h 175"/>
                <a:gd name="T6" fmla="*/ 0 w 38"/>
                <a:gd name="T7" fmla="*/ 4 h 175"/>
                <a:gd name="T8" fmla="*/ 3 w 38"/>
                <a:gd name="T9" fmla="*/ 0 h 175"/>
                <a:gd name="T10" fmla="*/ 35 w 38"/>
                <a:gd name="T11" fmla="*/ 0 h 175"/>
                <a:gd name="T12" fmla="*/ 38 w 38"/>
                <a:gd name="T13" fmla="*/ 4 h 175"/>
                <a:gd name="T14" fmla="*/ 38 w 38"/>
                <a:gd name="T15" fmla="*/ 156 h 175"/>
                <a:gd name="T16" fmla="*/ 20 w 38"/>
                <a:gd name="T17" fmla="*/ 175 h 175"/>
                <a:gd name="T18" fmla="*/ 7 w 38"/>
                <a:gd name="T19" fmla="*/ 7 h 175"/>
                <a:gd name="T20" fmla="*/ 7 w 38"/>
                <a:gd name="T21" fmla="*/ 156 h 175"/>
                <a:gd name="T22" fmla="*/ 18 w 38"/>
                <a:gd name="T23" fmla="*/ 168 h 175"/>
                <a:gd name="T24" fmla="*/ 20 w 38"/>
                <a:gd name="T25" fmla="*/ 168 h 175"/>
                <a:gd name="T26" fmla="*/ 31 w 38"/>
                <a:gd name="T27" fmla="*/ 156 h 175"/>
                <a:gd name="T28" fmla="*/ 31 w 38"/>
                <a:gd name="T29" fmla="*/ 7 h 175"/>
                <a:gd name="T30" fmla="*/ 7 w 38"/>
                <a:gd name="T31" fmla="*/ 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175">
                  <a:moveTo>
                    <a:pt x="20" y="175"/>
                  </a:moveTo>
                  <a:cubicBezTo>
                    <a:pt x="18" y="175"/>
                    <a:pt x="18" y="175"/>
                    <a:pt x="18" y="175"/>
                  </a:cubicBezTo>
                  <a:cubicBezTo>
                    <a:pt x="8" y="175"/>
                    <a:pt x="0" y="167"/>
                    <a:pt x="0" y="1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8" y="2"/>
                    <a:pt x="38" y="4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67"/>
                    <a:pt x="30" y="175"/>
                    <a:pt x="20" y="175"/>
                  </a:cubicBezTo>
                  <a:close/>
                  <a:moveTo>
                    <a:pt x="7" y="7"/>
                  </a:moveTo>
                  <a:cubicBezTo>
                    <a:pt x="7" y="156"/>
                    <a:pt x="7" y="156"/>
                    <a:pt x="7" y="156"/>
                  </a:cubicBezTo>
                  <a:cubicBezTo>
                    <a:pt x="7" y="163"/>
                    <a:pt x="12" y="168"/>
                    <a:pt x="18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6" y="168"/>
                    <a:pt x="31" y="163"/>
                    <a:pt x="31" y="156"/>
                  </a:cubicBezTo>
                  <a:cubicBezTo>
                    <a:pt x="31" y="7"/>
                    <a:pt x="31" y="7"/>
                    <a:pt x="31" y="7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19">
              <a:extLst>
                <a:ext uri="{FF2B5EF4-FFF2-40B4-BE49-F238E27FC236}">
                  <a16:creationId xmlns:a16="http://schemas.microsoft.com/office/drawing/2014/main" xmlns="" id="{1E4DE0B0-DA47-4137-806C-E35985610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122" y="3973908"/>
              <a:ext cx="211242" cy="28806"/>
            </a:xfrm>
            <a:custGeom>
              <a:avLst/>
              <a:gdLst>
                <a:gd name="T0" fmla="*/ 46 w 50"/>
                <a:gd name="T1" fmla="*/ 7 h 7"/>
                <a:gd name="T2" fmla="*/ 4 w 50"/>
                <a:gd name="T3" fmla="*/ 7 h 7"/>
                <a:gd name="T4" fmla="*/ 0 w 50"/>
                <a:gd name="T5" fmla="*/ 4 h 7"/>
                <a:gd name="T6" fmla="*/ 4 w 50"/>
                <a:gd name="T7" fmla="*/ 0 h 7"/>
                <a:gd name="T8" fmla="*/ 46 w 50"/>
                <a:gd name="T9" fmla="*/ 0 h 7"/>
                <a:gd name="T10" fmla="*/ 50 w 50"/>
                <a:gd name="T11" fmla="*/ 4 h 7"/>
                <a:gd name="T12" fmla="*/ 46 w 50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">
                  <a:moveTo>
                    <a:pt x="46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8" y="0"/>
                    <a:pt x="50" y="2"/>
                    <a:pt x="50" y="4"/>
                  </a:cubicBezTo>
                  <a:cubicBezTo>
                    <a:pt x="50" y="6"/>
                    <a:pt x="48" y="7"/>
                    <a:pt x="46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20">
              <a:extLst>
                <a:ext uri="{FF2B5EF4-FFF2-40B4-BE49-F238E27FC236}">
                  <a16:creationId xmlns:a16="http://schemas.microsoft.com/office/drawing/2014/main" xmlns="" id="{D1CF2CB3-182C-4453-95BA-7F16EFFE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431" y="3990712"/>
              <a:ext cx="129626" cy="712943"/>
            </a:xfrm>
            <a:custGeom>
              <a:avLst/>
              <a:gdLst>
                <a:gd name="T0" fmla="*/ 0 w 31"/>
                <a:gd name="T1" fmla="*/ 152 h 168"/>
                <a:gd name="T2" fmla="*/ 0 w 31"/>
                <a:gd name="T3" fmla="*/ 0 h 168"/>
                <a:gd name="T4" fmla="*/ 31 w 31"/>
                <a:gd name="T5" fmla="*/ 0 h 168"/>
                <a:gd name="T6" fmla="*/ 31 w 31"/>
                <a:gd name="T7" fmla="*/ 152 h 168"/>
                <a:gd name="T8" fmla="*/ 16 w 31"/>
                <a:gd name="T9" fmla="*/ 168 h 168"/>
                <a:gd name="T10" fmla="*/ 15 w 31"/>
                <a:gd name="T11" fmla="*/ 168 h 168"/>
                <a:gd name="T12" fmla="*/ 0 w 31"/>
                <a:gd name="T13" fmla="*/ 15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68">
                  <a:moveTo>
                    <a:pt x="0" y="15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31" y="161"/>
                    <a:pt x="25" y="168"/>
                    <a:pt x="16" y="168"/>
                  </a:cubicBezTo>
                  <a:cubicBezTo>
                    <a:pt x="15" y="168"/>
                    <a:pt x="15" y="168"/>
                    <a:pt x="15" y="168"/>
                  </a:cubicBezTo>
                  <a:cubicBezTo>
                    <a:pt x="6" y="168"/>
                    <a:pt x="0" y="161"/>
                    <a:pt x="0" y="152"/>
                  </a:cubicBezTo>
                  <a:close/>
                </a:path>
              </a:pathLst>
            </a:custGeom>
            <a:solidFill>
              <a:srgbClr val="B5E3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21">
              <a:extLst>
                <a:ext uri="{FF2B5EF4-FFF2-40B4-BE49-F238E27FC236}">
                  <a16:creationId xmlns:a16="http://schemas.microsoft.com/office/drawing/2014/main" xmlns="" id="{1B893D2E-3158-4910-9318-EE5A34712F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30627" y="3973908"/>
              <a:ext cx="163233" cy="741749"/>
            </a:xfrm>
            <a:custGeom>
              <a:avLst/>
              <a:gdLst>
                <a:gd name="T0" fmla="*/ 20 w 39"/>
                <a:gd name="T1" fmla="*/ 175 h 175"/>
                <a:gd name="T2" fmla="*/ 19 w 39"/>
                <a:gd name="T3" fmla="*/ 175 h 175"/>
                <a:gd name="T4" fmla="*/ 0 w 39"/>
                <a:gd name="T5" fmla="*/ 156 h 175"/>
                <a:gd name="T6" fmla="*/ 0 w 39"/>
                <a:gd name="T7" fmla="*/ 4 h 175"/>
                <a:gd name="T8" fmla="*/ 4 w 39"/>
                <a:gd name="T9" fmla="*/ 0 h 175"/>
                <a:gd name="T10" fmla="*/ 35 w 39"/>
                <a:gd name="T11" fmla="*/ 0 h 175"/>
                <a:gd name="T12" fmla="*/ 39 w 39"/>
                <a:gd name="T13" fmla="*/ 4 h 175"/>
                <a:gd name="T14" fmla="*/ 39 w 39"/>
                <a:gd name="T15" fmla="*/ 156 h 175"/>
                <a:gd name="T16" fmla="*/ 20 w 39"/>
                <a:gd name="T17" fmla="*/ 175 h 175"/>
                <a:gd name="T18" fmla="*/ 7 w 39"/>
                <a:gd name="T19" fmla="*/ 7 h 175"/>
                <a:gd name="T20" fmla="*/ 7 w 39"/>
                <a:gd name="T21" fmla="*/ 156 h 175"/>
                <a:gd name="T22" fmla="*/ 19 w 39"/>
                <a:gd name="T23" fmla="*/ 168 h 175"/>
                <a:gd name="T24" fmla="*/ 20 w 39"/>
                <a:gd name="T25" fmla="*/ 168 h 175"/>
                <a:gd name="T26" fmla="*/ 32 w 39"/>
                <a:gd name="T27" fmla="*/ 156 h 175"/>
                <a:gd name="T28" fmla="*/ 32 w 39"/>
                <a:gd name="T29" fmla="*/ 7 h 175"/>
                <a:gd name="T30" fmla="*/ 7 w 39"/>
                <a:gd name="T31" fmla="*/ 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175">
                  <a:moveTo>
                    <a:pt x="20" y="175"/>
                  </a:moveTo>
                  <a:cubicBezTo>
                    <a:pt x="19" y="175"/>
                    <a:pt x="19" y="175"/>
                    <a:pt x="19" y="175"/>
                  </a:cubicBezTo>
                  <a:cubicBezTo>
                    <a:pt x="8" y="175"/>
                    <a:pt x="0" y="167"/>
                    <a:pt x="0" y="1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9" y="2"/>
                    <a:pt x="39" y="4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67"/>
                    <a:pt x="31" y="175"/>
                    <a:pt x="20" y="175"/>
                  </a:cubicBezTo>
                  <a:close/>
                  <a:moveTo>
                    <a:pt x="7" y="7"/>
                  </a:moveTo>
                  <a:cubicBezTo>
                    <a:pt x="7" y="156"/>
                    <a:pt x="7" y="156"/>
                    <a:pt x="7" y="156"/>
                  </a:cubicBezTo>
                  <a:cubicBezTo>
                    <a:pt x="7" y="163"/>
                    <a:pt x="12" y="168"/>
                    <a:pt x="19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7" y="168"/>
                    <a:pt x="32" y="163"/>
                    <a:pt x="32" y="156"/>
                  </a:cubicBezTo>
                  <a:cubicBezTo>
                    <a:pt x="32" y="7"/>
                    <a:pt x="32" y="7"/>
                    <a:pt x="32" y="7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322">
              <a:extLst>
                <a:ext uri="{FF2B5EF4-FFF2-40B4-BE49-F238E27FC236}">
                  <a16:creationId xmlns:a16="http://schemas.microsoft.com/office/drawing/2014/main" xmlns="" id="{7BF1AD90-7685-4BFF-9835-D209DFD19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8107" y="4521218"/>
              <a:ext cx="859372" cy="62412"/>
            </a:xfrm>
            <a:prstGeom prst="rect">
              <a:avLst/>
            </a:prstGeom>
            <a:solidFill>
              <a:srgbClr val="B37B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23">
              <a:extLst>
                <a:ext uri="{FF2B5EF4-FFF2-40B4-BE49-F238E27FC236}">
                  <a16:creationId xmlns:a16="http://schemas.microsoft.com/office/drawing/2014/main" xmlns="" id="{4C710013-9AF6-498C-81D2-99611DB3C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1303" y="4504415"/>
              <a:ext cx="892978" cy="93619"/>
            </a:xfrm>
            <a:custGeom>
              <a:avLst/>
              <a:gdLst>
                <a:gd name="T0" fmla="*/ 207 w 211"/>
                <a:gd name="T1" fmla="*/ 22 h 22"/>
                <a:gd name="T2" fmla="*/ 4 w 211"/>
                <a:gd name="T3" fmla="*/ 22 h 22"/>
                <a:gd name="T4" fmla="*/ 0 w 211"/>
                <a:gd name="T5" fmla="*/ 19 h 22"/>
                <a:gd name="T6" fmla="*/ 0 w 211"/>
                <a:gd name="T7" fmla="*/ 4 h 22"/>
                <a:gd name="T8" fmla="*/ 4 w 211"/>
                <a:gd name="T9" fmla="*/ 0 h 22"/>
                <a:gd name="T10" fmla="*/ 207 w 211"/>
                <a:gd name="T11" fmla="*/ 0 h 22"/>
                <a:gd name="T12" fmla="*/ 211 w 211"/>
                <a:gd name="T13" fmla="*/ 4 h 22"/>
                <a:gd name="T14" fmla="*/ 211 w 211"/>
                <a:gd name="T15" fmla="*/ 19 h 22"/>
                <a:gd name="T16" fmla="*/ 207 w 211"/>
                <a:gd name="T17" fmla="*/ 22 h 22"/>
                <a:gd name="T18" fmla="*/ 8 w 211"/>
                <a:gd name="T19" fmla="*/ 15 h 22"/>
                <a:gd name="T20" fmla="*/ 204 w 211"/>
                <a:gd name="T21" fmla="*/ 15 h 22"/>
                <a:gd name="T22" fmla="*/ 204 w 211"/>
                <a:gd name="T23" fmla="*/ 7 h 22"/>
                <a:gd name="T24" fmla="*/ 8 w 211"/>
                <a:gd name="T25" fmla="*/ 7 h 22"/>
                <a:gd name="T26" fmla="*/ 8 w 211"/>
                <a:gd name="T27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22">
                  <a:moveTo>
                    <a:pt x="207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1"/>
                    <a:pt x="0" y="1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9" y="0"/>
                    <a:pt x="211" y="2"/>
                    <a:pt x="211" y="4"/>
                  </a:cubicBezTo>
                  <a:cubicBezTo>
                    <a:pt x="211" y="19"/>
                    <a:pt x="211" y="19"/>
                    <a:pt x="211" y="19"/>
                  </a:cubicBezTo>
                  <a:cubicBezTo>
                    <a:pt x="211" y="21"/>
                    <a:pt x="209" y="22"/>
                    <a:pt x="207" y="22"/>
                  </a:cubicBezTo>
                  <a:close/>
                  <a:moveTo>
                    <a:pt x="8" y="15"/>
                  </a:move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324">
              <a:extLst>
                <a:ext uri="{FF2B5EF4-FFF2-40B4-BE49-F238E27FC236}">
                  <a16:creationId xmlns:a16="http://schemas.microsoft.com/office/drawing/2014/main" xmlns="" id="{36A08AB2-F724-48A1-8288-1B898C6F5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8107" y="4117937"/>
              <a:ext cx="859372" cy="64814"/>
            </a:xfrm>
            <a:prstGeom prst="rect">
              <a:avLst/>
            </a:prstGeom>
            <a:solidFill>
              <a:srgbClr val="B37B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25">
              <a:extLst>
                <a:ext uri="{FF2B5EF4-FFF2-40B4-BE49-F238E27FC236}">
                  <a16:creationId xmlns:a16="http://schemas.microsoft.com/office/drawing/2014/main" xmlns="" id="{FF534A1D-F86E-463D-8C6B-6C652EC47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1303" y="4105935"/>
              <a:ext cx="892978" cy="93619"/>
            </a:xfrm>
            <a:custGeom>
              <a:avLst/>
              <a:gdLst>
                <a:gd name="T0" fmla="*/ 207 w 211"/>
                <a:gd name="T1" fmla="*/ 22 h 22"/>
                <a:gd name="T2" fmla="*/ 4 w 211"/>
                <a:gd name="T3" fmla="*/ 22 h 22"/>
                <a:gd name="T4" fmla="*/ 0 w 211"/>
                <a:gd name="T5" fmla="*/ 18 h 22"/>
                <a:gd name="T6" fmla="*/ 0 w 211"/>
                <a:gd name="T7" fmla="*/ 3 h 22"/>
                <a:gd name="T8" fmla="*/ 4 w 211"/>
                <a:gd name="T9" fmla="*/ 0 h 22"/>
                <a:gd name="T10" fmla="*/ 207 w 211"/>
                <a:gd name="T11" fmla="*/ 0 h 22"/>
                <a:gd name="T12" fmla="*/ 211 w 211"/>
                <a:gd name="T13" fmla="*/ 3 h 22"/>
                <a:gd name="T14" fmla="*/ 211 w 211"/>
                <a:gd name="T15" fmla="*/ 18 h 22"/>
                <a:gd name="T16" fmla="*/ 207 w 211"/>
                <a:gd name="T17" fmla="*/ 22 h 22"/>
                <a:gd name="T18" fmla="*/ 8 w 211"/>
                <a:gd name="T19" fmla="*/ 14 h 22"/>
                <a:gd name="T20" fmla="*/ 204 w 211"/>
                <a:gd name="T21" fmla="*/ 14 h 22"/>
                <a:gd name="T22" fmla="*/ 204 w 211"/>
                <a:gd name="T23" fmla="*/ 7 h 22"/>
                <a:gd name="T24" fmla="*/ 8 w 211"/>
                <a:gd name="T25" fmla="*/ 7 h 22"/>
                <a:gd name="T26" fmla="*/ 8 w 211"/>
                <a:gd name="T27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22">
                  <a:moveTo>
                    <a:pt x="207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9" y="0"/>
                    <a:pt x="211" y="1"/>
                    <a:pt x="211" y="3"/>
                  </a:cubicBezTo>
                  <a:cubicBezTo>
                    <a:pt x="211" y="18"/>
                    <a:pt x="211" y="18"/>
                    <a:pt x="211" y="18"/>
                  </a:cubicBezTo>
                  <a:cubicBezTo>
                    <a:pt x="211" y="20"/>
                    <a:pt x="209" y="22"/>
                    <a:pt x="207" y="22"/>
                  </a:cubicBezTo>
                  <a:close/>
                  <a:moveTo>
                    <a:pt x="8" y="14"/>
                  </a:moveTo>
                  <a:cubicBezTo>
                    <a:pt x="204" y="14"/>
                    <a:pt x="204" y="14"/>
                    <a:pt x="204" y="14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26">
              <a:extLst>
                <a:ext uri="{FF2B5EF4-FFF2-40B4-BE49-F238E27FC236}">
                  <a16:creationId xmlns:a16="http://schemas.microsoft.com/office/drawing/2014/main" xmlns="" id="{FA582FB4-2FD2-4D40-9347-A6216C2D1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476" y="4072329"/>
              <a:ext cx="28806" cy="643329"/>
            </a:xfrm>
            <a:custGeom>
              <a:avLst/>
              <a:gdLst>
                <a:gd name="T0" fmla="*/ 3 w 7"/>
                <a:gd name="T1" fmla="*/ 152 h 152"/>
                <a:gd name="T2" fmla="*/ 0 w 7"/>
                <a:gd name="T3" fmla="*/ 149 h 152"/>
                <a:gd name="T4" fmla="*/ 0 w 7"/>
                <a:gd name="T5" fmla="*/ 3 h 152"/>
                <a:gd name="T6" fmla="*/ 3 w 7"/>
                <a:gd name="T7" fmla="*/ 0 h 152"/>
                <a:gd name="T8" fmla="*/ 7 w 7"/>
                <a:gd name="T9" fmla="*/ 3 h 152"/>
                <a:gd name="T10" fmla="*/ 7 w 7"/>
                <a:gd name="T11" fmla="*/ 149 h 152"/>
                <a:gd name="T12" fmla="*/ 3 w 7"/>
                <a:gd name="T1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52">
                  <a:moveTo>
                    <a:pt x="3" y="152"/>
                  </a:moveTo>
                  <a:cubicBezTo>
                    <a:pt x="1" y="152"/>
                    <a:pt x="0" y="150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7" y="1"/>
                    <a:pt x="7" y="3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0"/>
                    <a:pt x="5" y="152"/>
                    <a:pt x="3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27">
              <a:extLst>
                <a:ext uri="{FF2B5EF4-FFF2-40B4-BE49-F238E27FC236}">
                  <a16:creationId xmlns:a16="http://schemas.microsoft.com/office/drawing/2014/main" xmlns="" id="{22EA6800-C0C1-466B-ACDC-16A6D976B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1303" y="4072329"/>
              <a:ext cx="33607" cy="643329"/>
            </a:xfrm>
            <a:custGeom>
              <a:avLst/>
              <a:gdLst>
                <a:gd name="T0" fmla="*/ 4 w 8"/>
                <a:gd name="T1" fmla="*/ 152 h 152"/>
                <a:gd name="T2" fmla="*/ 0 w 8"/>
                <a:gd name="T3" fmla="*/ 149 h 152"/>
                <a:gd name="T4" fmla="*/ 0 w 8"/>
                <a:gd name="T5" fmla="*/ 3 h 152"/>
                <a:gd name="T6" fmla="*/ 4 w 8"/>
                <a:gd name="T7" fmla="*/ 0 h 152"/>
                <a:gd name="T8" fmla="*/ 8 w 8"/>
                <a:gd name="T9" fmla="*/ 3 h 152"/>
                <a:gd name="T10" fmla="*/ 8 w 8"/>
                <a:gd name="T11" fmla="*/ 149 h 152"/>
                <a:gd name="T12" fmla="*/ 4 w 8"/>
                <a:gd name="T1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52">
                  <a:moveTo>
                    <a:pt x="4" y="152"/>
                  </a:moveTo>
                  <a:cubicBezTo>
                    <a:pt x="2" y="152"/>
                    <a:pt x="0" y="150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3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8" y="150"/>
                    <a:pt x="6" y="152"/>
                    <a:pt x="4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28">
              <a:extLst>
                <a:ext uri="{FF2B5EF4-FFF2-40B4-BE49-F238E27FC236}">
                  <a16:creationId xmlns:a16="http://schemas.microsoft.com/office/drawing/2014/main" xmlns="" id="{A1930F55-D2D7-4A33-84A8-01EEF6E48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9023" y="3973908"/>
              <a:ext cx="206441" cy="28806"/>
            </a:xfrm>
            <a:custGeom>
              <a:avLst/>
              <a:gdLst>
                <a:gd name="T0" fmla="*/ 46 w 49"/>
                <a:gd name="T1" fmla="*/ 7 h 7"/>
                <a:gd name="T2" fmla="*/ 3 w 49"/>
                <a:gd name="T3" fmla="*/ 7 h 7"/>
                <a:gd name="T4" fmla="*/ 0 w 49"/>
                <a:gd name="T5" fmla="*/ 4 h 7"/>
                <a:gd name="T6" fmla="*/ 3 w 49"/>
                <a:gd name="T7" fmla="*/ 0 h 7"/>
                <a:gd name="T8" fmla="*/ 46 w 49"/>
                <a:gd name="T9" fmla="*/ 0 h 7"/>
                <a:gd name="T10" fmla="*/ 49 w 49"/>
                <a:gd name="T11" fmla="*/ 4 h 7"/>
                <a:gd name="T12" fmla="*/ 46 w 4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7">
                  <a:moveTo>
                    <a:pt x="46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8" y="0"/>
                    <a:pt x="49" y="2"/>
                    <a:pt x="49" y="4"/>
                  </a:cubicBezTo>
                  <a:cubicBezTo>
                    <a:pt x="49" y="6"/>
                    <a:pt x="48" y="7"/>
                    <a:pt x="46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232F6F7C-6355-4253-BD09-3FC10B21FD19}"/>
              </a:ext>
            </a:extLst>
          </p:cNvPr>
          <p:cNvGrpSpPr/>
          <p:nvPr/>
        </p:nvGrpSpPr>
        <p:grpSpPr>
          <a:xfrm>
            <a:off x="4167519" y="943705"/>
            <a:ext cx="1121799" cy="904981"/>
            <a:chOff x="3067795" y="4091533"/>
            <a:chExt cx="856971" cy="691338"/>
          </a:xfrm>
        </p:grpSpPr>
        <p:sp>
          <p:nvSpPr>
            <p:cNvPr id="21" name="Freeform 347">
              <a:extLst>
                <a:ext uri="{FF2B5EF4-FFF2-40B4-BE49-F238E27FC236}">
                  <a16:creationId xmlns:a16="http://schemas.microsoft.com/office/drawing/2014/main" xmlns="" id="{5202C6DE-918C-4E77-A20F-52AD998C8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095" y="4139542"/>
              <a:ext cx="309663" cy="304862"/>
            </a:xfrm>
            <a:custGeom>
              <a:avLst/>
              <a:gdLst>
                <a:gd name="T0" fmla="*/ 56 w 73"/>
                <a:gd name="T1" fmla="*/ 59 h 72"/>
                <a:gd name="T2" fmla="*/ 0 w 73"/>
                <a:gd name="T3" fmla="*/ 66 h 72"/>
                <a:gd name="T4" fmla="*/ 22 w 73"/>
                <a:gd name="T5" fmla="*/ 13 h 72"/>
                <a:gd name="T6" fmla="*/ 61 w 73"/>
                <a:gd name="T7" fmla="*/ 19 h 72"/>
                <a:gd name="T8" fmla="*/ 56 w 73"/>
                <a:gd name="T9" fmla="*/ 5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56" y="59"/>
                  </a:moveTo>
                  <a:cubicBezTo>
                    <a:pt x="40" y="72"/>
                    <a:pt x="0" y="66"/>
                    <a:pt x="0" y="66"/>
                  </a:cubicBezTo>
                  <a:cubicBezTo>
                    <a:pt x="0" y="66"/>
                    <a:pt x="5" y="27"/>
                    <a:pt x="22" y="13"/>
                  </a:cubicBezTo>
                  <a:cubicBezTo>
                    <a:pt x="38" y="0"/>
                    <a:pt x="51" y="7"/>
                    <a:pt x="61" y="19"/>
                  </a:cubicBezTo>
                  <a:cubicBezTo>
                    <a:pt x="71" y="32"/>
                    <a:pt x="73" y="46"/>
                    <a:pt x="56" y="59"/>
                  </a:cubicBezTo>
                  <a:close/>
                </a:path>
              </a:pathLst>
            </a:custGeom>
            <a:solidFill>
              <a:srgbClr val="F78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48">
              <a:extLst>
                <a:ext uri="{FF2B5EF4-FFF2-40B4-BE49-F238E27FC236}">
                  <a16:creationId xmlns:a16="http://schemas.microsoft.com/office/drawing/2014/main" xmlns="" id="{1E322168-4AC7-40A9-A700-D03C6E03BA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0291" y="4129940"/>
              <a:ext cx="343269" cy="309663"/>
            </a:xfrm>
            <a:custGeom>
              <a:avLst/>
              <a:gdLst>
                <a:gd name="T0" fmla="*/ 23 w 81"/>
                <a:gd name="T1" fmla="*/ 73 h 73"/>
                <a:gd name="T2" fmla="*/ 3 w 81"/>
                <a:gd name="T3" fmla="*/ 72 h 73"/>
                <a:gd name="T4" fmla="*/ 0 w 81"/>
                <a:gd name="T5" fmla="*/ 68 h 73"/>
                <a:gd name="T6" fmla="*/ 23 w 81"/>
                <a:gd name="T7" fmla="*/ 13 h 73"/>
                <a:gd name="T8" fmla="*/ 68 w 81"/>
                <a:gd name="T9" fmla="*/ 19 h 73"/>
                <a:gd name="T10" fmla="*/ 63 w 81"/>
                <a:gd name="T11" fmla="*/ 64 h 73"/>
                <a:gd name="T12" fmla="*/ 23 w 81"/>
                <a:gd name="T13" fmla="*/ 73 h 73"/>
                <a:gd name="T14" fmla="*/ 8 w 81"/>
                <a:gd name="T15" fmla="*/ 65 h 73"/>
                <a:gd name="T16" fmla="*/ 23 w 81"/>
                <a:gd name="T17" fmla="*/ 66 h 73"/>
                <a:gd name="T18" fmla="*/ 58 w 81"/>
                <a:gd name="T19" fmla="*/ 58 h 73"/>
                <a:gd name="T20" fmla="*/ 62 w 81"/>
                <a:gd name="T21" fmla="*/ 23 h 73"/>
                <a:gd name="T22" fmla="*/ 28 w 81"/>
                <a:gd name="T23" fmla="*/ 18 h 73"/>
                <a:gd name="T24" fmla="*/ 8 w 81"/>
                <a:gd name="T2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73">
                  <a:moveTo>
                    <a:pt x="23" y="73"/>
                  </a:moveTo>
                  <a:cubicBezTo>
                    <a:pt x="12" y="73"/>
                    <a:pt x="4" y="72"/>
                    <a:pt x="3" y="72"/>
                  </a:cubicBezTo>
                  <a:cubicBezTo>
                    <a:pt x="1" y="72"/>
                    <a:pt x="0" y="70"/>
                    <a:pt x="0" y="68"/>
                  </a:cubicBezTo>
                  <a:cubicBezTo>
                    <a:pt x="1" y="66"/>
                    <a:pt x="5" y="26"/>
                    <a:pt x="23" y="13"/>
                  </a:cubicBezTo>
                  <a:cubicBezTo>
                    <a:pt x="40" y="0"/>
                    <a:pt x="55" y="2"/>
                    <a:pt x="68" y="19"/>
                  </a:cubicBezTo>
                  <a:cubicBezTo>
                    <a:pt x="81" y="36"/>
                    <a:pt x="79" y="51"/>
                    <a:pt x="63" y="64"/>
                  </a:cubicBezTo>
                  <a:cubicBezTo>
                    <a:pt x="55" y="70"/>
                    <a:pt x="41" y="73"/>
                    <a:pt x="23" y="73"/>
                  </a:cubicBezTo>
                  <a:close/>
                  <a:moveTo>
                    <a:pt x="8" y="65"/>
                  </a:moveTo>
                  <a:cubicBezTo>
                    <a:pt x="11" y="65"/>
                    <a:pt x="17" y="66"/>
                    <a:pt x="23" y="66"/>
                  </a:cubicBezTo>
                  <a:cubicBezTo>
                    <a:pt x="39" y="66"/>
                    <a:pt x="52" y="63"/>
                    <a:pt x="58" y="58"/>
                  </a:cubicBezTo>
                  <a:cubicBezTo>
                    <a:pt x="71" y="48"/>
                    <a:pt x="73" y="37"/>
                    <a:pt x="62" y="23"/>
                  </a:cubicBezTo>
                  <a:cubicBezTo>
                    <a:pt x="52" y="10"/>
                    <a:pt x="41" y="8"/>
                    <a:pt x="28" y="18"/>
                  </a:cubicBezTo>
                  <a:cubicBezTo>
                    <a:pt x="15" y="28"/>
                    <a:pt x="10" y="55"/>
                    <a:pt x="8" y="6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49">
              <a:extLst>
                <a:ext uri="{FF2B5EF4-FFF2-40B4-BE49-F238E27FC236}">
                  <a16:creationId xmlns:a16="http://schemas.microsoft.com/office/drawing/2014/main" xmlns="" id="{EF22CDF6-7347-4167-A7C4-41E23715D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218" y="4139542"/>
              <a:ext cx="312062" cy="304862"/>
            </a:xfrm>
            <a:custGeom>
              <a:avLst/>
              <a:gdLst>
                <a:gd name="T0" fmla="*/ 17 w 74"/>
                <a:gd name="T1" fmla="*/ 59 h 72"/>
                <a:gd name="T2" fmla="*/ 74 w 74"/>
                <a:gd name="T3" fmla="*/ 66 h 72"/>
                <a:gd name="T4" fmla="*/ 52 w 74"/>
                <a:gd name="T5" fmla="*/ 13 h 72"/>
                <a:gd name="T6" fmla="*/ 12 w 74"/>
                <a:gd name="T7" fmla="*/ 19 h 72"/>
                <a:gd name="T8" fmla="*/ 17 w 74"/>
                <a:gd name="T9" fmla="*/ 5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2">
                  <a:moveTo>
                    <a:pt x="17" y="59"/>
                  </a:moveTo>
                  <a:cubicBezTo>
                    <a:pt x="34" y="72"/>
                    <a:pt x="74" y="66"/>
                    <a:pt x="74" y="66"/>
                  </a:cubicBezTo>
                  <a:cubicBezTo>
                    <a:pt x="74" y="66"/>
                    <a:pt x="69" y="27"/>
                    <a:pt x="52" y="13"/>
                  </a:cubicBezTo>
                  <a:cubicBezTo>
                    <a:pt x="35" y="0"/>
                    <a:pt x="22" y="7"/>
                    <a:pt x="12" y="19"/>
                  </a:cubicBezTo>
                  <a:cubicBezTo>
                    <a:pt x="3" y="32"/>
                    <a:pt x="0" y="46"/>
                    <a:pt x="17" y="59"/>
                  </a:cubicBezTo>
                  <a:close/>
                </a:path>
              </a:pathLst>
            </a:custGeom>
            <a:solidFill>
              <a:srgbClr val="F78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50">
              <a:extLst>
                <a:ext uri="{FF2B5EF4-FFF2-40B4-BE49-F238E27FC236}">
                  <a16:creationId xmlns:a16="http://schemas.microsoft.com/office/drawing/2014/main" xmlns="" id="{3DCA77CC-0456-4213-9846-AAF6126335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63815" y="4129940"/>
              <a:ext cx="340868" cy="309663"/>
            </a:xfrm>
            <a:custGeom>
              <a:avLst/>
              <a:gdLst>
                <a:gd name="T0" fmla="*/ 57 w 80"/>
                <a:gd name="T1" fmla="*/ 73 h 73"/>
                <a:gd name="T2" fmla="*/ 57 w 80"/>
                <a:gd name="T3" fmla="*/ 73 h 73"/>
                <a:gd name="T4" fmla="*/ 18 w 80"/>
                <a:gd name="T5" fmla="*/ 64 h 73"/>
                <a:gd name="T6" fmla="*/ 13 w 80"/>
                <a:gd name="T7" fmla="*/ 19 h 73"/>
                <a:gd name="T8" fmla="*/ 57 w 80"/>
                <a:gd name="T9" fmla="*/ 13 h 73"/>
                <a:gd name="T10" fmla="*/ 80 w 80"/>
                <a:gd name="T11" fmla="*/ 68 h 73"/>
                <a:gd name="T12" fmla="*/ 77 w 80"/>
                <a:gd name="T13" fmla="*/ 72 h 73"/>
                <a:gd name="T14" fmla="*/ 57 w 80"/>
                <a:gd name="T15" fmla="*/ 73 h 73"/>
                <a:gd name="T16" fmla="*/ 37 w 80"/>
                <a:gd name="T17" fmla="*/ 12 h 73"/>
                <a:gd name="T18" fmla="*/ 18 w 80"/>
                <a:gd name="T19" fmla="*/ 23 h 73"/>
                <a:gd name="T20" fmla="*/ 22 w 80"/>
                <a:gd name="T21" fmla="*/ 58 h 73"/>
                <a:gd name="T22" fmla="*/ 57 w 80"/>
                <a:gd name="T23" fmla="*/ 66 h 73"/>
                <a:gd name="T24" fmla="*/ 72 w 80"/>
                <a:gd name="T25" fmla="*/ 65 h 73"/>
                <a:gd name="T26" fmla="*/ 53 w 80"/>
                <a:gd name="T27" fmla="*/ 18 h 73"/>
                <a:gd name="T28" fmla="*/ 37 w 80"/>
                <a:gd name="T29" fmla="*/ 1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73">
                  <a:moveTo>
                    <a:pt x="57" y="73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39" y="73"/>
                    <a:pt x="26" y="70"/>
                    <a:pt x="18" y="64"/>
                  </a:cubicBezTo>
                  <a:cubicBezTo>
                    <a:pt x="2" y="51"/>
                    <a:pt x="0" y="36"/>
                    <a:pt x="13" y="19"/>
                  </a:cubicBezTo>
                  <a:cubicBezTo>
                    <a:pt x="25" y="2"/>
                    <a:pt x="41" y="0"/>
                    <a:pt x="57" y="13"/>
                  </a:cubicBezTo>
                  <a:cubicBezTo>
                    <a:pt x="75" y="26"/>
                    <a:pt x="80" y="66"/>
                    <a:pt x="80" y="68"/>
                  </a:cubicBezTo>
                  <a:cubicBezTo>
                    <a:pt x="80" y="70"/>
                    <a:pt x="79" y="72"/>
                    <a:pt x="77" y="72"/>
                  </a:cubicBezTo>
                  <a:cubicBezTo>
                    <a:pt x="77" y="72"/>
                    <a:pt x="68" y="73"/>
                    <a:pt x="57" y="73"/>
                  </a:cubicBezTo>
                  <a:close/>
                  <a:moveTo>
                    <a:pt x="37" y="12"/>
                  </a:moveTo>
                  <a:cubicBezTo>
                    <a:pt x="30" y="12"/>
                    <a:pt x="24" y="16"/>
                    <a:pt x="18" y="23"/>
                  </a:cubicBezTo>
                  <a:cubicBezTo>
                    <a:pt x="8" y="37"/>
                    <a:pt x="9" y="48"/>
                    <a:pt x="22" y="58"/>
                  </a:cubicBezTo>
                  <a:cubicBezTo>
                    <a:pt x="29" y="63"/>
                    <a:pt x="41" y="66"/>
                    <a:pt x="57" y="66"/>
                  </a:cubicBezTo>
                  <a:cubicBezTo>
                    <a:pt x="64" y="66"/>
                    <a:pt x="69" y="65"/>
                    <a:pt x="72" y="65"/>
                  </a:cubicBezTo>
                  <a:cubicBezTo>
                    <a:pt x="71" y="55"/>
                    <a:pt x="65" y="28"/>
                    <a:pt x="53" y="18"/>
                  </a:cubicBezTo>
                  <a:cubicBezTo>
                    <a:pt x="47" y="14"/>
                    <a:pt x="42" y="12"/>
                    <a:pt x="37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51">
              <a:extLst>
                <a:ext uri="{FF2B5EF4-FFF2-40B4-BE49-F238E27FC236}">
                  <a16:creationId xmlns:a16="http://schemas.microsoft.com/office/drawing/2014/main" xmlns="" id="{19B79E73-8AEF-4935-889A-989B2C3F9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996" y="4482810"/>
              <a:ext cx="304862" cy="300061"/>
            </a:xfrm>
            <a:custGeom>
              <a:avLst/>
              <a:gdLst>
                <a:gd name="T0" fmla="*/ 55 w 72"/>
                <a:gd name="T1" fmla="*/ 57 h 71"/>
                <a:gd name="T2" fmla="*/ 72 w 72"/>
                <a:gd name="T3" fmla="*/ 2 h 71"/>
                <a:gd name="T4" fmla="*/ 16 w 72"/>
                <a:gd name="T5" fmla="*/ 15 h 71"/>
                <a:gd name="T6" fmla="*/ 15 w 72"/>
                <a:gd name="T7" fmla="*/ 55 h 71"/>
                <a:gd name="T8" fmla="*/ 55 w 72"/>
                <a:gd name="T9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5" y="57"/>
                  </a:moveTo>
                  <a:cubicBezTo>
                    <a:pt x="71" y="42"/>
                    <a:pt x="72" y="2"/>
                    <a:pt x="72" y="2"/>
                  </a:cubicBezTo>
                  <a:cubicBezTo>
                    <a:pt x="72" y="2"/>
                    <a:pt x="32" y="0"/>
                    <a:pt x="16" y="15"/>
                  </a:cubicBezTo>
                  <a:cubicBezTo>
                    <a:pt x="0" y="29"/>
                    <a:pt x="4" y="43"/>
                    <a:pt x="15" y="55"/>
                  </a:cubicBezTo>
                  <a:cubicBezTo>
                    <a:pt x="26" y="66"/>
                    <a:pt x="39" y="71"/>
                    <a:pt x="55" y="57"/>
                  </a:cubicBezTo>
                  <a:close/>
                </a:path>
              </a:pathLst>
            </a:custGeom>
            <a:solidFill>
              <a:srgbClr val="F990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52">
              <a:extLst>
                <a:ext uri="{FF2B5EF4-FFF2-40B4-BE49-F238E27FC236}">
                  <a16:creationId xmlns:a16="http://schemas.microsoft.com/office/drawing/2014/main" xmlns="" id="{9F4EBDD6-96FE-408B-8882-5463110919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7795" y="4478009"/>
              <a:ext cx="326465" cy="297659"/>
            </a:xfrm>
            <a:custGeom>
              <a:avLst/>
              <a:gdLst>
                <a:gd name="T0" fmla="*/ 38 w 77"/>
                <a:gd name="T1" fmla="*/ 70 h 70"/>
                <a:gd name="T2" fmla="*/ 38 w 77"/>
                <a:gd name="T3" fmla="*/ 70 h 70"/>
                <a:gd name="T4" fmla="*/ 14 w 77"/>
                <a:gd name="T5" fmla="*/ 58 h 70"/>
                <a:gd name="T6" fmla="*/ 16 w 77"/>
                <a:gd name="T7" fmla="*/ 13 h 70"/>
                <a:gd name="T8" fmla="*/ 68 w 77"/>
                <a:gd name="T9" fmla="*/ 0 h 70"/>
                <a:gd name="T10" fmla="*/ 74 w 77"/>
                <a:gd name="T11" fmla="*/ 0 h 70"/>
                <a:gd name="T12" fmla="*/ 77 w 77"/>
                <a:gd name="T13" fmla="*/ 3 h 70"/>
                <a:gd name="T14" fmla="*/ 59 w 77"/>
                <a:gd name="T15" fmla="*/ 60 h 70"/>
                <a:gd name="T16" fmla="*/ 38 w 77"/>
                <a:gd name="T17" fmla="*/ 70 h 70"/>
                <a:gd name="T18" fmla="*/ 68 w 77"/>
                <a:gd name="T19" fmla="*/ 7 h 70"/>
                <a:gd name="T20" fmla="*/ 21 w 77"/>
                <a:gd name="T21" fmla="*/ 18 h 70"/>
                <a:gd name="T22" fmla="*/ 20 w 77"/>
                <a:gd name="T23" fmla="*/ 53 h 70"/>
                <a:gd name="T24" fmla="*/ 38 w 77"/>
                <a:gd name="T25" fmla="*/ 63 h 70"/>
                <a:gd name="T26" fmla="*/ 38 w 77"/>
                <a:gd name="T27" fmla="*/ 63 h 70"/>
                <a:gd name="T28" fmla="*/ 54 w 77"/>
                <a:gd name="T29" fmla="*/ 55 h 70"/>
                <a:gd name="T30" fmla="*/ 70 w 77"/>
                <a:gd name="T31" fmla="*/ 7 h 70"/>
                <a:gd name="T32" fmla="*/ 68 w 77"/>
                <a:gd name="T33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70">
                  <a:moveTo>
                    <a:pt x="38" y="70"/>
                  </a:moveTo>
                  <a:cubicBezTo>
                    <a:pt x="38" y="70"/>
                    <a:pt x="38" y="70"/>
                    <a:pt x="38" y="70"/>
                  </a:cubicBezTo>
                  <a:cubicBezTo>
                    <a:pt x="30" y="70"/>
                    <a:pt x="22" y="66"/>
                    <a:pt x="14" y="58"/>
                  </a:cubicBezTo>
                  <a:cubicBezTo>
                    <a:pt x="0" y="43"/>
                    <a:pt x="0" y="27"/>
                    <a:pt x="16" y="13"/>
                  </a:cubicBezTo>
                  <a:cubicBezTo>
                    <a:pt x="28" y="1"/>
                    <a:pt x="54" y="0"/>
                    <a:pt x="68" y="0"/>
                  </a:cubicBezTo>
                  <a:cubicBezTo>
                    <a:pt x="72" y="0"/>
                    <a:pt x="74" y="0"/>
                    <a:pt x="74" y="0"/>
                  </a:cubicBezTo>
                  <a:cubicBezTo>
                    <a:pt x="76" y="0"/>
                    <a:pt x="77" y="1"/>
                    <a:pt x="77" y="3"/>
                  </a:cubicBezTo>
                  <a:cubicBezTo>
                    <a:pt x="77" y="5"/>
                    <a:pt x="76" y="45"/>
                    <a:pt x="59" y="60"/>
                  </a:cubicBezTo>
                  <a:cubicBezTo>
                    <a:pt x="52" y="67"/>
                    <a:pt x="45" y="70"/>
                    <a:pt x="38" y="70"/>
                  </a:cubicBezTo>
                  <a:close/>
                  <a:moveTo>
                    <a:pt x="68" y="7"/>
                  </a:moveTo>
                  <a:cubicBezTo>
                    <a:pt x="58" y="7"/>
                    <a:pt x="32" y="8"/>
                    <a:pt x="21" y="18"/>
                  </a:cubicBezTo>
                  <a:cubicBezTo>
                    <a:pt x="8" y="30"/>
                    <a:pt x="8" y="41"/>
                    <a:pt x="20" y="53"/>
                  </a:cubicBezTo>
                  <a:cubicBezTo>
                    <a:pt x="26" y="60"/>
                    <a:pt x="32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3" y="63"/>
                    <a:pt x="49" y="60"/>
                    <a:pt x="54" y="55"/>
                  </a:cubicBezTo>
                  <a:cubicBezTo>
                    <a:pt x="66" y="44"/>
                    <a:pt x="69" y="17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53">
              <a:extLst>
                <a:ext uri="{FF2B5EF4-FFF2-40B4-BE49-F238E27FC236}">
                  <a16:creationId xmlns:a16="http://schemas.microsoft.com/office/drawing/2014/main" xmlns="" id="{6E240E64-2061-416C-B56E-3A85B9DAA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0304" y="4415597"/>
              <a:ext cx="300061" cy="300061"/>
            </a:xfrm>
            <a:custGeom>
              <a:avLst/>
              <a:gdLst>
                <a:gd name="T0" fmla="*/ 17 w 71"/>
                <a:gd name="T1" fmla="*/ 57 h 71"/>
                <a:gd name="T2" fmla="*/ 0 w 71"/>
                <a:gd name="T3" fmla="*/ 3 h 71"/>
                <a:gd name="T4" fmla="*/ 56 w 71"/>
                <a:gd name="T5" fmla="*/ 15 h 71"/>
                <a:gd name="T6" fmla="*/ 57 w 71"/>
                <a:gd name="T7" fmla="*/ 55 h 71"/>
                <a:gd name="T8" fmla="*/ 17 w 71"/>
                <a:gd name="T9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17" y="57"/>
                  </a:moveTo>
                  <a:cubicBezTo>
                    <a:pt x="1" y="42"/>
                    <a:pt x="0" y="3"/>
                    <a:pt x="0" y="3"/>
                  </a:cubicBezTo>
                  <a:cubicBezTo>
                    <a:pt x="0" y="3"/>
                    <a:pt x="40" y="0"/>
                    <a:pt x="56" y="15"/>
                  </a:cubicBezTo>
                  <a:cubicBezTo>
                    <a:pt x="71" y="29"/>
                    <a:pt x="68" y="43"/>
                    <a:pt x="57" y="55"/>
                  </a:cubicBezTo>
                  <a:cubicBezTo>
                    <a:pt x="46" y="66"/>
                    <a:pt x="33" y="71"/>
                    <a:pt x="17" y="57"/>
                  </a:cubicBezTo>
                  <a:close/>
                </a:path>
              </a:pathLst>
            </a:custGeom>
            <a:solidFill>
              <a:srgbClr val="F78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54">
              <a:extLst>
                <a:ext uri="{FF2B5EF4-FFF2-40B4-BE49-F238E27FC236}">
                  <a16:creationId xmlns:a16="http://schemas.microsoft.com/office/drawing/2014/main" xmlns="" id="{64D667B3-5A98-4017-9CBD-D83D7CB4C5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3500" y="4410796"/>
              <a:ext cx="331266" cy="297659"/>
            </a:xfrm>
            <a:custGeom>
              <a:avLst/>
              <a:gdLst>
                <a:gd name="T0" fmla="*/ 40 w 78"/>
                <a:gd name="T1" fmla="*/ 70 h 70"/>
                <a:gd name="T2" fmla="*/ 18 w 78"/>
                <a:gd name="T3" fmla="*/ 61 h 70"/>
                <a:gd name="T4" fmla="*/ 0 w 78"/>
                <a:gd name="T5" fmla="*/ 4 h 70"/>
                <a:gd name="T6" fmla="*/ 4 w 78"/>
                <a:gd name="T7" fmla="*/ 0 h 70"/>
                <a:gd name="T8" fmla="*/ 9 w 78"/>
                <a:gd name="T9" fmla="*/ 0 h 70"/>
                <a:gd name="T10" fmla="*/ 62 w 78"/>
                <a:gd name="T11" fmla="*/ 13 h 70"/>
                <a:gd name="T12" fmla="*/ 63 w 78"/>
                <a:gd name="T13" fmla="*/ 58 h 70"/>
                <a:gd name="T14" fmla="*/ 40 w 78"/>
                <a:gd name="T15" fmla="*/ 70 h 70"/>
                <a:gd name="T16" fmla="*/ 8 w 78"/>
                <a:gd name="T17" fmla="*/ 7 h 70"/>
                <a:gd name="T18" fmla="*/ 23 w 78"/>
                <a:gd name="T19" fmla="*/ 55 h 70"/>
                <a:gd name="T20" fmla="*/ 58 w 78"/>
                <a:gd name="T21" fmla="*/ 53 h 70"/>
                <a:gd name="T22" fmla="*/ 57 w 78"/>
                <a:gd name="T23" fmla="*/ 19 h 70"/>
                <a:gd name="T24" fmla="*/ 8 w 78"/>
                <a:gd name="T25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70">
                  <a:moveTo>
                    <a:pt x="40" y="70"/>
                  </a:moveTo>
                  <a:cubicBezTo>
                    <a:pt x="33" y="70"/>
                    <a:pt x="26" y="67"/>
                    <a:pt x="18" y="61"/>
                  </a:cubicBezTo>
                  <a:cubicBezTo>
                    <a:pt x="2" y="45"/>
                    <a:pt x="0" y="5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6" y="0"/>
                    <a:pt x="9" y="0"/>
                  </a:cubicBezTo>
                  <a:cubicBezTo>
                    <a:pt x="24" y="0"/>
                    <a:pt x="49" y="2"/>
                    <a:pt x="62" y="13"/>
                  </a:cubicBezTo>
                  <a:cubicBezTo>
                    <a:pt x="77" y="27"/>
                    <a:pt x="78" y="43"/>
                    <a:pt x="63" y="58"/>
                  </a:cubicBezTo>
                  <a:cubicBezTo>
                    <a:pt x="56" y="66"/>
                    <a:pt x="48" y="70"/>
                    <a:pt x="40" y="70"/>
                  </a:cubicBezTo>
                  <a:close/>
                  <a:moveTo>
                    <a:pt x="8" y="7"/>
                  </a:moveTo>
                  <a:cubicBezTo>
                    <a:pt x="9" y="17"/>
                    <a:pt x="12" y="44"/>
                    <a:pt x="23" y="55"/>
                  </a:cubicBezTo>
                  <a:cubicBezTo>
                    <a:pt x="35" y="66"/>
                    <a:pt x="47" y="66"/>
                    <a:pt x="58" y="53"/>
                  </a:cubicBezTo>
                  <a:cubicBezTo>
                    <a:pt x="70" y="41"/>
                    <a:pt x="69" y="30"/>
                    <a:pt x="57" y="19"/>
                  </a:cubicBezTo>
                  <a:cubicBezTo>
                    <a:pt x="45" y="8"/>
                    <a:pt x="18" y="7"/>
                    <a:pt x="8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55">
              <a:extLst>
                <a:ext uri="{FF2B5EF4-FFF2-40B4-BE49-F238E27FC236}">
                  <a16:creationId xmlns:a16="http://schemas.microsoft.com/office/drawing/2014/main" xmlns="" id="{ABBED2EB-EAB9-4905-A7D0-079D4B10A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9858" y="4105935"/>
              <a:ext cx="297659" cy="360072"/>
            </a:xfrm>
            <a:custGeom>
              <a:avLst/>
              <a:gdLst>
                <a:gd name="T0" fmla="*/ 70 w 70"/>
                <a:gd name="T1" fmla="*/ 31 h 85"/>
                <a:gd name="T2" fmla="*/ 35 w 70"/>
                <a:gd name="T3" fmla="*/ 85 h 85"/>
                <a:gd name="T4" fmla="*/ 0 w 70"/>
                <a:gd name="T5" fmla="*/ 31 h 85"/>
                <a:gd name="T6" fmla="*/ 35 w 70"/>
                <a:gd name="T7" fmla="*/ 0 h 85"/>
                <a:gd name="T8" fmla="*/ 70 w 70"/>
                <a:gd name="T9" fmla="*/ 3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85">
                  <a:moveTo>
                    <a:pt x="70" y="31"/>
                  </a:moveTo>
                  <a:cubicBezTo>
                    <a:pt x="70" y="54"/>
                    <a:pt x="35" y="85"/>
                    <a:pt x="35" y="85"/>
                  </a:cubicBezTo>
                  <a:cubicBezTo>
                    <a:pt x="35" y="85"/>
                    <a:pt x="0" y="54"/>
                    <a:pt x="0" y="31"/>
                  </a:cubicBezTo>
                  <a:cubicBezTo>
                    <a:pt x="0" y="7"/>
                    <a:pt x="16" y="0"/>
                    <a:pt x="35" y="0"/>
                  </a:cubicBezTo>
                  <a:cubicBezTo>
                    <a:pt x="54" y="0"/>
                    <a:pt x="70" y="7"/>
                    <a:pt x="70" y="31"/>
                  </a:cubicBezTo>
                  <a:close/>
                </a:path>
              </a:pathLst>
            </a:custGeom>
            <a:solidFill>
              <a:srgbClr val="F45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56">
              <a:extLst>
                <a:ext uri="{FF2B5EF4-FFF2-40B4-BE49-F238E27FC236}">
                  <a16:creationId xmlns:a16="http://schemas.microsoft.com/office/drawing/2014/main" xmlns="" id="{3E7D91F1-5469-4728-8EB0-4805CDF158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3054" y="4091533"/>
              <a:ext cx="326465" cy="386478"/>
            </a:xfrm>
            <a:custGeom>
              <a:avLst/>
              <a:gdLst>
                <a:gd name="T0" fmla="*/ 39 w 77"/>
                <a:gd name="T1" fmla="*/ 91 h 91"/>
                <a:gd name="T2" fmla="*/ 36 w 77"/>
                <a:gd name="T3" fmla="*/ 90 h 91"/>
                <a:gd name="T4" fmla="*/ 0 w 77"/>
                <a:gd name="T5" fmla="*/ 34 h 91"/>
                <a:gd name="T6" fmla="*/ 39 w 77"/>
                <a:gd name="T7" fmla="*/ 0 h 91"/>
                <a:gd name="T8" fmla="*/ 77 w 77"/>
                <a:gd name="T9" fmla="*/ 34 h 91"/>
                <a:gd name="T10" fmla="*/ 41 w 77"/>
                <a:gd name="T11" fmla="*/ 90 h 91"/>
                <a:gd name="T12" fmla="*/ 39 w 77"/>
                <a:gd name="T13" fmla="*/ 91 h 91"/>
                <a:gd name="T14" fmla="*/ 39 w 77"/>
                <a:gd name="T15" fmla="*/ 7 h 91"/>
                <a:gd name="T16" fmla="*/ 8 w 77"/>
                <a:gd name="T17" fmla="*/ 34 h 91"/>
                <a:gd name="T18" fmla="*/ 39 w 77"/>
                <a:gd name="T19" fmla="*/ 83 h 91"/>
                <a:gd name="T20" fmla="*/ 70 w 77"/>
                <a:gd name="T21" fmla="*/ 34 h 91"/>
                <a:gd name="T22" fmla="*/ 39 w 77"/>
                <a:gd name="T23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91">
                  <a:moveTo>
                    <a:pt x="39" y="91"/>
                  </a:moveTo>
                  <a:cubicBezTo>
                    <a:pt x="38" y="91"/>
                    <a:pt x="37" y="91"/>
                    <a:pt x="36" y="90"/>
                  </a:cubicBezTo>
                  <a:cubicBezTo>
                    <a:pt x="35" y="89"/>
                    <a:pt x="0" y="58"/>
                    <a:pt x="0" y="34"/>
                  </a:cubicBezTo>
                  <a:cubicBezTo>
                    <a:pt x="0" y="11"/>
                    <a:pt x="14" y="0"/>
                    <a:pt x="39" y="0"/>
                  </a:cubicBezTo>
                  <a:cubicBezTo>
                    <a:pt x="64" y="0"/>
                    <a:pt x="77" y="11"/>
                    <a:pt x="77" y="34"/>
                  </a:cubicBezTo>
                  <a:cubicBezTo>
                    <a:pt x="77" y="58"/>
                    <a:pt x="43" y="89"/>
                    <a:pt x="41" y="90"/>
                  </a:cubicBezTo>
                  <a:cubicBezTo>
                    <a:pt x="40" y="91"/>
                    <a:pt x="40" y="91"/>
                    <a:pt x="39" y="91"/>
                  </a:cubicBezTo>
                  <a:close/>
                  <a:moveTo>
                    <a:pt x="39" y="7"/>
                  </a:moveTo>
                  <a:cubicBezTo>
                    <a:pt x="18" y="7"/>
                    <a:pt x="8" y="16"/>
                    <a:pt x="8" y="34"/>
                  </a:cubicBezTo>
                  <a:cubicBezTo>
                    <a:pt x="8" y="52"/>
                    <a:pt x="31" y="75"/>
                    <a:pt x="39" y="83"/>
                  </a:cubicBezTo>
                  <a:cubicBezTo>
                    <a:pt x="46" y="75"/>
                    <a:pt x="70" y="52"/>
                    <a:pt x="70" y="34"/>
                  </a:cubicBezTo>
                  <a:cubicBezTo>
                    <a:pt x="70" y="16"/>
                    <a:pt x="60" y="7"/>
                    <a:pt x="39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57">
              <a:extLst>
                <a:ext uri="{FF2B5EF4-FFF2-40B4-BE49-F238E27FC236}">
                  <a16:creationId xmlns:a16="http://schemas.microsoft.com/office/drawing/2014/main" xmlns="" id="{99559FC9-9DA1-4373-8D1F-BBCC9E5AC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670" y="4427600"/>
              <a:ext cx="165634" cy="148830"/>
            </a:xfrm>
            <a:custGeom>
              <a:avLst/>
              <a:gdLst>
                <a:gd name="T0" fmla="*/ 21 w 39"/>
                <a:gd name="T1" fmla="*/ 35 h 35"/>
                <a:gd name="T2" fmla="*/ 18 w 39"/>
                <a:gd name="T3" fmla="*/ 35 h 35"/>
                <a:gd name="T4" fmla="*/ 0 w 39"/>
                <a:gd name="T5" fmla="*/ 17 h 35"/>
                <a:gd name="T6" fmla="*/ 0 w 39"/>
                <a:gd name="T7" fmla="*/ 0 h 35"/>
                <a:gd name="T8" fmla="*/ 39 w 39"/>
                <a:gd name="T9" fmla="*/ 0 h 35"/>
                <a:gd name="T10" fmla="*/ 39 w 39"/>
                <a:gd name="T11" fmla="*/ 17 h 35"/>
                <a:gd name="T12" fmla="*/ 21 w 39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5">
                  <a:moveTo>
                    <a:pt x="21" y="35"/>
                  </a:moveTo>
                  <a:cubicBezTo>
                    <a:pt x="18" y="35"/>
                    <a:pt x="18" y="35"/>
                    <a:pt x="18" y="35"/>
                  </a:cubicBezTo>
                  <a:cubicBezTo>
                    <a:pt x="8" y="35"/>
                    <a:pt x="0" y="2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27"/>
                    <a:pt x="31" y="35"/>
                    <a:pt x="21" y="35"/>
                  </a:cubicBezTo>
                  <a:close/>
                </a:path>
              </a:pathLst>
            </a:custGeom>
            <a:solidFill>
              <a:srgbClr val="98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58">
              <a:extLst>
                <a:ext uri="{FF2B5EF4-FFF2-40B4-BE49-F238E27FC236}">
                  <a16:creationId xmlns:a16="http://schemas.microsoft.com/office/drawing/2014/main" xmlns="" id="{BCB6B9D6-DC97-443D-91E0-009104DF5C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2668" y="4410796"/>
              <a:ext cx="194440" cy="177635"/>
            </a:xfrm>
            <a:custGeom>
              <a:avLst/>
              <a:gdLst>
                <a:gd name="T0" fmla="*/ 24 w 46"/>
                <a:gd name="T1" fmla="*/ 42 h 42"/>
                <a:gd name="T2" fmla="*/ 21 w 46"/>
                <a:gd name="T3" fmla="*/ 42 h 42"/>
                <a:gd name="T4" fmla="*/ 0 w 46"/>
                <a:gd name="T5" fmla="*/ 21 h 42"/>
                <a:gd name="T6" fmla="*/ 0 w 46"/>
                <a:gd name="T7" fmla="*/ 4 h 42"/>
                <a:gd name="T8" fmla="*/ 3 w 46"/>
                <a:gd name="T9" fmla="*/ 0 h 42"/>
                <a:gd name="T10" fmla="*/ 42 w 46"/>
                <a:gd name="T11" fmla="*/ 0 h 42"/>
                <a:gd name="T12" fmla="*/ 46 w 46"/>
                <a:gd name="T13" fmla="*/ 4 h 42"/>
                <a:gd name="T14" fmla="*/ 46 w 46"/>
                <a:gd name="T15" fmla="*/ 21 h 42"/>
                <a:gd name="T16" fmla="*/ 24 w 46"/>
                <a:gd name="T17" fmla="*/ 42 h 42"/>
                <a:gd name="T18" fmla="*/ 7 w 46"/>
                <a:gd name="T19" fmla="*/ 7 h 42"/>
                <a:gd name="T20" fmla="*/ 7 w 46"/>
                <a:gd name="T21" fmla="*/ 21 h 42"/>
                <a:gd name="T22" fmla="*/ 21 w 46"/>
                <a:gd name="T23" fmla="*/ 35 h 42"/>
                <a:gd name="T24" fmla="*/ 24 w 46"/>
                <a:gd name="T25" fmla="*/ 35 h 42"/>
                <a:gd name="T26" fmla="*/ 38 w 46"/>
                <a:gd name="T27" fmla="*/ 21 h 42"/>
                <a:gd name="T28" fmla="*/ 38 w 46"/>
                <a:gd name="T29" fmla="*/ 7 h 42"/>
                <a:gd name="T30" fmla="*/ 7 w 46"/>
                <a:gd name="T31" fmla="*/ 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24" y="42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9" y="42"/>
                    <a:pt x="0" y="3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2"/>
                    <a:pt x="46" y="4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33"/>
                    <a:pt x="36" y="42"/>
                    <a:pt x="24" y="42"/>
                  </a:cubicBezTo>
                  <a:close/>
                  <a:moveTo>
                    <a:pt x="7" y="7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29"/>
                    <a:pt x="13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32" y="35"/>
                    <a:pt x="38" y="29"/>
                    <a:pt x="38" y="21"/>
                  </a:cubicBezTo>
                  <a:cubicBezTo>
                    <a:pt x="38" y="7"/>
                    <a:pt x="38" y="7"/>
                    <a:pt x="38" y="7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59">
              <a:extLst>
                <a:ext uri="{FF2B5EF4-FFF2-40B4-BE49-F238E27FC236}">
                  <a16:creationId xmlns:a16="http://schemas.microsoft.com/office/drawing/2014/main" xmlns="" id="{2D9F4D8B-AB13-47A3-8A22-26B78D9F1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7082" y="4559625"/>
              <a:ext cx="69615" cy="206441"/>
            </a:xfrm>
            <a:custGeom>
              <a:avLst/>
              <a:gdLst>
                <a:gd name="T0" fmla="*/ 12 w 16"/>
                <a:gd name="T1" fmla="*/ 49 h 49"/>
                <a:gd name="T2" fmla="*/ 8 w 16"/>
                <a:gd name="T3" fmla="*/ 47 h 49"/>
                <a:gd name="T4" fmla="*/ 1 w 16"/>
                <a:gd name="T5" fmla="*/ 3 h 49"/>
                <a:gd name="T6" fmla="*/ 5 w 16"/>
                <a:gd name="T7" fmla="*/ 0 h 49"/>
                <a:gd name="T8" fmla="*/ 8 w 16"/>
                <a:gd name="T9" fmla="*/ 4 h 49"/>
                <a:gd name="T10" fmla="*/ 15 w 16"/>
                <a:gd name="T11" fmla="*/ 43 h 49"/>
                <a:gd name="T12" fmla="*/ 13 w 16"/>
                <a:gd name="T13" fmla="*/ 48 h 49"/>
                <a:gd name="T14" fmla="*/ 12 w 16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9">
                  <a:moveTo>
                    <a:pt x="12" y="49"/>
                  </a:moveTo>
                  <a:cubicBezTo>
                    <a:pt x="10" y="49"/>
                    <a:pt x="9" y="48"/>
                    <a:pt x="8" y="47"/>
                  </a:cubicBezTo>
                  <a:cubicBezTo>
                    <a:pt x="0" y="33"/>
                    <a:pt x="1" y="5"/>
                    <a:pt x="1" y="3"/>
                  </a:cubicBezTo>
                  <a:cubicBezTo>
                    <a:pt x="1" y="2"/>
                    <a:pt x="3" y="0"/>
                    <a:pt x="5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4"/>
                    <a:pt x="8" y="31"/>
                    <a:pt x="15" y="43"/>
                  </a:cubicBezTo>
                  <a:cubicBezTo>
                    <a:pt x="16" y="45"/>
                    <a:pt x="15" y="47"/>
                    <a:pt x="13" y="48"/>
                  </a:cubicBezTo>
                  <a:cubicBezTo>
                    <a:pt x="13" y="49"/>
                    <a:pt x="12" y="49"/>
                    <a:pt x="12" y="4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60">
              <a:extLst>
                <a:ext uri="{FF2B5EF4-FFF2-40B4-BE49-F238E27FC236}">
                  <a16:creationId xmlns:a16="http://schemas.microsoft.com/office/drawing/2014/main" xmlns="" id="{1E35E9F5-F9B9-43FD-ABCB-3E3C5677F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1474" y="4326780"/>
              <a:ext cx="132027" cy="182436"/>
            </a:xfrm>
            <a:custGeom>
              <a:avLst/>
              <a:gdLst>
                <a:gd name="T0" fmla="*/ 31 w 31"/>
                <a:gd name="T1" fmla="*/ 27 h 43"/>
                <a:gd name="T2" fmla="*/ 16 w 31"/>
                <a:gd name="T3" fmla="*/ 43 h 43"/>
                <a:gd name="T4" fmla="*/ 0 w 31"/>
                <a:gd name="T5" fmla="*/ 27 h 43"/>
                <a:gd name="T6" fmla="*/ 16 w 31"/>
                <a:gd name="T7" fmla="*/ 0 h 43"/>
                <a:gd name="T8" fmla="*/ 31 w 31"/>
                <a:gd name="T9" fmla="*/ 2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3">
                  <a:moveTo>
                    <a:pt x="31" y="27"/>
                  </a:moveTo>
                  <a:cubicBezTo>
                    <a:pt x="31" y="38"/>
                    <a:pt x="24" y="43"/>
                    <a:pt x="16" y="43"/>
                  </a:cubicBezTo>
                  <a:cubicBezTo>
                    <a:pt x="7" y="43"/>
                    <a:pt x="0" y="38"/>
                    <a:pt x="0" y="27"/>
                  </a:cubicBezTo>
                  <a:cubicBezTo>
                    <a:pt x="0" y="19"/>
                    <a:pt x="16" y="11"/>
                    <a:pt x="16" y="0"/>
                  </a:cubicBezTo>
                  <a:cubicBezTo>
                    <a:pt x="16" y="11"/>
                    <a:pt x="31" y="19"/>
                    <a:pt x="31" y="27"/>
                  </a:cubicBezTo>
                  <a:close/>
                </a:path>
              </a:pathLst>
            </a:custGeom>
            <a:solidFill>
              <a:srgbClr val="F2C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1">
              <a:extLst>
                <a:ext uri="{FF2B5EF4-FFF2-40B4-BE49-F238E27FC236}">
                  <a16:creationId xmlns:a16="http://schemas.microsoft.com/office/drawing/2014/main" xmlns="" id="{139831D2-D35F-45BA-A044-D0DF8D7104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9471" y="4312377"/>
              <a:ext cx="160833" cy="213643"/>
            </a:xfrm>
            <a:custGeom>
              <a:avLst/>
              <a:gdLst>
                <a:gd name="T0" fmla="*/ 19 w 38"/>
                <a:gd name="T1" fmla="*/ 50 h 50"/>
                <a:gd name="T2" fmla="*/ 0 w 38"/>
                <a:gd name="T3" fmla="*/ 30 h 50"/>
                <a:gd name="T4" fmla="*/ 7 w 38"/>
                <a:gd name="T5" fmla="*/ 16 h 50"/>
                <a:gd name="T6" fmla="*/ 15 w 38"/>
                <a:gd name="T7" fmla="*/ 3 h 50"/>
                <a:gd name="T8" fmla="*/ 19 w 38"/>
                <a:gd name="T9" fmla="*/ 0 h 50"/>
                <a:gd name="T10" fmla="*/ 22 w 38"/>
                <a:gd name="T11" fmla="*/ 3 h 50"/>
                <a:gd name="T12" fmla="*/ 30 w 38"/>
                <a:gd name="T13" fmla="*/ 16 h 50"/>
                <a:gd name="T14" fmla="*/ 38 w 38"/>
                <a:gd name="T15" fmla="*/ 30 h 50"/>
                <a:gd name="T16" fmla="*/ 19 w 38"/>
                <a:gd name="T17" fmla="*/ 50 h 50"/>
                <a:gd name="T18" fmla="*/ 19 w 38"/>
                <a:gd name="T19" fmla="*/ 14 h 50"/>
                <a:gd name="T20" fmla="*/ 13 w 38"/>
                <a:gd name="T21" fmla="*/ 21 h 50"/>
                <a:gd name="T22" fmla="*/ 7 w 38"/>
                <a:gd name="T23" fmla="*/ 30 h 50"/>
                <a:gd name="T24" fmla="*/ 19 w 38"/>
                <a:gd name="T25" fmla="*/ 42 h 50"/>
                <a:gd name="T26" fmla="*/ 31 w 38"/>
                <a:gd name="T27" fmla="*/ 30 h 50"/>
                <a:gd name="T28" fmla="*/ 25 w 38"/>
                <a:gd name="T29" fmla="*/ 21 h 50"/>
                <a:gd name="T30" fmla="*/ 19 w 38"/>
                <a:gd name="T31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50">
                  <a:moveTo>
                    <a:pt x="19" y="50"/>
                  </a:moveTo>
                  <a:cubicBezTo>
                    <a:pt x="7" y="50"/>
                    <a:pt x="0" y="42"/>
                    <a:pt x="0" y="30"/>
                  </a:cubicBezTo>
                  <a:cubicBezTo>
                    <a:pt x="0" y="25"/>
                    <a:pt x="3" y="21"/>
                    <a:pt x="7" y="16"/>
                  </a:cubicBezTo>
                  <a:cubicBezTo>
                    <a:pt x="11" y="12"/>
                    <a:pt x="15" y="8"/>
                    <a:pt x="15" y="3"/>
                  </a:cubicBezTo>
                  <a:cubicBezTo>
                    <a:pt x="15" y="1"/>
                    <a:pt x="17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cubicBezTo>
                    <a:pt x="22" y="8"/>
                    <a:pt x="26" y="12"/>
                    <a:pt x="30" y="16"/>
                  </a:cubicBezTo>
                  <a:cubicBezTo>
                    <a:pt x="34" y="21"/>
                    <a:pt x="38" y="25"/>
                    <a:pt x="38" y="30"/>
                  </a:cubicBezTo>
                  <a:cubicBezTo>
                    <a:pt x="38" y="42"/>
                    <a:pt x="31" y="50"/>
                    <a:pt x="19" y="50"/>
                  </a:cubicBezTo>
                  <a:close/>
                  <a:moveTo>
                    <a:pt x="19" y="14"/>
                  </a:moveTo>
                  <a:cubicBezTo>
                    <a:pt x="17" y="16"/>
                    <a:pt x="15" y="19"/>
                    <a:pt x="13" y="21"/>
                  </a:cubicBezTo>
                  <a:cubicBezTo>
                    <a:pt x="10" y="24"/>
                    <a:pt x="7" y="28"/>
                    <a:pt x="7" y="30"/>
                  </a:cubicBezTo>
                  <a:cubicBezTo>
                    <a:pt x="7" y="41"/>
                    <a:pt x="15" y="42"/>
                    <a:pt x="19" y="42"/>
                  </a:cubicBezTo>
                  <a:cubicBezTo>
                    <a:pt x="27" y="42"/>
                    <a:pt x="31" y="38"/>
                    <a:pt x="31" y="30"/>
                  </a:cubicBezTo>
                  <a:cubicBezTo>
                    <a:pt x="31" y="28"/>
                    <a:pt x="28" y="24"/>
                    <a:pt x="25" y="21"/>
                  </a:cubicBezTo>
                  <a:cubicBezTo>
                    <a:pt x="23" y="19"/>
                    <a:pt x="20" y="17"/>
                    <a:pt x="19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2">
              <a:extLst>
                <a:ext uri="{FF2B5EF4-FFF2-40B4-BE49-F238E27FC236}">
                  <a16:creationId xmlns:a16="http://schemas.microsoft.com/office/drawing/2014/main" xmlns="" id="{91BA60FC-4FFF-427A-B041-CBDB6E166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883" y="4177950"/>
              <a:ext cx="98420" cy="172835"/>
            </a:xfrm>
            <a:custGeom>
              <a:avLst/>
              <a:gdLst>
                <a:gd name="T0" fmla="*/ 4 w 23"/>
                <a:gd name="T1" fmla="*/ 41 h 41"/>
                <a:gd name="T2" fmla="*/ 0 w 23"/>
                <a:gd name="T3" fmla="*/ 37 h 41"/>
                <a:gd name="T4" fmla="*/ 16 w 23"/>
                <a:gd name="T5" fmla="*/ 2 h 41"/>
                <a:gd name="T6" fmla="*/ 21 w 23"/>
                <a:gd name="T7" fmla="*/ 2 h 41"/>
                <a:gd name="T8" fmla="*/ 21 w 23"/>
                <a:gd name="T9" fmla="*/ 7 h 41"/>
                <a:gd name="T10" fmla="*/ 7 w 23"/>
                <a:gd name="T11" fmla="*/ 37 h 41"/>
                <a:gd name="T12" fmla="*/ 4 w 23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1">
                  <a:moveTo>
                    <a:pt x="4" y="41"/>
                  </a:moveTo>
                  <a:cubicBezTo>
                    <a:pt x="2" y="41"/>
                    <a:pt x="0" y="39"/>
                    <a:pt x="0" y="37"/>
                  </a:cubicBezTo>
                  <a:cubicBezTo>
                    <a:pt x="0" y="15"/>
                    <a:pt x="16" y="2"/>
                    <a:pt x="16" y="2"/>
                  </a:cubicBezTo>
                  <a:cubicBezTo>
                    <a:pt x="18" y="0"/>
                    <a:pt x="20" y="1"/>
                    <a:pt x="21" y="2"/>
                  </a:cubicBezTo>
                  <a:cubicBezTo>
                    <a:pt x="23" y="4"/>
                    <a:pt x="22" y="6"/>
                    <a:pt x="21" y="7"/>
                  </a:cubicBezTo>
                  <a:cubicBezTo>
                    <a:pt x="21" y="7"/>
                    <a:pt x="7" y="18"/>
                    <a:pt x="7" y="37"/>
                  </a:cubicBezTo>
                  <a:cubicBezTo>
                    <a:pt x="7" y="39"/>
                    <a:pt x="6" y="41"/>
                    <a:pt x="4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3">
              <a:extLst>
                <a:ext uri="{FF2B5EF4-FFF2-40B4-BE49-F238E27FC236}">
                  <a16:creationId xmlns:a16="http://schemas.microsoft.com/office/drawing/2014/main" xmlns="" id="{E4EB2AEB-1F9C-4565-B0B2-4A9CEF82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883" y="4254765"/>
              <a:ext cx="127226" cy="96019"/>
            </a:xfrm>
            <a:custGeom>
              <a:avLst/>
              <a:gdLst>
                <a:gd name="T0" fmla="*/ 4 w 30"/>
                <a:gd name="T1" fmla="*/ 23 h 23"/>
                <a:gd name="T2" fmla="*/ 0 w 30"/>
                <a:gd name="T3" fmla="*/ 19 h 23"/>
                <a:gd name="T4" fmla="*/ 26 w 30"/>
                <a:gd name="T5" fmla="*/ 0 h 23"/>
                <a:gd name="T6" fmla="*/ 30 w 30"/>
                <a:gd name="T7" fmla="*/ 4 h 23"/>
                <a:gd name="T8" fmla="*/ 26 w 30"/>
                <a:gd name="T9" fmla="*/ 7 h 23"/>
                <a:gd name="T10" fmla="*/ 7 w 30"/>
                <a:gd name="T11" fmla="*/ 19 h 23"/>
                <a:gd name="T12" fmla="*/ 4 w 30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3">
                  <a:moveTo>
                    <a:pt x="4" y="23"/>
                  </a:moveTo>
                  <a:cubicBezTo>
                    <a:pt x="2" y="23"/>
                    <a:pt x="0" y="21"/>
                    <a:pt x="0" y="19"/>
                  </a:cubicBezTo>
                  <a:cubicBezTo>
                    <a:pt x="0" y="4"/>
                    <a:pt x="17" y="0"/>
                    <a:pt x="26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0" y="6"/>
                    <a:pt x="28" y="7"/>
                    <a:pt x="26" y="7"/>
                  </a:cubicBezTo>
                  <a:cubicBezTo>
                    <a:pt x="26" y="7"/>
                    <a:pt x="7" y="8"/>
                    <a:pt x="7" y="19"/>
                  </a:cubicBezTo>
                  <a:cubicBezTo>
                    <a:pt x="7" y="21"/>
                    <a:pt x="6" y="23"/>
                    <a:pt x="4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4">
              <a:extLst>
                <a:ext uri="{FF2B5EF4-FFF2-40B4-BE49-F238E27FC236}">
                  <a16:creationId xmlns:a16="http://schemas.microsoft.com/office/drawing/2014/main" xmlns="" id="{9D3CE5A2-E05D-4F7F-A7D7-BEA3742EB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8265" y="4254765"/>
              <a:ext cx="124825" cy="96019"/>
            </a:xfrm>
            <a:custGeom>
              <a:avLst/>
              <a:gdLst>
                <a:gd name="T0" fmla="*/ 26 w 29"/>
                <a:gd name="T1" fmla="*/ 23 h 23"/>
                <a:gd name="T2" fmla="*/ 22 w 29"/>
                <a:gd name="T3" fmla="*/ 19 h 23"/>
                <a:gd name="T4" fmla="*/ 3 w 29"/>
                <a:gd name="T5" fmla="*/ 7 h 23"/>
                <a:gd name="T6" fmla="*/ 0 w 29"/>
                <a:gd name="T7" fmla="*/ 4 h 23"/>
                <a:gd name="T8" fmla="*/ 3 w 29"/>
                <a:gd name="T9" fmla="*/ 0 h 23"/>
                <a:gd name="T10" fmla="*/ 29 w 29"/>
                <a:gd name="T11" fmla="*/ 19 h 23"/>
                <a:gd name="T12" fmla="*/ 26 w 29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3">
                  <a:moveTo>
                    <a:pt x="26" y="23"/>
                  </a:moveTo>
                  <a:cubicBezTo>
                    <a:pt x="24" y="23"/>
                    <a:pt x="22" y="21"/>
                    <a:pt x="22" y="19"/>
                  </a:cubicBezTo>
                  <a:cubicBezTo>
                    <a:pt x="22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2" y="0"/>
                    <a:pt x="29" y="4"/>
                    <a:pt x="29" y="19"/>
                  </a:cubicBezTo>
                  <a:cubicBezTo>
                    <a:pt x="29" y="21"/>
                    <a:pt x="28" y="23"/>
                    <a:pt x="26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5">
              <a:extLst>
                <a:ext uri="{FF2B5EF4-FFF2-40B4-BE49-F238E27FC236}">
                  <a16:creationId xmlns:a16="http://schemas.microsoft.com/office/drawing/2014/main" xmlns="" id="{C2750ADD-EBC2-4DCF-B0DA-FD467B21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471" y="4177950"/>
              <a:ext cx="93619" cy="172835"/>
            </a:xfrm>
            <a:custGeom>
              <a:avLst/>
              <a:gdLst>
                <a:gd name="T0" fmla="*/ 19 w 22"/>
                <a:gd name="T1" fmla="*/ 41 h 41"/>
                <a:gd name="T2" fmla="*/ 15 w 22"/>
                <a:gd name="T3" fmla="*/ 37 h 41"/>
                <a:gd name="T4" fmla="*/ 2 w 22"/>
                <a:gd name="T5" fmla="*/ 7 h 41"/>
                <a:gd name="T6" fmla="*/ 1 w 22"/>
                <a:gd name="T7" fmla="*/ 2 h 41"/>
                <a:gd name="T8" fmla="*/ 6 w 22"/>
                <a:gd name="T9" fmla="*/ 2 h 41"/>
                <a:gd name="T10" fmla="*/ 22 w 22"/>
                <a:gd name="T11" fmla="*/ 37 h 41"/>
                <a:gd name="T12" fmla="*/ 19 w 22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1">
                  <a:moveTo>
                    <a:pt x="19" y="41"/>
                  </a:moveTo>
                  <a:cubicBezTo>
                    <a:pt x="17" y="41"/>
                    <a:pt x="15" y="39"/>
                    <a:pt x="15" y="37"/>
                  </a:cubicBezTo>
                  <a:cubicBezTo>
                    <a:pt x="15" y="18"/>
                    <a:pt x="2" y="7"/>
                    <a:pt x="2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5" y="0"/>
                    <a:pt x="6" y="2"/>
                  </a:cubicBezTo>
                  <a:cubicBezTo>
                    <a:pt x="7" y="2"/>
                    <a:pt x="22" y="15"/>
                    <a:pt x="22" y="37"/>
                  </a:cubicBezTo>
                  <a:cubicBezTo>
                    <a:pt x="22" y="39"/>
                    <a:pt x="21" y="41"/>
                    <a:pt x="19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6">
              <a:extLst>
                <a:ext uri="{FF2B5EF4-FFF2-40B4-BE49-F238E27FC236}">
                  <a16:creationId xmlns:a16="http://schemas.microsoft.com/office/drawing/2014/main" xmlns="" id="{DAF5AF2B-61A5-4939-A003-94494A9B3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883" y="4329179"/>
              <a:ext cx="31207" cy="124825"/>
            </a:xfrm>
            <a:custGeom>
              <a:avLst/>
              <a:gdLst>
                <a:gd name="T0" fmla="*/ 4 w 7"/>
                <a:gd name="T1" fmla="*/ 29 h 29"/>
                <a:gd name="T2" fmla="*/ 0 w 7"/>
                <a:gd name="T3" fmla="*/ 26 h 29"/>
                <a:gd name="T4" fmla="*/ 0 w 7"/>
                <a:gd name="T5" fmla="*/ 3 h 29"/>
                <a:gd name="T6" fmla="*/ 4 w 7"/>
                <a:gd name="T7" fmla="*/ 0 h 29"/>
                <a:gd name="T8" fmla="*/ 7 w 7"/>
                <a:gd name="T9" fmla="*/ 3 h 29"/>
                <a:gd name="T10" fmla="*/ 7 w 7"/>
                <a:gd name="T11" fmla="*/ 26 h 29"/>
                <a:gd name="T12" fmla="*/ 4 w 7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9">
                  <a:moveTo>
                    <a:pt x="4" y="29"/>
                  </a:moveTo>
                  <a:cubicBezTo>
                    <a:pt x="2" y="29"/>
                    <a:pt x="0" y="28"/>
                    <a:pt x="0" y="2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7" y="1"/>
                    <a:pt x="7" y="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8"/>
                    <a:pt x="6" y="29"/>
                    <a:pt x="4" y="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36B225B8-C461-401E-BAF1-796CD4A76BC0}"/>
              </a:ext>
            </a:extLst>
          </p:cNvPr>
          <p:cNvGrpSpPr/>
          <p:nvPr/>
        </p:nvGrpSpPr>
        <p:grpSpPr>
          <a:xfrm>
            <a:off x="6767932" y="861798"/>
            <a:ext cx="1055320" cy="1059050"/>
            <a:chOff x="3257433" y="4941302"/>
            <a:chExt cx="679335" cy="681736"/>
          </a:xfrm>
        </p:grpSpPr>
        <p:sp>
          <p:nvSpPr>
            <p:cNvPr id="42" name="Freeform 177">
              <a:extLst>
                <a:ext uri="{FF2B5EF4-FFF2-40B4-BE49-F238E27FC236}">
                  <a16:creationId xmlns:a16="http://schemas.microsoft.com/office/drawing/2014/main" xmlns="" id="{13C84460-CD03-4F7A-810B-8330713FE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9061" y="5085330"/>
              <a:ext cx="520904" cy="520904"/>
            </a:xfrm>
            <a:custGeom>
              <a:avLst/>
              <a:gdLst>
                <a:gd name="T0" fmla="*/ 0 w 217"/>
                <a:gd name="T1" fmla="*/ 42 h 217"/>
                <a:gd name="T2" fmla="*/ 42 w 217"/>
                <a:gd name="T3" fmla="*/ 0 h 217"/>
                <a:gd name="T4" fmla="*/ 217 w 217"/>
                <a:gd name="T5" fmla="*/ 177 h 217"/>
                <a:gd name="T6" fmla="*/ 174 w 217"/>
                <a:gd name="T7" fmla="*/ 217 h 217"/>
                <a:gd name="T8" fmla="*/ 0 w 217"/>
                <a:gd name="T9" fmla="*/ 4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0" y="42"/>
                  </a:moveTo>
                  <a:lnTo>
                    <a:pt x="42" y="0"/>
                  </a:lnTo>
                  <a:lnTo>
                    <a:pt x="217" y="177"/>
                  </a:lnTo>
                  <a:lnTo>
                    <a:pt x="174" y="217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21A4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78">
              <a:extLst>
                <a:ext uri="{FF2B5EF4-FFF2-40B4-BE49-F238E27FC236}">
                  <a16:creationId xmlns:a16="http://schemas.microsoft.com/office/drawing/2014/main" xmlns="" id="{A0193860-4EF0-4636-A6DA-91ECC341FE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857" y="5068527"/>
              <a:ext cx="556911" cy="554511"/>
            </a:xfrm>
            <a:custGeom>
              <a:avLst/>
              <a:gdLst>
                <a:gd name="T0" fmla="*/ 103 w 131"/>
                <a:gd name="T1" fmla="*/ 131 h 131"/>
                <a:gd name="T2" fmla="*/ 101 w 131"/>
                <a:gd name="T3" fmla="*/ 130 h 131"/>
                <a:gd name="T4" fmla="*/ 1 w 131"/>
                <a:gd name="T5" fmla="*/ 31 h 131"/>
                <a:gd name="T6" fmla="*/ 1 w 131"/>
                <a:gd name="T7" fmla="*/ 25 h 131"/>
                <a:gd name="T8" fmla="*/ 25 w 131"/>
                <a:gd name="T9" fmla="*/ 2 h 131"/>
                <a:gd name="T10" fmla="*/ 30 w 131"/>
                <a:gd name="T11" fmla="*/ 2 h 131"/>
                <a:gd name="T12" fmla="*/ 130 w 131"/>
                <a:gd name="T13" fmla="*/ 101 h 131"/>
                <a:gd name="T14" fmla="*/ 130 w 131"/>
                <a:gd name="T15" fmla="*/ 106 h 131"/>
                <a:gd name="T16" fmla="*/ 106 w 131"/>
                <a:gd name="T17" fmla="*/ 130 h 131"/>
                <a:gd name="T18" fmla="*/ 103 w 131"/>
                <a:gd name="T19" fmla="*/ 131 h 131"/>
                <a:gd name="T20" fmla="*/ 9 w 131"/>
                <a:gd name="T21" fmla="*/ 28 h 131"/>
                <a:gd name="T22" fmla="*/ 103 w 131"/>
                <a:gd name="T23" fmla="*/ 122 h 131"/>
                <a:gd name="T24" fmla="*/ 122 w 131"/>
                <a:gd name="T25" fmla="*/ 104 h 131"/>
                <a:gd name="T26" fmla="*/ 28 w 131"/>
                <a:gd name="T27" fmla="*/ 9 h 131"/>
                <a:gd name="T28" fmla="*/ 9 w 131"/>
                <a:gd name="T29" fmla="*/ 2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131">
                  <a:moveTo>
                    <a:pt x="103" y="131"/>
                  </a:moveTo>
                  <a:cubicBezTo>
                    <a:pt x="103" y="131"/>
                    <a:pt x="102" y="131"/>
                    <a:pt x="101" y="1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9"/>
                    <a:pt x="0" y="27"/>
                    <a:pt x="1" y="2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0" y="2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1" y="102"/>
                    <a:pt x="131" y="105"/>
                    <a:pt x="130" y="106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05" y="131"/>
                    <a:pt x="104" y="131"/>
                    <a:pt x="103" y="131"/>
                  </a:cubicBezTo>
                  <a:close/>
                  <a:moveTo>
                    <a:pt x="9" y="28"/>
                  </a:moveTo>
                  <a:cubicBezTo>
                    <a:pt x="103" y="122"/>
                    <a:pt x="103" y="122"/>
                    <a:pt x="103" y="122"/>
                  </a:cubicBezTo>
                  <a:cubicBezTo>
                    <a:pt x="122" y="104"/>
                    <a:pt x="122" y="104"/>
                    <a:pt x="122" y="104"/>
                  </a:cubicBezTo>
                  <a:cubicBezTo>
                    <a:pt x="28" y="9"/>
                    <a:pt x="28" y="9"/>
                    <a:pt x="28" y="9"/>
                  </a:cubicBezTo>
                  <a:lnTo>
                    <a:pt x="9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9">
              <a:extLst>
                <a:ext uri="{FF2B5EF4-FFF2-40B4-BE49-F238E27FC236}">
                  <a16:creationId xmlns:a16="http://schemas.microsoft.com/office/drawing/2014/main" xmlns="" id="{F0D848C7-BF26-4C78-AEDE-781DD87DD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1836" y="4958105"/>
              <a:ext cx="228046" cy="228046"/>
            </a:xfrm>
            <a:custGeom>
              <a:avLst/>
              <a:gdLst>
                <a:gd name="T0" fmla="*/ 30 w 54"/>
                <a:gd name="T1" fmla="*/ 54 h 54"/>
                <a:gd name="T2" fmla="*/ 54 w 54"/>
                <a:gd name="T3" fmla="*/ 30 h 54"/>
                <a:gd name="T4" fmla="*/ 28 w 54"/>
                <a:gd name="T5" fmla="*/ 4 h 54"/>
                <a:gd name="T6" fmla="*/ 13 w 54"/>
                <a:gd name="T7" fmla="*/ 4 h 54"/>
                <a:gd name="T8" fmla="*/ 4 w 54"/>
                <a:gd name="T9" fmla="*/ 13 h 54"/>
                <a:gd name="T10" fmla="*/ 4 w 54"/>
                <a:gd name="T11" fmla="*/ 28 h 54"/>
                <a:gd name="T12" fmla="*/ 30 w 54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4">
                  <a:moveTo>
                    <a:pt x="30" y="54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4" y="0"/>
                    <a:pt x="17" y="0"/>
                    <a:pt x="13" y="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7"/>
                    <a:pt x="0" y="24"/>
                    <a:pt x="4" y="28"/>
                  </a:cubicBezTo>
                  <a:lnTo>
                    <a:pt x="30" y="54"/>
                  </a:lnTo>
                  <a:close/>
                </a:path>
              </a:pathLst>
            </a:custGeom>
            <a:solidFill>
              <a:srgbClr val="504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0">
              <a:extLst>
                <a:ext uri="{FF2B5EF4-FFF2-40B4-BE49-F238E27FC236}">
                  <a16:creationId xmlns:a16="http://schemas.microsoft.com/office/drawing/2014/main" xmlns="" id="{D4D32714-57DF-413A-900B-38856F0B3F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7433" y="4941302"/>
              <a:ext cx="259252" cy="261652"/>
            </a:xfrm>
            <a:custGeom>
              <a:avLst/>
              <a:gdLst>
                <a:gd name="T0" fmla="*/ 33 w 61"/>
                <a:gd name="T1" fmla="*/ 62 h 62"/>
                <a:gd name="T2" fmla="*/ 30 w 61"/>
                <a:gd name="T3" fmla="*/ 61 h 62"/>
                <a:gd name="T4" fmla="*/ 4 w 61"/>
                <a:gd name="T5" fmla="*/ 35 h 62"/>
                <a:gd name="T6" fmla="*/ 0 w 61"/>
                <a:gd name="T7" fmla="*/ 24 h 62"/>
                <a:gd name="T8" fmla="*/ 4 w 61"/>
                <a:gd name="T9" fmla="*/ 14 h 62"/>
                <a:gd name="T10" fmla="*/ 13 w 61"/>
                <a:gd name="T11" fmla="*/ 6 h 62"/>
                <a:gd name="T12" fmla="*/ 33 w 61"/>
                <a:gd name="T13" fmla="*/ 6 h 62"/>
                <a:gd name="T14" fmla="*/ 59 w 61"/>
                <a:gd name="T15" fmla="*/ 32 h 62"/>
                <a:gd name="T16" fmla="*/ 59 w 61"/>
                <a:gd name="T17" fmla="*/ 37 h 62"/>
                <a:gd name="T18" fmla="*/ 36 w 61"/>
                <a:gd name="T19" fmla="*/ 61 h 62"/>
                <a:gd name="T20" fmla="*/ 33 w 61"/>
                <a:gd name="T21" fmla="*/ 62 h 62"/>
                <a:gd name="T22" fmla="*/ 23 w 61"/>
                <a:gd name="T23" fmla="*/ 9 h 62"/>
                <a:gd name="T24" fmla="*/ 18 w 61"/>
                <a:gd name="T25" fmla="*/ 11 h 62"/>
                <a:gd name="T26" fmla="*/ 10 w 61"/>
                <a:gd name="T27" fmla="*/ 19 h 62"/>
                <a:gd name="T28" fmla="*/ 7 w 61"/>
                <a:gd name="T29" fmla="*/ 24 h 62"/>
                <a:gd name="T30" fmla="*/ 10 w 61"/>
                <a:gd name="T31" fmla="*/ 29 h 62"/>
                <a:gd name="T32" fmla="*/ 33 w 61"/>
                <a:gd name="T33" fmla="*/ 53 h 62"/>
                <a:gd name="T34" fmla="*/ 52 w 61"/>
                <a:gd name="T35" fmla="*/ 34 h 62"/>
                <a:gd name="T36" fmla="*/ 28 w 61"/>
                <a:gd name="T37" fmla="*/ 11 h 62"/>
                <a:gd name="T38" fmla="*/ 23 w 61"/>
                <a:gd name="T3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62">
                  <a:moveTo>
                    <a:pt x="33" y="62"/>
                  </a:moveTo>
                  <a:cubicBezTo>
                    <a:pt x="32" y="62"/>
                    <a:pt x="31" y="61"/>
                    <a:pt x="30" y="61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2"/>
                    <a:pt x="0" y="28"/>
                    <a:pt x="0" y="24"/>
                  </a:cubicBezTo>
                  <a:cubicBezTo>
                    <a:pt x="0" y="20"/>
                    <a:pt x="2" y="17"/>
                    <a:pt x="4" y="1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8" y="0"/>
                    <a:pt x="28" y="0"/>
                    <a:pt x="33" y="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1" y="33"/>
                    <a:pt x="61" y="35"/>
                    <a:pt x="59" y="37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5" y="61"/>
                    <a:pt x="34" y="62"/>
                    <a:pt x="33" y="62"/>
                  </a:cubicBezTo>
                  <a:close/>
                  <a:moveTo>
                    <a:pt x="23" y="9"/>
                  </a:moveTo>
                  <a:cubicBezTo>
                    <a:pt x="21" y="9"/>
                    <a:pt x="19" y="9"/>
                    <a:pt x="18" y="11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8" y="21"/>
                    <a:pt x="7" y="22"/>
                    <a:pt x="7" y="24"/>
                  </a:cubicBezTo>
                  <a:cubicBezTo>
                    <a:pt x="7" y="26"/>
                    <a:pt x="8" y="28"/>
                    <a:pt x="10" y="2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9"/>
                    <a:pt x="25" y="9"/>
                    <a:pt x="23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81">
              <a:extLst>
                <a:ext uri="{FF2B5EF4-FFF2-40B4-BE49-F238E27FC236}">
                  <a16:creationId xmlns:a16="http://schemas.microsoft.com/office/drawing/2014/main" xmlns="" id="{3DCDEACD-D112-4CD4-AE48-D77883949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654" y="5046923"/>
              <a:ext cx="273655" cy="276055"/>
            </a:xfrm>
            <a:custGeom>
              <a:avLst/>
              <a:gdLst>
                <a:gd name="T0" fmla="*/ 61 w 65"/>
                <a:gd name="T1" fmla="*/ 65 h 65"/>
                <a:gd name="T2" fmla="*/ 58 w 65"/>
                <a:gd name="T3" fmla="*/ 63 h 65"/>
                <a:gd name="T4" fmla="*/ 2 w 65"/>
                <a:gd name="T5" fmla="*/ 7 h 65"/>
                <a:gd name="T6" fmla="*/ 2 w 65"/>
                <a:gd name="T7" fmla="*/ 2 h 65"/>
                <a:gd name="T8" fmla="*/ 7 w 65"/>
                <a:gd name="T9" fmla="*/ 2 h 65"/>
                <a:gd name="T10" fmla="*/ 63 w 65"/>
                <a:gd name="T11" fmla="*/ 58 h 65"/>
                <a:gd name="T12" fmla="*/ 63 w 65"/>
                <a:gd name="T13" fmla="*/ 63 h 65"/>
                <a:gd name="T14" fmla="*/ 61 w 65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5">
                  <a:moveTo>
                    <a:pt x="61" y="65"/>
                  </a:moveTo>
                  <a:cubicBezTo>
                    <a:pt x="60" y="65"/>
                    <a:pt x="59" y="64"/>
                    <a:pt x="58" y="6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5" y="60"/>
                    <a:pt x="65" y="62"/>
                    <a:pt x="63" y="63"/>
                  </a:cubicBezTo>
                  <a:cubicBezTo>
                    <a:pt x="63" y="64"/>
                    <a:pt x="62" y="65"/>
                    <a:pt x="61" y="6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84378B15-0813-4839-869F-375B909C412C}"/>
              </a:ext>
            </a:extLst>
          </p:cNvPr>
          <p:cNvGrpSpPr/>
          <p:nvPr/>
        </p:nvGrpSpPr>
        <p:grpSpPr>
          <a:xfrm>
            <a:off x="9493230" y="744732"/>
            <a:ext cx="953541" cy="1378340"/>
            <a:chOff x="2892560" y="2480810"/>
            <a:chExt cx="1013004" cy="1464294"/>
          </a:xfrm>
        </p:grpSpPr>
        <p:sp>
          <p:nvSpPr>
            <p:cNvPr id="48" name="Freeform 292">
              <a:extLst>
                <a:ext uri="{FF2B5EF4-FFF2-40B4-BE49-F238E27FC236}">
                  <a16:creationId xmlns:a16="http://schemas.microsoft.com/office/drawing/2014/main" xmlns="" id="{576FA8A0-DAB3-4044-99B2-C52AB3092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7" y="2540823"/>
              <a:ext cx="278456" cy="28806"/>
            </a:xfrm>
            <a:custGeom>
              <a:avLst/>
              <a:gdLst>
                <a:gd name="T0" fmla="*/ 62 w 66"/>
                <a:gd name="T1" fmla="*/ 7 h 7"/>
                <a:gd name="T2" fmla="*/ 4 w 66"/>
                <a:gd name="T3" fmla="*/ 7 h 7"/>
                <a:gd name="T4" fmla="*/ 0 w 66"/>
                <a:gd name="T5" fmla="*/ 4 h 7"/>
                <a:gd name="T6" fmla="*/ 4 w 66"/>
                <a:gd name="T7" fmla="*/ 0 h 7"/>
                <a:gd name="T8" fmla="*/ 62 w 66"/>
                <a:gd name="T9" fmla="*/ 0 h 7"/>
                <a:gd name="T10" fmla="*/ 66 w 66"/>
                <a:gd name="T11" fmla="*/ 4 h 7"/>
                <a:gd name="T12" fmla="*/ 62 w 66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">
                  <a:moveTo>
                    <a:pt x="6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4" y="0"/>
                    <a:pt x="66" y="2"/>
                    <a:pt x="66" y="4"/>
                  </a:cubicBezTo>
                  <a:cubicBezTo>
                    <a:pt x="66" y="6"/>
                    <a:pt x="64" y="7"/>
                    <a:pt x="62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93">
              <a:extLst>
                <a:ext uri="{FF2B5EF4-FFF2-40B4-BE49-F238E27FC236}">
                  <a16:creationId xmlns:a16="http://schemas.microsoft.com/office/drawing/2014/main" xmlns="" id="{E803715D-8917-4210-89AA-49BC9ACB2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7" y="2540823"/>
              <a:ext cx="278456" cy="28806"/>
            </a:xfrm>
            <a:custGeom>
              <a:avLst/>
              <a:gdLst>
                <a:gd name="T0" fmla="*/ 62 w 66"/>
                <a:gd name="T1" fmla="*/ 7 h 7"/>
                <a:gd name="T2" fmla="*/ 4 w 66"/>
                <a:gd name="T3" fmla="*/ 7 h 7"/>
                <a:gd name="T4" fmla="*/ 0 w 66"/>
                <a:gd name="T5" fmla="*/ 4 h 7"/>
                <a:gd name="T6" fmla="*/ 4 w 66"/>
                <a:gd name="T7" fmla="*/ 0 h 7"/>
                <a:gd name="T8" fmla="*/ 62 w 66"/>
                <a:gd name="T9" fmla="*/ 0 h 7"/>
                <a:gd name="T10" fmla="*/ 66 w 66"/>
                <a:gd name="T11" fmla="*/ 4 h 7"/>
                <a:gd name="T12" fmla="*/ 62 w 66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">
                  <a:moveTo>
                    <a:pt x="6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4" y="0"/>
                    <a:pt x="66" y="2"/>
                    <a:pt x="66" y="4"/>
                  </a:cubicBezTo>
                  <a:cubicBezTo>
                    <a:pt x="66" y="6"/>
                    <a:pt x="64" y="7"/>
                    <a:pt x="62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94">
              <a:extLst>
                <a:ext uri="{FF2B5EF4-FFF2-40B4-BE49-F238E27FC236}">
                  <a16:creationId xmlns:a16="http://schemas.microsoft.com/office/drawing/2014/main" xmlns="" id="{3AD309EE-957A-4E5F-8CD2-1491EA3F9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768" y="2557625"/>
              <a:ext cx="753751" cy="1022604"/>
            </a:xfrm>
            <a:custGeom>
              <a:avLst/>
              <a:gdLst>
                <a:gd name="T0" fmla="*/ 172 w 178"/>
                <a:gd name="T1" fmla="*/ 210 h 241"/>
                <a:gd name="T2" fmla="*/ 115 w 178"/>
                <a:gd name="T3" fmla="*/ 90 h 241"/>
                <a:gd name="T4" fmla="*/ 110 w 178"/>
                <a:gd name="T5" fmla="*/ 70 h 241"/>
                <a:gd name="T6" fmla="*/ 110 w 178"/>
                <a:gd name="T7" fmla="*/ 0 h 241"/>
                <a:gd name="T8" fmla="*/ 68 w 178"/>
                <a:gd name="T9" fmla="*/ 0 h 241"/>
                <a:gd name="T10" fmla="*/ 68 w 178"/>
                <a:gd name="T11" fmla="*/ 70 h 241"/>
                <a:gd name="T12" fmla="*/ 63 w 178"/>
                <a:gd name="T13" fmla="*/ 90 h 241"/>
                <a:gd name="T14" fmla="*/ 6 w 178"/>
                <a:gd name="T15" fmla="*/ 210 h 241"/>
                <a:gd name="T16" fmla="*/ 25 w 178"/>
                <a:gd name="T17" fmla="*/ 241 h 241"/>
                <a:gd name="T18" fmla="*/ 152 w 178"/>
                <a:gd name="T19" fmla="*/ 241 h 241"/>
                <a:gd name="T20" fmla="*/ 172 w 178"/>
                <a:gd name="T21" fmla="*/ 21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241">
                  <a:moveTo>
                    <a:pt x="172" y="210"/>
                  </a:moveTo>
                  <a:cubicBezTo>
                    <a:pt x="166" y="198"/>
                    <a:pt x="137" y="136"/>
                    <a:pt x="115" y="90"/>
                  </a:cubicBezTo>
                  <a:cubicBezTo>
                    <a:pt x="112" y="84"/>
                    <a:pt x="110" y="77"/>
                    <a:pt x="110" y="7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8" y="77"/>
                    <a:pt x="66" y="84"/>
                    <a:pt x="63" y="90"/>
                  </a:cubicBezTo>
                  <a:cubicBezTo>
                    <a:pt x="41" y="136"/>
                    <a:pt x="12" y="198"/>
                    <a:pt x="6" y="210"/>
                  </a:cubicBezTo>
                  <a:cubicBezTo>
                    <a:pt x="0" y="224"/>
                    <a:pt x="6" y="241"/>
                    <a:pt x="25" y="241"/>
                  </a:cubicBezTo>
                  <a:cubicBezTo>
                    <a:pt x="152" y="241"/>
                    <a:pt x="152" y="241"/>
                    <a:pt x="152" y="241"/>
                  </a:cubicBezTo>
                  <a:cubicBezTo>
                    <a:pt x="172" y="241"/>
                    <a:pt x="178" y="224"/>
                    <a:pt x="172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95">
              <a:extLst>
                <a:ext uri="{FF2B5EF4-FFF2-40B4-BE49-F238E27FC236}">
                  <a16:creationId xmlns:a16="http://schemas.microsoft.com/office/drawing/2014/main" xmlns="" id="{E1B62E2B-7C33-4706-A3D8-218273B475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0967" y="2540823"/>
              <a:ext cx="763352" cy="1056211"/>
            </a:xfrm>
            <a:custGeom>
              <a:avLst/>
              <a:gdLst>
                <a:gd name="T0" fmla="*/ 153 w 180"/>
                <a:gd name="T1" fmla="*/ 249 h 249"/>
                <a:gd name="T2" fmla="*/ 26 w 180"/>
                <a:gd name="T3" fmla="*/ 249 h 249"/>
                <a:gd name="T4" fmla="*/ 5 w 180"/>
                <a:gd name="T5" fmla="*/ 238 h 249"/>
                <a:gd name="T6" fmla="*/ 4 w 180"/>
                <a:gd name="T7" fmla="*/ 213 h 249"/>
                <a:gd name="T8" fmla="*/ 10 w 180"/>
                <a:gd name="T9" fmla="*/ 199 h 249"/>
                <a:gd name="T10" fmla="*/ 61 w 180"/>
                <a:gd name="T11" fmla="*/ 92 h 249"/>
                <a:gd name="T12" fmla="*/ 65 w 180"/>
                <a:gd name="T13" fmla="*/ 74 h 249"/>
                <a:gd name="T14" fmla="*/ 65 w 180"/>
                <a:gd name="T15" fmla="*/ 4 h 249"/>
                <a:gd name="T16" fmla="*/ 69 w 180"/>
                <a:gd name="T17" fmla="*/ 0 h 249"/>
                <a:gd name="T18" fmla="*/ 111 w 180"/>
                <a:gd name="T19" fmla="*/ 0 h 249"/>
                <a:gd name="T20" fmla="*/ 114 w 180"/>
                <a:gd name="T21" fmla="*/ 4 h 249"/>
                <a:gd name="T22" fmla="*/ 114 w 180"/>
                <a:gd name="T23" fmla="*/ 74 h 249"/>
                <a:gd name="T24" fmla="*/ 119 w 180"/>
                <a:gd name="T25" fmla="*/ 92 h 249"/>
                <a:gd name="T26" fmla="*/ 170 w 180"/>
                <a:gd name="T27" fmla="*/ 199 h 249"/>
                <a:gd name="T28" fmla="*/ 176 w 180"/>
                <a:gd name="T29" fmla="*/ 213 h 249"/>
                <a:gd name="T30" fmla="*/ 175 w 180"/>
                <a:gd name="T31" fmla="*/ 238 h 249"/>
                <a:gd name="T32" fmla="*/ 153 w 180"/>
                <a:gd name="T33" fmla="*/ 249 h 249"/>
                <a:gd name="T34" fmla="*/ 73 w 180"/>
                <a:gd name="T35" fmla="*/ 7 h 249"/>
                <a:gd name="T36" fmla="*/ 73 w 180"/>
                <a:gd name="T37" fmla="*/ 74 h 249"/>
                <a:gd name="T38" fmla="*/ 67 w 180"/>
                <a:gd name="T39" fmla="*/ 96 h 249"/>
                <a:gd name="T40" fmla="*/ 17 w 180"/>
                <a:gd name="T41" fmla="*/ 202 h 249"/>
                <a:gd name="T42" fmla="*/ 10 w 180"/>
                <a:gd name="T43" fmla="*/ 216 h 249"/>
                <a:gd name="T44" fmla="*/ 11 w 180"/>
                <a:gd name="T45" fmla="*/ 234 h 249"/>
                <a:gd name="T46" fmla="*/ 26 w 180"/>
                <a:gd name="T47" fmla="*/ 242 h 249"/>
                <a:gd name="T48" fmla="*/ 153 w 180"/>
                <a:gd name="T49" fmla="*/ 242 h 249"/>
                <a:gd name="T50" fmla="*/ 169 w 180"/>
                <a:gd name="T51" fmla="*/ 234 h 249"/>
                <a:gd name="T52" fmla="*/ 170 w 180"/>
                <a:gd name="T53" fmla="*/ 216 h 249"/>
                <a:gd name="T54" fmla="*/ 163 w 180"/>
                <a:gd name="T55" fmla="*/ 202 h 249"/>
                <a:gd name="T56" fmla="*/ 113 w 180"/>
                <a:gd name="T57" fmla="*/ 96 h 249"/>
                <a:gd name="T58" fmla="*/ 107 w 180"/>
                <a:gd name="T59" fmla="*/ 74 h 249"/>
                <a:gd name="T60" fmla="*/ 107 w 180"/>
                <a:gd name="T61" fmla="*/ 7 h 249"/>
                <a:gd name="T62" fmla="*/ 73 w 180"/>
                <a:gd name="T6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249">
                  <a:moveTo>
                    <a:pt x="153" y="249"/>
                  </a:moveTo>
                  <a:cubicBezTo>
                    <a:pt x="26" y="249"/>
                    <a:pt x="26" y="249"/>
                    <a:pt x="26" y="249"/>
                  </a:cubicBezTo>
                  <a:cubicBezTo>
                    <a:pt x="17" y="249"/>
                    <a:pt x="9" y="245"/>
                    <a:pt x="5" y="238"/>
                  </a:cubicBezTo>
                  <a:cubicBezTo>
                    <a:pt x="0" y="231"/>
                    <a:pt x="0" y="221"/>
                    <a:pt x="4" y="213"/>
                  </a:cubicBezTo>
                  <a:cubicBezTo>
                    <a:pt x="5" y="210"/>
                    <a:pt x="7" y="205"/>
                    <a:pt x="10" y="199"/>
                  </a:cubicBezTo>
                  <a:cubicBezTo>
                    <a:pt x="22" y="174"/>
                    <a:pt x="43" y="129"/>
                    <a:pt x="61" y="92"/>
                  </a:cubicBezTo>
                  <a:cubicBezTo>
                    <a:pt x="64" y="86"/>
                    <a:pt x="65" y="80"/>
                    <a:pt x="65" y="7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7" y="0"/>
                    <a:pt x="69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3" y="0"/>
                    <a:pt x="114" y="2"/>
                    <a:pt x="114" y="4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4" y="80"/>
                    <a:pt x="116" y="86"/>
                    <a:pt x="119" y="92"/>
                  </a:cubicBezTo>
                  <a:cubicBezTo>
                    <a:pt x="137" y="129"/>
                    <a:pt x="158" y="174"/>
                    <a:pt x="170" y="199"/>
                  </a:cubicBezTo>
                  <a:cubicBezTo>
                    <a:pt x="173" y="205"/>
                    <a:pt x="175" y="210"/>
                    <a:pt x="176" y="213"/>
                  </a:cubicBezTo>
                  <a:cubicBezTo>
                    <a:pt x="180" y="221"/>
                    <a:pt x="180" y="231"/>
                    <a:pt x="175" y="238"/>
                  </a:cubicBezTo>
                  <a:cubicBezTo>
                    <a:pt x="171" y="245"/>
                    <a:pt x="163" y="249"/>
                    <a:pt x="153" y="249"/>
                  </a:cubicBezTo>
                  <a:close/>
                  <a:moveTo>
                    <a:pt x="73" y="7"/>
                  </a:moveTo>
                  <a:cubicBezTo>
                    <a:pt x="73" y="74"/>
                    <a:pt x="73" y="74"/>
                    <a:pt x="73" y="74"/>
                  </a:cubicBezTo>
                  <a:cubicBezTo>
                    <a:pt x="73" y="81"/>
                    <a:pt x="71" y="88"/>
                    <a:pt x="67" y="96"/>
                  </a:cubicBezTo>
                  <a:cubicBezTo>
                    <a:pt x="50" y="132"/>
                    <a:pt x="28" y="178"/>
                    <a:pt x="17" y="202"/>
                  </a:cubicBezTo>
                  <a:cubicBezTo>
                    <a:pt x="14" y="208"/>
                    <a:pt x="12" y="213"/>
                    <a:pt x="10" y="216"/>
                  </a:cubicBezTo>
                  <a:cubicBezTo>
                    <a:pt x="7" y="222"/>
                    <a:pt x="8" y="229"/>
                    <a:pt x="11" y="234"/>
                  </a:cubicBezTo>
                  <a:cubicBezTo>
                    <a:pt x="14" y="239"/>
                    <a:pt x="19" y="242"/>
                    <a:pt x="26" y="242"/>
                  </a:cubicBezTo>
                  <a:cubicBezTo>
                    <a:pt x="153" y="242"/>
                    <a:pt x="153" y="242"/>
                    <a:pt x="153" y="242"/>
                  </a:cubicBezTo>
                  <a:cubicBezTo>
                    <a:pt x="160" y="242"/>
                    <a:pt x="166" y="239"/>
                    <a:pt x="169" y="234"/>
                  </a:cubicBezTo>
                  <a:cubicBezTo>
                    <a:pt x="172" y="229"/>
                    <a:pt x="172" y="222"/>
                    <a:pt x="170" y="216"/>
                  </a:cubicBezTo>
                  <a:cubicBezTo>
                    <a:pt x="168" y="213"/>
                    <a:pt x="166" y="208"/>
                    <a:pt x="163" y="202"/>
                  </a:cubicBezTo>
                  <a:cubicBezTo>
                    <a:pt x="152" y="178"/>
                    <a:pt x="130" y="132"/>
                    <a:pt x="113" y="96"/>
                  </a:cubicBezTo>
                  <a:cubicBezTo>
                    <a:pt x="109" y="88"/>
                    <a:pt x="107" y="81"/>
                    <a:pt x="107" y="74"/>
                  </a:cubicBezTo>
                  <a:cubicBezTo>
                    <a:pt x="107" y="7"/>
                    <a:pt x="107" y="7"/>
                    <a:pt x="107" y="7"/>
                  </a:cubicBezTo>
                  <a:lnTo>
                    <a:pt x="73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96">
              <a:extLst>
                <a:ext uri="{FF2B5EF4-FFF2-40B4-BE49-F238E27FC236}">
                  <a16:creationId xmlns:a16="http://schemas.microsoft.com/office/drawing/2014/main" xmlns="" id="{46394E4B-EC3F-4797-9704-8D86E1F87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7" y="2603235"/>
              <a:ext cx="732147" cy="31207"/>
            </a:xfrm>
            <a:custGeom>
              <a:avLst/>
              <a:gdLst>
                <a:gd name="T0" fmla="*/ 169 w 173"/>
                <a:gd name="T1" fmla="*/ 7 h 7"/>
                <a:gd name="T2" fmla="*/ 4 w 173"/>
                <a:gd name="T3" fmla="*/ 7 h 7"/>
                <a:gd name="T4" fmla="*/ 0 w 173"/>
                <a:gd name="T5" fmla="*/ 4 h 7"/>
                <a:gd name="T6" fmla="*/ 4 w 173"/>
                <a:gd name="T7" fmla="*/ 0 h 7"/>
                <a:gd name="T8" fmla="*/ 169 w 173"/>
                <a:gd name="T9" fmla="*/ 0 h 7"/>
                <a:gd name="T10" fmla="*/ 173 w 173"/>
                <a:gd name="T11" fmla="*/ 4 h 7"/>
                <a:gd name="T12" fmla="*/ 169 w 173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7">
                  <a:moveTo>
                    <a:pt x="169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1" y="0"/>
                    <a:pt x="173" y="2"/>
                    <a:pt x="173" y="4"/>
                  </a:cubicBezTo>
                  <a:cubicBezTo>
                    <a:pt x="173" y="6"/>
                    <a:pt x="171" y="7"/>
                    <a:pt x="169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97">
              <a:extLst>
                <a:ext uri="{FF2B5EF4-FFF2-40B4-BE49-F238E27FC236}">
                  <a16:creationId xmlns:a16="http://schemas.microsoft.com/office/drawing/2014/main" xmlns="" id="{A8F9CD8F-E325-432F-B080-BD9C04A1E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740" y="2480810"/>
              <a:ext cx="28806" cy="1392278"/>
            </a:xfrm>
            <a:custGeom>
              <a:avLst/>
              <a:gdLst>
                <a:gd name="T0" fmla="*/ 4 w 7"/>
                <a:gd name="T1" fmla="*/ 328 h 328"/>
                <a:gd name="T2" fmla="*/ 0 w 7"/>
                <a:gd name="T3" fmla="*/ 324 h 328"/>
                <a:gd name="T4" fmla="*/ 0 w 7"/>
                <a:gd name="T5" fmla="*/ 3 h 328"/>
                <a:gd name="T6" fmla="*/ 4 w 7"/>
                <a:gd name="T7" fmla="*/ 0 h 328"/>
                <a:gd name="T8" fmla="*/ 7 w 7"/>
                <a:gd name="T9" fmla="*/ 3 h 328"/>
                <a:gd name="T10" fmla="*/ 7 w 7"/>
                <a:gd name="T11" fmla="*/ 324 h 328"/>
                <a:gd name="T12" fmla="*/ 4 w 7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7" y="326"/>
                    <a:pt x="5" y="328"/>
                    <a:pt x="4" y="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298">
              <a:extLst>
                <a:ext uri="{FF2B5EF4-FFF2-40B4-BE49-F238E27FC236}">
                  <a16:creationId xmlns:a16="http://schemas.microsoft.com/office/drawing/2014/main" xmlns="" id="{A8B863B7-5C3E-4225-B960-15B9F79C6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4333" y="2569629"/>
              <a:ext cx="100820" cy="1008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99">
              <a:extLst>
                <a:ext uri="{FF2B5EF4-FFF2-40B4-BE49-F238E27FC236}">
                  <a16:creationId xmlns:a16="http://schemas.microsoft.com/office/drawing/2014/main" xmlns="" id="{7C2177D6-3E4A-4FDF-B0C1-95C6E9240B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7529" y="2552824"/>
              <a:ext cx="134427" cy="132027"/>
            </a:xfrm>
            <a:custGeom>
              <a:avLst/>
              <a:gdLst>
                <a:gd name="T0" fmla="*/ 16 w 32"/>
                <a:gd name="T1" fmla="*/ 31 h 31"/>
                <a:gd name="T2" fmla="*/ 0 w 32"/>
                <a:gd name="T3" fmla="*/ 16 h 31"/>
                <a:gd name="T4" fmla="*/ 16 w 32"/>
                <a:gd name="T5" fmla="*/ 0 h 31"/>
                <a:gd name="T6" fmla="*/ 32 w 32"/>
                <a:gd name="T7" fmla="*/ 16 h 31"/>
                <a:gd name="T8" fmla="*/ 16 w 32"/>
                <a:gd name="T9" fmla="*/ 31 h 31"/>
                <a:gd name="T10" fmla="*/ 16 w 32"/>
                <a:gd name="T11" fmla="*/ 7 h 31"/>
                <a:gd name="T12" fmla="*/ 8 w 32"/>
                <a:gd name="T13" fmla="*/ 16 h 31"/>
                <a:gd name="T14" fmla="*/ 16 w 32"/>
                <a:gd name="T15" fmla="*/ 24 h 31"/>
                <a:gd name="T16" fmla="*/ 25 w 32"/>
                <a:gd name="T17" fmla="*/ 16 h 31"/>
                <a:gd name="T18" fmla="*/ 16 w 32"/>
                <a:gd name="T1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1">
                  <a:moveTo>
                    <a:pt x="16" y="31"/>
                  </a:moveTo>
                  <a:cubicBezTo>
                    <a:pt x="8" y="31"/>
                    <a:pt x="0" y="24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4"/>
                    <a:pt x="25" y="31"/>
                    <a:pt x="16" y="31"/>
                  </a:cubicBezTo>
                  <a:close/>
                  <a:moveTo>
                    <a:pt x="16" y="7"/>
                  </a:moveTo>
                  <a:cubicBezTo>
                    <a:pt x="11" y="7"/>
                    <a:pt x="8" y="11"/>
                    <a:pt x="8" y="16"/>
                  </a:cubicBezTo>
                  <a:cubicBezTo>
                    <a:pt x="8" y="20"/>
                    <a:pt x="11" y="24"/>
                    <a:pt x="16" y="24"/>
                  </a:cubicBezTo>
                  <a:cubicBezTo>
                    <a:pt x="21" y="24"/>
                    <a:pt x="25" y="20"/>
                    <a:pt x="25" y="16"/>
                  </a:cubicBezTo>
                  <a:cubicBezTo>
                    <a:pt x="25" y="11"/>
                    <a:pt x="21" y="7"/>
                    <a:pt x="16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00">
              <a:extLst>
                <a:ext uri="{FF2B5EF4-FFF2-40B4-BE49-F238E27FC236}">
                  <a16:creationId xmlns:a16="http://schemas.microsoft.com/office/drawing/2014/main" xmlns="" id="{C71DBC79-86E8-4089-91D2-AD4BDDB75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6963" y="3853884"/>
              <a:ext cx="948190" cy="72014"/>
            </a:xfrm>
            <a:prstGeom prst="rect">
              <a:avLst/>
            </a:prstGeom>
            <a:solidFill>
              <a:srgbClr val="504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1">
              <a:extLst>
                <a:ext uri="{FF2B5EF4-FFF2-40B4-BE49-F238E27FC236}">
                  <a16:creationId xmlns:a16="http://schemas.microsoft.com/office/drawing/2014/main" xmlns="" id="{34B78B80-AD79-4884-96C1-3C95563737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92560" y="3837082"/>
              <a:ext cx="979396" cy="108022"/>
            </a:xfrm>
            <a:custGeom>
              <a:avLst/>
              <a:gdLst>
                <a:gd name="T0" fmla="*/ 227 w 231"/>
                <a:gd name="T1" fmla="*/ 25 h 25"/>
                <a:gd name="T2" fmla="*/ 3 w 231"/>
                <a:gd name="T3" fmla="*/ 25 h 25"/>
                <a:gd name="T4" fmla="*/ 0 w 231"/>
                <a:gd name="T5" fmla="*/ 21 h 25"/>
                <a:gd name="T6" fmla="*/ 0 w 231"/>
                <a:gd name="T7" fmla="*/ 4 h 25"/>
                <a:gd name="T8" fmla="*/ 3 w 231"/>
                <a:gd name="T9" fmla="*/ 0 h 25"/>
                <a:gd name="T10" fmla="*/ 227 w 231"/>
                <a:gd name="T11" fmla="*/ 0 h 25"/>
                <a:gd name="T12" fmla="*/ 231 w 231"/>
                <a:gd name="T13" fmla="*/ 4 h 25"/>
                <a:gd name="T14" fmla="*/ 231 w 231"/>
                <a:gd name="T15" fmla="*/ 21 h 25"/>
                <a:gd name="T16" fmla="*/ 227 w 231"/>
                <a:gd name="T17" fmla="*/ 25 h 25"/>
                <a:gd name="T18" fmla="*/ 7 w 231"/>
                <a:gd name="T19" fmla="*/ 18 h 25"/>
                <a:gd name="T20" fmla="*/ 224 w 231"/>
                <a:gd name="T21" fmla="*/ 18 h 25"/>
                <a:gd name="T22" fmla="*/ 224 w 231"/>
                <a:gd name="T23" fmla="*/ 8 h 25"/>
                <a:gd name="T24" fmla="*/ 7 w 231"/>
                <a:gd name="T25" fmla="*/ 8 h 25"/>
                <a:gd name="T26" fmla="*/ 7 w 231"/>
                <a:gd name="T27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1" h="25">
                  <a:moveTo>
                    <a:pt x="227" y="25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1" y="25"/>
                    <a:pt x="0" y="2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9" y="0"/>
                    <a:pt x="231" y="2"/>
                    <a:pt x="231" y="4"/>
                  </a:cubicBezTo>
                  <a:cubicBezTo>
                    <a:pt x="231" y="21"/>
                    <a:pt x="231" y="21"/>
                    <a:pt x="231" y="21"/>
                  </a:cubicBezTo>
                  <a:cubicBezTo>
                    <a:pt x="231" y="23"/>
                    <a:pt x="229" y="25"/>
                    <a:pt x="227" y="25"/>
                  </a:cubicBezTo>
                  <a:close/>
                  <a:moveTo>
                    <a:pt x="7" y="18"/>
                  </a:moveTo>
                  <a:cubicBezTo>
                    <a:pt x="224" y="18"/>
                    <a:pt x="224" y="18"/>
                    <a:pt x="224" y="18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7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2">
              <a:extLst>
                <a:ext uri="{FF2B5EF4-FFF2-40B4-BE49-F238E27FC236}">
                  <a16:creationId xmlns:a16="http://schemas.microsoft.com/office/drawing/2014/main" xmlns="" id="{796D2322-CFDA-4E1B-8DB5-77200CC26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768" y="3143342"/>
              <a:ext cx="753751" cy="436887"/>
            </a:xfrm>
            <a:custGeom>
              <a:avLst/>
              <a:gdLst>
                <a:gd name="T0" fmla="*/ 6 w 178"/>
                <a:gd name="T1" fmla="*/ 72 h 103"/>
                <a:gd name="T2" fmla="*/ 25 w 178"/>
                <a:gd name="T3" fmla="*/ 103 h 103"/>
                <a:gd name="T4" fmla="*/ 152 w 178"/>
                <a:gd name="T5" fmla="*/ 103 h 103"/>
                <a:gd name="T6" fmla="*/ 172 w 178"/>
                <a:gd name="T7" fmla="*/ 72 h 103"/>
                <a:gd name="T8" fmla="*/ 138 w 178"/>
                <a:gd name="T9" fmla="*/ 0 h 103"/>
                <a:gd name="T10" fmla="*/ 40 w 178"/>
                <a:gd name="T11" fmla="*/ 0 h 103"/>
                <a:gd name="T12" fmla="*/ 6 w 178"/>
                <a:gd name="T13" fmla="*/ 7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103">
                  <a:moveTo>
                    <a:pt x="6" y="72"/>
                  </a:moveTo>
                  <a:cubicBezTo>
                    <a:pt x="0" y="86"/>
                    <a:pt x="6" y="103"/>
                    <a:pt x="25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72" y="103"/>
                    <a:pt x="178" y="86"/>
                    <a:pt x="172" y="72"/>
                  </a:cubicBezTo>
                  <a:cubicBezTo>
                    <a:pt x="168" y="64"/>
                    <a:pt x="154" y="34"/>
                    <a:pt x="138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4" y="34"/>
                    <a:pt x="10" y="64"/>
                    <a:pt x="6" y="72"/>
                  </a:cubicBezTo>
                  <a:close/>
                </a:path>
              </a:pathLst>
            </a:custGeom>
            <a:solidFill>
              <a:srgbClr val="4FA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03">
              <a:extLst>
                <a:ext uri="{FF2B5EF4-FFF2-40B4-BE49-F238E27FC236}">
                  <a16:creationId xmlns:a16="http://schemas.microsoft.com/office/drawing/2014/main" xmlns="" id="{5D002926-7BCA-4907-AE31-6200113EFC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0967" y="3128940"/>
              <a:ext cx="763352" cy="468094"/>
            </a:xfrm>
            <a:custGeom>
              <a:avLst/>
              <a:gdLst>
                <a:gd name="T0" fmla="*/ 153 w 180"/>
                <a:gd name="T1" fmla="*/ 110 h 110"/>
                <a:gd name="T2" fmla="*/ 26 w 180"/>
                <a:gd name="T3" fmla="*/ 110 h 110"/>
                <a:gd name="T4" fmla="*/ 5 w 180"/>
                <a:gd name="T5" fmla="*/ 99 h 110"/>
                <a:gd name="T6" fmla="*/ 4 w 180"/>
                <a:gd name="T7" fmla="*/ 74 h 110"/>
                <a:gd name="T8" fmla="*/ 10 w 180"/>
                <a:gd name="T9" fmla="*/ 60 h 110"/>
                <a:gd name="T10" fmla="*/ 38 w 180"/>
                <a:gd name="T11" fmla="*/ 2 h 110"/>
                <a:gd name="T12" fmla="*/ 41 w 180"/>
                <a:gd name="T13" fmla="*/ 0 h 110"/>
                <a:gd name="T14" fmla="*/ 139 w 180"/>
                <a:gd name="T15" fmla="*/ 0 h 110"/>
                <a:gd name="T16" fmla="*/ 142 w 180"/>
                <a:gd name="T17" fmla="*/ 2 h 110"/>
                <a:gd name="T18" fmla="*/ 169 w 180"/>
                <a:gd name="T19" fmla="*/ 60 h 110"/>
                <a:gd name="T20" fmla="*/ 176 w 180"/>
                <a:gd name="T21" fmla="*/ 74 h 110"/>
                <a:gd name="T22" fmla="*/ 175 w 180"/>
                <a:gd name="T23" fmla="*/ 99 h 110"/>
                <a:gd name="T24" fmla="*/ 153 w 180"/>
                <a:gd name="T25" fmla="*/ 110 h 110"/>
                <a:gd name="T26" fmla="*/ 43 w 180"/>
                <a:gd name="T27" fmla="*/ 7 h 110"/>
                <a:gd name="T28" fmla="*/ 17 w 180"/>
                <a:gd name="T29" fmla="*/ 63 h 110"/>
                <a:gd name="T30" fmla="*/ 10 w 180"/>
                <a:gd name="T31" fmla="*/ 77 h 110"/>
                <a:gd name="T32" fmla="*/ 11 w 180"/>
                <a:gd name="T33" fmla="*/ 95 h 110"/>
                <a:gd name="T34" fmla="*/ 26 w 180"/>
                <a:gd name="T35" fmla="*/ 103 h 110"/>
                <a:gd name="T36" fmla="*/ 153 w 180"/>
                <a:gd name="T37" fmla="*/ 103 h 110"/>
                <a:gd name="T38" fmla="*/ 169 w 180"/>
                <a:gd name="T39" fmla="*/ 95 h 110"/>
                <a:gd name="T40" fmla="*/ 170 w 180"/>
                <a:gd name="T41" fmla="*/ 77 h 110"/>
                <a:gd name="T42" fmla="*/ 163 w 180"/>
                <a:gd name="T43" fmla="*/ 63 h 110"/>
                <a:gd name="T44" fmla="*/ 137 w 180"/>
                <a:gd name="T45" fmla="*/ 7 h 110"/>
                <a:gd name="T46" fmla="*/ 43 w 180"/>
                <a:gd name="T47" fmla="*/ 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0" h="110">
                  <a:moveTo>
                    <a:pt x="153" y="110"/>
                  </a:moveTo>
                  <a:cubicBezTo>
                    <a:pt x="26" y="110"/>
                    <a:pt x="26" y="110"/>
                    <a:pt x="26" y="110"/>
                  </a:cubicBezTo>
                  <a:cubicBezTo>
                    <a:pt x="17" y="110"/>
                    <a:pt x="9" y="106"/>
                    <a:pt x="5" y="99"/>
                  </a:cubicBezTo>
                  <a:cubicBezTo>
                    <a:pt x="0" y="92"/>
                    <a:pt x="0" y="82"/>
                    <a:pt x="4" y="74"/>
                  </a:cubicBezTo>
                  <a:cubicBezTo>
                    <a:pt x="5" y="71"/>
                    <a:pt x="7" y="67"/>
                    <a:pt x="10" y="60"/>
                  </a:cubicBezTo>
                  <a:cubicBezTo>
                    <a:pt x="17" y="46"/>
                    <a:pt x="27" y="25"/>
                    <a:pt x="38" y="2"/>
                  </a:cubicBezTo>
                  <a:cubicBezTo>
                    <a:pt x="38" y="1"/>
                    <a:pt x="40" y="0"/>
                    <a:pt x="41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2" y="1"/>
                    <a:pt x="142" y="2"/>
                  </a:cubicBezTo>
                  <a:cubicBezTo>
                    <a:pt x="153" y="24"/>
                    <a:pt x="163" y="46"/>
                    <a:pt x="169" y="60"/>
                  </a:cubicBezTo>
                  <a:cubicBezTo>
                    <a:pt x="172" y="66"/>
                    <a:pt x="175" y="71"/>
                    <a:pt x="176" y="74"/>
                  </a:cubicBezTo>
                  <a:cubicBezTo>
                    <a:pt x="180" y="82"/>
                    <a:pt x="180" y="92"/>
                    <a:pt x="175" y="99"/>
                  </a:cubicBezTo>
                  <a:cubicBezTo>
                    <a:pt x="171" y="106"/>
                    <a:pt x="163" y="110"/>
                    <a:pt x="153" y="110"/>
                  </a:cubicBezTo>
                  <a:close/>
                  <a:moveTo>
                    <a:pt x="43" y="7"/>
                  </a:moveTo>
                  <a:cubicBezTo>
                    <a:pt x="33" y="29"/>
                    <a:pt x="23" y="50"/>
                    <a:pt x="17" y="63"/>
                  </a:cubicBezTo>
                  <a:cubicBezTo>
                    <a:pt x="14" y="70"/>
                    <a:pt x="11" y="74"/>
                    <a:pt x="10" y="77"/>
                  </a:cubicBezTo>
                  <a:cubicBezTo>
                    <a:pt x="7" y="83"/>
                    <a:pt x="8" y="90"/>
                    <a:pt x="11" y="95"/>
                  </a:cubicBezTo>
                  <a:cubicBezTo>
                    <a:pt x="14" y="100"/>
                    <a:pt x="19" y="103"/>
                    <a:pt x="26" y="103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60" y="103"/>
                    <a:pt x="166" y="100"/>
                    <a:pt x="169" y="95"/>
                  </a:cubicBezTo>
                  <a:cubicBezTo>
                    <a:pt x="172" y="90"/>
                    <a:pt x="172" y="83"/>
                    <a:pt x="170" y="77"/>
                  </a:cubicBezTo>
                  <a:cubicBezTo>
                    <a:pt x="168" y="74"/>
                    <a:pt x="166" y="69"/>
                    <a:pt x="163" y="63"/>
                  </a:cubicBezTo>
                  <a:cubicBezTo>
                    <a:pt x="157" y="49"/>
                    <a:pt x="147" y="29"/>
                    <a:pt x="137" y="7"/>
                  </a:cubicBezTo>
                  <a:lnTo>
                    <a:pt x="43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8AF6D192-D77B-4E32-829E-2DC55390068C}"/>
              </a:ext>
            </a:extLst>
          </p:cNvPr>
          <p:cNvGrpSpPr/>
          <p:nvPr/>
        </p:nvGrpSpPr>
        <p:grpSpPr>
          <a:xfrm>
            <a:off x="1651795" y="3144503"/>
            <a:ext cx="856723" cy="863688"/>
            <a:chOff x="3279037" y="1254165"/>
            <a:chExt cx="590518" cy="595319"/>
          </a:xfrm>
        </p:grpSpPr>
        <p:sp>
          <p:nvSpPr>
            <p:cNvPr id="62" name="Freeform 172">
              <a:extLst>
                <a:ext uri="{FF2B5EF4-FFF2-40B4-BE49-F238E27FC236}">
                  <a16:creationId xmlns:a16="http://schemas.microsoft.com/office/drawing/2014/main" xmlns="" id="{623B287B-2AE1-4651-85C5-AEAE7FFDB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841" y="1381390"/>
              <a:ext cx="453691" cy="451290"/>
            </a:xfrm>
            <a:custGeom>
              <a:avLst/>
              <a:gdLst>
                <a:gd name="T0" fmla="*/ 152 w 189"/>
                <a:gd name="T1" fmla="*/ 0 h 188"/>
                <a:gd name="T2" fmla="*/ 189 w 189"/>
                <a:gd name="T3" fmla="*/ 36 h 188"/>
                <a:gd name="T4" fmla="*/ 37 w 189"/>
                <a:gd name="T5" fmla="*/ 188 h 188"/>
                <a:gd name="T6" fmla="*/ 0 w 189"/>
                <a:gd name="T7" fmla="*/ 152 h 188"/>
                <a:gd name="T8" fmla="*/ 152 w 189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8">
                  <a:moveTo>
                    <a:pt x="152" y="0"/>
                  </a:moveTo>
                  <a:lnTo>
                    <a:pt x="189" y="36"/>
                  </a:lnTo>
                  <a:lnTo>
                    <a:pt x="37" y="188"/>
                  </a:lnTo>
                  <a:lnTo>
                    <a:pt x="0" y="15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7A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73">
              <a:extLst>
                <a:ext uri="{FF2B5EF4-FFF2-40B4-BE49-F238E27FC236}">
                  <a16:creationId xmlns:a16="http://schemas.microsoft.com/office/drawing/2014/main" xmlns="" id="{CE1DA5A8-E4AB-4EC6-9ACB-EC9FB77056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9037" y="1364587"/>
              <a:ext cx="487297" cy="484897"/>
            </a:xfrm>
            <a:custGeom>
              <a:avLst/>
              <a:gdLst>
                <a:gd name="T0" fmla="*/ 25 w 115"/>
                <a:gd name="T1" fmla="*/ 114 h 114"/>
                <a:gd name="T2" fmla="*/ 25 w 115"/>
                <a:gd name="T3" fmla="*/ 114 h 114"/>
                <a:gd name="T4" fmla="*/ 22 w 115"/>
                <a:gd name="T5" fmla="*/ 113 h 114"/>
                <a:gd name="T6" fmla="*/ 2 w 115"/>
                <a:gd name="T7" fmla="*/ 92 h 114"/>
                <a:gd name="T8" fmla="*/ 2 w 115"/>
                <a:gd name="T9" fmla="*/ 87 h 114"/>
                <a:gd name="T10" fmla="*/ 87 w 115"/>
                <a:gd name="T11" fmla="*/ 1 h 114"/>
                <a:gd name="T12" fmla="*/ 90 w 115"/>
                <a:gd name="T13" fmla="*/ 0 h 114"/>
                <a:gd name="T14" fmla="*/ 90 w 115"/>
                <a:gd name="T15" fmla="*/ 0 h 114"/>
                <a:gd name="T16" fmla="*/ 93 w 115"/>
                <a:gd name="T17" fmla="*/ 1 h 114"/>
                <a:gd name="T18" fmla="*/ 113 w 115"/>
                <a:gd name="T19" fmla="*/ 22 h 114"/>
                <a:gd name="T20" fmla="*/ 113 w 115"/>
                <a:gd name="T21" fmla="*/ 27 h 114"/>
                <a:gd name="T22" fmla="*/ 27 w 115"/>
                <a:gd name="T23" fmla="*/ 113 h 114"/>
                <a:gd name="T24" fmla="*/ 25 w 115"/>
                <a:gd name="T25" fmla="*/ 114 h 114"/>
                <a:gd name="T26" fmla="*/ 9 w 115"/>
                <a:gd name="T27" fmla="*/ 90 h 114"/>
                <a:gd name="T28" fmla="*/ 25 w 115"/>
                <a:gd name="T29" fmla="*/ 105 h 114"/>
                <a:gd name="T30" fmla="*/ 106 w 115"/>
                <a:gd name="T31" fmla="*/ 24 h 114"/>
                <a:gd name="T32" fmla="*/ 90 w 115"/>
                <a:gd name="T33" fmla="*/ 9 h 114"/>
                <a:gd name="T34" fmla="*/ 9 w 115"/>
                <a:gd name="T35" fmla="*/ 9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5" h="114">
                  <a:moveTo>
                    <a:pt x="25" y="114"/>
                  </a:moveTo>
                  <a:cubicBezTo>
                    <a:pt x="25" y="114"/>
                    <a:pt x="25" y="114"/>
                    <a:pt x="25" y="114"/>
                  </a:cubicBezTo>
                  <a:cubicBezTo>
                    <a:pt x="24" y="114"/>
                    <a:pt x="23" y="114"/>
                    <a:pt x="22" y="113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0" y="91"/>
                    <a:pt x="0" y="89"/>
                    <a:pt x="2" y="87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8" y="1"/>
                    <a:pt x="89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3" y="1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5" y="23"/>
                    <a:pt x="115" y="26"/>
                    <a:pt x="113" y="27"/>
                  </a:cubicBezTo>
                  <a:cubicBezTo>
                    <a:pt x="27" y="113"/>
                    <a:pt x="27" y="113"/>
                    <a:pt x="27" y="113"/>
                  </a:cubicBezTo>
                  <a:cubicBezTo>
                    <a:pt x="27" y="114"/>
                    <a:pt x="26" y="114"/>
                    <a:pt x="25" y="114"/>
                  </a:cubicBezTo>
                  <a:close/>
                  <a:moveTo>
                    <a:pt x="9" y="90"/>
                  </a:moveTo>
                  <a:cubicBezTo>
                    <a:pt x="25" y="105"/>
                    <a:pt x="25" y="105"/>
                    <a:pt x="25" y="105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90" y="9"/>
                    <a:pt x="90" y="9"/>
                    <a:pt x="90" y="9"/>
                  </a:cubicBezTo>
                  <a:lnTo>
                    <a:pt x="9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74">
              <a:extLst>
                <a:ext uri="{FF2B5EF4-FFF2-40B4-BE49-F238E27FC236}">
                  <a16:creationId xmlns:a16="http://schemas.microsoft.com/office/drawing/2014/main" xmlns="" id="{B2D68406-06C0-4E4D-92A2-D6EA249EA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14" y="1270968"/>
              <a:ext cx="199240" cy="196839"/>
            </a:xfrm>
            <a:custGeom>
              <a:avLst/>
              <a:gdLst>
                <a:gd name="T0" fmla="*/ 0 w 47"/>
                <a:gd name="T1" fmla="*/ 26 h 46"/>
                <a:gd name="T2" fmla="*/ 21 w 47"/>
                <a:gd name="T3" fmla="*/ 46 h 46"/>
                <a:gd name="T4" fmla="*/ 43 w 47"/>
                <a:gd name="T5" fmla="*/ 24 h 46"/>
                <a:gd name="T6" fmla="*/ 43 w 47"/>
                <a:gd name="T7" fmla="*/ 11 h 46"/>
                <a:gd name="T8" fmla="*/ 36 w 47"/>
                <a:gd name="T9" fmla="*/ 3 h 46"/>
                <a:gd name="T10" fmla="*/ 22 w 47"/>
                <a:gd name="T11" fmla="*/ 3 h 46"/>
                <a:gd name="T12" fmla="*/ 0 w 47"/>
                <a:gd name="T13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6">
                  <a:moveTo>
                    <a:pt x="0" y="26"/>
                  </a:moveTo>
                  <a:cubicBezTo>
                    <a:pt x="21" y="46"/>
                    <a:pt x="21" y="46"/>
                    <a:pt x="21" y="4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7" y="20"/>
                    <a:pt x="47" y="14"/>
                    <a:pt x="43" y="11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2" y="0"/>
                    <a:pt x="26" y="0"/>
                    <a:pt x="22" y="3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504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75">
              <a:extLst>
                <a:ext uri="{FF2B5EF4-FFF2-40B4-BE49-F238E27FC236}">
                  <a16:creationId xmlns:a16="http://schemas.microsoft.com/office/drawing/2014/main" xmlns="" id="{869B215F-D45F-4726-9C9E-3B517200C4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3910" y="1254165"/>
              <a:ext cx="225645" cy="230446"/>
            </a:xfrm>
            <a:custGeom>
              <a:avLst/>
              <a:gdLst>
                <a:gd name="T0" fmla="*/ 25 w 53"/>
                <a:gd name="T1" fmla="*/ 54 h 54"/>
                <a:gd name="T2" fmla="*/ 22 w 53"/>
                <a:gd name="T3" fmla="*/ 53 h 54"/>
                <a:gd name="T4" fmla="*/ 1 w 53"/>
                <a:gd name="T5" fmla="*/ 32 h 54"/>
                <a:gd name="T6" fmla="*/ 1 w 53"/>
                <a:gd name="T7" fmla="*/ 27 h 54"/>
                <a:gd name="T8" fmla="*/ 24 w 53"/>
                <a:gd name="T9" fmla="*/ 5 h 54"/>
                <a:gd name="T10" fmla="*/ 42 w 53"/>
                <a:gd name="T11" fmla="*/ 5 h 54"/>
                <a:gd name="T12" fmla="*/ 50 w 53"/>
                <a:gd name="T13" fmla="*/ 12 h 54"/>
                <a:gd name="T14" fmla="*/ 53 w 53"/>
                <a:gd name="T15" fmla="*/ 21 h 54"/>
                <a:gd name="T16" fmla="*/ 50 w 53"/>
                <a:gd name="T17" fmla="*/ 31 h 54"/>
                <a:gd name="T18" fmla="*/ 27 w 53"/>
                <a:gd name="T19" fmla="*/ 53 h 54"/>
                <a:gd name="T20" fmla="*/ 25 w 53"/>
                <a:gd name="T21" fmla="*/ 54 h 54"/>
                <a:gd name="T22" fmla="*/ 9 w 53"/>
                <a:gd name="T23" fmla="*/ 30 h 54"/>
                <a:gd name="T24" fmla="*/ 25 w 53"/>
                <a:gd name="T25" fmla="*/ 45 h 54"/>
                <a:gd name="T26" fmla="*/ 45 w 53"/>
                <a:gd name="T27" fmla="*/ 26 h 54"/>
                <a:gd name="T28" fmla="*/ 46 w 53"/>
                <a:gd name="T29" fmla="*/ 21 h 54"/>
                <a:gd name="T30" fmla="*/ 45 w 53"/>
                <a:gd name="T31" fmla="*/ 17 h 54"/>
                <a:gd name="T32" fmla="*/ 37 w 53"/>
                <a:gd name="T33" fmla="*/ 10 h 54"/>
                <a:gd name="T34" fmla="*/ 29 w 53"/>
                <a:gd name="T35" fmla="*/ 10 h 54"/>
                <a:gd name="T36" fmla="*/ 9 w 53"/>
                <a:gd name="T37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" h="54">
                  <a:moveTo>
                    <a:pt x="25" y="54"/>
                  </a:moveTo>
                  <a:cubicBezTo>
                    <a:pt x="24" y="54"/>
                    <a:pt x="23" y="54"/>
                    <a:pt x="22" y="53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1"/>
                    <a:pt x="0" y="29"/>
                    <a:pt x="1" y="27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9" y="0"/>
                    <a:pt x="37" y="0"/>
                    <a:pt x="42" y="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5"/>
                    <a:pt x="53" y="18"/>
                    <a:pt x="53" y="21"/>
                  </a:cubicBezTo>
                  <a:cubicBezTo>
                    <a:pt x="53" y="25"/>
                    <a:pt x="52" y="28"/>
                    <a:pt x="50" y="31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4"/>
                    <a:pt x="26" y="54"/>
                    <a:pt x="25" y="54"/>
                  </a:cubicBezTo>
                  <a:close/>
                  <a:moveTo>
                    <a:pt x="9" y="30"/>
                  </a:moveTo>
                  <a:cubicBezTo>
                    <a:pt x="25" y="45"/>
                    <a:pt x="25" y="45"/>
                    <a:pt x="25" y="4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6" y="24"/>
                    <a:pt x="46" y="23"/>
                    <a:pt x="46" y="21"/>
                  </a:cubicBezTo>
                  <a:cubicBezTo>
                    <a:pt x="46" y="20"/>
                    <a:pt x="46" y="18"/>
                    <a:pt x="45" y="1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8"/>
                    <a:pt x="31" y="8"/>
                    <a:pt x="29" y="10"/>
                  </a:cubicBezTo>
                  <a:lnTo>
                    <a:pt x="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76">
              <a:extLst>
                <a:ext uri="{FF2B5EF4-FFF2-40B4-BE49-F238E27FC236}">
                  <a16:creationId xmlns:a16="http://schemas.microsoft.com/office/drawing/2014/main" xmlns="" id="{C1EDEA70-618E-4F08-9ECE-649254AC3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3090" y="1347784"/>
              <a:ext cx="240048" cy="237647"/>
            </a:xfrm>
            <a:custGeom>
              <a:avLst/>
              <a:gdLst>
                <a:gd name="T0" fmla="*/ 4 w 57"/>
                <a:gd name="T1" fmla="*/ 56 h 56"/>
                <a:gd name="T2" fmla="*/ 1 w 57"/>
                <a:gd name="T3" fmla="*/ 55 h 56"/>
                <a:gd name="T4" fmla="*/ 1 w 57"/>
                <a:gd name="T5" fmla="*/ 50 h 56"/>
                <a:gd name="T6" fmla="*/ 50 w 57"/>
                <a:gd name="T7" fmla="*/ 1 h 56"/>
                <a:gd name="T8" fmla="*/ 55 w 57"/>
                <a:gd name="T9" fmla="*/ 1 h 56"/>
                <a:gd name="T10" fmla="*/ 55 w 57"/>
                <a:gd name="T11" fmla="*/ 6 h 56"/>
                <a:gd name="T12" fmla="*/ 6 w 57"/>
                <a:gd name="T13" fmla="*/ 55 h 56"/>
                <a:gd name="T14" fmla="*/ 4 w 57"/>
                <a:gd name="T1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6">
                  <a:moveTo>
                    <a:pt x="4" y="56"/>
                  </a:moveTo>
                  <a:cubicBezTo>
                    <a:pt x="3" y="56"/>
                    <a:pt x="2" y="56"/>
                    <a:pt x="1" y="55"/>
                  </a:cubicBezTo>
                  <a:cubicBezTo>
                    <a:pt x="0" y="54"/>
                    <a:pt x="0" y="51"/>
                    <a:pt x="1" y="5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2" y="0"/>
                    <a:pt x="54" y="0"/>
                    <a:pt x="55" y="1"/>
                  </a:cubicBezTo>
                  <a:cubicBezTo>
                    <a:pt x="57" y="3"/>
                    <a:pt x="57" y="5"/>
                    <a:pt x="55" y="6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5" y="56"/>
                    <a:pt x="4" y="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7" name="Freeform 420">
            <a:extLst>
              <a:ext uri="{FF2B5EF4-FFF2-40B4-BE49-F238E27FC236}">
                <a16:creationId xmlns:a16="http://schemas.microsoft.com/office/drawing/2014/main" xmlns="" id="{55D8BE45-9EB8-460A-9121-2B38CDD70106}"/>
              </a:ext>
            </a:extLst>
          </p:cNvPr>
          <p:cNvSpPr>
            <a:spLocks/>
          </p:cNvSpPr>
          <p:nvPr/>
        </p:nvSpPr>
        <p:spPr bwMode="auto">
          <a:xfrm>
            <a:off x="4297194" y="3444576"/>
            <a:ext cx="1103802" cy="356066"/>
          </a:xfrm>
          <a:custGeom>
            <a:avLst/>
            <a:gdLst>
              <a:gd name="T0" fmla="*/ 0 w 105"/>
              <a:gd name="T1" fmla="*/ 14 h 34"/>
              <a:gd name="T2" fmla="*/ 12 w 105"/>
              <a:gd name="T3" fmla="*/ 0 h 34"/>
              <a:gd name="T4" fmla="*/ 82 w 105"/>
              <a:gd name="T5" fmla="*/ 0 h 34"/>
              <a:gd name="T6" fmla="*/ 105 w 105"/>
              <a:gd name="T7" fmla="*/ 17 h 34"/>
              <a:gd name="T8" fmla="*/ 82 w 105"/>
              <a:gd name="T9" fmla="*/ 34 h 34"/>
              <a:gd name="T10" fmla="*/ 26 w 105"/>
              <a:gd name="T11" fmla="*/ 34 h 34"/>
              <a:gd name="T12" fmla="*/ 24 w 105"/>
              <a:gd name="T13" fmla="*/ 32 h 34"/>
              <a:gd name="T14" fmla="*/ 26 w 105"/>
              <a:gd name="T15" fmla="*/ 29 h 34"/>
              <a:gd name="T16" fmla="*/ 82 w 105"/>
              <a:gd name="T17" fmla="*/ 29 h 34"/>
              <a:gd name="T18" fmla="*/ 101 w 105"/>
              <a:gd name="T19" fmla="*/ 17 h 34"/>
              <a:gd name="T20" fmla="*/ 82 w 105"/>
              <a:gd name="T21" fmla="*/ 4 h 34"/>
              <a:gd name="T22" fmla="*/ 12 w 105"/>
              <a:gd name="T23" fmla="*/ 4 h 34"/>
              <a:gd name="T24" fmla="*/ 4 w 105"/>
              <a:gd name="T25" fmla="*/ 13 h 34"/>
              <a:gd name="T26" fmla="*/ 12 w 105"/>
              <a:gd name="T27" fmla="*/ 23 h 34"/>
              <a:gd name="T28" fmla="*/ 61 w 105"/>
              <a:gd name="T29" fmla="*/ 23 h 34"/>
              <a:gd name="T30" fmla="*/ 64 w 105"/>
              <a:gd name="T31" fmla="*/ 21 h 34"/>
              <a:gd name="T32" fmla="*/ 65 w 105"/>
              <a:gd name="T33" fmla="*/ 18 h 34"/>
              <a:gd name="T34" fmla="*/ 61 w 105"/>
              <a:gd name="T35" fmla="*/ 12 h 34"/>
              <a:gd name="T36" fmla="*/ 27 w 105"/>
              <a:gd name="T37" fmla="*/ 12 h 34"/>
              <a:gd name="T38" fmla="*/ 25 w 105"/>
              <a:gd name="T39" fmla="*/ 10 h 34"/>
              <a:gd name="T40" fmla="*/ 27 w 105"/>
              <a:gd name="T41" fmla="*/ 7 h 34"/>
              <a:gd name="T42" fmla="*/ 61 w 105"/>
              <a:gd name="T43" fmla="*/ 7 h 34"/>
              <a:gd name="T44" fmla="*/ 69 w 105"/>
              <a:gd name="T45" fmla="*/ 18 h 34"/>
              <a:gd name="T46" fmla="*/ 67 w 105"/>
              <a:gd name="T47" fmla="*/ 24 h 34"/>
              <a:gd name="T48" fmla="*/ 61 w 105"/>
              <a:gd name="T49" fmla="*/ 28 h 34"/>
              <a:gd name="T50" fmla="*/ 12 w 105"/>
              <a:gd name="T51" fmla="*/ 28 h 34"/>
              <a:gd name="T52" fmla="*/ 0 w 105"/>
              <a:gd name="T53" fmla="*/ 1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" h="34">
                <a:moveTo>
                  <a:pt x="0" y="14"/>
                </a:moveTo>
                <a:cubicBezTo>
                  <a:pt x="0" y="6"/>
                  <a:pt x="5" y="0"/>
                  <a:pt x="1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90" y="0"/>
                  <a:pt x="105" y="10"/>
                  <a:pt x="105" y="17"/>
                </a:cubicBezTo>
                <a:cubicBezTo>
                  <a:pt x="105" y="24"/>
                  <a:pt x="90" y="34"/>
                  <a:pt x="82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5" y="34"/>
                  <a:pt x="24" y="33"/>
                  <a:pt x="24" y="32"/>
                </a:cubicBezTo>
                <a:cubicBezTo>
                  <a:pt x="24" y="31"/>
                  <a:pt x="25" y="29"/>
                  <a:pt x="26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90" y="29"/>
                  <a:pt x="101" y="20"/>
                  <a:pt x="101" y="17"/>
                </a:cubicBezTo>
                <a:cubicBezTo>
                  <a:pt x="101" y="14"/>
                  <a:pt x="89" y="4"/>
                  <a:pt x="8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4" y="8"/>
                  <a:pt x="4" y="13"/>
                </a:cubicBezTo>
                <a:cubicBezTo>
                  <a:pt x="4" y="19"/>
                  <a:pt x="8" y="23"/>
                  <a:pt x="12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62" y="23"/>
                  <a:pt x="63" y="22"/>
                  <a:pt x="64" y="21"/>
                </a:cubicBezTo>
                <a:cubicBezTo>
                  <a:pt x="64" y="21"/>
                  <a:pt x="65" y="19"/>
                  <a:pt x="65" y="18"/>
                </a:cubicBezTo>
                <a:cubicBezTo>
                  <a:pt x="65" y="16"/>
                  <a:pt x="64" y="12"/>
                  <a:pt x="61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6" y="12"/>
                  <a:pt x="25" y="11"/>
                  <a:pt x="25" y="10"/>
                </a:cubicBezTo>
                <a:cubicBezTo>
                  <a:pt x="25" y="9"/>
                  <a:pt x="26" y="7"/>
                  <a:pt x="27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6" y="7"/>
                  <a:pt x="69" y="13"/>
                  <a:pt x="69" y="18"/>
                </a:cubicBezTo>
                <a:cubicBezTo>
                  <a:pt x="69" y="20"/>
                  <a:pt x="68" y="23"/>
                  <a:pt x="67" y="24"/>
                </a:cubicBezTo>
                <a:cubicBezTo>
                  <a:pt x="66" y="26"/>
                  <a:pt x="64" y="28"/>
                  <a:pt x="61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5" y="28"/>
                  <a:pt x="0" y="21"/>
                  <a:pt x="0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="" id="{C990AEF7-6163-4EC8-A146-D1BEB381EFCA}"/>
              </a:ext>
            </a:extLst>
          </p:cNvPr>
          <p:cNvGrpSpPr/>
          <p:nvPr/>
        </p:nvGrpSpPr>
        <p:grpSpPr>
          <a:xfrm>
            <a:off x="6995137" y="2761175"/>
            <a:ext cx="834780" cy="1335649"/>
            <a:chOff x="3871956" y="4019517"/>
            <a:chExt cx="1188237" cy="1901181"/>
          </a:xfrm>
        </p:grpSpPr>
        <p:sp>
          <p:nvSpPr>
            <p:cNvPr id="75" name="Freeform 261">
              <a:extLst>
                <a:ext uri="{FF2B5EF4-FFF2-40B4-BE49-F238E27FC236}">
                  <a16:creationId xmlns:a16="http://schemas.microsoft.com/office/drawing/2014/main" xmlns="" id="{BCA93989-E1D9-4861-9455-DAE921C32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2812" y="4401194"/>
              <a:ext cx="448890" cy="612122"/>
            </a:xfrm>
            <a:custGeom>
              <a:avLst/>
              <a:gdLst>
                <a:gd name="T0" fmla="*/ 92 w 187"/>
                <a:gd name="T1" fmla="*/ 255 h 255"/>
                <a:gd name="T2" fmla="*/ 187 w 187"/>
                <a:gd name="T3" fmla="*/ 212 h 255"/>
                <a:gd name="T4" fmla="*/ 97 w 187"/>
                <a:gd name="T5" fmla="*/ 0 h 255"/>
                <a:gd name="T6" fmla="*/ 0 w 187"/>
                <a:gd name="T7" fmla="*/ 41 h 255"/>
                <a:gd name="T8" fmla="*/ 92 w 187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55">
                  <a:moveTo>
                    <a:pt x="92" y="255"/>
                  </a:moveTo>
                  <a:lnTo>
                    <a:pt x="187" y="212"/>
                  </a:lnTo>
                  <a:lnTo>
                    <a:pt x="97" y="0"/>
                  </a:lnTo>
                  <a:lnTo>
                    <a:pt x="0" y="41"/>
                  </a:lnTo>
                  <a:lnTo>
                    <a:pt x="92" y="255"/>
                  </a:ln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62">
              <a:extLst>
                <a:ext uri="{FF2B5EF4-FFF2-40B4-BE49-F238E27FC236}">
                  <a16:creationId xmlns:a16="http://schemas.microsoft.com/office/drawing/2014/main" xmlns="" id="{31B3705C-A0FA-4F6E-B41B-B7C8C013EC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6009" y="4384390"/>
              <a:ext cx="482496" cy="640928"/>
            </a:xfrm>
            <a:custGeom>
              <a:avLst/>
              <a:gdLst>
                <a:gd name="T0" fmla="*/ 56 w 114"/>
                <a:gd name="T1" fmla="*/ 151 h 151"/>
                <a:gd name="T2" fmla="*/ 52 w 114"/>
                <a:gd name="T3" fmla="*/ 149 h 151"/>
                <a:gd name="T4" fmla="*/ 1 w 114"/>
                <a:gd name="T5" fmla="*/ 29 h 151"/>
                <a:gd name="T6" fmla="*/ 3 w 114"/>
                <a:gd name="T7" fmla="*/ 24 h 151"/>
                <a:gd name="T8" fmla="*/ 57 w 114"/>
                <a:gd name="T9" fmla="*/ 1 h 151"/>
                <a:gd name="T10" fmla="*/ 60 w 114"/>
                <a:gd name="T11" fmla="*/ 1 h 151"/>
                <a:gd name="T12" fmla="*/ 62 w 114"/>
                <a:gd name="T13" fmla="*/ 3 h 151"/>
                <a:gd name="T14" fmla="*/ 113 w 114"/>
                <a:gd name="T15" fmla="*/ 123 h 151"/>
                <a:gd name="T16" fmla="*/ 113 w 114"/>
                <a:gd name="T17" fmla="*/ 126 h 151"/>
                <a:gd name="T18" fmla="*/ 111 w 114"/>
                <a:gd name="T19" fmla="*/ 128 h 151"/>
                <a:gd name="T20" fmla="*/ 57 w 114"/>
                <a:gd name="T21" fmla="*/ 151 h 151"/>
                <a:gd name="T22" fmla="*/ 56 w 114"/>
                <a:gd name="T23" fmla="*/ 151 h 151"/>
                <a:gd name="T24" fmla="*/ 9 w 114"/>
                <a:gd name="T25" fmla="*/ 29 h 151"/>
                <a:gd name="T26" fmla="*/ 57 w 114"/>
                <a:gd name="T27" fmla="*/ 143 h 151"/>
                <a:gd name="T28" fmla="*/ 105 w 114"/>
                <a:gd name="T29" fmla="*/ 122 h 151"/>
                <a:gd name="T30" fmla="*/ 57 w 114"/>
                <a:gd name="T31" fmla="*/ 9 h 151"/>
                <a:gd name="T32" fmla="*/ 9 w 114"/>
                <a:gd name="T33" fmla="*/ 2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151">
                  <a:moveTo>
                    <a:pt x="56" y="151"/>
                  </a:moveTo>
                  <a:cubicBezTo>
                    <a:pt x="54" y="151"/>
                    <a:pt x="53" y="150"/>
                    <a:pt x="52" y="14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0"/>
                    <a:pt x="59" y="0"/>
                    <a:pt x="60" y="1"/>
                  </a:cubicBezTo>
                  <a:cubicBezTo>
                    <a:pt x="61" y="1"/>
                    <a:pt x="62" y="2"/>
                    <a:pt x="62" y="3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14" y="124"/>
                    <a:pt x="114" y="125"/>
                    <a:pt x="113" y="126"/>
                  </a:cubicBezTo>
                  <a:cubicBezTo>
                    <a:pt x="113" y="126"/>
                    <a:pt x="112" y="127"/>
                    <a:pt x="111" y="128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6" y="151"/>
                    <a:pt x="56" y="151"/>
                    <a:pt x="56" y="151"/>
                  </a:cubicBezTo>
                  <a:close/>
                  <a:moveTo>
                    <a:pt x="9" y="29"/>
                  </a:moveTo>
                  <a:cubicBezTo>
                    <a:pt x="57" y="143"/>
                    <a:pt x="57" y="143"/>
                    <a:pt x="57" y="143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57" y="9"/>
                    <a:pt x="57" y="9"/>
                    <a:pt x="57" y="9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63">
              <a:extLst>
                <a:ext uri="{FF2B5EF4-FFF2-40B4-BE49-F238E27FC236}">
                  <a16:creationId xmlns:a16="http://schemas.microsoft.com/office/drawing/2014/main" xmlns="" id="{799F5531-23FD-4D83-A21D-73D82FE48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404" y="4333980"/>
              <a:ext cx="283257" cy="175235"/>
            </a:xfrm>
            <a:custGeom>
              <a:avLst/>
              <a:gdLst>
                <a:gd name="T0" fmla="*/ 0 w 118"/>
                <a:gd name="T1" fmla="*/ 48 h 73"/>
                <a:gd name="T2" fmla="*/ 108 w 118"/>
                <a:gd name="T3" fmla="*/ 0 h 73"/>
                <a:gd name="T4" fmla="*/ 118 w 118"/>
                <a:gd name="T5" fmla="*/ 25 h 73"/>
                <a:gd name="T6" fmla="*/ 11 w 118"/>
                <a:gd name="T7" fmla="*/ 73 h 73"/>
                <a:gd name="T8" fmla="*/ 0 w 118"/>
                <a:gd name="T9" fmla="*/ 4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3">
                  <a:moveTo>
                    <a:pt x="0" y="48"/>
                  </a:moveTo>
                  <a:lnTo>
                    <a:pt x="108" y="0"/>
                  </a:lnTo>
                  <a:lnTo>
                    <a:pt x="118" y="25"/>
                  </a:lnTo>
                  <a:lnTo>
                    <a:pt x="11" y="73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393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64">
              <a:extLst>
                <a:ext uri="{FF2B5EF4-FFF2-40B4-BE49-F238E27FC236}">
                  <a16:creationId xmlns:a16="http://schemas.microsoft.com/office/drawing/2014/main" xmlns="" id="{F5EB34FE-738C-4855-B125-92505233DD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7601" y="4321978"/>
              <a:ext cx="316863" cy="199240"/>
            </a:xfrm>
            <a:custGeom>
              <a:avLst/>
              <a:gdLst>
                <a:gd name="T0" fmla="*/ 10 w 75"/>
                <a:gd name="T1" fmla="*/ 47 h 47"/>
                <a:gd name="T2" fmla="*/ 6 w 75"/>
                <a:gd name="T3" fmla="*/ 45 h 47"/>
                <a:gd name="T4" fmla="*/ 0 w 75"/>
                <a:gd name="T5" fmla="*/ 31 h 47"/>
                <a:gd name="T6" fmla="*/ 0 w 75"/>
                <a:gd name="T7" fmla="*/ 28 h 47"/>
                <a:gd name="T8" fmla="*/ 2 w 75"/>
                <a:gd name="T9" fmla="*/ 26 h 47"/>
                <a:gd name="T10" fmla="*/ 64 w 75"/>
                <a:gd name="T11" fmla="*/ 0 h 47"/>
                <a:gd name="T12" fmla="*/ 66 w 75"/>
                <a:gd name="T13" fmla="*/ 0 h 47"/>
                <a:gd name="T14" fmla="*/ 68 w 75"/>
                <a:gd name="T15" fmla="*/ 2 h 47"/>
                <a:gd name="T16" fmla="*/ 74 w 75"/>
                <a:gd name="T17" fmla="*/ 16 h 47"/>
                <a:gd name="T18" fmla="*/ 73 w 75"/>
                <a:gd name="T19" fmla="*/ 21 h 47"/>
                <a:gd name="T20" fmla="*/ 11 w 75"/>
                <a:gd name="T21" fmla="*/ 47 h 47"/>
                <a:gd name="T22" fmla="*/ 10 w 75"/>
                <a:gd name="T23" fmla="*/ 47 h 47"/>
                <a:gd name="T24" fmla="*/ 8 w 75"/>
                <a:gd name="T25" fmla="*/ 32 h 47"/>
                <a:gd name="T26" fmla="*/ 12 w 75"/>
                <a:gd name="T27" fmla="*/ 39 h 47"/>
                <a:gd name="T28" fmla="*/ 66 w 75"/>
                <a:gd name="T29" fmla="*/ 16 h 47"/>
                <a:gd name="T30" fmla="*/ 63 w 75"/>
                <a:gd name="T31" fmla="*/ 8 h 47"/>
                <a:gd name="T32" fmla="*/ 8 w 75"/>
                <a:gd name="T33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47">
                  <a:moveTo>
                    <a:pt x="10" y="47"/>
                  </a:moveTo>
                  <a:cubicBezTo>
                    <a:pt x="8" y="47"/>
                    <a:pt x="7" y="47"/>
                    <a:pt x="6" y="4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1" y="28"/>
                    <a:pt x="1" y="27"/>
                    <a:pt x="2" y="2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6" y="0"/>
                  </a:cubicBezTo>
                  <a:cubicBezTo>
                    <a:pt x="67" y="0"/>
                    <a:pt x="68" y="1"/>
                    <a:pt x="68" y="2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5" y="18"/>
                    <a:pt x="74" y="20"/>
                    <a:pt x="73" y="2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0" y="47"/>
                    <a:pt x="10" y="47"/>
                  </a:cubicBezTo>
                  <a:close/>
                  <a:moveTo>
                    <a:pt x="8" y="32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3" y="8"/>
                    <a:pt x="63" y="8"/>
                    <a:pt x="63" y="8"/>
                  </a:cubicBezTo>
                  <a:lnTo>
                    <a:pt x="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65">
              <a:extLst>
                <a:ext uri="{FF2B5EF4-FFF2-40B4-BE49-F238E27FC236}">
                  <a16:creationId xmlns:a16="http://schemas.microsoft.com/office/drawing/2014/main" xmlns="" id="{8559AF06-B114-42B5-AFB5-741B36EF2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450" y="4852484"/>
              <a:ext cx="436887" cy="232847"/>
            </a:xfrm>
            <a:custGeom>
              <a:avLst/>
              <a:gdLst>
                <a:gd name="T0" fmla="*/ 6 w 103"/>
                <a:gd name="T1" fmla="*/ 38 h 55"/>
                <a:gd name="T2" fmla="*/ 90 w 103"/>
                <a:gd name="T3" fmla="*/ 2 h 55"/>
                <a:gd name="T4" fmla="*/ 101 w 103"/>
                <a:gd name="T5" fmla="*/ 6 h 55"/>
                <a:gd name="T6" fmla="*/ 103 w 103"/>
                <a:gd name="T7" fmla="*/ 13 h 55"/>
                <a:gd name="T8" fmla="*/ 5 w 103"/>
                <a:gd name="T9" fmla="*/ 55 h 55"/>
                <a:gd name="T10" fmla="*/ 2 w 103"/>
                <a:gd name="T11" fmla="*/ 48 h 55"/>
                <a:gd name="T12" fmla="*/ 6 w 103"/>
                <a:gd name="T13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55">
                  <a:moveTo>
                    <a:pt x="6" y="38"/>
                  </a:moveTo>
                  <a:cubicBezTo>
                    <a:pt x="90" y="2"/>
                    <a:pt x="90" y="2"/>
                    <a:pt x="90" y="2"/>
                  </a:cubicBezTo>
                  <a:cubicBezTo>
                    <a:pt x="94" y="0"/>
                    <a:pt x="99" y="2"/>
                    <a:pt x="101" y="6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44"/>
                    <a:pt x="2" y="39"/>
                    <a:pt x="6" y="38"/>
                  </a:cubicBezTo>
                  <a:close/>
                </a:path>
              </a:pathLst>
            </a:custGeom>
            <a:solidFill>
              <a:srgbClr val="393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66">
              <a:extLst>
                <a:ext uri="{FF2B5EF4-FFF2-40B4-BE49-F238E27FC236}">
                  <a16:creationId xmlns:a16="http://schemas.microsoft.com/office/drawing/2014/main" xmlns="" id="{2FBE92BA-1420-4903-8B55-801C365A32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0447" y="4842882"/>
              <a:ext cx="465693" cy="254451"/>
            </a:xfrm>
            <a:custGeom>
              <a:avLst/>
              <a:gdLst>
                <a:gd name="T0" fmla="*/ 8 w 110"/>
                <a:gd name="T1" fmla="*/ 60 h 60"/>
                <a:gd name="T2" fmla="*/ 5 w 110"/>
                <a:gd name="T3" fmla="*/ 58 h 60"/>
                <a:gd name="T4" fmla="*/ 2 w 110"/>
                <a:gd name="T5" fmla="*/ 51 h 60"/>
                <a:gd name="T6" fmla="*/ 2 w 110"/>
                <a:gd name="T7" fmla="*/ 43 h 60"/>
                <a:gd name="T8" fmla="*/ 8 w 110"/>
                <a:gd name="T9" fmla="*/ 36 h 60"/>
                <a:gd name="T10" fmla="*/ 92 w 110"/>
                <a:gd name="T11" fmla="*/ 0 h 60"/>
                <a:gd name="T12" fmla="*/ 96 w 110"/>
                <a:gd name="T13" fmla="*/ 0 h 60"/>
                <a:gd name="T14" fmla="*/ 107 w 110"/>
                <a:gd name="T15" fmla="*/ 6 h 60"/>
                <a:gd name="T16" fmla="*/ 110 w 110"/>
                <a:gd name="T17" fmla="*/ 13 h 60"/>
                <a:gd name="T18" fmla="*/ 110 w 110"/>
                <a:gd name="T19" fmla="*/ 16 h 60"/>
                <a:gd name="T20" fmla="*/ 108 w 110"/>
                <a:gd name="T21" fmla="*/ 18 h 60"/>
                <a:gd name="T22" fmla="*/ 9 w 110"/>
                <a:gd name="T23" fmla="*/ 60 h 60"/>
                <a:gd name="T24" fmla="*/ 8 w 110"/>
                <a:gd name="T25" fmla="*/ 60 h 60"/>
                <a:gd name="T26" fmla="*/ 96 w 110"/>
                <a:gd name="T27" fmla="*/ 7 h 60"/>
                <a:gd name="T28" fmla="*/ 95 w 110"/>
                <a:gd name="T29" fmla="*/ 7 h 60"/>
                <a:gd name="T30" fmla="*/ 10 w 110"/>
                <a:gd name="T31" fmla="*/ 43 h 60"/>
                <a:gd name="T32" fmla="*/ 8 w 110"/>
                <a:gd name="T33" fmla="*/ 45 h 60"/>
                <a:gd name="T34" fmla="*/ 8 w 110"/>
                <a:gd name="T35" fmla="*/ 49 h 60"/>
                <a:gd name="T36" fmla="*/ 10 w 110"/>
                <a:gd name="T37" fmla="*/ 52 h 60"/>
                <a:gd name="T38" fmla="*/ 102 w 110"/>
                <a:gd name="T39" fmla="*/ 13 h 60"/>
                <a:gd name="T40" fmla="*/ 100 w 110"/>
                <a:gd name="T41" fmla="*/ 9 h 60"/>
                <a:gd name="T42" fmla="*/ 96 w 110"/>
                <a:gd name="T43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60">
                  <a:moveTo>
                    <a:pt x="8" y="60"/>
                  </a:moveTo>
                  <a:cubicBezTo>
                    <a:pt x="6" y="60"/>
                    <a:pt x="5" y="60"/>
                    <a:pt x="5" y="58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49"/>
                    <a:pt x="0" y="45"/>
                    <a:pt x="2" y="43"/>
                  </a:cubicBezTo>
                  <a:cubicBezTo>
                    <a:pt x="3" y="40"/>
                    <a:pt x="5" y="38"/>
                    <a:pt x="8" y="36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3" y="0"/>
                    <a:pt x="95" y="0"/>
                    <a:pt x="96" y="0"/>
                  </a:cubicBezTo>
                  <a:cubicBezTo>
                    <a:pt x="101" y="0"/>
                    <a:pt x="105" y="2"/>
                    <a:pt x="107" y="6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4"/>
                    <a:pt x="110" y="15"/>
                    <a:pt x="110" y="16"/>
                  </a:cubicBezTo>
                  <a:cubicBezTo>
                    <a:pt x="109" y="17"/>
                    <a:pt x="109" y="18"/>
                    <a:pt x="108" y="18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60"/>
                    <a:pt x="8" y="60"/>
                    <a:pt x="8" y="60"/>
                  </a:cubicBezTo>
                  <a:close/>
                  <a:moveTo>
                    <a:pt x="96" y="7"/>
                  </a:moveTo>
                  <a:cubicBezTo>
                    <a:pt x="96" y="7"/>
                    <a:pt x="95" y="7"/>
                    <a:pt x="95" y="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3"/>
                    <a:pt x="9" y="44"/>
                    <a:pt x="8" y="45"/>
                  </a:cubicBezTo>
                  <a:cubicBezTo>
                    <a:pt x="8" y="46"/>
                    <a:pt x="8" y="48"/>
                    <a:pt x="8" y="49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8"/>
                    <a:pt x="98" y="7"/>
                    <a:pt x="96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67">
              <a:extLst>
                <a:ext uri="{FF2B5EF4-FFF2-40B4-BE49-F238E27FC236}">
                  <a16:creationId xmlns:a16="http://schemas.microsoft.com/office/drawing/2014/main" xmlns="" id="{4C4935DD-511B-40CA-AE37-4F6B1F3B0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450" y="4898093"/>
              <a:ext cx="484897" cy="249650"/>
            </a:xfrm>
            <a:custGeom>
              <a:avLst/>
              <a:gdLst>
                <a:gd name="T0" fmla="*/ 11 w 202"/>
                <a:gd name="T1" fmla="*/ 104 h 104"/>
                <a:gd name="T2" fmla="*/ 202 w 202"/>
                <a:gd name="T3" fmla="*/ 23 h 104"/>
                <a:gd name="T4" fmla="*/ 191 w 202"/>
                <a:gd name="T5" fmla="*/ 0 h 104"/>
                <a:gd name="T6" fmla="*/ 0 w 202"/>
                <a:gd name="T7" fmla="*/ 81 h 104"/>
                <a:gd name="T8" fmla="*/ 11 w 202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04">
                  <a:moveTo>
                    <a:pt x="11" y="104"/>
                  </a:moveTo>
                  <a:lnTo>
                    <a:pt x="202" y="23"/>
                  </a:lnTo>
                  <a:lnTo>
                    <a:pt x="191" y="0"/>
                  </a:lnTo>
                  <a:lnTo>
                    <a:pt x="0" y="81"/>
                  </a:lnTo>
                  <a:lnTo>
                    <a:pt x="11" y="104"/>
                  </a:ln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68">
              <a:extLst>
                <a:ext uri="{FF2B5EF4-FFF2-40B4-BE49-F238E27FC236}">
                  <a16:creationId xmlns:a16="http://schemas.microsoft.com/office/drawing/2014/main" xmlns="" id="{31C727A1-B6C1-49EA-931A-80518EE64C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5646" y="4881290"/>
              <a:ext cx="518504" cy="283257"/>
            </a:xfrm>
            <a:custGeom>
              <a:avLst/>
              <a:gdLst>
                <a:gd name="T0" fmla="*/ 10 w 122"/>
                <a:gd name="T1" fmla="*/ 67 h 67"/>
                <a:gd name="T2" fmla="*/ 8 w 122"/>
                <a:gd name="T3" fmla="*/ 67 h 67"/>
                <a:gd name="T4" fmla="*/ 6 w 122"/>
                <a:gd name="T5" fmla="*/ 65 h 67"/>
                <a:gd name="T6" fmla="*/ 1 w 122"/>
                <a:gd name="T7" fmla="*/ 51 h 67"/>
                <a:gd name="T8" fmla="*/ 2 w 122"/>
                <a:gd name="T9" fmla="*/ 47 h 67"/>
                <a:gd name="T10" fmla="*/ 111 w 122"/>
                <a:gd name="T11" fmla="*/ 0 h 67"/>
                <a:gd name="T12" fmla="*/ 114 w 122"/>
                <a:gd name="T13" fmla="*/ 0 h 67"/>
                <a:gd name="T14" fmla="*/ 116 w 122"/>
                <a:gd name="T15" fmla="*/ 2 h 67"/>
                <a:gd name="T16" fmla="*/ 121 w 122"/>
                <a:gd name="T17" fmla="*/ 15 h 67"/>
                <a:gd name="T18" fmla="*/ 119 w 122"/>
                <a:gd name="T19" fmla="*/ 20 h 67"/>
                <a:gd name="T20" fmla="*/ 11 w 122"/>
                <a:gd name="T21" fmla="*/ 66 h 67"/>
                <a:gd name="T22" fmla="*/ 10 w 122"/>
                <a:gd name="T23" fmla="*/ 67 h 67"/>
                <a:gd name="T24" fmla="*/ 9 w 122"/>
                <a:gd name="T25" fmla="*/ 52 h 67"/>
                <a:gd name="T26" fmla="*/ 11 w 122"/>
                <a:gd name="T27" fmla="*/ 58 h 67"/>
                <a:gd name="T28" fmla="*/ 113 w 122"/>
                <a:gd name="T29" fmla="*/ 15 h 67"/>
                <a:gd name="T30" fmla="*/ 110 w 122"/>
                <a:gd name="T31" fmla="*/ 8 h 67"/>
                <a:gd name="T32" fmla="*/ 9 w 122"/>
                <a:gd name="T33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67">
                  <a:moveTo>
                    <a:pt x="10" y="67"/>
                  </a:moveTo>
                  <a:cubicBezTo>
                    <a:pt x="9" y="67"/>
                    <a:pt x="9" y="67"/>
                    <a:pt x="8" y="67"/>
                  </a:cubicBezTo>
                  <a:cubicBezTo>
                    <a:pt x="7" y="66"/>
                    <a:pt x="7" y="65"/>
                    <a:pt x="6" y="6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49"/>
                    <a:pt x="1" y="47"/>
                    <a:pt x="2" y="47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2" y="0"/>
                    <a:pt x="113" y="0"/>
                    <a:pt x="114" y="0"/>
                  </a:cubicBezTo>
                  <a:cubicBezTo>
                    <a:pt x="115" y="1"/>
                    <a:pt x="115" y="1"/>
                    <a:pt x="116" y="2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2" y="17"/>
                    <a:pt x="121" y="19"/>
                    <a:pt x="119" y="20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7"/>
                    <a:pt x="10" y="67"/>
                    <a:pt x="10" y="67"/>
                  </a:cubicBezTo>
                  <a:close/>
                  <a:moveTo>
                    <a:pt x="9" y="52"/>
                  </a:moveTo>
                  <a:cubicBezTo>
                    <a:pt x="11" y="58"/>
                    <a:pt x="11" y="58"/>
                    <a:pt x="11" y="58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0" y="8"/>
                    <a:pt x="110" y="8"/>
                    <a:pt x="110" y="8"/>
                  </a:cubicBezTo>
                  <a:lnTo>
                    <a:pt x="9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69">
              <a:extLst>
                <a:ext uri="{FF2B5EF4-FFF2-40B4-BE49-F238E27FC236}">
                  <a16:creationId xmlns:a16="http://schemas.microsoft.com/office/drawing/2014/main" xmlns="" id="{93703A7E-F5F8-4827-AD57-A10407597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275" y="5145342"/>
              <a:ext cx="576115" cy="300060"/>
            </a:xfrm>
            <a:custGeom>
              <a:avLst/>
              <a:gdLst>
                <a:gd name="T0" fmla="*/ 10 w 240"/>
                <a:gd name="T1" fmla="*/ 125 h 125"/>
                <a:gd name="T2" fmla="*/ 240 w 240"/>
                <a:gd name="T3" fmla="*/ 28 h 125"/>
                <a:gd name="T4" fmla="*/ 227 w 240"/>
                <a:gd name="T5" fmla="*/ 0 h 125"/>
                <a:gd name="T6" fmla="*/ 0 w 240"/>
                <a:gd name="T7" fmla="*/ 97 h 125"/>
                <a:gd name="T8" fmla="*/ 10 w 240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25">
                  <a:moveTo>
                    <a:pt x="10" y="125"/>
                  </a:moveTo>
                  <a:lnTo>
                    <a:pt x="240" y="28"/>
                  </a:lnTo>
                  <a:lnTo>
                    <a:pt x="227" y="0"/>
                  </a:lnTo>
                  <a:lnTo>
                    <a:pt x="0" y="97"/>
                  </a:lnTo>
                  <a:lnTo>
                    <a:pt x="10" y="125"/>
                  </a:ln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70">
              <a:extLst>
                <a:ext uri="{FF2B5EF4-FFF2-40B4-BE49-F238E27FC236}">
                  <a16:creationId xmlns:a16="http://schemas.microsoft.com/office/drawing/2014/main" xmlns="" id="{2175D36B-95CF-4552-98D2-2CB945DACD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0471" y="5128539"/>
              <a:ext cx="609722" cy="333667"/>
            </a:xfrm>
            <a:custGeom>
              <a:avLst/>
              <a:gdLst>
                <a:gd name="T0" fmla="*/ 10 w 144"/>
                <a:gd name="T1" fmla="*/ 79 h 79"/>
                <a:gd name="T2" fmla="*/ 7 w 144"/>
                <a:gd name="T3" fmla="*/ 77 h 79"/>
                <a:gd name="T4" fmla="*/ 0 w 144"/>
                <a:gd name="T5" fmla="*/ 60 h 79"/>
                <a:gd name="T6" fmla="*/ 0 w 144"/>
                <a:gd name="T7" fmla="*/ 58 h 79"/>
                <a:gd name="T8" fmla="*/ 2 w 144"/>
                <a:gd name="T9" fmla="*/ 56 h 79"/>
                <a:gd name="T10" fmla="*/ 132 w 144"/>
                <a:gd name="T11" fmla="*/ 0 h 79"/>
                <a:gd name="T12" fmla="*/ 136 w 144"/>
                <a:gd name="T13" fmla="*/ 2 h 79"/>
                <a:gd name="T14" fmla="*/ 143 w 144"/>
                <a:gd name="T15" fmla="*/ 18 h 79"/>
                <a:gd name="T16" fmla="*/ 143 w 144"/>
                <a:gd name="T17" fmla="*/ 21 h 79"/>
                <a:gd name="T18" fmla="*/ 141 w 144"/>
                <a:gd name="T19" fmla="*/ 23 h 79"/>
                <a:gd name="T20" fmla="*/ 12 w 144"/>
                <a:gd name="T21" fmla="*/ 78 h 79"/>
                <a:gd name="T22" fmla="*/ 10 w 144"/>
                <a:gd name="T23" fmla="*/ 79 h 79"/>
                <a:gd name="T24" fmla="*/ 8 w 144"/>
                <a:gd name="T25" fmla="*/ 61 h 79"/>
                <a:gd name="T26" fmla="*/ 12 w 144"/>
                <a:gd name="T27" fmla="*/ 70 h 79"/>
                <a:gd name="T28" fmla="*/ 135 w 144"/>
                <a:gd name="T29" fmla="*/ 18 h 79"/>
                <a:gd name="T30" fmla="*/ 131 w 144"/>
                <a:gd name="T31" fmla="*/ 8 h 79"/>
                <a:gd name="T32" fmla="*/ 8 w 144"/>
                <a:gd name="T33" fmla="*/ 6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" h="79">
                  <a:moveTo>
                    <a:pt x="10" y="79"/>
                  </a:moveTo>
                  <a:cubicBezTo>
                    <a:pt x="9" y="79"/>
                    <a:pt x="8" y="78"/>
                    <a:pt x="7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59"/>
                    <a:pt x="0" y="58"/>
                  </a:cubicBezTo>
                  <a:cubicBezTo>
                    <a:pt x="1" y="57"/>
                    <a:pt x="1" y="56"/>
                    <a:pt x="2" y="56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3" y="0"/>
                    <a:pt x="136" y="0"/>
                    <a:pt x="136" y="2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4" y="19"/>
                    <a:pt x="144" y="20"/>
                    <a:pt x="143" y="21"/>
                  </a:cubicBezTo>
                  <a:cubicBezTo>
                    <a:pt x="143" y="22"/>
                    <a:pt x="142" y="23"/>
                    <a:pt x="141" y="23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9"/>
                    <a:pt x="11" y="79"/>
                    <a:pt x="10" y="79"/>
                  </a:cubicBezTo>
                  <a:close/>
                  <a:moveTo>
                    <a:pt x="8" y="61"/>
                  </a:moveTo>
                  <a:cubicBezTo>
                    <a:pt x="12" y="70"/>
                    <a:pt x="12" y="70"/>
                    <a:pt x="12" y="70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1" y="8"/>
                    <a:pt x="131" y="8"/>
                    <a:pt x="131" y="8"/>
                  </a:cubicBezTo>
                  <a:lnTo>
                    <a:pt x="8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71">
              <a:extLst>
                <a:ext uri="{FF2B5EF4-FFF2-40B4-BE49-F238E27FC236}">
                  <a16:creationId xmlns:a16="http://schemas.microsoft.com/office/drawing/2014/main" xmlns="" id="{776950B2-54A4-4325-AED0-F862AFC38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913" y="5368587"/>
              <a:ext cx="343269" cy="213643"/>
            </a:xfrm>
            <a:custGeom>
              <a:avLst/>
              <a:gdLst>
                <a:gd name="T0" fmla="*/ 14 w 143"/>
                <a:gd name="T1" fmla="*/ 89 h 89"/>
                <a:gd name="T2" fmla="*/ 143 w 143"/>
                <a:gd name="T3" fmla="*/ 32 h 89"/>
                <a:gd name="T4" fmla="*/ 131 w 143"/>
                <a:gd name="T5" fmla="*/ 0 h 89"/>
                <a:gd name="T6" fmla="*/ 0 w 143"/>
                <a:gd name="T7" fmla="*/ 55 h 89"/>
                <a:gd name="T8" fmla="*/ 14 w 143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89">
                  <a:moveTo>
                    <a:pt x="14" y="89"/>
                  </a:moveTo>
                  <a:lnTo>
                    <a:pt x="143" y="32"/>
                  </a:lnTo>
                  <a:lnTo>
                    <a:pt x="131" y="0"/>
                  </a:lnTo>
                  <a:lnTo>
                    <a:pt x="0" y="55"/>
                  </a:lnTo>
                  <a:lnTo>
                    <a:pt x="14" y="89"/>
                  </a:ln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72">
              <a:extLst>
                <a:ext uri="{FF2B5EF4-FFF2-40B4-BE49-F238E27FC236}">
                  <a16:creationId xmlns:a16="http://schemas.microsoft.com/office/drawing/2014/main" xmlns="" id="{49D86C1D-01BD-4051-8CD1-957264388E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0109" y="5346983"/>
              <a:ext cx="381676" cy="252050"/>
            </a:xfrm>
            <a:custGeom>
              <a:avLst/>
              <a:gdLst>
                <a:gd name="T0" fmla="*/ 18 w 159"/>
                <a:gd name="T1" fmla="*/ 105 h 105"/>
                <a:gd name="T2" fmla="*/ 0 w 159"/>
                <a:gd name="T3" fmla="*/ 61 h 105"/>
                <a:gd name="T4" fmla="*/ 141 w 159"/>
                <a:gd name="T5" fmla="*/ 0 h 105"/>
                <a:gd name="T6" fmla="*/ 159 w 159"/>
                <a:gd name="T7" fmla="*/ 45 h 105"/>
                <a:gd name="T8" fmla="*/ 18 w 159"/>
                <a:gd name="T9" fmla="*/ 105 h 105"/>
                <a:gd name="T10" fmla="*/ 16 w 159"/>
                <a:gd name="T11" fmla="*/ 68 h 105"/>
                <a:gd name="T12" fmla="*/ 25 w 159"/>
                <a:gd name="T13" fmla="*/ 89 h 105"/>
                <a:gd name="T14" fmla="*/ 143 w 159"/>
                <a:gd name="T15" fmla="*/ 38 h 105"/>
                <a:gd name="T16" fmla="*/ 134 w 159"/>
                <a:gd name="T17" fmla="*/ 16 h 105"/>
                <a:gd name="T18" fmla="*/ 16 w 159"/>
                <a:gd name="T19" fmla="*/ 6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05">
                  <a:moveTo>
                    <a:pt x="18" y="105"/>
                  </a:moveTo>
                  <a:lnTo>
                    <a:pt x="0" y="61"/>
                  </a:lnTo>
                  <a:lnTo>
                    <a:pt x="141" y="0"/>
                  </a:lnTo>
                  <a:lnTo>
                    <a:pt x="159" y="45"/>
                  </a:lnTo>
                  <a:lnTo>
                    <a:pt x="18" y="105"/>
                  </a:lnTo>
                  <a:close/>
                  <a:moveTo>
                    <a:pt x="16" y="68"/>
                  </a:moveTo>
                  <a:lnTo>
                    <a:pt x="25" y="89"/>
                  </a:lnTo>
                  <a:lnTo>
                    <a:pt x="143" y="38"/>
                  </a:lnTo>
                  <a:lnTo>
                    <a:pt x="134" y="16"/>
                  </a:lnTo>
                  <a:lnTo>
                    <a:pt x="16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73">
              <a:extLst>
                <a:ext uri="{FF2B5EF4-FFF2-40B4-BE49-F238E27FC236}">
                  <a16:creationId xmlns:a16="http://schemas.microsoft.com/office/drawing/2014/main" xmlns="" id="{EFBA1519-25E7-4DCE-92B1-FB5164423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493" y="5457405"/>
              <a:ext cx="357671" cy="220844"/>
            </a:xfrm>
            <a:custGeom>
              <a:avLst/>
              <a:gdLst>
                <a:gd name="T0" fmla="*/ 8 w 84"/>
                <a:gd name="T1" fmla="*/ 52 h 52"/>
                <a:gd name="T2" fmla="*/ 80 w 84"/>
                <a:gd name="T3" fmla="*/ 16 h 52"/>
                <a:gd name="T4" fmla="*/ 82 w 84"/>
                <a:gd name="T5" fmla="*/ 9 h 52"/>
                <a:gd name="T6" fmla="*/ 80 w 84"/>
                <a:gd name="T7" fmla="*/ 4 h 52"/>
                <a:gd name="T8" fmla="*/ 73 w 84"/>
                <a:gd name="T9" fmla="*/ 1 h 52"/>
                <a:gd name="T10" fmla="*/ 0 w 84"/>
                <a:gd name="T11" fmla="*/ 32 h 52"/>
                <a:gd name="T12" fmla="*/ 8 w 84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2">
                  <a:moveTo>
                    <a:pt x="8" y="52"/>
                  </a:moveTo>
                  <a:cubicBezTo>
                    <a:pt x="80" y="16"/>
                    <a:pt x="80" y="16"/>
                    <a:pt x="80" y="16"/>
                  </a:cubicBezTo>
                  <a:cubicBezTo>
                    <a:pt x="83" y="15"/>
                    <a:pt x="84" y="12"/>
                    <a:pt x="82" y="9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9" y="1"/>
                    <a:pt x="76" y="0"/>
                    <a:pt x="73" y="1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8" y="52"/>
                  </a:ln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74">
              <a:extLst>
                <a:ext uri="{FF2B5EF4-FFF2-40B4-BE49-F238E27FC236}">
                  <a16:creationId xmlns:a16="http://schemas.microsoft.com/office/drawing/2014/main" xmlns="" id="{F5A264E6-D19D-4B2B-8EA2-363F2E3B4F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1690" y="5440601"/>
              <a:ext cx="391278" cy="254451"/>
            </a:xfrm>
            <a:custGeom>
              <a:avLst/>
              <a:gdLst>
                <a:gd name="T0" fmla="*/ 12 w 92"/>
                <a:gd name="T1" fmla="*/ 60 h 60"/>
                <a:gd name="T2" fmla="*/ 11 w 92"/>
                <a:gd name="T3" fmla="*/ 60 h 60"/>
                <a:gd name="T4" fmla="*/ 9 w 92"/>
                <a:gd name="T5" fmla="*/ 58 h 60"/>
                <a:gd name="T6" fmla="*/ 0 w 92"/>
                <a:gd name="T7" fmla="*/ 38 h 60"/>
                <a:gd name="T8" fmla="*/ 0 w 92"/>
                <a:gd name="T9" fmla="*/ 35 h 60"/>
                <a:gd name="T10" fmla="*/ 2 w 92"/>
                <a:gd name="T11" fmla="*/ 33 h 60"/>
                <a:gd name="T12" fmla="*/ 76 w 92"/>
                <a:gd name="T13" fmla="*/ 2 h 60"/>
                <a:gd name="T14" fmla="*/ 88 w 92"/>
                <a:gd name="T15" fmla="*/ 6 h 60"/>
                <a:gd name="T16" fmla="*/ 90 w 92"/>
                <a:gd name="T17" fmla="*/ 12 h 60"/>
                <a:gd name="T18" fmla="*/ 86 w 92"/>
                <a:gd name="T19" fmla="*/ 23 h 60"/>
                <a:gd name="T20" fmla="*/ 14 w 92"/>
                <a:gd name="T21" fmla="*/ 60 h 60"/>
                <a:gd name="T22" fmla="*/ 12 w 92"/>
                <a:gd name="T23" fmla="*/ 60 h 60"/>
                <a:gd name="T24" fmla="*/ 8 w 92"/>
                <a:gd name="T25" fmla="*/ 38 h 60"/>
                <a:gd name="T26" fmla="*/ 14 w 92"/>
                <a:gd name="T27" fmla="*/ 51 h 60"/>
                <a:gd name="T28" fmla="*/ 82 w 92"/>
                <a:gd name="T29" fmla="*/ 17 h 60"/>
                <a:gd name="T30" fmla="*/ 83 w 92"/>
                <a:gd name="T31" fmla="*/ 15 h 60"/>
                <a:gd name="T32" fmla="*/ 81 w 92"/>
                <a:gd name="T33" fmla="*/ 9 h 60"/>
                <a:gd name="T34" fmla="*/ 79 w 92"/>
                <a:gd name="T35" fmla="*/ 8 h 60"/>
                <a:gd name="T36" fmla="*/ 8 w 92"/>
                <a:gd name="T37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60">
                  <a:moveTo>
                    <a:pt x="12" y="60"/>
                  </a:moveTo>
                  <a:cubicBezTo>
                    <a:pt x="12" y="60"/>
                    <a:pt x="11" y="60"/>
                    <a:pt x="11" y="60"/>
                  </a:cubicBezTo>
                  <a:cubicBezTo>
                    <a:pt x="10" y="59"/>
                    <a:pt x="9" y="59"/>
                    <a:pt x="9" y="5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0" y="36"/>
                    <a:pt x="0" y="35"/>
                  </a:cubicBezTo>
                  <a:cubicBezTo>
                    <a:pt x="1" y="34"/>
                    <a:pt x="1" y="33"/>
                    <a:pt x="2" y="33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80" y="0"/>
                    <a:pt x="86" y="2"/>
                    <a:pt x="88" y="6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2" y="16"/>
                    <a:pt x="90" y="21"/>
                    <a:pt x="86" y="23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2" y="60"/>
                  </a:cubicBezTo>
                  <a:close/>
                  <a:moveTo>
                    <a:pt x="8" y="38"/>
                  </a:moveTo>
                  <a:cubicBezTo>
                    <a:pt x="14" y="51"/>
                    <a:pt x="14" y="51"/>
                    <a:pt x="14" y="51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3" y="17"/>
                    <a:pt x="84" y="16"/>
                    <a:pt x="83" y="15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8"/>
                    <a:pt x="79" y="8"/>
                    <a:pt x="79" y="8"/>
                  </a:cubicBezTo>
                  <a:lnTo>
                    <a:pt x="8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75">
              <a:extLst>
                <a:ext uri="{FF2B5EF4-FFF2-40B4-BE49-F238E27FC236}">
                  <a16:creationId xmlns:a16="http://schemas.microsoft.com/office/drawing/2014/main" xmlns="" id="{E1F56E3A-9898-4A45-B85E-DE0DCB811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798" y="4105935"/>
              <a:ext cx="211242" cy="309662"/>
            </a:xfrm>
            <a:custGeom>
              <a:avLst/>
              <a:gdLst>
                <a:gd name="T0" fmla="*/ 48 w 88"/>
                <a:gd name="T1" fmla="*/ 129 h 129"/>
                <a:gd name="T2" fmla="*/ 88 w 88"/>
                <a:gd name="T3" fmla="*/ 111 h 129"/>
                <a:gd name="T4" fmla="*/ 41 w 88"/>
                <a:gd name="T5" fmla="*/ 0 h 129"/>
                <a:gd name="T6" fmla="*/ 0 w 88"/>
                <a:gd name="T7" fmla="*/ 17 h 129"/>
                <a:gd name="T8" fmla="*/ 48 w 8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29">
                  <a:moveTo>
                    <a:pt x="48" y="129"/>
                  </a:moveTo>
                  <a:lnTo>
                    <a:pt x="88" y="111"/>
                  </a:lnTo>
                  <a:lnTo>
                    <a:pt x="41" y="0"/>
                  </a:lnTo>
                  <a:lnTo>
                    <a:pt x="0" y="17"/>
                  </a:lnTo>
                  <a:lnTo>
                    <a:pt x="48" y="129"/>
                  </a:ln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76">
              <a:extLst>
                <a:ext uri="{FF2B5EF4-FFF2-40B4-BE49-F238E27FC236}">
                  <a16:creationId xmlns:a16="http://schemas.microsoft.com/office/drawing/2014/main" xmlns="" id="{653D8EE8-4BC0-427C-804C-ED80716E07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3994" y="4089131"/>
              <a:ext cx="244849" cy="338468"/>
            </a:xfrm>
            <a:custGeom>
              <a:avLst/>
              <a:gdLst>
                <a:gd name="T0" fmla="*/ 31 w 58"/>
                <a:gd name="T1" fmla="*/ 80 h 80"/>
                <a:gd name="T2" fmla="*/ 27 w 58"/>
                <a:gd name="T3" fmla="*/ 78 h 80"/>
                <a:gd name="T4" fmla="*/ 0 w 58"/>
                <a:gd name="T5" fmla="*/ 15 h 80"/>
                <a:gd name="T6" fmla="*/ 0 w 58"/>
                <a:gd name="T7" fmla="*/ 13 h 80"/>
                <a:gd name="T8" fmla="*/ 2 w 58"/>
                <a:gd name="T9" fmla="*/ 11 h 80"/>
                <a:gd name="T10" fmla="*/ 26 w 58"/>
                <a:gd name="T11" fmla="*/ 0 h 80"/>
                <a:gd name="T12" fmla="*/ 31 w 58"/>
                <a:gd name="T13" fmla="*/ 2 h 80"/>
                <a:gd name="T14" fmla="*/ 58 w 58"/>
                <a:gd name="T15" fmla="*/ 65 h 80"/>
                <a:gd name="T16" fmla="*/ 58 w 58"/>
                <a:gd name="T17" fmla="*/ 68 h 80"/>
                <a:gd name="T18" fmla="*/ 56 w 58"/>
                <a:gd name="T19" fmla="*/ 70 h 80"/>
                <a:gd name="T20" fmla="*/ 32 w 58"/>
                <a:gd name="T21" fmla="*/ 80 h 80"/>
                <a:gd name="T22" fmla="*/ 31 w 58"/>
                <a:gd name="T23" fmla="*/ 80 h 80"/>
                <a:gd name="T24" fmla="*/ 8 w 58"/>
                <a:gd name="T25" fmla="*/ 16 h 80"/>
                <a:gd name="T26" fmla="*/ 32 w 58"/>
                <a:gd name="T27" fmla="*/ 72 h 80"/>
                <a:gd name="T28" fmla="*/ 50 w 58"/>
                <a:gd name="T29" fmla="*/ 65 h 80"/>
                <a:gd name="T30" fmla="*/ 25 w 58"/>
                <a:gd name="T31" fmla="*/ 8 h 80"/>
                <a:gd name="T32" fmla="*/ 8 w 58"/>
                <a:gd name="T33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80">
                  <a:moveTo>
                    <a:pt x="31" y="80"/>
                  </a:moveTo>
                  <a:cubicBezTo>
                    <a:pt x="29" y="80"/>
                    <a:pt x="28" y="79"/>
                    <a:pt x="27" y="7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2"/>
                    <a:pt x="1" y="11"/>
                    <a:pt x="2" y="1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0" y="0"/>
                    <a:pt x="31" y="2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6"/>
                    <a:pt x="58" y="67"/>
                    <a:pt x="58" y="68"/>
                  </a:cubicBezTo>
                  <a:cubicBezTo>
                    <a:pt x="57" y="69"/>
                    <a:pt x="57" y="69"/>
                    <a:pt x="56" y="70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1" y="80"/>
                    <a:pt x="31" y="80"/>
                    <a:pt x="31" y="80"/>
                  </a:cubicBezTo>
                  <a:close/>
                  <a:moveTo>
                    <a:pt x="8" y="16"/>
                  </a:moveTo>
                  <a:cubicBezTo>
                    <a:pt x="32" y="72"/>
                    <a:pt x="32" y="72"/>
                    <a:pt x="32" y="72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25" y="8"/>
                    <a:pt x="25" y="8"/>
                    <a:pt x="25" y="8"/>
                  </a:cubicBezTo>
                  <a:lnTo>
                    <a:pt x="8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77">
              <a:extLst>
                <a:ext uri="{FF2B5EF4-FFF2-40B4-BE49-F238E27FC236}">
                  <a16:creationId xmlns:a16="http://schemas.microsoft.com/office/drawing/2014/main" xmlns="" id="{0D1013D0-D1D8-494B-A15E-2ED4820B6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479" y="5056525"/>
              <a:ext cx="136827" cy="156031"/>
            </a:xfrm>
            <a:custGeom>
              <a:avLst/>
              <a:gdLst>
                <a:gd name="T0" fmla="*/ 27 w 57"/>
                <a:gd name="T1" fmla="*/ 65 h 65"/>
                <a:gd name="T2" fmla="*/ 57 w 57"/>
                <a:gd name="T3" fmla="*/ 51 h 65"/>
                <a:gd name="T4" fmla="*/ 41 w 57"/>
                <a:gd name="T5" fmla="*/ 0 h 65"/>
                <a:gd name="T6" fmla="*/ 0 w 57"/>
                <a:gd name="T7" fmla="*/ 17 h 65"/>
                <a:gd name="T8" fmla="*/ 27 w 57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5">
                  <a:moveTo>
                    <a:pt x="27" y="65"/>
                  </a:moveTo>
                  <a:lnTo>
                    <a:pt x="57" y="51"/>
                  </a:lnTo>
                  <a:lnTo>
                    <a:pt x="41" y="0"/>
                  </a:lnTo>
                  <a:lnTo>
                    <a:pt x="0" y="17"/>
                  </a:lnTo>
                  <a:lnTo>
                    <a:pt x="27" y="65"/>
                  </a:ln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78">
              <a:extLst>
                <a:ext uri="{FF2B5EF4-FFF2-40B4-BE49-F238E27FC236}">
                  <a16:creationId xmlns:a16="http://schemas.microsoft.com/office/drawing/2014/main" xmlns="" id="{4CB9C087-0084-4612-80E0-44B9542D6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9675" y="5037321"/>
              <a:ext cx="170434" cy="187237"/>
            </a:xfrm>
            <a:custGeom>
              <a:avLst/>
              <a:gdLst>
                <a:gd name="T0" fmla="*/ 19 w 40"/>
                <a:gd name="T1" fmla="*/ 44 h 44"/>
                <a:gd name="T2" fmla="*/ 16 w 40"/>
                <a:gd name="T3" fmla="*/ 43 h 44"/>
                <a:gd name="T4" fmla="*/ 0 w 40"/>
                <a:gd name="T5" fmla="*/ 16 h 44"/>
                <a:gd name="T6" fmla="*/ 0 w 40"/>
                <a:gd name="T7" fmla="*/ 13 h 44"/>
                <a:gd name="T8" fmla="*/ 2 w 40"/>
                <a:gd name="T9" fmla="*/ 11 h 44"/>
                <a:gd name="T10" fmla="*/ 26 w 40"/>
                <a:gd name="T11" fmla="*/ 1 h 44"/>
                <a:gd name="T12" fmla="*/ 29 w 40"/>
                <a:gd name="T13" fmla="*/ 1 h 44"/>
                <a:gd name="T14" fmla="*/ 31 w 40"/>
                <a:gd name="T15" fmla="*/ 3 h 44"/>
                <a:gd name="T16" fmla="*/ 39 w 40"/>
                <a:gd name="T17" fmla="*/ 32 h 44"/>
                <a:gd name="T18" fmla="*/ 37 w 40"/>
                <a:gd name="T19" fmla="*/ 37 h 44"/>
                <a:gd name="T20" fmla="*/ 20 w 40"/>
                <a:gd name="T21" fmla="*/ 44 h 44"/>
                <a:gd name="T22" fmla="*/ 19 w 40"/>
                <a:gd name="T23" fmla="*/ 44 h 44"/>
                <a:gd name="T24" fmla="*/ 9 w 40"/>
                <a:gd name="T25" fmla="*/ 16 h 44"/>
                <a:gd name="T26" fmla="*/ 20 w 40"/>
                <a:gd name="T27" fmla="*/ 36 h 44"/>
                <a:gd name="T28" fmla="*/ 32 w 40"/>
                <a:gd name="T29" fmla="*/ 31 h 44"/>
                <a:gd name="T30" fmla="*/ 25 w 40"/>
                <a:gd name="T31" fmla="*/ 9 h 44"/>
                <a:gd name="T32" fmla="*/ 9 w 40"/>
                <a:gd name="T33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44">
                  <a:moveTo>
                    <a:pt x="19" y="44"/>
                  </a:moveTo>
                  <a:cubicBezTo>
                    <a:pt x="18" y="44"/>
                    <a:pt x="16" y="44"/>
                    <a:pt x="16" y="4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1" y="11"/>
                    <a:pt x="2" y="1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30" y="1"/>
                    <a:pt x="30" y="2"/>
                    <a:pt x="31" y="3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4"/>
                    <a:pt x="39" y="36"/>
                    <a:pt x="37" y="37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19" y="44"/>
                    <a:pt x="19" y="44"/>
                  </a:cubicBezTo>
                  <a:close/>
                  <a:moveTo>
                    <a:pt x="9" y="16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25" y="9"/>
                    <a:pt x="25" y="9"/>
                    <a:pt x="25" y="9"/>
                  </a:cubicBezTo>
                  <a:lnTo>
                    <a:pt x="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79">
              <a:extLst>
                <a:ext uri="{FF2B5EF4-FFF2-40B4-BE49-F238E27FC236}">
                  <a16:creationId xmlns:a16="http://schemas.microsoft.com/office/drawing/2014/main" xmlns="" id="{6240C5A0-73D7-4485-B91F-BF456CFE0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714" y="4974908"/>
              <a:ext cx="151230" cy="148830"/>
            </a:xfrm>
            <a:custGeom>
              <a:avLst/>
              <a:gdLst>
                <a:gd name="T0" fmla="*/ 23 w 63"/>
                <a:gd name="T1" fmla="*/ 62 h 62"/>
                <a:gd name="T2" fmla="*/ 63 w 63"/>
                <a:gd name="T3" fmla="*/ 44 h 62"/>
                <a:gd name="T4" fmla="*/ 48 w 63"/>
                <a:gd name="T5" fmla="*/ 0 h 62"/>
                <a:gd name="T6" fmla="*/ 0 w 63"/>
                <a:gd name="T7" fmla="*/ 19 h 62"/>
                <a:gd name="T8" fmla="*/ 23 w 63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2">
                  <a:moveTo>
                    <a:pt x="23" y="62"/>
                  </a:moveTo>
                  <a:lnTo>
                    <a:pt x="63" y="44"/>
                  </a:lnTo>
                  <a:lnTo>
                    <a:pt x="48" y="0"/>
                  </a:lnTo>
                  <a:lnTo>
                    <a:pt x="0" y="19"/>
                  </a:lnTo>
                  <a:lnTo>
                    <a:pt x="23" y="62"/>
                  </a:lnTo>
                  <a:close/>
                </a:path>
              </a:pathLst>
            </a:custGeom>
            <a:solidFill>
              <a:srgbClr val="6867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80">
              <a:extLst>
                <a:ext uri="{FF2B5EF4-FFF2-40B4-BE49-F238E27FC236}">
                  <a16:creationId xmlns:a16="http://schemas.microsoft.com/office/drawing/2014/main" xmlns="" id="{EF5AA7F7-C955-4E82-A021-D4998F9A9B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9711" y="4958105"/>
              <a:ext cx="182436" cy="182436"/>
            </a:xfrm>
            <a:custGeom>
              <a:avLst/>
              <a:gdLst>
                <a:gd name="T0" fmla="*/ 16 w 43"/>
                <a:gd name="T1" fmla="*/ 43 h 43"/>
                <a:gd name="T2" fmla="*/ 12 w 43"/>
                <a:gd name="T3" fmla="*/ 41 h 43"/>
                <a:gd name="T4" fmla="*/ 0 w 43"/>
                <a:gd name="T5" fmla="*/ 17 h 43"/>
                <a:gd name="T6" fmla="*/ 0 w 43"/>
                <a:gd name="T7" fmla="*/ 14 h 43"/>
                <a:gd name="T8" fmla="*/ 2 w 43"/>
                <a:gd name="T9" fmla="*/ 12 h 43"/>
                <a:gd name="T10" fmla="*/ 29 w 43"/>
                <a:gd name="T11" fmla="*/ 1 h 43"/>
                <a:gd name="T12" fmla="*/ 32 w 43"/>
                <a:gd name="T13" fmla="*/ 1 h 43"/>
                <a:gd name="T14" fmla="*/ 34 w 43"/>
                <a:gd name="T15" fmla="*/ 3 h 43"/>
                <a:gd name="T16" fmla="*/ 42 w 43"/>
                <a:gd name="T17" fmla="*/ 28 h 43"/>
                <a:gd name="T18" fmla="*/ 40 w 43"/>
                <a:gd name="T19" fmla="*/ 32 h 43"/>
                <a:gd name="T20" fmla="*/ 17 w 43"/>
                <a:gd name="T21" fmla="*/ 42 h 43"/>
                <a:gd name="T22" fmla="*/ 16 w 43"/>
                <a:gd name="T23" fmla="*/ 43 h 43"/>
                <a:gd name="T24" fmla="*/ 8 w 43"/>
                <a:gd name="T25" fmla="*/ 17 h 43"/>
                <a:gd name="T26" fmla="*/ 17 w 43"/>
                <a:gd name="T27" fmla="*/ 34 h 43"/>
                <a:gd name="T28" fmla="*/ 35 w 43"/>
                <a:gd name="T29" fmla="*/ 27 h 43"/>
                <a:gd name="T30" fmla="*/ 28 w 43"/>
                <a:gd name="T31" fmla="*/ 9 h 43"/>
                <a:gd name="T32" fmla="*/ 8 w 43"/>
                <a:gd name="T33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16" y="43"/>
                  </a:moveTo>
                  <a:cubicBezTo>
                    <a:pt x="14" y="43"/>
                    <a:pt x="13" y="42"/>
                    <a:pt x="12" y="4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3"/>
                    <a:pt x="1" y="12"/>
                    <a:pt x="2" y="1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0"/>
                    <a:pt x="31" y="0"/>
                    <a:pt x="32" y="1"/>
                  </a:cubicBezTo>
                  <a:cubicBezTo>
                    <a:pt x="33" y="1"/>
                    <a:pt x="33" y="2"/>
                    <a:pt x="34" y="3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30"/>
                    <a:pt x="42" y="32"/>
                    <a:pt x="40" y="3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3"/>
                    <a:pt x="16" y="43"/>
                    <a:pt x="16" y="43"/>
                  </a:cubicBezTo>
                  <a:close/>
                  <a:moveTo>
                    <a:pt x="8" y="17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8" y="9"/>
                    <a:pt x="28" y="9"/>
                    <a:pt x="28" y="9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81">
              <a:extLst>
                <a:ext uri="{FF2B5EF4-FFF2-40B4-BE49-F238E27FC236}">
                  <a16:creationId xmlns:a16="http://schemas.microsoft.com/office/drawing/2014/main" xmlns="" id="{1C637D4A-D622-4105-9789-AB9367896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0387" y="4036321"/>
              <a:ext cx="177635" cy="124825"/>
            </a:xfrm>
            <a:custGeom>
              <a:avLst/>
              <a:gdLst>
                <a:gd name="T0" fmla="*/ 0 w 74"/>
                <a:gd name="T1" fmla="*/ 27 h 52"/>
                <a:gd name="T2" fmla="*/ 63 w 74"/>
                <a:gd name="T3" fmla="*/ 0 h 52"/>
                <a:gd name="T4" fmla="*/ 74 w 74"/>
                <a:gd name="T5" fmla="*/ 23 h 52"/>
                <a:gd name="T6" fmla="*/ 9 w 74"/>
                <a:gd name="T7" fmla="*/ 52 h 52"/>
                <a:gd name="T8" fmla="*/ 0 w 74"/>
                <a:gd name="T9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52">
                  <a:moveTo>
                    <a:pt x="0" y="27"/>
                  </a:moveTo>
                  <a:lnTo>
                    <a:pt x="63" y="0"/>
                  </a:lnTo>
                  <a:lnTo>
                    <a:pt x="74" y="23"/>
                  </a:lnTo>
                  <a:lnTo>
                    <a:pt x="9" y="5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393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82">
              <a:extLst>
                <a:ext uri="{FF2B5EF4-FFF2-40B4-BE49-F238E27FC236}">
                  <a16:creationId xmlns:a16="http://schemas.microsoft.com/office/drawing/2014/main" xmlns="" id="{64FBC2AA-1712-499D-9634-577454FF55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584" y="4019517"/>
              <a:ext cx="211242" cy="153631"/>
            </a:xfrm>
            <a:custGeom>
              <a:avLst/>
              <a:gdLst>
                <a:gd name="T0" fmla="*/ 9 w 50"/>
                <a:gd name="T1" fmla="*/ 36 h 36"/>
                <a:gd name="T2" fmla="*/ 8 w 50"/>
                <a:gd name="T3" fmla="*/ 36 h 36"/>
                <a:gd name="T4" fmla="*/ 6 w 50"/>
                <a:gd name="T5" fmla="*/ 34 h 36"/>
                <a:gd name="T6" fmla="*/ 0 w 50"/>
                <a:gd name="T7" fmla="*/ 21 h 36"/>
                <a:gd name="T8" fmla="*/ 2 w 50"/>
                <a:gd name="T9" fmla="*/ 16 h 36"/>
                <a:gd name="T10" fmla="*/ 39 w 50"/>
                <a:gd name="T11" fmla="*/ 0 h 36"/>
                <a:gd name="T12" fmla="*/ 43 w 50"/>
                <a:gd name="T13" fmla="*/ 2 h 36"/>
                <a:gd name="T14" fmla="*/ 49 w 50"/>
                <a:gd name="T15" fmla="*/ 16 h 36"/>
                <a:gd name="T16" fmla="*/ 47 w 50"/>
                <a:gd name="T17" fmla="*/ 20 h 36"/>
                <a:gd name="T18" fmla="*/ 11 w 50"/>
                <a:gd name="T19" fmla="*/ 36 h 36"/>
                <a:gd name="T20" fmla="*/ 9 w 50"/>
                <a:gd name="T21" fmla="*/ 36 h 36"/>
                <a:gd name="T22" fmla="*/ 8 w 50"/>
                <a:gd name="T23" fmla="*/ 21 h 36"/>
                <a:gd name="T24" fmla="*/ 11 w 50"/>
                <a:gd name="T25" fmla="*/ 28 h 36"/>
                <a:gd name="T26" fmla="*/ 41 w 50"/>
                <a:gd name="T27" fmla="*/ 15 h 36"/>
                <a:gd name="T28" fmla="*/ 38 w 50"/>
                <a:gd name="T29" fmla="*/ 8 h 36"/>
                <a:gd name="T30" fmla="*/ 8 w 50"/>
                <a:gd name="T31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36">
                  <a:moveTo>
                    <a:pt x="9" y="36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7" y="36"/>
                    <a:pt x="6" y="35"/>
                    <a:pt x="6" y="3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0" y="17"/>
                    <a:pt x="2" y="16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2" y="0"/>
                    <a:pt x="43" y="2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49" y="20"/>
                    <a:pt x="47" y="2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6"/>
                    <a:pt x="10" y="36"/>
                    <a:pt x="9" y="36"/>
                  </a:cubicBezTo>
                  <a:close/>
                  <a:moveTo>
                    <a:pt x="8" y="21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38" y="8"/>
                    <a:pt x="38" y="8"/>
                    <a:pt x="38" y="8"/>
                  </a:cubicBez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83">
              <a:extLst>
                <a:ext uri="{FF2B5EF4-FFF2-40B4-BE49-F238E27FC236}">
                  <a16:creationId xmlns:a16="http://schemas.microsoft.com/office/drawing/2014/main" xmlns="" id="{6058327A-3F94-441C-B179-BDA0CA55B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956" y="4605234"/>
              <a:ext cx="722544" cy="1166633"/>
            </a:xfrm>
            <a:custGeom>
              <a:avLst/>
              <a:gdLst>
                <a:gd name="T0" fmla="*/ 77 w 170"/>
                <a:gd name="T1" fmla="*/ 0 h 275"/>
                <a:gd name="T2" fmla="*/ 26 w 170"/>
                <a:gd name="T3" fmla="*/ 160 h 275"/>
                <a:gd name="T4" fmla="*/ 170 w 170"/>
                <a:gd name="T5" fmla="*/ 253 h 275"/>
                <a:gd name="T6" fmla="*/ 140 w 170"/>
                <a:gd name="T7" fmla="*/ 182 h 275"/>
                <a:gd name="T8" fmla="*/ 61 w 170"/>
                <a:gd name="T9" fmla="*/ 148 h 275"/>
                <a:gd name="T10" fmla="*/ 104 w 170"/>
                <a:gd name="T11" fmla="*/ 65 h 275"/>
                <a:gd name="T12" fmla="*/ 77 w 170"/>
                <a:gd name="T1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75">
                  <a:moveTo>
                    <a:pt x="77" y="0"/>
                  </a:moveTo>
                  <a:cubicBezTo>
                    <a:pt x="7" y="29"/>
                    <a:pt x="0" y="100"/>
                    <a:pt x="26" y="160"/>
                  </a:cubicBezTo>
                  <a:cubicBezTo>
                    <a:pt x="60" y="241"/>
                    <a:pt x="120" y="275"/>
                    <a:pt x="170" y="253"/>
                  </a:cubicBezTo>
                  <a:cubicBezTo>
                    <a:pt x="159" y="228"/>
                    <a:pt x="150" y="207"/>
                    <a:pt x="140" y="182"/>
                  </a:cubicBezTo>
                  <a:cubicBezTo>
                    <a:pt x="112" y="194"/>
                    <a:pt x="78" y="188"/>
                    <a:pt x="61" y="148"/>
                  </a:cubicBezTo>
                  <a:cubicBezTo>
                    <a:pt x="52" y="128"/>
                    <a:pt x="54" y="86"/>
                    <a:pt x="104" y="65"/>
                  </a:cubicBezTo>
                  <a:cubicBezTo>
                    <a:pt x="91" y="33"/>
                    <a:pt x="87" y="25"/>
                    <a:pt x="77" y="0"/>
                  </a:cubicBez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84">
              <a:extLst>
                <a:ext uri="{FF2B5EF4-FFF2-40B4-BE49-F238E27FC236}">
                  <a16:creationId xmlns:a16="http://schemas.microsoft.com/office/drawing/2014/main" xmlns="" id="{1153154A-3CE8-4A78-B6EA-34D869370F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93560" y="4583630"/>
              <a:ext cx="720144" cy="1137827"/>
            </a:xfrm>
            <a:custGeom>
              <a:avLst/>
              <a:gdLst>
                <a:gd name="T0" fmla="*/ 135 w 170"/>
                <a:gd name="T1" fmla="*/ 268 h 268"/>
                <a:gd name="T2" fmla="*/ 17 w 170"/>
                <a:gd name="T3" fmla="*/ 166 h 268"/>
                <a:gd name="T4" fmla="*/ 7 w 170"/>
                <a:gd name="T5" fmla="*/ 72 h 268"/>
                <a:gd name="T6" fmla="*/ 70 w 170"/>
                <a:gd name="T7" fmla="*/ 1 h 268"/>
                <a:gd name="T8" fmla="*/ 73 w 170"/>
                <a:gd name="T9" fmla="*/ 0 h 268"/>
                <a:gd name="T10" fmla="*/ 104 w 170"/>
                <a:gd name="T11" fmla="*/ 72 h 268"/>
                <a:gd name="T12" fmla="*/ 101 w 170"/>
                <a:gd name="T13" fmla="*/ 73 h 268"/>
                <a:gd name="T14" fmla="*/ 59 w 170"/>
                <a:gd name="T15" fmla="*/ 152 h 268"/>
                <a:gd name="T16" fmla="*/ 109 w 170"/>
                <a:gd name="T17" fmla="*/ 189 h 268"/>
                <a:gd name="T18" fmla="*/ 133 w 170"/>
                <a:gd name="T19" fmla="*/ 184 h 268"/>
                <a:gd name="T20" fmla="*/ 136 w 170"/>
                <a:gd name="T21" fmla="*/ 182 h 268"/>
                <a:gd name="T22" fmla="*/ 170 w 170"/>
                <a:gd name="T23" fmla="*/ 260 h 268"/>
                <a:gd name="T24" fmla="*/ 166 w 170"/>
                <a:gd name="T25" fmla="*/ 262 h 268"/>
                <a:gd name="T26" fmla="*/ 135 w 170"/>
                <a:gd name="T27" fmla="*/ 268 h 268"/>
                <a:gd name="T28" fmla="*/ 70 w 170"/>
                <a:gd name="T29" fmla="*/ 9 h 268"/>
                <a:gd name="T30" fmla="*/ 14 w 170"/>
                <a:gd name="T31" fmla="*/ 74 h 268"/>
                <a:gd name="T32" fmla="*/ 24 w 170"/>
                <a:gd name="T33" fmla="*/ 163 h 268"/>
                <a:gd name="T34" fmla="*/ 135 w 170"/>
                <a:gd name="T35" fmla="*/ 261 h 268"/>
                <a:gd name="T36" fmla="*/ 160 w 170"/>
                <a:gd name="T37" fmla="*/ 256 h 268"/>
                <a:gd name="T38" fmla="*/ 133 w 170"/>
                <a:gd name="T39" fmla="*/ 192 h 268"/>
                <a:gd name="T40" fmla="*/ 109 w 170"/>
                <a:gd name="T41" fmla="*/ 196 h 268"/>
                <a:gd name="T42" fmla="*/ 52 w 170"/>
                <a:gd name="T43" fmla="*/ 155 h 268"/>
                <a:gd name="T44" fmla="*/ 95 w 170"/>
                <a:gd name="T45" fmla="*/ 68 h 268"/>
                <a:gd name="T46" fmla="*/ 70 w 170"/>
                <a:gd name="T47" fmla="*/ 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0" h="268">
                  <a:moveTo>
                    <a:pt x="135" y="268"/>
                  </a:moveTo>
                  <a:cubicBezTo>
                    <a:pt x="89" y="268"/>
                    <a:pt x="45" y="230"/>
                    <a:pt x="17" y="166"/>
                  </a:cubicBezTo>
                  <a:cubicBezTo>
                    <a:pt x="4" y="134"/>
                    <a:pt x="0" y="100"/>
                    <a:pt x="7" y="72"/>
                  </a:cubicBezTo>
                  <a:cubicBezTo>
                    <a:pt x="15" y="40"/>
                    <a:pt x="37" y="16"/>
                    <a:pt x="70" y="1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48" y="95"/>
                    <a:pt x="53" y="138"/>
                    <a:pt x="59" y="152"/>
                  </a:cubicBezTo>
                  <a:cubicBezTo>
                    <a:pt x="69" y="176"/>
                    <a:pt x="87" y="189"/>
                    <a:pt x="109" y="189"/>
                  </a:cubicBezTo>
                  <a:cubicBezTo>
                    <a:pt x="117" y="189"/>
                    <a:pt x="125" y="187"/>
                    <a:pt x="133" y="184"/>
                  </a:cubicBezTo>
                  <a:cubicBezTo>
                    <a:pt x="136" y="182"/>
                    <a:pt x="136" y="182"/>
                    <a:pt x="136" y="182"/>
                  </a:cubicBezTo>
                  <a:cubicBezTo>
                    <a:pt x="170" y="260"/>
                    <a:pt x="170" y="260"/>
                    <a:pt x="170" y="260"/>
                  </a:cubicBezTo>
                  <a:cubicBezTo>
                    <a:pt x="166" y="262"/>
                    <a:pt x="166" y="262"/>
                    <a:pt x="166" y="262"/>
                  </a:cubicBezTo>
                  <a:cubicBezTo>
                    <a:pt x="156" y="266"/>
                    <a:pt x="146" y="268"/>
                    <a:pt x="135" y="268"/>
                  </a:cubicBezTo>
                  <a:close/>
                  <a:moveTo>
                    <a:pt x="70" y="9"/>
                  </a:moveTo>
                  <a:cubicBezTo>
                    <a:pt x="41" y="23"/>
                    <a:pt x="21" y="45"/>
                    <a:pt x="14" y="74"/>
                  </a:cubicBezTo>
                  <a:cubicBezTo>
                    <a:pt x="7" y="101"/>
                    <a:pt x="11" y="132"/>
                    <a:pt x="24" y="163"/>
                  </a:cubicBezTo>
                  <a:cubicBezTo>
                    <a:pt x="50" y="224"/>
                    <a:pt x="92" y="261"/>
                    <a:pt x="135" y="261"/>
                  </a:cubicBezTo>
                  <a:cubicBezTo>
                    <a:pt x="144" y="261"/>
                    <a:pt x="152" y="259"/>
                    <a:pt x="160" y="256"/>
                  </a:cubicBezTo>
                  <a:cubicBezTo>
                    <a:pt x="133" y="192"/>
                    <a:pt x="133" y="192"/>
                    <a:pt x="133" y="192"/>
                  </a:cubicBezTo>
                  <a:cubicBezTo>
                    <a:pt x="125" y="194"/>
                    <a:pt x="117" y="196"/>
                    <a:pt x="109" y="196"/>
                  </a:cubicBezTo>
                  <a:cubicBezTo>
                    <a:pt x="95" y="196"/>
                    <a:pt x="68" y="191"/>
                    <a:pt x="52" y="155"/>
                  </a:cubicBezTo>
                  <a:cubicBezTo>
                    <a:pt x="43" y="133"/>
                    <a:pt x="47" y="90"/>
                    <a:pt x="95" y="68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85">
              <a:extLst>
                <a:ext uri="{FF2B5EF4-FFF2-40B4-BE49-F238E27FC236}">
                  <a16:creationId xmlns:a16="http://schemas.microsoft.com/office/drawing/2014/main" xmlns="" id="{0E60C46F-93EB-4525-BB05-5582D5C62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205" y="4653244"/>
              <a:ext cx="206441" cy="206441"/>
            </a:xfrm>
            <a:custGeom>
              <a:avLst/>
              <a:gdLst>
                <a:gd name="T0" fmla="*/ 5 w 49"/>
                <a:gd name="T1" fmla="*/ 33 h 49"/>
                <a:gd name="T2" fmla="*/ 33 w 49"/>
                <a:gd name="T3" fmla="*/ 44 h 49"/>
                <a:gd name="T4" fmla="*/ 45 w 49"/>
                <a:gd name="T5" fmla="*/ 16 h 49"/>
                <a:gd name="T6" fmla="*/ 16 w 49"/>
                <a:gd name="T7" fmla="*/ 5 h 49"/>
                <a:gd name="T8" fmla="*/ 5 w 49"/>
                <a:gd name="T9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5" y="33"/>
                  </a:moveTo>
                  <a:cubicBezTo>
                    <a:pt x="10" y="44"/>
                    <a:pt x="22" y="49"/>
                    <a:pt x="33" y="44"/>
                  </a:cubicBezTo>
                  <a:cubicBezTo>
                    <a:pt x="44" y="40"/>
                    <a:pt x="49" y="27"/>
                    <a:pt x="45" y="16"/>
                  </a:cubicBezTo>
                  <a:cubicBezTo>
                    <a:pt x="40" y="5"/>
                    <a:pt x="27" y="0"/>
                    <a:pt x="16" y="5"/>
                  </a:cubicBezTo>
                  <a:cubicBezTo>
                    <a:pt x="5" y="9"/>
                    <a:pt x="0" y="22"/>
                    <a:pt x="5" y="33"/>
                  </a:cubicBez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86">
              <a:extLst>
                <a:ext uri="{FF2B5EF4-FFF2-40B4-BE49-F238E27FC236}">
                  <a16:creationId xmlns:a16="http://schemas.microsoft.com/office/drawing/2014/main" xmlns="" id="{CA69D558-B023-4FDA-93CE-17A391598B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2402" y="4648443"/>
              <a:ext cx="244849" cy="216043"/>
            </a:xfrm>
            <a:custGeom>
              <a:avLst/>
              <a:gdLst>
                <a:gd name="T0" fmla="*/ 29 w 58"/>
                <a:gd name="T1" fmla="*/ 51 h 51"/>
                <a:gd name="T2" fmla="*/ 29 w 58"/>
                <a:gd name="T3" fmla="*/ 51 h 51"/>
                <a:gd name="T4" fmla="*/ 6 w 58"/>
                <a:gd name="T5" fmla="*/ 35 h 51"/>
                <a:gd name="T6" fmla="*/ 19 w 58"/>
                <a:gd name="T7" fmla="*/ 2 h 51"/>
                <a:gd name="T8" fmla="*/ 29 w 58"/>
                <a:gd name="T9" fmla="*/ 0 h 51"/>
                <a:gd name="T10" fmla="*/ 52 w 58"/>
                <a:gd name="T11" fmla="*/ 16 h 51"/>
                <a:gd name="T12" fmla="*/ 39 w 58"/>
                <a:gd name="T13" fmla="*/ 49 h 51"/>
                <a:gd name="T14" fmla="*/ 29 w 58"/>
                <a:gd name="T15" fmla="*/ 51 h 51"/>
                <a:gd name="T16" fmla="*/ 29 w 58"/>
                <a:gd name="T17" fmla="*/ 7 h 51"/>
                <a:gd name="T18" fmla="*/ 22 w 58"/>
                <a:gd name="T19" fmla="*/ 9 h 51"/>
                <a:gd name="T20" fmla="*/ 12 w 58"/>
                <a:gd name="T21" fmla="*/ 33 h 51"/>
                <a:gd name="T22" fmla="*/ 29 w 58"/>
                <a:gd name="T23" fmla="*/ 44 h 51"/>
                <a:gd name="T24" fmla="*/ 29 w 58"/>
                <a:gd name="T25" fmla="*/ 44 h 51"/>
                <a:gd name="T26" fmla="*/ 36 w 58"/>
                <a:gd name="T27" fmla="*/ 42 h 51"/>
                <a:gd name="T28" fmla="*/ 45 w 58"/>
                <a:gd name="T29" fmla="*/ 18 h 51"/>
                <a:gd name="T30" fmla="*/ 29 w 58"/>
                <a:gd name="T3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51">
                  <a:moveTo>
                    <a:pt x="29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19" y="51"/>
                    <a:pt x="10" y="45"/>
                    <a:pt x="6" y="35"/>
                  </a:cubicBezTo>
                  <a:cubicBezTo>
                    <a:pt x="0" y="23"/>
                    <a:pt x="6" y="8"/>
                    <a:pt x="19" y="2"/>
                  </a:cubicBezTo>
                  <a:cubicBezTo>
                    <a:pt x="22" y="1"/>
                    <a:pt x="25" y="0"/>
                    <a:pt x="29" y="0"/>
                  </a:cubicBezTo>
                  <a:cubicBezTo>
                    <a:pt x="39" y="0"/>
                    <a:pt x="48" y="6"/>
                    <a:pt x="52" y="16"/>
                  </a:cubicBezTo>
                  <a:cubicBezTo>
                    <a:pt x="58" y="28"/>
                    <a:pt x="52" y="43"/>
                    <a:pt x="39" y="49"/>
                  </a:cubicBezTo>
                  <a:cubicBezTo>
                    <a:pt x="36" y="50"/>
                    <a:pt x="32" y="51"/>
                    <a:pt x="29" y="51"/>
                  </a:cubicBezTo>
                  <a:close/>
                  <a:moveTo>
                    <a:pt x="29" y="7"/>
                  </a:moveTo>
                  <a:cubicBezTo>
                    <a:pt x="26" y="7"/>
                    <a:pt x="24" y="8"/>
                    <a:pt x="22" y="9"/>
                  </a:cubicBezTo>
                  <a:cubicBezTo>
                    <a:pt x="13" y="13"/>
                    <a:pt x="8" y="23"/>
                    <a:pt x="12" y="33"/>
                  </a:cubicBezTo>
                  <a:cubicBezTo>
                    <a:pt x="15" y="39"/>
                    <a:pt x="22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1" y="44"/>
                    <a:pt x="34" y="43"/>
                    <a:pt x="36" y="42"/>
                  </a:cubicBezTo>
                  <a:cubicBezTo>
                    <a:pt x="45" y="38"/>
                    <a:pt x="49" y="28"/>
                    <a:pt x="45" y="18"/>
                  </a:cubicBezTo>
                  <a:cubicBezTo>
                    <a:pt x="43" y="12"/>
                    <a:pt x="36" y="7"/>
                    <a:pt x="29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288">
              <a:extLst>
                <a:ext uri="{FF2B5EF4-FFF2-40B4-BE49-F238E27FC236}">
                  <a16:creationId xmlns:a16="http://schemas.microsoft.com/office/drawing/2014/main" xmlns="" id="{EF5CDE01-B2B0-4DF0-A2A0-647034E3D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827" y="5500613"/>
              <a:ext cx="225645" cy="309663"/>
            </a:xfrm>
            <a:custGeom>
              <a:avLst/>
              <a:gdLst>
                <a:gd name="T0" fmla="*/ 0 w 53"/>
                <a:gd name="T1" fmla="*/ 73 h 73"/>
                <a:gd name="T2" fmla="*/ 53 w 53"/>
                <a:gd name="T3" fmla="*/ 73 h 73"/>
                <a:gd name="T4" fmla="*/ 53 w 53"/>
                <a:gd name="T5" fmla="*/ 14 h 73"/>
                <a:gd name="T6" fmla="*/ 39 w 53"/>
                <a:gd name="T7" fmla="*/ 0 h 73"/>
                <a:gd name="T8" fmla="*/ 36 w 53"/>
                <a:gd name="T9" fmla="*/ 0 h 73"/>
                <a:gd name="T10" fmla="*/ 23 w 53"/>
                <a:gd name="T11" fmla="*/ 9 h 73"/>
                <a:gd name="T12" fmla="*/ 0 w 53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73">
                  <a:moveTo>
                    <a:pt x="0" y="73"/>
                  </a:moveTo>
                  <a:cubicBezTo>
                    <a:pt x="53" y="73"/>
                    <a:pt x="53" y="73"/>
                    <a:pt x="53" y="7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6"/>
                    <a:pt x="47" y="0"/>
                    <a:pt x="3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0" y="0"/>
                    <a:pt x="25" y="4"/>
                    <a:pt x="23" y="9"/>
                  </a:cubicBezTo>
                  <a:lnTo>
                    <a:pt x="0" y="73"/>
                  </a:lnTo>
                  <a:close/>
                </a:path>
              </a:pathLst>
            </a:cu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89">
              <a:extLst>
                <a:ext uri="{FF2B5EF4-FFF2-40B4-BE49-F238E27FC236}">
                  <a16:creationId xmlns:a16="http://schemas.microsoft.com/office/drawing/2014/main" xmlns="" id="{1FE33E21-15FF-40D2-A8A7-3224DE3537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8022" y="5483811"/>
              <a:ext cx="254451" cy="338468"/>
            </a:xfrm>
            <a:custGeom>
              <a:avLst/>
              <a:gdLst>
                <a:gd name="T0" fmla="*/ 57 w 60"/>
                <a:gd name="T1" fmla="*/ 80 h 80"/>
                <a:gd name="T2" fmla="*/ 4 w 60"/>
                <a:gd name="T3" fmla="*/ 80 h 80"/>
                <a:gd name="T4" fmla="*/ 1 w 60"/>
                <a:gd name="T5" fmla="*/ 79 h 80"/>
                <a:gd name="T6" fmla="*/ 0 w 60"/>
                <a:gd name="T7" fmla="*/ 75 h 80"/>
                <a:gd name="T8" fmla="*/ 24 w 60"/>
                <a:gd name="T9" fmla="*/ 12 h 80"/>
                <a:gd name="T10" fmla="*/ 40 w 60"/>
                <a:gd name="T11" fmla="*/ 0 h 80"/>
                <a:gd name="T12" fmla="*/ 43 w 60"/>
                <a:gd name="T13" fmla="*/ 0 h 80"/>
                <a:gd name="T14" fmla="*/ 60 w 60"/>
                <a:gd name="T15" fmla="*/ 18 h 80"/>
                <a:gd name="T16" fmla="*/ 60 w 60"/>
                <a:gd name="T17" fmla="*/ 77 h 80"/>
                <a:gd name="T18" fmla="*/ 57 w 60"/>
                <a:gd name="T19" fmla="*/ 80 h 80"/>
                <a:gd name="T20" fmla="*/ 9 w 60"/>
                <a:gd name="T21" fmla="*/ 73 h 80"/>
                <a:gd name="T22" fmla="*/ 53 w 60"/>
                <a:gd name="T23" fmla="*/ 73 h 80"/>
                <a:gd name="T24" fmla="*/ 53 w 60"/>
                <a:gd name="T25" fmla="*/ 18 h 80"/>
                <a:gd name="T26" fmla="*/ 43 w 60"/>
                <a:gd name="T27" fmla="*/ 8 h 80"/>
                <a:gd name="T28" fmla="*/ 40 w 60"/>
                <a:gd name="T29" fmla="*/ 8 h 80"/>
                <a:gd name="T30" fmla="*/ 30 w 60"/>
                <a:gd name="T31" fmla="*/ 14 h 80"/>
                <a:gd name="T32" fmla="*/ 9 w 60"/>
                <a:gd name="T33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80">
                  <a:moveTo>
                    <a:pt x="57" y="80"/>
                  </a:moveTo>
                  <a:cubicBezTo>
                    <a:pt x="4" y="80"/>
                    <a:pt x="4" y="80"/>
                    <a:pt x="4" y="80"/>
                  </a:cubicBezTo>
                  <a:cubicBezTo>
                    <a:pt x="3" y="80"/>
                    <a:pt x="2" y="80"/>
                    <a:pt x="1" y="79"/>
                  </a:cubicBezTo>
                  <a:cubicBezTo>
                    <a:pt x="0" y="78"/>
                    <a:pt x="0" y="77"/>
                    <a:pt x="0" y="75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6" y="5"/>
                    <a:pt x="33" y="0"/>
                    <a:pt x="4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53" y="0"/>
                    <a:pt x="60" y="8"/>
                    <a:pt x="60" y="18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0" y="79"/>
                    <a:pt x="59" y="80"/>
                    <a:pt x="57" y="80"/>
                  </a:cubicBezTo>
                  <a:close/>
                  <a:moveTo>
                    <a:pt x="9" y="73"/>
                  </a:moveTo>
                  <a:cubicBezTo>
                    <a:pt x="53" y="73"/>
                    <a:pt x="53" y="73"/>
                    <a:pt x="53" y="73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2"/>
                    <a:pt x="49" y="8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6" y="8"/>
                    <a:pt x="32" y="10"/>
                    <a:pt x="30" y="14"/>
                  </a:cubicBezTo>
                  <a:lnTo>
                    <a:pt x="9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290">
              <a:extLst>
                <a:ext uri="{FF2B5EF4-FFF2-40B4-BE49-F238E27FC236}">
                  <a16:creationId xmlns:a16="http://schemas.microsoft.com/office/drawing/2014/main" xmlns="" id="{D3AEC842-03E4-432E-844B-DD5DFBADB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766" y="5810276"/>
              <a:ext cx="1118623" cy="93619"/>
            </a:xfrm>
            <a:prstGeom prst="rect">
              <a:avLst/>
            </a:prstGeom>
            <a:solidFill>
              <a:srgbClr val="D8D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91">
              <a:extLst>
                <a:ext uri="{FF2B5EF4-FFF2-40B4-BE49-F238E27FC236}">
                  <a16:creationId xmlns:a16="http://schemas.microsoft.com/office/drawing/2014/main" xmlns="" id="{ADE11939-AC69-4135-876E-B40086CFC3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5562" y="5793472"/>
              <a:ext cx="1149830" cy="127226"/>
            </a:xfrm>
            <a:custGeom>
              <a:avLst/>
              <a:gdLst>
                <a:gd name="T0" fmla="*/ 268 w 271"/>
                <a:gd name="T1" fmla="*/ 30 h 30"/>
                <a:gd name="T2" fmla="*/ 4 w 271"/>
                <a:gd name="T3" fmla="*/ 30 h 30"/>
                <a:gd name="T4" fmla="*/ 0 w 271"/>
                <a:gd name="T5" fmla="*/ 26 h 30"/>
                <a:gd name="T6" fmla="*/ 0 w 271"/>
                <a:gd name="T7" fmla="*/ 4 h 30"/>
                <a:gd name="T8" fmla="*/ 4 w 271"/>
                <a:gd name="T9" fmla="*/ 0 h 30"/>
                <a:gd name="T10" fmla="*/ 268 w 271"/>
                <a:gd name="T11" fmla="*/ 0 h 30"/>
                <a:gd name="T12" fmla="*/ 271 w 271"/>
                <a:gd name="T13" fmla="*/ 4 h 30"/>
                <a:gd name="T14" fmla="*/ 271 w 271"/>
                <a:gd name="T15" fmla="*/ 26 h 30"/>
                <a:gd name="T16" fmla="*/ 268 w 271"/>
                <a:gd name="T17" fmla="*/ 30 h 30"/>
                <a:gd name="T18" fmla="*/ 8 w 271"/>
                <a:gd name="T19" fmla="*/ 23 h 30"/>
                <a:gd name="T20" fmla="*/ 264 w 271"/>
                <a:gd name="T21" fmla="*/ 23 h 30"/>
                <a:gd name="T22" fmla="*/ 264 w 271"/>
                <a:gd name="T23" fmla="*/ 7 h 30"/>
                <a:gd name="T24" fmla="*/ 8 w 271"/>
                <a:gd name="T25" fmla="*/ 7 h 30"/>
                <a:gd name="T26" fmla="*/ 8 w 271"/>
                <a:gd name="T27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30">
                  <a:moveTo>
                    <a:pt x="268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70" y="0"/>
                    <a:pt x="271" y="2"/>
                    <a:pt x="271" y="4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71" y="28"/>
                    <a:pt x="270" y="30"/>
                    <a:pt x="268" y="30"/>
                  </a:cubicBezTo>
                  <a:close/>
                  <a:moveTo>
                    <a:pt x="8" y="23"/>
                  </a:moveTo>
                  <a:cubicBezTo>
                    <a:pt x="264" y="23"/>
                    <a:pt x="264" y="23"/>
                    <a:pt x="264" y="23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8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6" name="组合 135">
            <a:extLst>
              <a:ext uri="{FF2B5EF4-FFF2-40B4-BE49-F238E27FC236}">
                <a16:creationId xmlns:a16="http://schemas.microsoft.com/office/drawing/2014/main" xmlns="" id="{C3EA5A92-F56D-4061-B432-6FF32CBD0B97}"/>
              </a:ext>
            </a:extLst>
          </p:cNvPr>
          <p:cNvGrpSpPr/>
          <p:nvPr/>
        </p:nvGrpSpPr>
        <p:grpSpPr>
          <a:xfrm>
            <a:off x="1845718" y="5021209"/>
            <a:ext cx="593269" cy="656952"/>
            <a:chOff x="8464073" y="1590233"/>
            <a:chExt cx="424886" cy="470494"/>
          </a:xfrm>
        </p:grpSpPr>
        <p:sp>
          <p:nvSpPr>
            <p:cNvPr id="137" name="Freeform 425">
              <a:extLst>
                <a:ext uri="{FF2B5EF4-FFF2-40B4-BE49-F238E27FC236}">
                  <a16:creationId xmlns:a16="http://schemas.microsoft.com/office/drawing/2014/main" xmlns="" id="{64365806-B693-44CF-9273-F28D0E38E6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0876" y="1602235"/>
              <a:ext cx="391279" cy="441688"/>
            </a:xfrm>
            <a:custGeom>
              <a:avLst/>
              <a:gdLst>
                <a:gd name="T0" fmla="*/ 53 w 163"/>
                <a:gd name="T1" fmla="*/ 145 h 184"/>
                <a:gd name="T2" fmla="*/ 44 w 163"/>
                <a:gd name="T3" fmla="*/ 184 h 184"/>
                <a:gd name="T4" fmla="*/ 0 w 163"/>
                <a:gd name="T5" fmla="*/ 184 h 184"/>
                <a:gd name="T6" fmla="*/ 55 w 163"/>
                <a:gd name="T7" fmla="*/ 0 h 184"/>
                <a:gd name="T8" fmla="*/ 108 w 163"/>
                <a:gd name="T9" fmla="*/ 0 h 184"/>
                <a:gd name="T10" fmla="*/ 163 w 163"/>
                <a:gd name="T11" fmla="*/ 184 h 184"/>
                <a:gd name="T12" fmla="*/ 117 w 163"/>
                <a:gd name="T13" fmla="*/ 184 h 184"/>
                <a:gd name="T14" fmla="*/ 108 w 163"/>
                <a:gd name="T15" fmla="*/ 145 h 184"/>
                <a:gd name="T16" fmla="*/ 53 w 163"/>
                <a:gd name="T17" fmla="*/ 145 h 184"/>
                <a:gd name="T18" fmla="*/ 80 w 163"/>
                <a:gd name="T19" fmla="*/ 32 h 184"/>
                <a:gd name="T20" fmla="*/ 62 w 163"/>
                <a:gd name="T21" fmla="*/ 113 h 184"/>
                <a:gd name="T22" fmla="*/ 99 w 163"/>
                <a:gd name="T23" fmla="*/ 113 h 184"/>
                <a:gd name="T24" fmla="*/ 80 w 163"/>
                <a:gd name="T25" fmla="*/ 3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" h="184">
                  <a:moveTo>
                    <a:pt x="53" y="145"/>
                  </a:moveTo>
                  <a:lnTo>
                    <a:pt x="44" y="184"/>
                  </a:lnTo>
                  <a:lnTo>
                    <a:pt x="0" y="184"/>
                  </a:lnTo>
                  <a:lnTo>
                    <a:pt x="55" y="0"/>
                  </a:lnTo>
                  <a:lnTo>
                    <a:pt x="108" y="0"/>
                  </a:lnTo>
                  <a:lnTo>
                    <a:pt x="163" y="184"/>
                  </a:lnTo>
                  <a:lnTo>
                    <a:pt x="117" y="184"/>
                  </a:lnTo>
                  <a:lnTo>
                    <a:pt x="108" y="145"/>
                  </a:lnTo>
                  <a:lnTo>
                    <a:pt x="53" y="145"/>
                  </a:lnTo>
                  <a:close/>
                  <a:moveTo>
                    <a:pt x="80" y="32"/>
                  </a:moveTo>
                  <a:lnTo>
                    <a:pt x="62" y="113"/>
                  </a:lnTo>
                  <a:lnTo>
                    <a:pt x="99" y="113"/>
                  </a:lnTo>
                  <a:lnTo>
                    <a:pt x="80" y="32"/>
                  </a:lnTo>
                  <a:close/>
                </a:path>
              </a:pathLst>
            </a:custGeom>
            <a:solidFill>
              <a:srgbClr val="C40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26">
              <a:extLst>
                <a:ext uri="{FF2B5EF4-FFF2-40B4-BE49-F238E27FC236}">
                  <a16:creationId xmlns:a16="http://schemas.microsoft.com/office/drawing/2014/main" xmlns="" id="{B29F3CBD-AD37-4E8A-806D-8A1D9701EF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4073" y="1590233"/>
              <a:ext cx="424886" cy="470494"/>
            </a:xfrm>
            <a:custGeom>
              <a:avLst/>
              <a:gdLst>
                <a:gd name="T0" fmla="*/ 96 w 100"/>
                <a:gd name="T1" fmla="*/ 111 h 111"/>
                <a:gd name="T2" fmla="*/ 96 w 100"/>
                <a:gd name="T3" fmla="*/ 111 h 111"/>
                <a:gd name="T4" fmla="*/ 70 w 100"/>
                <a:gd name="T5" fmla="*/ 111 h 111"/>
                <a:gd name="T6" fmla="*/ 66 w 100"/>
                <a:gd name="T7" fmla="*/ 108 h 111"/>
                <a:gd name="T8" fmla="*/ 62 w 100"/>
                <a:gd name="T9" fmla="*/ 88 h 111"/>
                <a:gd name="T10" fmla="*/ 37 w 100"/>
                <a:gd name="T11" fmla="*/ 88 h 111"/>
                <a:gd name="T12" fmla="*/ 33 w 100"/>
                <a:gd name="T13" fmla="*/ 108 h 111"/>
                <a:gd name="T14" fmla="*/ 29 w 100"/>
                <a:gd name="T15" fmla="*/ 111 h 111"/>
                <a:gd name="T16" fmla="*/ 4 w 100"/>
                <a:gd name="T17" fmla="*/ 111 h 111"/>
                <a:gd name="T18" fmla="*/ 1 w 100"/>
                <a:gd name="T19" fmla="*/ 109 h 111"/>
                <a:gd name="T20" fmla="*/ 0 w 100"/>
                <a:gd name="T21" fmla="*/ 106 h 111"/>
                <a:gd name="T22" fmla="*/ 31 w 100"/>
                <a:gd name="T23" fmla="*/ 2 h 111"/>
                <a:gd name="T24" fmla="*/ 35 w 100"/>
                <a:gd name="T25" fmla="*/ 0 h 111"/>
                <a:gd name="T26" fmla="*/ 65 w 100"/>
                <a:gd name="T27" fmla="*/ 0 h 111"/>
                <a:gd name="T28" fmla="*/ 68 w 100"/>
                <a:gd name="T29" fmla="*/ 2 h 111"/>
                <a:gd name="T30" fmla="*/ 99 w 100"/>
                <a:gd name="T31" fmla="*/ 105 h 111"/>
                <a:gd name="T32" fmla="*/ 100 w 100"/>
                <a:gd name="T33" fmla="*/ 107 h 111"/>
                <a:gd name="T34" fmla="*/ 96 w 100"/>
                <a:gd name="T35" fmla="*/ 111 h 111"/>
                <a:gd name="T36" fmla="*/ 73 w 100"/>
                <a:gd name="T37" fmla="*/ 104 h 111"/>
                <a:gd name="T38" fmla="*/ 91 w 100"/>
                <a:gd name="T39" fmla="*/ 104 h 111"/>
                <a:gd name="T40" fmla="*/ 62 w 100"/>
                <a:gd name="T41" fmla="*/ 7 h 111"/>
                <a:gd name="T42" fmla="*/ 38 w 100"/>
                <a:gd name="T43" fmla="*/ 7 h 111"/>
                <a:gd name="T44" fmla="*/ 9 w 100"/>
                <a:gd name="T45" fmla="*/ 104 h 111"/>
                <a:gd name="T46" fmla="*/ 26 w 100"/>
                <a:gd name="T47" fmla="*/ 104 h 111"/>
                <a:gd name="T48" fmla="*/ 31 w 100"/>
                <a:gd name="T49" fmla="*/ 84 h 111"/>
                <a:gd name="T50" fmla="*/ 34 w 100"/>
                <a:gd name="T51" fmla="*/ 81 h 111"/>
                <a:gd name="T52" fmla="*/ 65 w 100"/>
                <a:gd name="T53" fmla="*/ 81 h 111"/>
                <a:gd name="T54" fmla="*/ 68 w 100"/>
                <a:gd name="T55" fmla="*/ 84 h 111"/>
                <a:gd name="T56" fmla="*/ 73 w 100"/>
                <a:gd name="T57" fmla="*/ 104 h 111"/>
                <a:gd name="T58" fmla="*/ 60 w 100"/>
                <a:gd name="T59" fmla="*/ 71 h 111"/>
                <a:gd name="T60" fmla="*/ 39 w 100"/>
                <a:gd name="T61" fmla="*/ 71 h 111"/>
                <a:gd name="T62" fmla="*/ 36 w 100"/>
                <a:gd name="T63" fmla="*/ 69 h 111"/>
                <a:gd name="T64" fmla="*/ 35 w 100"/>
                <a:gd name="T65" fmla="*/ 66 h 111"/>
                <a:gd name="T66" fmla="*/ 46 w 100"/>
                <a:gd name="T67" fmla="*/ 20 h 111"/>
                <a:gd name="T68" fmla="*/ 49 w 100"/>
                <a:gd name="T69" fmla="*/ 18 h 111"/>
                <a:gd name="T70" fmla="*/ 53 w 100"/>
                <a:gd name="T71" fmla="*/ 20 h 111"/>
                <a:gd name="T72" fmla="*/ 64 w 100"/>
                <a:gd name="T73" fmla="*/ 66 h 111"/>
                <a:gd name="T74" fmla="*/ 63 w 100"/>
                <a:gd name="T75" fmla="*/ 69 h 111"/>
                <a:gd name="T76" fmla="*/ 60 w 100"/>
                <a:gd name="T77" fmla="*/ 71 h 111"/>
                <a:gd name="T78" fmla="*/ 43 w 100"/>
                <a:gd name="T79" fmla="*/ 63 h 111"/>
                <a:gd name="T80" fmla="*/ 56 w 100"/>
                <a:gd name="T81" fmla="*/ 63 h 111"/>
                <a:gd name="T82" fmla="*/ 49 w 100"/>
                <a:gd name="T83" fmla="*/ 37 h 111"/>
                <a:gd name="T84" fmla="*/ 43 w 100"/>
                <a:gd name="T85" fmla="*/ 6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" h="111">
                  <a:moveTo>
                    <a:pt x="96" y="111"/>
                  </a:moveTo>
                  <a:cubicBezTo>
                    <a:pt x="96" y="111"/>
                    <a:pt x="96" y="111"/>
                    <a:pt x="96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8" y="111"/>
                    <a:pt x="67" y="110"/>
                    <a:pt x="66" y="108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2" y="110"/>
                    <a:pt x="31" y="111"/>
                    <a:pt x="29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3" y="111"/>
                    <a:pt x="1" y="110"/>
                    <a:pt x="1" y="109"/>
                  </a:cubicBezTo>
                  <a:cubicBezTo>
                    <a:pt x="0" y="108"/>
                    <a:pt x="0" y="107"/>
                    <a:pt x="0" y="106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1"/>
                    <a:pt x="33" y="0"/>
                    <a:pt x="3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8" y="1"/>
                    <a:pt x="68" y="2"/>
                  </a:cubicBezTo>
                  <a:cubicBezTo>
                    <a:pt x="99" y="105"/>
                    <a:pt x="99" y="105"/>
                    <a:pt x="99" y="105"/>
                  </a:cubicBezTo>
                  <a:cubicBezTo>
                    <a:pt x="99" y="106"/>
                    <a:pt x="100" y="107"/>
                    <a:pt x="100" y="107"/>
                  </a:cubicBezTo>
                  <a:cubicBezTo>
                    <a:pt x="100" y="109"/>
                    <a:pt x="98" y="111"/>
                    <a:pt x="96" y="111"/>
                  </a:cubicBezTo>
                  <a:close/>
                  <a:moveTo>
                    <a:pt x="73" y="104"/>
                  </a:moveTo>
                  <a:cubicBezTo>
                    <a:pt x="91" y="104"/>
                    <a:pt x="91" y="104"/>
                    <a:pt x="91" y="104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2"/>
                    <a:pt x="33" y="81"/>
                    <a:pt x="34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6" y="81"/>
                    <a:pt x="68" y="82"/>
                    <a:pt x="68" y="84"/>
                  </a:cubicBezTo>
                  <a:lnTo>
                    <a:pt x="73" y="104"/>
                  </a:lnTo>
                  <a:close/>
                  <a:moveTo>
                    <a:pt x="60" y="71"/>
                  </a:moveTo>
                  <a:cubicBezTo>
                    <a:pt x="39" y="71"/>
                    <a:pt x="39" y="71"/>
                    <a:pt x="39" y="71"/>
                  </a:cubicBezTo>
                  <a:cubicBezTo>
                    <a:pt x="37" y="71"/>
                    <a:pt x="36" y="70"/>
                    <a:pt x="36" y="69"/>
                  </a:cubicBezTo>
                  <a:cubicBezTo>
                    <a:pt x="35" y="68"/>
                    <a:pt x="35" y="67"/>
                    <a:pt x="35" y="66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19"/>
                    <a:pt x="48" y="18"/>
                    <a:pt x="49" y="18"/>
                  </a:cubicBezTo>
                  <a:cubicBezTo>
                    <a:pt x="51" y="18"/>
                    <a:pt x="53" y="19"/>
                    <a:pt x="53" y="20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4" y="67"/>
                    <a:pt x="64" y="68"/>
                    <a:pt x="63" y="69"/>
                  </a:cubicBezTo>
                  <a:cubicBezTo>
                    <a:pt x="62" y="70"/>
                    <a:pt x="61" y="71"/>
                    <a:pt x="60" y="71"/>
                  </a:cubicBezTo>
                  <a:close/>
                  <a:moveTo>
                    <a:pt x="43" y="63"/>
                  </a:moveTo>
                  <a:cubicBezTo>
                    <a:pt x="56" y="63"/>
                    <a:pt x="56" y="63"/>
                    <a:pt x="56" y="63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3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>
            <a:extLst>
              <a:ext uri="{FF2B5EF4-FFF2-40B4-BE49-F238E27FC236}">
                <a16:creationId xmlns:a16="http://schemas.microsoft.com/office/drawing/2014/main" xmlns="" id="{5E32A3A4-16FA-40E0-8331-699A686F1DDF}"/>
              </a:ext>
            </a:extLst>
          </p:cNvPr>
          <p:cNvGrpSpPr/>
          <p:nvPr/>
        </p:nvGrpSpPr>
        <p:grpSpPr>
          <a:xfrm>
            <a:off x="4671779" y="5142316"/>
            <a:ext cx="455792" cy="587190"/>
            <a:chOff x="5093800" y="2562426"/>
            <a:chExt cx="266454" cy="343269"/>
          </a:xfrm>
        </p:grpSpPr>
        <p:sp>
          <p:nvSpPr>
            <p:cNvPr id="140" name="Freeform 427">
              <a:extLst>
                <a:ext uri="{FF2B5EF4-FFF2-40B4-BE49-F238E27FC236}">
                  <a16:creationId xmlns:a16="http://schemas.microsoft.com/office/drawing/2014/main" xmlns="" id="{32854E31-8EC9-4EEE-AE5F-0A713E8ED0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0603" y="2579231"/>
              <a:ext cx="237648" cy="309663"/>
            </a:xfrm>
            <a:custGeom>
              <a:avLst/>
              <a:gdLst>
                <a:gd name="T0" fmla="*/ 56 w 56"/>
                <a:gd name="T1" fmla="*/ 52 h 73"/>
                <a:gd name="T2" fmla="*/ 24 w 56"/>
                <a:gd name="T3" fmla="*/ 73 h 73"/>
                <a:gd name="T4" fmla="*/ 0 w 56"/>
                <a:gd name="T5" fmla="*/ 73 h 73"/>
                <a:gd name="T6" fmla="*/ 0 w 56"/>
                <a:gd name="T7" fmla="*/ 0 h 73"/>
                <a:gd name="T8" fmla="*/ 21 w 56"/>
                <a:gd name="T9" fmla="*/ 0 h 73"/>
                <a:gd name="T10" fmla="*/ 53 w 56"/>
                <a:gd name="T11" fmla="*/ 19 h 73"/>
                <a:gd name="T12" fmla="*/ 39 w 56"/>
                <a:gd name="T13" fmla="*/ 35 h 73"/>
                <a:gd name="T14" fmla="*/ 56 w 56"/>
                <a:gd name="T15" fmla="*/ 52 h 73"/>
                <a:gd name="T16" fmla="*/ 17 w 56"/>
                <a:gd name="T17" fmla="*/ 29 h 73"/>
                <a:gd name="T18" fmla="*/ 24 w 56"/>
                <a:gd name="T19" fmla="*/ 29 h 73"/>
                <a:gd name="T20" fmla="*/ 35 w 56"/>
                <a:gd name="T21" fmla="*/ 20 h 73"/>
                <a:gd name="T22" fmla="*/ 22 w 56"/>
                <a:gd name="T23" fmla="*/ 12 h 73"/>
                <a:gd name="T24" fmla="*/ 17 w 56"/>
                <a:gd name="T25" fmla="*/ 12 h 73"/>
                <a:gd name="T26" fmla="*/ 17 w 56"/>
                <a:gd name="T27" fmla="*/ 29 h 73"/>
                <a:gd name="T28" fmla="*/ 24 w 56"/>
                <a:gd name="T29" fmla="*/ 61 h 73"/>
                <a:gd name="T30" fmla="*/ 38 w 56"/>
                <a:gd name="T31" fmla="*/ 51 h 73"/>
                <a:gd name="T32" fmla="*/ 25 w 56"/>
                <a:gd name="T33" fmla="*/ 41 h 73"/>
                <a:gd name="T34" fmla="*/ 17 w 56"/>
                <a:gd name="T35" fmla="*/ 41 h 73"/>
                <a:gd name="T36" fmla="*/ 17 w 56"/>
                <a:gd name="T37" fmla="*/ 61 h 73"/>
                <a:gd name="T38" fmla="*/ 24 w 56"/>
                <a:gd name="T39" fmla="*/ 6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73">
                  <a:moveTo>
                    <a:pt x="56" y="52"/>
                  </a:moveTo>
                  <a:cubicBezTo>
                    <a:pt x="56" y="69"/>
                    <a:pt x="42" y="73"/>
                    <a:pt x="24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40" y="0"/>
                    <a:pt x="53" y="5"/>
                    <a:pt x="53" y="19"/>
                  </a:cubicBezTo>
                  <a:cubicBezTo>
                    <a:pt x="53" y="28"/>
                    <a:pt x="46" y="33"/>
                    <a:pt x="39" y="35"/>
                  </a:cubicBezTo>
                  <a:cubicBezTo>
                    <a:pt x="47" y="36"/>
                    <a:pt x="56" y="40"/>
                    <a:pt x="56" y="52"/>
                  </a:cubicBezTo>
                  <a:close/>
                  <a:moveTo>
                    <a:pt x="17" y="29"/>
                  </a:moveTo>
                  <a:cubicBezTo>
                    <a:pt x="24" y="29"/>
                    <a:pt x="24" y="29"/>
                    <a:pt x="24" y="29"/>
                  </a:cubicBezTo>
                  <a:cubicBezTo>
                    <a:pt x="31" y="29"/>
                    <a:pt x="35" y="27"/>
                    <a:pt x="35" y="20"/>
                  </a:cubicBezTo>
                  <a:cubicBezTo>
                    <a:pt x="35" y="14"/>
                    <a:pt x="31" y="12"/>
                    <a:pt x="22" y="12"/>
                  </a:cubicBezTo>
                  <a:cubicBezTo>
                    <a:pt x="17" y="12"/>
                    <a:pt x="17" y="12"/>
                    <a:pt x="17" y="12"/>
                  </a:cubicBezTo>
                  <a:lnTo>
                    <a:pt x="17" y="29"/>
                  </a:lnTo>
                  <a:close/>
                  <a:moveTo>
                    <a:pt x="24" y="61"/>
                  </a:moveTo>
                  <a:cubicBezTo>
                    <a:pt x="32" y="61"/>
                    <a:pt x="38" y="59"/>
                    <a:pt x="38" y="51"/>
                  </a:cubicBezTo>
                  <a:cubicBezTo>
                    <a:pt x="38" y="44"/>
                    <a:pt x="33" y="41"/>
                    <a:pt x="25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61"/>
                    <a:pt x="17" y="61"/>
                    <a:pt x="17" y="61"/>
                  </a:cubicBezTo>
                  <a:lnTo>
                    <a:pt x="24" y="61"/>
                  </a:lnTo>
                  <a:close/>
                </a:path>
              </a:pathLst>
            </a:custGeom>
            <a:solidFill>
              <a:srgbClr val="4FA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28">
              <a:extLst>
                <a:ext uri="{FF2B5EF4-FFF2-40B4-BE49-F238E27FC236}">
                  <a16:creationId xmlns:a16="http://schemas.microsoft.com/office/drawing/2014/main" xmlns="" id="{7E530671-1A52-4108-8C69-2E4B1D0C55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3800" y="2562426"/>
              <a:ext cx="266454" cy="343269"/>
            </a:xfrm>
            <a:custGeom>
              <a:avLst/>
              <a:gdLst>
                <a:gd name="T0" fmla="*/ 28 w 63"/>
                <a:gd name="T1" fmla="*/ 81 h 81"/>
                <a:gd name="T2" fmla="*/ 4 w 63"/>
                <a:gd name="T3" fmla="*/ 81 h 81"/>
                <a:gd name="T4" fmla="*/ 0 w 63"/>
                <a:gd name="T5" fmla="*/ 77 h 81"/>
                <a:gd name="T6" fmla="*/ 0 w 63"/>
                <a:gd name="T7" fmla="*/ 4 h 81"/>
                <a:gd name="T8" fmla="*/ 4 w 63"/>
                <a:gd name="T9" fmla="*/ 0 h 81"/>
                <a:gd name="T10" fmla="*/ 25 w 63"/>
                <a:gd name="T11" fmla="*/ 0 h 81"/>
                <a:gd name="T12" fmla="*/ 60 w 63"/>
                <a:gd name="T13" fmla="*/ 23 h 81"/>
                <a:gd name="T14" fmla="*/ 53 w 63"/>
                <a:gd name="T15" fmla="*/ 38 h 81"/>
                <a:gd name="T16" fmla="*/ 63 w 63"/>
                <a:gd name="T17" fmla="*/ 56 h 81"/>
                <a:gd name="T18" fmla="*/ 28 w 63"/>
                <a:gd name="T19" fmla="*/ 81 h 81"/>
                <a:gd name="T20" fmla="*/ 8 w 63"/>
                <a:gd name="T21" fmla="*/ 74 h 81"/>
                <a:gd name="T22" fmla="*/ 28 w 63"/>
                <a:gd name="T23" fmla="*/ 74 h 81"/>
                <a:gd name="T24" fmla="*/ 56 w 63"/>
                <a:gd name="T25" fmla="*/ 56 h 81"/>
                <a:gd name="T26" fmla="*/ 42 w 63"/>
                <a:gd name="T27" fmla="*/ 42 h 81"/>
                <a:gd name="T28" fmla="*/ 40 w 63"/>
                <a:gd name="T29" fmla="*/ 39 h 81"/>
                <a:gd name="T30" fmla="*/ 42 w 63"/>
                <a:gd name="T31" fmla="*/ 35 h 81"/>
                <a:gd name="T32" fmla="*/ 53 w 63"/>
                <a:gd name="T33" fmla="*/ 23 h 81"/>
                <a:gd name="T34" fmla="*/ 25 w 63"/>
                <a:gd name="T35" fmla="*/ 8 h 81"/>
                <a:gd name="T36" fmla="*/ 8 w 63"/>
                <a:gd name="T37" fmla="*/ 8 h 81"/>
                <a:gd name="T38" fmla="*/ 8 w 63"/>
                <a:gd name="T39" fmla="*/ 74 h 81"/>
                <a:gd name="T40" fmla="*/ 28 w 63"/>
                <a:gd name="T41" fmla="*/ 68 h 81"/>
                <a:gd name="T42" fmla="*/ 21 w 63"/>
                <a:gd name="T43" fmla="*/ 68 h 81"/>
                <a:gd name="T44" fmla="*/ 18 w 63"/>
                <a:gd name="T45" fmla="*/ 65 h 81"/>
                <a:gd name="T46" fmla="*/ 18 w 63"/>
                <a:gd name="T47" fmla="*/ 45 h 81"/>
                <a:gd name="T48" fmla="*/ 21 w 63"/>
                <a:gd name="T49" fmla="*/ 41 h 81"/>
                <a:gd name="T50" fmla="*/ 29 w 63"/>
                <a:gd name="T51" fmla="*/ 41 h 81"/>
                <a:gd name="T52" fmla="*/ 45 w 63"/>
                <a:gd name="T53" fmla="*/ 55 h 81"/>
                <a:gd name="T54" fmla="*/ 28 w 63"/>
                <a:gd name="T55" fmla="*/ 68 h 81"/>
                <a:gd name="T56" fmla="*/ 25 w 63"/>
                <a:gd name="T57" fmla="*/ 61 h 81"/>
                <a:gd name="T58" fmla="*/ 28 w 63"/>
                <a:gd name="T59" fmla="*/ 61 h 81"/>
                <a:gd name="T60" fmla="*/ 38 w 63"/>
                <a:gd name="T61" fmla="*/ 55 h 81"/>
                <a:gd name="T62" fmla="*/ 29 w 63"/>
                <a:gd name="T63" fmla="*/ 48 h 81"/>
                <a:gd name="T64" fmla="*/ 25 w 63"/>
                <a:gd name="T65" fmla="*/ 48 h 81"/>
                <a:gd name="T66" fmla="*/ 25 w 63"/>
                <a:gd name="T67" fmla="*/ 61 h 81"/>
                <a:gd name="T68" fmla="*/ 28 w 63"/>
                <a:gd name="T69" fmla="*/ 37 h 81"/>
                <a:gd name="T70" fmla="*/ 21 w 63"/>
                <a:gd name="T71" fmla="*/ 37 h 81"/>
                <a:gd name="T72" fmla="*/ 18 w 63"/>
                <a:gd name="T73" fmla="*/ 33 h 81"/>
                <a:gd name="T74" fmla="*/ 18 w 63"/>
                <a:gd name="T75" fmla="*/ 16 h 81"/>
                <a:gd name="T76" fmla="*/ 21 w 63"/>
                <a:gd name="T77" fmla="*/ 13 h 81"/>
                <a:gd name="T78" fmla="*/ 26 w 63"/>
                <a:gd name="T79" fmla="*/ 13 h 81"/>
                <a:gd name="T80" fmla="*/ 42 w 63"/>
                <a:gd name="T81" fmla="*/ 24 h 81"/>
                <a:gd name="T82" fmla="*/ 28 w 63"/>
                <a:gd name="T83" fmla="*/ 37 h 81"/>
                <a:gd name="T84" fmla="*/ 25 w 63"/>
                <a:gd name="T85" fmla="*/ 30 h 81"/>
                <a:gd name="T86" fmla="*/ 28 w 63"/>
                <a:gd name="T87" fmla="*/ 30 h 81"/>
                <a:gd name="T88" fmla="*/ 35 w 63"/>
                <a:gd name="T89" fmla="*/ 24 h 81"/>
                <a:gd name="T90" fmla="*/ 26 w 63"/>
                <a:gd name="T91" fmla="*/ 20 h 81"/>
                <a:gd name="T92" fmla="*/ 25 w 63"/>
                <a:gd name="T93" fmla="*/ 20 h 81"/>
                <a:gd name="T94" fmla="*/ 25 w 63"/>
                <a:gd name="T95" fmla="*/ 3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" h="81">
                  <a:moveTo>
                    <a:pt x="28" y="81"/>
                  </a:move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4" y="0"/>
                    <a:pt x="60" y="0"/>
                    <a:pt x="60" y="23"/>
                  </a:cubicBezTo>
                  <a:cubicBezTo>
                    <a:pt x="60" y="30"/>
                    <a:pt x="57" y="35"/>
                    <a:pt x="53" y="38"/>
                  </a:cubicBezTo>
                  <a:cubicBezTo>
                    <a:pt x="60" y="42"/>
                    <a:pt x="63" y="48"/>
                    <a:pt x="63" y="56"/>
                  </a:cubicBezTo>
                  <a:cubicBezTo>
                    <a:pt x="63" y="81"/>
                    <a:pt x="36" y="81"/>
                    <a:pt x="28" y="81"/>
                  </a:cubicBezTo>
                  <a:close/>
                  <a:moveTo>
                    <a:pt x="8" y="74"/>
                  </a:moveTo>
                  <a:cubicBezTo>
                    <a:pt x="28" y="74"/>
                    <a:pt x="28" y="74"/>
                    <a:pt x="28" y="74"/>
                  </a:cubicBezTo>
                  <a:cubicBezTo>
                    <a:pt x="53" y="74"/>
                    <a:pt x="56" y="65"/>
                    <a:pt x="56" y="56"/>
                  </a:cubicBezTo>
                  <a:cubicBezTo>
                    <a:pt x="56" y="48"/>
                    <a:pt x="52" y="44"/>
                    <a:pt x="42" y="42"/>
                  </a:cubicBezTo>
                  <a:cubicBezTo>
                    <a:pt x="41" y="42"/>
                    <a:pt x="40" y="40"/>
                    <a:pt x="40" y="39"/>
                  </a:cubicBezTo>
                  <a:cubicBezTo>
                    <a:pt x="39" y="37"/>
                    <a:pt x="41" y="35"/>
                    <a:pt x="42" y="35"/>
                  </a:cubicBezTo>
                  <a:cubicBezTo>
                    <a:pt x="46" y="34"/>
                    <a:pt x="53" y="32"/>
                    <a:pt x="53" y="23"/>
                  </a:cubicBezTo>
                  <a:cubicBezTo>
                    <a:pt x="53" y="16"/>
                    <a:pt x="50" y="8"/>
                    <a:pt x="25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74"/>
                  </a:lnTo>
                  <a:close/>
                  <a:moveTo>
                    <a:pt x="28" y="68"/>
                  </a:moveTo>
                  <a:cubicBezTo>
                    <a:pt x="21" y="68"/>
                    <a:pt x="21" y="68"/>
                    <a:pt x="21" y="68"/>
                  </a:cubicBezTo>
                  <a:cubicBezTo>
                    <a:pt x="19" y="68"/>
                    <a:pt x="18" y="67"/>
                    <a:pt x="18" y="6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3"/>
                    <a:pt x="19" y="41"/>
                    <a:pt x="21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44" y="41"/>
                    <a:pt x="45" y="51"/>
                    <a:pt x="45" y="55"/>
                  </a:cubicBezTo>
                  <a:cubicBezTo>
                    <a:pt x="45" y="68"/>
                    <a:pt x="32" y="68"/>
                    <a:pt x="28" y="68"/>
                  </a:cubicBezTo>
                  <a:close/>
                  <a:moveTo>
                    <a:pt x="25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37" y="61"/>
                    <a:pt x="38" y="59"/>
                    <a:pt x="38" y="55"/>
                  </a:cubicBezTo>
                  <a:cubicBezTo>
                    <a:pt x="38" y="53"/>
                    <a:pt x="38" y="48"/>
                    <a:pt x="29" y="48"/>
                  </a:cubicBezTo>
                  <a:cubicBezTo>
                    <a:pt x="25" y="48"/>
                    <a:pt x="25" y="48"/>
                    <a:pt x="25" y="48"/>
                  </a:cubicBezTo>
                  <a:lnTo>
                    <a:pt x="25" y="61"/>
                  </a:lnTo>
                  <a:close/>
                  <a:moveTo>
                    <a:pt x="28" y="37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9" y="37"/>
                    <a:pt x="18" y="35"/>
                    <a:pt x="18" y="3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4"/>
                    <a:pt x="19" y="13"/>
                    <a:pt x="21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13"/>
                    <a:pt x="42" y="13"/>
                    <a:pt x="42" y="24"/>
                  </a:cubicBezTo>
                  <a:cubicBezTo>
                    <a:pt x="42" y="29"/>
                    <a:pt x="41" y="37"/>
                    <a:pt x="28" y="37"/>
                  </a:cubicBezTo>
                  <a:close/>
                  <a:moveTo>
                    <a:pt x="25" y="30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35" y="30"/>
                    <a:pt x="35" y="27"/>
                    <a:pt x="35" y="24"/>
                  </a:cubicBezTo>
                  <a:cubicBezTo>
                    <a:pt x="35" y="22"/>
                    <a:pt x="35" y="20"/>
                    <a:pt x="26" y="20"/>
                  </a:cubicBezTo>
                  <a:cubicBezTo>
                    <a:pt x="25" y="20"/>
                    <a:pt x="25" y="20"/>
                    <a:pt x="25" y="2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2" name="组合 141">
            <a:extLst>
              <a:ext uri="{FF2B5EF4-FFF2-40B4-BE49-F238E27FC236}">
                <a16:creationId xmlns:a16="http://schemas.microsoft.com/office/drawing/2014/main" xmlns="" id="{F30FFE0D-84BF-4415-9719-1452087AF088}"/>
              </a:ext>
            </a:extLst>
          </p:cNvPr>
          <p:cNvGrpSpPr/>
          <p:nvPr/>
        </p:nvGrpSpPr>
        <p:grpSpPr>
          <a:xfrm>
            <a:off x="7067091" y="5048025"/>
            <a:ext cx="801023" cy="764945"/>
            <a:chOff x="3050991" y="1976709"/>
            <a:chExt cx="532906" cy="508904"/>
          </a:xfrm>
        </p:grpSpPr>
        <p:sp>
          <p:nvSpPr>
            <p:cNvPr id="143" name="Freeform 429">
              <a:extLst>
                <a:ext uri="{FF2B5EF4-FFF2-40B4-BE49-F238E27FC236}">
                  <a16:creationId xmlns:a16="http://schemas.microsoft.com/office/drawing/2014/main" xmlns="" id="{63FADA96-6B1E-4680-A058-39EF3D78E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7795" y="1976709"/>
              <a:ext cx="499300" cy="494499"/>
            </a:xfrm>
            <a:custGeom>
              <a:avLst/>
              <a:gdLst>
                <a:gd name="T0" fmla="*/ 118 w 118"/>
                <a:gd name="T1" fmla="*/ 53 h 117"/>
                <a:gd name="T2" fmla="*/ 99 w 118"/>
                <a:gd name="T3" fmla="*/ 54 h 117"/>
                <a:gd name="T4" fmla="*/ 90 w 118"/>
                <a:gd name="T5" fmla="*/ 35 h 117"/>
                <a:gd name="T6" fmla="*/ 46 w 118"/>
                <a:gd name="T7" fmla="*/ 45 h 117"/>
                <a:gd name="T8" fmla="*/ 37 w 118"/>
                <a:gd name="T9" fmla="*/ 89 h 117"/>
                <a:gd name="T10" fmla="*/ 58 w 118"/>
                <a:gd name="T11" fmla="*/ 98 h 117"/>
                <a:gd name="T12" fmla="*/ 56 w 118"/>
                <a:gd name="T13" fmla="*/ 117 h 117"/>
                <a:gd name="T14" fmla="*/ 22 w 118"/>
                <a:gd name="T15" fmla="*/ 102 h 117"/>
                <a:gd name="T16" fmla="*/ 27 w 118"/>
                <a:gd name="T17" fmla="*/ 26 h 117"/>
                <a:gd name="T18" fmla="*/ 103 w 118"/>
                <a:gd name="T19" fmla="*/ 20 h 117"/>
                <a:gd name="T20" fmla="*/ 118 w 118"/>
                <a:gd name="T21" fmla="*/ 5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17">
                  <a:moveTo>
                    <a:pt x="118" y="53"/>
                  </a:moveTo>
                  <a:cubicBezTo>
                    <a:pt x="99" y="54"/>
                    <a:pt x="99" y="54"/>
                    <a:pt x="99" y="54"/>
                  </a:cubicBezTo>
                  <a:cubicBezTo>
                    <a:pt x="98" y="47"/>
                    <a:pt x="96" y="40"/>
                    <a:pt x="90" y="35"/>
                  </a:cubicBezTo>
                  <a:cubicBezTo>
                    <a:pt x="80" y="25"/>
                    <a:pt x="65" y="26"/>
                    <a:pt x="46" y="45"/>
                  </a:cubicBezTo>
                  <a:cubicBezTo>
                    <a:pt x="28" y="64"/>
                    <a:pt x="26" y="79"/>
                    <a:pt x="37" y="89"/>
                  </a:cubicBezTo>
                  <a:cubicBezTo>
                    <a:pt x="43" y="95"/>
                    <a:pt x="50" y="97"/>
                    <a:pt x="58" y="98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46" y="117"/>
                    <a:pt x="32" y="113"/>
                    <a:pt x="22" y="102"/>
                  </a:cubicBezTo>
                  <a:cubicBezTo>
                    <a:pt x="0" y="81"/>
                    <a:pt x="0" y="52"/>
                    <a:pt x="27" y="26"/>
                  </a:cubicBezTo>
                  <a:cubicBezTo>
                    <a:pt x="53" y="0"/>
                    <a:pt x="83" y="0"/>
                    <a:pt x="103" y="20"/>
                  </a:cubicBezTo>
                  <a:cubicBezTo>
                    <a:pt x="113" y="31"/>
                    <a:pt x="117" y="41"/>
                    <a:pt x="118" y="53"/>
                  </a:cubicBezTo>
                  <a:close/>
                </a:path>
              </a:pathLst>
            </a:custGeom>
            <a:solidFill>
              <a:srgbClr val="3EB7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430">
              <a:extLst>
                <a:ext uri="{FF2B5EF4-FFF2-40B4-BE49-F238E27FC236}">
                  <a16:creationId xmlns:a16="http://schemas.microsoft.com/office/drawing/2014/main" xmlns="" id="{592DA9B0-0DA4-436B-A409-1396E64A1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0991" y="1983912"/>
              <a:ext cx="532906" cy="501701"/>
            </a:xfrm>
            <a:custGeom>
              <a:avLst/>
              <a:gdLst>
                <a:gd name="T0" fmla="*/ 60 w 126"/>
                <a:gd name="T1" fmla="*/ 118 h 118"/>
                <a:gd name="T2" fmla="*/ 23 w 126"/>
                <a:gd name="T3" fmla="*/ 103 h 118"/>
                <a:gd name="T4" fmla="*/ 28 w 126"/>
                <a:gd name="T5" fmla="*/ 21 h 118"/>
                <a:gd name="T6" fmla="*/ 73 w 126"/>
                <a:gd name="T7" fmla="*/ 0 h 118"/>
                <a:gd name="T8" fmla="*/ 109 w 126"/>
                <a:gd name="T9" fmla="*/ 16 h 118"/>
                <a:gd name="T10" fmla="*/ 126 w 126"/>
                <a:gd name="T11" fmla="*/ 50 h 118"/>
                <a:gd name="T12" fmla="*/ 125 w 126"/>
                <a:gd name="T13" fmla="*/ 53 h 118"/>
                <a:gd name="T14" fmla="*/ 123 w 126"/>
                <a:gd name="T15" fmla="*/ 54 h 118"/>
                <a:gd name="T16" fmla="*/ 103 w 126"/>
                <a:gd name="T17" fmla="*/ 56 h 118"/>
                <a:gd name="T18" fmla="*/ 100 w 126"/>
                <a:gd name="T19" fmla="*/ 55 h 118"/>
                <a:gd name="T20" fmla="*/ 99 w 126"/>
                <a:gd name="T21" fmla="*/ 53 h 118"/>
                <a:gd name="T22" fmla="*/ 92 w 126"/>
                <a:gd name="T23" fmla="*/ 35 h 118"/>
                <a:gd name="T24" fmla="*/ 53 w 126"/>
                <a:gd name="T25" fmla="*/ 46 h 118"/>
                <a:gd name="T26" fmla="*/ 43 w 126"/>
                <a:gd name="T27" fmla="*/ 84 h 118"/>
                <a:gd name="T28" fmla="*/ 63 w 126"/>
                <a:gd name="T29" fmla="*/ 92 h 118"/>
                <a:gd name="T30" fmla="*/ 65 w 126"/>
                <a:gd name="T31" fmla="*/ 93 h 118"/>
                <a:gd name="T32" fmla="*/ 66 w 126"/>
                <a:gd name="T33" fmla="*/ 96 h 118"/>
                <a:gd name="T34" fmla="*/ 64 w 126"/>
                <a:gd name="T35" fmla="*/ 115 h 118"/>
                <a:gd name="T36" fmla="*/ 60 w 126"/>
                <a:gd name="T37" fmla="*/ 118 h 118"/>
                <a:gd name="T38" fmla="*/ 73 w 126"/>
                <a:gd name="T39" fmla="*/ 7 h 118"/>
                <a:gd name="T40" fmla="*/ 34 w 126"/>
                <a:gd name="T41" fmla="*/ 26 h 118"/>
                <a:gd name="T42" fmla="*/ 28 w 126"/>
                <a:gd name="T43" fmla="*/ 98 h 118"/>
                <a:gd name="T44" fmla="*/ 57 w 126"/>
                <a:gd name="T45" fmla="*/ 111 h 118"/>
                <a:gd name="T46" fmla="*/ 58 w 126"/>
                <a:gd name="T47" fmla="*/ 99 h 118"/>
                <a:gd name="T48" fmla="*/ 38 w 126"/>
                <a:gd name="T49" fmla="*/ 90 h 118"/>
                <a:gd name="T50" fmla="*/ 48 w 126"/>
                <a:gd name="T51" fmla="*/ 41 h 118"/>
                <a:gd name="T52" fmla="*/ 80 w 126"/>
                <a:gd name="T53" fmla="*/ 23 h 118"/>
                <a:gd name="T54" fmla="*/ 97 w 126"/>
                <a:gd name="T55" fmla="*/ 30 h 118"/>
                <a:gd name="T56" fmla="*/ 106 w 126"/>
                <a:gd name="T57" fmla="*/ 49 h 118"/>
                <a:gd name="T58" fmla="*/ 118 w 126"/>
                <a:gd name="T59" fmla="*/ 47 h 118"/>
                <a:gd name="T60" fmla="*/ 104 w 126"/>
                <a:gd name="T61" fmla="*/ 21 h 118"/>
                <a:gd name="T62" fmla="*/ 73 w 126"/>
                <a:gd name="T63" fmla="*/ 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6" h="118">
                  <a:moveTo>
                    <a:pt x="60" y="118"/>
                  </a:moveTo>
                  <a:cubicBezTo>
                    <a:pt x="53" y="118"/>
                    <a:pt x="37" y="117"/>
                    <a:pt x="23" y="103"/>
                  </a:cubicBezTo>
                  <a:cubicBezTo>
                    <a:pt x="0" y="79"/>
                    <a:pt x="2" y="48"/>
                    <a:pt x="28" y="21"/>
                  </a:cubicBezTo>
                  <a:cubicBezTo>
                    <a:pt x="42" y="7"/>
                    <a:pt x="58" y="0"/>
                    <a:pt x="73" y="0"/>
                  </a:cubicBezTo>
                  <a:cubicBezTo>
                    <a:pt x="87" y="0"/>
                    <a:pt x="99" y="5"/>
                    <a:pt x="109" y="16"/>
                  </a:cubicBezTo>
                  <a:cubicBezTo>
                    <a:pt x="119" y="26"/>
                    <a:pt x="125" y="37"/>
                    <a:pt x="126" y="50"/>
                  </a:cubicBezTo>
                  <a:cubicBezTo>
                    <a:pt x="126" y="51"/>
                    <a:pt x="126" y="52"/>
                    <a:pt x="125" y="53"/>
                  </a:cubicBezTo>
                  <a:cubicBezTo>
                    <a:pt x="124" y="54"/>
                    <a:pt x="123" y="54"/>
                    <a:pt x="123" y="54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2" y="56"/>
                    <a:pt x="101" y="56"/>
                    <a:pt x="100" y="55"/>
                  </a:cubicBezTo>
                  <a:cubicBezTo>
                    <a:pt x="99" y="55"/>
                    <a:pt x="99" y="54"/>
                    <a:pt x="99" y="53"/>
                  </a:cubicBezTo>
                  <a:cubicBezTo>
                    <a:pt x="98" y="45"/>
                    <a:pt x="96" y="40"/>
                    <a:pt x="92" y="35"/>
                  </a:cubicBezTo>
                  <a:cubicBezTo>
                    <a:pt x="82" y="26"/>
                    <a:pt x="69" y="30"/>
                    <a:pt x="53" y="46"/>
                  </a:cubicBezTo>
                  <a:cubicBezTo>
                    <a:pt x="37" y="62"/>
                    <a:pt x="34" y="75"/>
                    <a:pt x="43" y="84"/>
                  </a:cubicBezTo>
                  <a:cubicBezTo>
                    <a:pt x="49" y="90"/>
                    <a:pt x="56" y="91"/>
                    <a:pt x="63" y="92"/>
                  </a:cubicBezTo>
                  <a:cubicBezTo>
                    <a:pt x="64" y="92"/>
                    <a:pt x="65" y="93"/>
                    <a:pt x="65" y="93"/>
                  </a:cubicBezTo>
                  <a:cubicBezTo>
                    <a:pt x="66" y="94"/>
                    <a:pt x="66" y="95"/>
                    <a:pt x="66" y="96"/>
                  </a:cubicBezTo>
                  <a:cubicBezTo>
                    <a:pt x="64" y="115"/>
                    <a:pt x="64" y="115"/>
                    <a:pt x="64" y="115"/>
                  </a:cubicBezTo>
                  <a:cubicBezTo>
                    <a:pt x="63" y="117"/>
                    <a:pt x="62" y="118"/>
                    <a:pt x="60" y="118"/>
                  </a:cubicBezTo>
                  <a:close/>
                  <a:moveTo>
                    <a:pt x="73" y="7"/>
                  </a:moveTo>
                  <a:cubicBezTo>
                    <a:pt x="60" y="7"/>
                    <a:pt x="46" y="14"/>
                    <a:pt x="34" y="26"/>
                  </a:cubicBezTo>
                  <a:cubicBezTo>
                    <a:pt x="9" y="50"/>
                    <a:pt x="7" y="77"/>
                    <a:pt x="28" y="98"/>
                  </a:cubicBezTo>
                  <a:cubicBezTo>
                    <a:pt x="38" y="108"/>
                    <a:pt x="50" y="111"/>
                    <a:pt x="57" y="111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1" y="98"/>
                    <a:pt x="44" y="96"/>
                    <a:pt x="38" y="90"/>
                  </a:cubicBezTo>
                  <a:cubicBezTo>
                    <a:pt x="31" y="82"/>
                    <a:pt x="22" y="66"/>
                    <a:pt x="48" y="41"/>
                  </a:cubicBezTo>
                  <a:cubicBezTo>
                    <a:pt x="59" y="29"/>
                    <a:pt x="70" y="23"/>
                    <a:pt x="80" y="23"/>
                  </a:cubicBezTo>
                  <a:cubicBezTo>
                    <a:pt x="86" y="23"/>
                    <a:pt x="92" y="26"/>
                    <a:pt x="97" y="30"/>
                  </a:cubicBezTo>
                  <a:cubicBezTo>
                    <a:pt x="102" y="35"/>
                    <a:pt x="105" y="41"/>
                    <a:pt x="106" y="49"/>
                  </a:cubicBezTo>
                  <a:cubicBezTo>
                    <a:pt x="118" y="47"/>
                    <a:pt x="118" y="47"/>
                    <a:pt x="118" y="47"/>
                  </a:cubicBezTo>
                  <a:cubicBezTo>
                    <a:pt x="117" y="37"/>
                    <a:pt x="112" y="29"/>
                    <a:pt x="104" y="21"/>
                  </a:cubicBezTo>
                  <a:cubicBezTo>
                    <a:pt x="95" y="12"/>
                    <a:pt x="85" y="7"/>
                    <a:pt x="73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50584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85</Words>
  <Application>Microsoft Office PowerPoint</Application>
  <PresentationFormat>自定义</PresentationFormat>
  <Paragraphs>8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小白PPT</dc:creator>
  <dc:description>http://www.ypppt.com/</dc:description>
  <cp:lastModifiedBy>Administrator</cp:lastModifiedBy>
  <cp:revision>3</cp:revision>
  <dcterms:created xsi:type="dcterms:W3CDTF">2018-07-04T01:54:49Z</dcterms:created>
  <dcterms:modified xsi:type="dcterms:W3CDTF">2021-06-24T01:37:21Z</dcterms:modified>
</cp:coreProperties>
</file>