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9" r:id="rId2"/>
    <p:sldId id="27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B8BC"/>
    <a:srgbClr val="6B3D2F"/>
    <a:srgbClr val="EEBA49"/>
    <a:srgbClr val="E79D37"/>
    <a:srgbClr val="7D421D"/>
    <a:srgbClr val="89C270"/>
    <a:srgbClr val="6DA344"/>
    <a:srgbClr val="358443"/>
    <a:srgbClr val="F39800"/>
    <a:srgbClr val="F6F7F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8" autoAdjust="0"/>
    <p:restoredTop sz="96314" autoAdjust="0"/>
  </p:normalViewPr>
  <p:slideViewPr>
    <p:cSldViewPr snapToGrid="0">
      <p:cViewPr varScale="1">
        <p:scale>
          <a:sx n="158" d="100"/>
          <a:sy n="158" d="100"/>
        </p:scale>
        <p:origin x="-47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C3AB0-FE5D-44D6-B6F6-F4DCAAE0C100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AC2CD-0BF8-49C2-B156-8915E7D8F7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09320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zh-CN" altLang="en-US" dirty="0" smtClean="0"/>
              <a:t>小白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</a:t>
            </a:r>
            <a:r>
              <a:rPr lang="en-US" altLang="zh-CN" smtClean="0"/>
              <a:t>://</a:t>
            </a:r>
            <a:r>
              <a:rPr lang="en-US" altLang="zh-CN" smtClean="0"/>
              <a:t>www.xbdown.com</a:t>
            </a:r>
            <a:r>
              <a:rPr lang="en-US" altLang="zh-CN" dirty="0" smtClean="0"/>
              <a:t>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6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植物</a:t>
            </a:r>
            <a:r>
              <a:rPr lang="zh-CN" altLang="en-US" sz="2400" spc="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昆虫</a:t>
            </a:r>
            <a:r>
              <a:rPr lang="zh-CN" altLang="en-US" sz="2400" spc="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2400" spc="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GIFT ANIMALS AND PLANTS ICON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2276475" y="1809751"/>
            <a:ext cx="522288" cy="742950"/>
          </a:xfrm>
          <a:custGeom>
            <a:avLst/>
            <a:gdLst>
              <a:gd name="T0" fmla="*/ 38 w 325"/>
              <a:gd name="T1" fmla="*/ 341 h 461"/>
              <a:gd name="T2" fmla="*/ 157 w 325"/>
              <a:gd name="T3" fmla="*/ 375 h 461"/>
              <a:gd name="T4" fmla="*/ 157 w 325"/>
              <a:gd name="T5" fmla="*/ 454 h 461"/>
              <a:gd name="T6" fmla="*/ 169 w 325"/>
              <a:gd name="T7" fmla="*/ 454 h 461"/>
              <a:gd name="T8" fmla="*/ 169 w 325"/>
              <a:gd name="T9" fmla="*/ 375 h 461"/>
              <a:gd name="T10" fmla="*/ 286 w 325"/>
              <a:gd name="T11" fmla="*/ 344 h 461"/>
              <a:gd name="T12" fmla="*/ 323 w 325"/>
              <a:gd name="T13" fmla="*/ 251 h 461"/>
              <a:gd name="T14" fmla="*/ 171 w 325"/>
              <a:gd name="T15" fmla="*/ 3 h 461"/>
              <a:gd name="T16" fmla="*/ 163 w 325"/>
              <a:gd name="T17" fmla="*/ 1 h 461"/>
              <a:gd name="T18" fmla="*/ 156 w 325"/>
              <a:gd name="T19" fmla="*/ 3 h 461"/>
              <a:gd name="T20" fmla="*/ 3 w 325"/>
              <a:gd name="T21" fmla="*/ 251 h 461"/>
              <a:gd name="T22" fmla="*/ 38 w 325"/>
              <a:gd name="T23" fmla="*/ 341 h 461"/>
              <a:gd name="T24" fmla="*/ 18 w 325"/>
              <a:gd name="T25" fmla="*/ 230 h 461"/>
              <a:gd name="T26" fmla="*/ 163 w 325"/>
              <a:gd name="T27" fmla="*/ 16 h 461"/>
              <a:gd name="T28" fmla="*/ 308 w 325"/>
              <a:gd name="T29" fmla="*/ 230 h 461"/>
              <a:gd name="T30" fmla="*/ 286 w 325"/>
              <a:gd name="T31" fmla="*/ 327 h 461"/>
              <a:gd name="T32" fmla="*/ 169 w 325"/>
              <a:gd name="T33" fmla="*/ 363 h 461"/>
              <a:gd name="T34" fmla="*/ 169 w 325"/>
              <a:gd name="T35" fmla="*/ 237 h 461"/>
              <a:gd name="T36" fmla="*/ 157 w 325"/>
              <a:gd name="T37" fmla="*/ 237 h 461"/>
              <a:gd name="T38" fmla="*/ 157 w 325"/>
              <a:gd name="T39" fmla="*/ 363 h 461"/>
              <a:gd name="T40" fmla="*/ 43 w 325"/>
              <a:gd name="T41" fmla="*/ 330 h 461"/>
              <a:gd name="T42" fmla="*/ 18 w 325"/>
              <a:gd name="T43" fmla="*/ 23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5" h="461">
                <a:moveTo>
                  <a:pt x="38" y="341"/>
                </a:moveTo>
                <a:cubicBezTo>
                  <a:pt x="69" y="370"/>
                  <a:pt x="116" y="376"/>
                  <a:pt x="157" y="375"/>
                </a:cubicBezTo>
                <a:cubicBezTo>
                  <a:pt x="157" y="402"/>
                  <a:pt x="157" y="428"/>
                  <a:pt x="157" y="454"/>
                </a:cubicBezTo>
                <a:cubicBezTo>
                  <a:pt x="157" y="461"/>
                  <a:pt x="169" y="461"/>
                  <a:pt x="169" y="454"/>
                </a:cubicBezTo>
                <a:cubicBezTo>
                  <a:pt x="169" y="428"/>
                  <a:pt x="169" y="402"/>
                  <a:pt x="169" y="375"/>
                </a:cubicBezTo>
                <a:cubicBezTo>
                  <a:pt x="210" y="376"/>
                  <a:pt x="252" y="370"/>
                  <a:pt x="286" y="344"/>
                </a:cubicBezTo>
                <a:cubicBezTo>
                  <a:pt x="314" y="322"/>
                  <a:pt x="325" y="285"/>
                  <a:pt x="323" y="251"/>
                </a:cubicBezTo>
                <a:cubicBezTo>
                  <a:pt x="317" y="146"/>
                  <a:pt x="210" y="92"/>
                  <a:pt x="171" y="3"/>
                </a:cubicBezTo>
                <a:cubicBezTo>
                  <a:pt x="169" y="0"/>
                  <a:pt x="166" y="0"/>
                  <a:pt x="163" y="1"/>
                </a:cubicBezTo>
                <a:cubicBezTo>
                  <a:pt x="161" y="0"/>
                  <a:pt x="157" y="0"/>
                  <a:pt x="156" y="3"/>
                </a:cubicBezTo>
                <a:cubicBezTo>
                  <a:pt x="116" y="94"/>
                  <a:pt x="13" y="145"/>
                  <a:pt x="3" y="251"/>
                </a:cubicBezTo>
                <a:cubicBezTo>
                  <a:pt x="0" y="285"/>
                  <a:pt x="12" y="318"/>
                  <a:pt x="38" y="341"/>
                </a:cubicBezTo>
                <a:close/>
                <a:moveTo>
                  <a:pt x="18" y="230"/>
                </a:moveTo>
                <a:cubicBezTo>
                  <a:pt x="34" y="143"/>
                  <a:pt x="125" y="93"/>
                  <a:pt x="163" y="16"/>
                </a:cubicBezTo>
                <a:cubicBezTo>
                  <a:pt x="201" y="94"/>
                  <a:pt x="289" y="143"/>
                  <a:pt x="308" y="230"/>
                </a:cubicBezTo>
                <a:cubicBezTo>
                  <a:pt x="316" y="265"/>
                  <a:pt x="310" y="301"/>
                  <a:pt x="286" y="327"/>
                </a:cubicBezTo>
                <a:cubicBezTo>
                  <a:pt x="257" y="358"/>
                  <a:pt x="210" y="364"/>
                  <a:pt x="169" y="363"/>
                </a:cubicBezTo>
                <a:cubicBezTo>
                  <a:pt x="169" y="321"/>
                  <a:pt x="169" y="279"/>
                  <a:pt x="169" y="237"/>
                </a:cubicBezTo>
                <a:cubicBezTo>
                  <a:pt x="169" y="229"/>
                  <a:pt x="157" y="229"/>
                  <a:pt x="157" y="237"/>
                </a:cubicBezTo>
                <a:cubicBezTo>
                  <a:pt x="157" y="279"/>
                  <a:pt x="157" y="321"/>
                  <a:pt x="157" y="363"/>
                </a:cubicBezTo>
                <a:cubicBezTo>
                  <a:pt x="117" y="364"/>
                  <a:pt x="74" y="358"/>
                  <a:pt x="43" y="330"/>
                </a:cubicBezTo>
                <a:cubicBezTo>
                  <a:pt x="15" y="304"/>
                  <a:pt x="12" y="266"/>
                  <a:pt x="18" y="2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293812" y="1816101"/>
            <a:ext cx="763588" cy="736600"/>
          </a:xfrm>
          <a:custGeom>
            <a:avLst/>
            <a:gdLst>
              <a:gd name="T0" fmla="*/ 430 w 474"/>
              <a:gd name="T1" fmla="*/ 177 h 457"/>
              <a:gd name="T2" fmla="*/ 387 w 474"/>
              <a:gd name="T3" fmla="*/ 149 h 457"/>
              <a:gd name="T4" fmla="*/ 311 w 474"/>
              <a:gd name="T5" fmla="*/ 179 h 457"/>
              <a:gd name="T6" fmla="*/ 302 w 474"/>
              <a:gd name="T7" fmla="*/ 94 h 457"/>
              <a:gd name="T8" fmla="*/ 280 w 474"/>
              <a:gd name="T9" fmla="*/ 49 h 457"/>
              <a:gd name="T10" fmla="*/ 237 w 474"/>
              <a:gd name="T11" fmla="*/ 0 h 457"/>
              <a:gd name="T12" fmla="*/ 194 w 474"/>
              <a:gd name="T13" fmla="*/ 49 h 457"/>
              <a:gd name="T14" fmla="*/ 171 w 474"/>
              <a:gd name="T15" fmla="*/ 94 h 457"/>
              <a:gd name="T16" fmla="*/ 163 w 474"/>
              <a:gd name="T17" fmla="*/ 179 h 457"/>
              <a:gd name="T18" fmla="*/ 87 w 474"/>
              <a:gd name="T19" fmla="*/ 149 h 457"/>
              <a:gd name="T20" fmla="*/ 44 w 474"/>
              <a:gd name="T21" fmla="*/ 177 h 457"/>
              <a:gd name="T22" fmla="*/ 6 w 474"/>
              <a:gd name="T23" fmla="*/ 215 h 457"/>
              <a:gd name="T24" fmla="*/ 44 w 474"/>
              <a:gd name="T25" fmla="*/ 267 h 457"/>
              <a:gd name="T26" fmla="*/ 61 w 474"/>
              <a:gd name="T27" fmla="*/ 309 h 457"/>
              <a:gd name="T28" fmla="*/ 60 w 474"/>
              <a:gd name="T29" fmla="*/ 322 h 457"/>
              <a:gd name="T30" fmla="*/ 99 w 474"/>
              <a:gd name="T31" fmla="*/ 344 h 457"/>
              <a:gd name="T32" fmla="*/ 91 w 474"/>
              <a:gd name="T33" fmla="*/ 386 h 457"/>
              <a:gd name="T34" fmla="*/ 135 w 474"/>
              <a:gd name="T35" fmla="*/ 409 h 457"/>
              <a:gd name="T36" fmla="*/ 231 w 474"/>
              <a:gd name="T37" fmla="*/ 354 h 457"/>
              <a:gd name="T38" fmla="*/ 243 w 474"/>
              <a:gd name="T39" fmla="*/ 450 h 457"/>
              <a:gd name="T40" fmla="*/ 327 w 474"/>
              <a:gd name="T41" fmla="*/ 410 h 457"/>
              <a:gd name="T42" fmla="*/ 349 w 474"/>
              <a:gd name="T43" fmla="*/ 381 h 457"/>
              <a:gd name="T44" fmla="*/ 393 w 474"/>
              <a:gd name="T45" fmla="*/ 379 h 457"/>
              <a:gd name="T46" fmla="*/ 410 w 474"/>
              <a:gd name="T47" fmla="*/ 321 h 457"/>
              <a:gd name="T48" fmla="*/ 420 w 474"/>
              <a:gd name="T49" fmla="*/ 312 h 457"/>
              <a:gd name="T50" fmla="*/ 381 w 474"/>
              <a:gd name="T51" fmla="*/ 285 h 457"/>
              <a:gd name="T52" fmla="*/ 430 w 474"/>
              <a:gd name="T53" fmla="*/ 267 h 457"/>
              <a:gd name="T54" fmla="*/ 467 w 474"/>
              <a:gd name="T55" fmla="*/ 215 h 457"/>
              <a:gd name="T56" fmla="*/ 432 w 474"/>
              <a:gd name="T57" fmla="*/ 218 h 457"/>
              <a:gd name="T58" fmla="*/ 366 w 474"/>
              <a:gd name="T59" fmla="*/ 268 h 457"/>
              <a:gd name="T60" fmla="*/ 369 w 474"/>
              <a:gd name="T61" fmla="*/ 318 h 457"/>
              <a:gd name="T62" fmla="*/ 352 w 474"/>
              <a:gd name="T63" fmla="*/ 364 h 457"/>
              <a:gd name="T64" fmla="*/ 243 w 474"/>
              <a:gd name="T65" fmla="*/ 342 h 457"/>
              <a:gd name="T66" fmla="*/ 231 w 474"/>
              <a:gd name="T67" fmla="*/ 233 h 457"/>
              <a:gd name="T68" fmla="*/ 144 w 474"/>
              <a:gd name="T69" fmla="*/ 394 h 457"/>
              <a:gd name="T70" fmla="*/ 104 w 474"/>
              <a:gd name="T71" fmla="*/ 364 h 457"/>
              <a:gd name="T72" fmla="*/ 88 w 474"/>
              <a:gd name="T73" fmla="*/ 307 h 457"/>
              <a:gd name="T74" fmla="*/ 52 w 474"/>
              <a:gd name="T75" fmla="*/ 252 h 457"/>
              <a:gd name="T76" fmla="*/ 30 w 474"/>
              <a:gd name="T77" fmla="*/ 211 h 457"/>
              <a:gd name="T78" fmla="*/ 100 w 474"/>
              <a:gd name="T79" fmla="*/ 163 h 457"/>
              <a:gd name="T80" fmla="*/ 184 w 474"/>
              <a:gd name="T81" fmla="*/ 100 h 457"/>
              <a:gd name="T82" fmla="*/ 237 w 474"/>
              <a:gd name="T83" fmla="*/ 34 h 457"/>
              <a:gd name="T84" fmla="*/ 290 w 474"/>
              <a:gd name="T85" fmla="*/ 100 h 457"/>
              <a:gd name="T86" fmla="*/ 374 w 474"/>
              <a:gd name="T87" fmla="*/ 163 h 457"/>
              <a:gd name="T88" fmla="*/ 443 w 474"/>
              <a:gd name="T89" fmla="*/ 211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4" h="457">
                <a:moveTo>
                  <a:pt x="466" y="203"/>
                </a:moveTo>
                <a:cubicBezTo>
                  <a:pt x="454" y="203"/>
                  <a:pt x="417" y="195"/>
                  <a:pt x="430" y="177"/>
                </a:cubicBezTo>
                <a:cubicBezTo>
                  <a:pt x="433" y="173"/>
                  <a:pt x="429" y="168"/>
                  <a:pt x="425" y="168"/>
                </a:cubicBezTo>
                <a:cubicBezTo>
                  <a:pt x="409" y="168"/>
                  <a:pt x="380" y="174"/>
                  <a:pt x="387" y="149"/>
                </a:cubicBezTo>
                <a:cubicBezTo>
                  <a:pt x="388" y="143"/>
                  <a:pt x="381" y="138"/>
                  <a:pt x="377" y="143"/>
                </a:cubicBezTo>
                <a:cubicBezTo>
                  <a:pt x="361" y="162"/>
                  <a:pt x="336" y="177"/>
                  <a:pt x="311" y="179"/>
                </a:cubicBezTo>
                <a:cubicBezTo>
                  <a:pt x="260" y="184"/>
                  <a:pt x="281" y="123"/>
                  <a:pt x="304" y="103"/>
                </a:cubicBezTo>
                <a:cubicBezTo>
                  <a:pt x="307" y="101"/>
                  <a:pt x="305" y="96"/>
                  <a:pt x="302" y="94"/>
                </a:cubicBezTo>
                <a:cubicBezTo>
                  <a:pt x="292" y="88"/>
                  <a:pt x="272" y="75"/>
                  <a:pt x="284" y="60"/>
                </a:cubicBezTo>
                <a:cubicBezTo>
                  <a:pt x="287" y="56"/>
                  <a:pt x="285" y="49"/>
                  <a:pt x="280" y="49"/>
                </a:cubicBezTo>
                <a:cubicBezTo>
                  <a:pt x="256" y="50"/>
                  <a:pt x="242" y="28"/>
                  <a:pt x="243" y="6"/>
                </a:cubicBezTo>
                <a:cubicBezTo>
                  <a:pt x="244" y="2"/>
                  <a:pt x="240" y="0"/>
                  <a:pt x="237" y="0"/>
                </a:cubicBezTo>
                <a:cubicBezTo>
                  <a:pt x="234" y="0"/>
                  <a:pt x="230" y="2"/>
                  <a:pt x="230" y="6"/>
                </a:cubicBezTo>
                <a:cubicBezTo>
                  <a:pt x="232" y="28"/>
                  <a:pt x="218" y="50"/>
                  <a:pt x="194" y="49"/>
                </a:cubicBezTo>
                <a:cubicBezTo>
                  <a:pt x="188" y="49"/>
                  <a:pt x="187" y="56"/>
                  <a:pt x="190" y="60"/>
                </a:cubicBezTo>
                <a:cubicBezTo>
                  <a:pt x="202" y="75"/>
                  <a:pt x="181" y="88"/>
                  <a:pt x="171" y="94"/>
                </a:cubicBezTo>
                <a:cubicBezTo>
                  <a:pt x="168" y="96"/>
                  <a:pt x="167" y="101"/>
                  <a:pt x="170" y="103"/>
                </a:cubicBezTo>
                <a:cubicBezTo>
                  <a:pt x="195" y="125"/>
                  <a:pt x="212" y="180"/>
                  <a:pt x="163" y="179"/>
                </a:cubicBezTo>
                <a:cubicBezTo>
                  <a:pt x="139" y="179"/>
                  <a:pt x="112" y="161"/>
                  <a:pt x="97" y="143"/>
                </a:cubicBezTo>
                <a:cubicBezTo>
                  <a:pt x="93" y="138"/>
                  <a:pt x="86" y="143"/>
                  <a:pt x="87" y="149"/>
                </a:cubicBezTo>
                <a:cubicBezTo>
                  <a:pt x="94" y="174"/>
                  <a:pt x="65" y="168"/>
                  <a:pt x="49" y="168"/>
                </a:cubicBezTo>
                <a:cubicBezTo>
                  <a:pt x="45" y="168"/>
                  <a:pt x="41" y="173"/>
                  <a:pt x="44" y="177"/>
                </a:cubicBezTo>
                <a:cubicBezTo>
                  <a:pt x="57" y="195"/>
                  <a:pt x="20" y="203"/>
                  <a:pt x="8" y="203"/>
                </a:cubicBezTo>
                <a:cubicBezTo>
                  <a:pt x="1" y="203"/>
                  <a:pt x="0" y="213"/>
                  <a:pt x="6" y="215"/>
                </a:cubicBezTo>
                <a:cubicBezTo>
                  <a:pt x="26" y="221"/>
                  <a:pt x="52" y="232"/>
                  <a:pt x="38" y="258"/>
                </a:cubicBezTo>
                <a:cubicBezTo>
                  <a:pt x="35" y="263"/>
                  <a:pt x="39" y="268"/>
                  <a:pt x="44" y="267"/>
                </a:cubicBezTo>
                <a:cubicBezTo>
                  <a:pt x="58" y="263"/>
                  <a:pt x="102" y="250"/>
                  <a:pt x="96" y="279"/>
                </a:cubicBezTo>
                <a:cubicBezTo>
                  <a:pt x="93" y="293"/>
                  <a:pt x="75" y="303"/>
                  <a:pt x="61" y="309"/>
                </a:cubicBezTo>
                <a:cubicBezTo>
                  <a:pt x="58" y="310"/>
                  <a:pt x="56" y="311"/>
                  <a:pt x="54" y="312"/>
                </a:cubicBezTo>
                <a:cubicBezTo>
                  <a:pt x="47" y="316"/>
                  <a:pt x="53" y="325"/>
                  <a:pt x="60" y="322"/>
                </a:cubicBezTo>
                <a:cubicBezTo>
                  <a:pt x="61" y="322"/>
                  <a:pt x="63" y="321"/>
                  <a:pt x="64" y="321"/>
                </a:cubicBezTo>
                <a:cubicBezTo>
                  <a:pt x="81" y="314"/>
                  <a:pt x="103" y="320"/>
                  <a:pt x="99" y="344"/>
                </a:cubicBezTo>
                <a:cubicBezTo>
                  <a:pt x="97" y="356"/>
                  <a:pt x="87" y="368"/>
                  <a:pt x="81" y="379"/>
                </a:cubicBezTo>
                <a:cubicBezTo>
                  <a:pt x="78" y="385"/>
                  <a:pt x="86" y="391"/>
                  <a:pt x="91" y="386"/>
                </a:cubicBezTo>
                <a:cubicBezTo>
                  <a:pt x="101" y="378"/>
                  <a:pt x="114" y="367"/>
                  <a:pt x="125" y="381"/>
                </a:cubicBezTo>
                <a:cubicBezTo>
                  <a:pt x="131" y="389"/>
                  <a:pt x="133" y="400"/>
                  <a:pt x="135" y="409"/>
                </a:cubicBezTo>
                <a:cubicBezTo>
                  <a:pt x="137" y="414"/>
                  <a:pt x="144" y="415"/>
                  <a:pt x="146" y="410"/>
                </a:cubicBezTo>
                <a:cubicBezTo>
                  <a:pt x="165" y="382"/>
                  <a:pt x="196" y="357"/>
                  <a:pt x="231" y="354"/>
                </a:cubicBezTo>
                <a:cubicBezTo>
                  <a:pt x="231" y="386"/>
                  <a:pt x="231" y="418"/>
                  <a:pt x="231" y="450"/>
                </a:cubicBezTo>
                <a:cubicBezTo>
                  <a:pt x="231" y="457"/>
                  <a:pt x="243" y="457"/>
                  <a:pt x="243" y="450"/>
                </a:cubicBezTo>
                <a:cubicBezTo>
                  <a:pt x="243" y="418"/>
                  <a:pt x="243" y="386"/>
                  <a:pt x="243" y="354"/>
                </a:cubicBezTo>
                <a:cubicBezTo>
                  <a:pt x="278" y="357"/>
                  <a:pt x="309" y="382"/>
                  <a:pt x="327" y="410"/>
                </a:cubicBezTo>
                <a:cubicBezTo>
                  <a:pt x="330" y="415"/>
                  <a:pt x="337" y="414"/>
                  <a:pt x="338" y="409"/>
                </a:cubicBezTo>
                <a:cubicBezTo>
                  <a:pt x="341" y="399"/>
                  <a:pt x="344" y="390"/>
                  <a:pt x="349" y="381"/>
                </a:cubicBezTo>
                <a:cubicBezTo>
                  <a:pt x="358" y="366"/>
                  <a:pt x="374" y="379"/>
                  <a:pt x="383" y="386"/>
                </a:cubicBezTo>
                <a:cubicBezTo>
                  <a:pt x="388" y="391"/>
                  <a:pt x="396" y="385"/>
                  <a:pt x="393" y="379"/>
                </a:cubicBezTo>
                <a:cubicBezTo>
                  <a:pt x="386" y="367"/>
                  <a:pt x="379" y="357"/>
                  <a:pt x="375" y="344"/>
                </a:cubicBezTo>
                <a:cubicBezTo>
                  <a:pt x="367" y="319"/>
                  <a:pt x="394" y="315"/>
                  <a:pt x="410" y="321"/>
                </a:cubicBezTo>
                <a:cubicBezTo>
                  <a:pt x="412" y="321"/>
                  <a:pt x="413" y="322"/>
                  <a:pt x="414" y="322"/>
                </a:cubicBezTo>
                <a:cubicBezTo>
                  <a:pt x="421" y="325"/>
                  <a:pt x="427" y="316"/>
                  <a:pt x="420" y="312"/>
                </a:cubicBezTo>
                <a:cubicBezTo>
                  <a:pt x="418" y="311"/>
                  <a:pt x="416" y="310"/>
                  <a:pt x="414" y="309"/>
                </a:cubicBezTo>
                <a:cubicBezTo>
                  <a:pt x="401" y="303"/>
                  <a:pt x="389" y="296"/>
                  <a:pt x="381" y="285"/>
                </a:cubicBezTo>
                <a:cubicBezTo>
                  <a:pt x="369" y="269"/>
                  <a:pt x="387" y="260"/>
                  <a:pt x="401" y="261"/>
                </a:cubicBezTo>
                <a:cubicBezTo>
                  <a:pt x="410" y="261"/>
                  <a:pt x="420" y="264"/>
                  <a:pt x="430" y="267"/>
                </a:cubicBezTo>
                <a:cubicBezTo>
                  <a:pt x="435" y="268"/>
                  <a:pt x="439" y="263"/>
                  <a:pt x="436" y="258"/>
                </a:cubicBezTo>
                <a:cubicBezTo>
                  <a:pt x="421" y="232"/>
                  <a:pt x="448" y="221"/>
                  <a:pt x="467" y="215"/>
                </a:cubicBezTo>
                <a:cubicBezTo>
                  <a:pt x="474" y="213"/>
                  <a:pt x="473" y="203"/>
                  <a:pt x="466" y="203"/>
                </a:cubicBezTo>
                <a:close/>
                <a:moveTo>
                  <a:pt x="432" y="218"/>
                </a:moveTo>
                <a:cubicBezTo>
                  <a:pt x="421" y="227"/>
                  <a:pt x="419" y="240"/>
                  <a:pt x="421" y="252"/>
                </a:cubicBezTo>
                <a:cubicBezTo>
                  <a:pt x="400" y="247"/>
                  <a:pt x="376" y="244"/>
                  <a:pt x="366" y="268"/>
                </a:cubicBezTo>
                <a:cubicBezTo>
                  <a:pt x="360" y="283"/>
                  <a:pt x="372" y="297"/>
                  <a:pt x="386" y="307"/>
                </a:cubicBezTo>
                <a:cubicBezTo>
                  <a:pt x="379" y="309"/>
                  <a:pt x="373" y="312"/>
                  <a:pt x="369" y="318"/>
                </a:cubicBezTo>
                <a:cubicBezTo>
                  <a:pt x="358" y="332"/>
                  <a:pt x="362" y="349"/>
                  <a:pt x="370" y="364"/>
                </a:cubicBezTo>
                <a:cubicBezTo>
                  <a:pt x="364" y="361"/>
                  <a:pt x="358" y="361"/>
                  <a:pt x="352" y="364"/>
                </a:cubicBezTo>
                <a:cubicBezTo>
                  <a:pt x="340" y="369"/>
                  <a:pt x="334" y="381"/>
                  <a:pt x="330" y="394"/>
                </a:cubicBezTo>
                <a:cubicBezTo>
                  <a:pt x="309" y="366"/>
                  <a:pt x="278" y="344"/>
                  <a:pt x="243" y="342"/>
                </a:cubicBezTo>
                <a:cubicBezTo>
                  <a:pt x="243" y="306"/>
                  <a:pt x="243" y="269"/>
                  <a:pt x="243" y="233"/>
                </a:cubicBezTo>
                <a:cubicBezTo>
                  <a:pt x="243" y="225"/>
                  <a:pt x="231" y="225"/>
                  <a:pt x="231" y="233"/>
                </a:cubicBezTo>
                <a:cubicBezTo>
                  <a:pt x="231" y="269"/>
                  <a:pt x="231" y="306"/>
                  <a:pt x="231" y="342"/>
                </a:cubicBezTo>
                <a:cubicBezTo>
                  <a:pt x="196" y="344"/>
                  <a:pt x="165" y="366"/>
                  <a:pt x="144" y="394"/>
                </a:cubicBezTo>
                <a:cubicBezTo>
                  <a:pt x="140" y="381"/>
                  <a:pt x="134" y="369"/>
                  <a:pt x="122" y="364"/>
                </a:cubicBezTo>
                <a:cubicBezTo>
                  <a:pt x="116" y="361"/>
                  <a:pt x="110" y="361"/>
                  <a:pt x="104" y="364"/>
                </a:cubicBezTo>
                <a:cubicBezTo>
                  <a:pt x="111" y="349"/>
                  <a:pt x="116" y="332"/>
                  <a:pt x="105" y="318"/>
                </a:cubicBezTo>
                <a:cubicBezTo>
                  <a:pt x="101" y="312"/>
                  <a:pt x="95" y="309"/>
                  <a:pt x="88" y="307"/>
                </a:cubicBezTo>
                <a:cubicBezTo>
                  <a:pt x="101" y="298"/>
                  <a:pt x="111" y="286"/>
                  <a:pt x="109" y="271"/>
                </a:cubicBezTo>
                <a:cubicBezTo>
                  <a:pt x="103" y="244"/>
                  <a:pt x="75" y="247"/>
                  <a:pt x="52" y="252"/>
                </a:cubicBezTo>
                <a:cubicBezTo>
                  <a:pt x="55" y="242"/>
                  <a:pt x="53" y="231"/>
                  <a:pt x="46" y="222"/>
                </a:cubicBezTo>
                <a:cubicBezTo>
                  <a:pt x="41" y="217"/>
                  <a:pt x="36" y="214"/>
                  <a:pt x="30" y="211"/>
                </a:cubicBezTo>
                <a:cubicBezTo>
                  <a:pt x="47" y="206"/>
                  <a:pt x="62" y="195"/>
                  <a:pt x="58" y="180"/>
                </a:cubicBezTo>
                <a:cubicBezTo>
                  <a:pt x="77" y="180"/>
                  <a:pt x="96" y="178"/>
                  <a:pt x="100" y="163"/>
                </a:cubicBezTo>
                <a:cubicBezTo>
                  <a:pt x="123" y="184"/>
                  <a:pt x="159" y="199"/>
                  <a:pt x="188" y="187"/>
                </a:cubicBezTo>
                <a:cubicBezTo>
                  <a:pt x="224" y="172"/>
                  <a:pt x="205" y="123"/>
                  <a:pt x="184" y="100"/>
                </a:cubicBezTo>
                <a:cubicBezTo>
                  <a:pt x="198" y="90"/>
                  <a:pt x="209" y="76"/>
                  <a:pt x="204" y="60"/>
                </a:cubicBezTo>
                <a:cubicBezTo>
                  <a:pt x="219" y="58"/>
                  <a:pt x="230" y="48"/>
                  <a:pt x="237" y="34"/>
                </a:cubicBezTo>
                <a:cubicBezTo>
                  <a:pt x="243" y="48"/>
                  <a:pt x="255" y="58"/>
                  <a:pt x="270" y="60"/>
                </a:cubicBezTo>
                <a:cubicBezTo>
                  <a:pt x="264" y="76"/>
                  <a:pt x="276" y="90"/>
                  <a:pt x="290" y="100"/>
                </a:cubicBezTo>
                <a:cubicBezTo>
                  <a:pt x="269" y="123"/>
                  <a:pt x="250" y="172"/>
                  <a:pt x="285" y="187"/>
                </a:cubicBezTo>
                <a:cubicBezTo>
                  <a:pt x="315" y="199"/>
                  <a:pt x="350" y="184"/>
                  <a:pt x="374" y="163"/>
                </a:cubicBezTo>
                <a:cubicBezTo>
                  <a:pt x="378" y="178"/>
                  <a:pt x="397" y="180"/>
                  <a:pt x="415" y="180"/>
                </a:cubicBezTo>
                <a:cubicBezTo>
                  <a:pt x="411" y="195"/>
                  <a:pt x="427" y="206"/>
                  <a:pt x="443" y="211"/>
                </a:cubicBezTo>
                <a:cubicBezTo>
                  <a:pt x="439" y="213"/>
                  <a:pt x="435" y="215"/>
                  <a:pt x="432" y="218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3175000" y="1816101"/>
            <a:ext cx="452438" cy="736600"/>
          </a:xfrm>
          <a:custGeom>
            <a:avLst/>
            <a:gdLst>
              <a:gd name="T0" fmla="*/ 5 w 281"/>
              <a:gd name="T1" fmla="*/ 227 h 457"/>
              <a:gd name="T2" fmla="*/ 22 w 281"/>
              <a:gd name="T3" fmla="*/ 311 h 457"/>
              <a:gd name="T4" fmla="*/ 29 w 281"/>
              <a:gd name="T5" fmla="*/ 319 h 457"/>
              <a:gd name="T6" fmla="*/ 74 w 281"/>
              <a:gd name="T7" fmla="*/ 365 h 457"/>
              <a:gd name="T8" fmla="*/ 81 w 281"/>
              <a:gd name="T9" fmla="*/ 373 h 457"/>
              <a:gd name="T10" fmla="*/ 134 w 281"/>
              <a:gd name="T11" fmla="*/ 387 h 457"/>
              <a:gd name="T12" fmla="*/ 135 w 281"/>
              <a:gd name="T13" fmla="*/ 391 h 457"/>
              <a:gd name="T14" fmla="*/ 135 w 281"/>
              <a:gd name="T15" fmla="*/ 450 h 457"/>
              <a:gd name="T16" fmla="*/ 147 w 281"/>
              <a:gd name="T17" fmla="*/ 450 h 457"/>
              <a:gd name="T18" fmla="*/ 147 w 281"/>
              <a:gd name="T19" fmla="*/ 391 h 457"/>
              <a:gd name="T20" fmla="*/ 147 w 281"/>
              <a:gd name="T21" fmla="*/ 387 h 457"/>
              <a:gd name="T22" fmla="*/ 200 w 281"/>
              <a:gd name="T23" fmla="*/ 373 h 457"/>
              <a:gd name="T24" fmla="*/ 207 w 281"/>
              <a:gd name="T25" fmla="*/ 365 h 457"/>
              <a:gd name="T26" fmla="*/ 252 w 281"/>
              <a:gd name="T27" fmla="*/ 319 h 457"/>
              <a:gd name="T28" fmla="*/ 259 w 281"/>
              <a:gd name="T29" fmla="*/ 311 h 457"/>
              <a:gd name="T30" fmla="*/ 276 w 281"/>
              <a:gd name="T31" fmla="*/ 227 h 457"/>
              <a:gd name="T32" fmla="*/ 277 w 281"/>
              <a:gd name="T33" fmla="*/ 216 h 457"/>
              <a:gd name="T34" fmla="*/ 240 w 281"/>
              <a:gd name="T35" fmla="*/ 150 h 457"/>
              <a:gd name="T36" fmla="*/ 240 w 281"/>
              <a:gd name="T37" fmla="*/ 140 h 457"/>
              <a:gd name="T38" fmla="*/ 202 w 281"/>
              <a:gd name="T39" fmla="*/ 67 h 457"/>
              <a:gd name="T40" fmla="*/ 202 w 281"/>
              <a:gd name="T41" fmla="*/ 57 h 457"/>
              <a:gd name="T42" fmla="*/ 148 w 281"/>
              <a:gd name="T43" fmla="*/ 5 h 457"/>
              <a:gd name="T44" fmla="*/ 141 w 281"/>
              <a:gd name="T45" fmla="*/ 1 h 457"/>
              <a:gd name="T46" fmla="*/ 133 w 281"/>
              <a:gd name="T47" fmla="*/ 5 h 457"/>
              <a:gd name="T48" fmla="*/ 79 w 281"/>
              <a:gd name="T49" fmla="*/ 57 h 457"/>
              <a:gd name="T50" fmla="*/ 79 w 281"/>
              <a:gd name="T51" fmla="*/ 67 h 457"/>
              <a:gd name="T52" fmla="*/ 41 w 281"/>
              <a:gd name="T53" fmla="*/ 140 h 457"/>
              <a:gd name="T54" fmla="*/ 41 w 281"/>
              <a:gd name="T55" fmla="*/ 150 h 457"/>
              <a:gd name="T56" fmla="*/ 4 w 281"/>
              <a:gd name="T57" fmla="*/ 216 h 457"/>
              <a:gd name="T58" fmla="*/ 5 w 281"/>
              <a:gd name="T59" fmla="*/ 227 h 457"/>
              <a:gd name="T60" fmla="*/ 55 w 281"/>
              <a:gd name="T61" fmla="*/ 146 h 457"/>
              <a:gd name="T62" fmla="*/ 94 w 281"/>
              <a:gd name="T63" fmla="*/ 63 h 457"/>
              <a:gd name="T64" fmla="*/ 141 w 281"/>
              <a:gd name="T65" fmla="*/ 23 h 457"/>
              <a:gd name="T66" fmla="*/ 187 w 281"/>
              <a:gd name="T67" fmla="*/ 63 h 457"/>
              <a:gd name="T68" fmla="*/ 226 w 281"/>
              <a:gd name="T69" fmla="*/ 146 h 457"/>
              <a:gd name="T70" fmla="*/ 261 w 281"/>
              <a:gd name="T71" fmla="*/ 219 h 457"/>
              <a:gd name="T72" fmla="*/ 243 w 281"/>
              <a:gd name="T73" fmla="*/ 306 h 457"/>
              <a:gd name="T74" fmla="*/ 194 w 281"/>
              <a:gd name="T75" fmla="*/ 360 h 457"/>
              <a:gd name="T76" fmla="*/ 147 w 281"/>
              <a:gd name="T77" fmla="*/ 370 h 457"/>
              <a:gd name="T78" fmla="*/ 147 w 281"/>
              <a:gd name="T79" fmla="*/ 233 h 457"/>
              <a:gd name="T80" fmla="*/ 135 w 281"/>
              <a:gd name="T81" fmla="*/ 233 h 457"/>
              <a:gd name="T82" fmla="*/ 135 w 281"/>
              <a:gd name="T83" fmla="*/ 370 h 457"/>
              <a:gd name="T84" fmla="*/ 87 w 281"/>
              <a:gd name="T85" fmla="*/ 360 h 457"/>
              <a:gd name="T86" fmla="*/ 38 w 281"/>
              <a:gd name="T87" fmla="*/ 306 h 457"/>
              <a:gd name="T88" fmla="*/ 20 w 281"/>
              <a:gd name="T89" fmla="*/ 219 h 457"/>
              <a:gd name="T90" fmla="*/ 55 w 281"/>
              <a:gd name="T91" fmla="*/ 146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1" h="457">
                <a:moveTo>
                  <a:pt x="5" y="227"/>
                </a:moveTo>
                <a:cubicBezTo>
                  <a:pt x="51" y="236"/>
                  <a:pt x="39" y="280"/>
                  <a:pt x="22" y="311"/>
                </a:cubicBezTo>
                <a:cubicBezTo>
                  <a:pt x="20" y="315"/>
                  <a:pt x="24" y="321"/>
                  <a:pt x="29" y="319"/>
                </a:cubicBezTo>
                <a:cubicBezTo>
                  <a:pt x="60" y="311"/>
                  <a:pt x="80" y="336"/>
                  <a:pt x="74" y="365"/>
                </a:cubicBezTo>
                <a:cubicBezTo>
                  <a:pt x="73" y="370"/>
                  <a:pt x="77" y="374"/>
                  <a:pt x="81" y="373"/>
                </a:cubicBezTo>
                <a:cubicBezTo>
                  <a:pt x="99" y="369"/>
                  <a:pt x="123" y="370"/>
                  <a:pt x="134" y="387"/>
                </a:cubicBezTo>
                <a:cubicBezTo>
                  <a:pt x="134" y="388"/>
                  <a:pt x="134" y="390"/>
                  <a:pt x="135" y="391"/>
                </a:cubicBezTo>
                <a:cubicBezTo>
                  <a:pt x="135" y="410"/>
                  <a:pt x="135" y="430"/>
                  <a:pt x="135" y="450"/>
                </a:cubicBezTo>
                <a:cubicBezTo>
                  <a:pt x="135" y="457"/>
                  <a:pt x="147" y="457"/>
                  <a:pt x="147" y="450"/>
                </a:cubicBezTo>
                <a:cubicBezTo>
                  <a:pt x="147" y="430"/>
                  <a:pt x="147" y="410"/>
                  <a:pt x="147" y="391"/>
                </a:cubicBezTo>
                <a:cubicBezTo>
                  <a:pt x="147" y="390"/>
                  <a:pt x="147" y="388"/>
                  <a:pt x="147" y="387"/>
                </a:cubicBezTo>
                <a:cubicBezTo>
                  <a:pt x="158" y="370"/>
                  <a:pt x="182" y="369"/>
                  <a:pt x="200" y="373"/>
                </a:cubicBezTo>
                <a:cubicBezTo>
                  <a:pt x="204" y="374"/>
                  <a:pt x="208" y="370"/>
                  <a:pt x="207" y="365"/>
                </a:cubicBezTo>
                <a:cubicBezTo>
                  <a:pt x="201" y="336"/>
                  <a:pt x="221" y="311"/>
                  <a:pt x="252" y="319"/>
                </a:cubicBezTo>
                <a:cubicBezTo>
                  <a:pt x="257" y="321"/>
                  <a:pt x="261" y="315"/>
                  <a:pt x="259" y="311"/>
                </a:cubicBezTo>
                <a:cubicBezTo>
                  <a:pt x="242" y="280"/>
                  <a:pt x="230" y="236"/>
                  <a:pt x="276" y="227"/>
                </a:cubicBezTo>
                <a:cubicBezTo>
                  <a:pt x="281" y="226"/>
                  <a:pt x="281" y="219"/>
                  <a:pt x="277" y="216"/>
                </a:cubicBezTo>
                <a:cubicBezTo>
                  <a:pt x="259" y="201"/>
                  <a:pt x="205" y="174"/>
                  <a:pt x="240" y="150"/>
                </a:cubicBezTo>
                <a:cubicBezTo>
                  <a:pt x="243" y="148"/>
                  <a:pt x="244" y="142"/>
                  <a:pt x="240" y="140"/>
                </a:cubicBezTo>
                <a:cubicBezTo>
                  <a:pt x="215" y="127"/>
                  <a:pt x="158" y="92"/>
                  <a:pt x="202" y="67"/>
                </a:cubicBezTo>
                <a:cubicBezTo>
                  <a:pt x="206" y="65"/>
                  <a:pt x="206" y="59"/>
                  <a:pt x="202" y="57"/>
                </a:cubicBezTo>
                <a:cubicBezTo>
                  <a:pt x="178" y="45"/>
                  <a:pt x="152" y="35"/>
                  <a:pt x="148" y="5"/>
                </a:cubicBezTo>
                <a:cubicBezTo>
                  <a:pt x="147" y="1"/>
                  <a:pt x="144" y="0"/>
                  <a:pt x="141" y="1"/>
                </a:cubicBezTo>
                <a:cubicBezTo>
                  <a:pt x="138" y="0"/>
                  <a:pt x="134" y="1"/>
                  <a:pt x="133" y="5"/>
                </a:cubicBezTo>
                <a:cubicBezTo>
                  <a:pt x="129" y="35"/>
                  <a:pt x="103" y="45"/>
                  <a:pt x="79" y="57"/>
                </a:cubicBezTo>
                <a:cubicBezTo>
                  <a:pt x="75" y="59"/>
                  <a:pt x="75" y="65"/>
                  <a:pt x="79" y="67"/>
                </a:cubicBezTo>
                <a:cubicBezTo>
                  <a:pt x="123" y="92"/>
                  <a:pt x="66" y="127"/>
                  <a:pt x="41" y="140"/>
                </a:cubicBezTo>
                <a:cubicBezTo>
                  <a:pt x="37" y="142"/>
                  <a:pt x="38" y="148"/>
                  <a:pt x="41" y="150"/>
                </a:cubicBezTo>
                <a:cubicBezTo>
                  <a:pt x="76" y="174"/>
                  <a:pt x="22" y="201"/>
                  <a:pt x="4" y="216"/>
                </a:cubicBezTo>
                <a:cubicBezTo>
                  <a:pt x="0" y="219"/>
                  <a:pt x="0" y="226"/>
                  <a:pt x="5" y="227"/>
                </a:cubicBezTo>
                <a:close/>
                <a:moveTo>
                  <a:pt x="55" y="146"/>
                </a:moveTo>
                <a:cubicBezTo>
                  <a:pt x="86" y="127"/>
                  <a:pt x="130" y="91"/>
                  <a:pt x="94" y="63"/>
                </a:cubicBezTo>
                <a:cubicBezTo>
                  <a:pt x="113" y="53"/>
                  <a:pt x="132" y="43"/>
                  <a:pt x="141" y="23"/>
                </a:cubicBezTo>
                <a:cubicBezTo>
                  <a:pt x="149" y="43"/>
                  <a:pt x="168" y="53"/>
                  <a:pt x="187" y="63"/>
                </a:cubicBezTo>
                <a:cubicBezTo>
                  <a:pt x="151" y="91"/>
                  <a:pt x="195" y="127"/>
                  <a:pt x="226" y="146"/>
                </a:cubicBezTo>
                <a:cubicBezTo>
                  <a:pt x="198" y="173"/>
                  <a:pt x="235" y="199"/>
                  <a:pt x="261" y="219"/>
                </a:cubicBezTo>
                <a:cubicBezTo>
                  <a:pt x="224" y="233"/>
                  <a:pt x="228" y="272"/>
                  <a:pt x="243" y="306"/>
                </a:cubicBezTo>
                <a:cubicBezTo>
                  <a:pt x="213" y="304"/>
                  <a:pt x="192" y="329"/>
                  <a:pt x="194" y="360"/>
                </a:cubicBezTo>
                <a:cubicBezTo>
                  <a:pt x="178" y="358"/>
                  <a:pt x="159" y="360"/>
                  <a:pt x="147" y="370"/>
                </a:cubicBezTo>
                <a:cubicBezTo>
                  <a:pt x="147" y="324"/>
                  <a:pt x="147" y="278"/>
                  <a:pt x="147" y="233"/>
                </a:cubicBezTo>
                <a:cubicBezTo>
                  <a:pt x="147" y="225"/>
                  <a:pt x="135" y="225"/>
                  <a:pt x="135" y="233"/>
                </a:cubicBezTo>
                <a:cubicBezTo>
                  <a:pt x="135" y="278"/>
                  <a:pt x="135" y="324"/>
                  <a:pt x="135" y="370"/>
                </a:cubicBezTo>
                <a:cubicBezTo>
                  <a:pt x="122" y="360"/>
                  <a:pt x="103" y="358"/>
                  <a:pt x="87" y="360"/>
                </a:cubicBezTo>
                <a:cubicBezTo>
                  <a:pt x="89" y="329"/>
                  <a:pt x="68" y="304"/>
                  <a:pt x="38" y="306"/>
                </a:cubicBezTo>
                <a:cubicBezTo>
                  <a:pt x="53" y="272"/>
                  <a:pt x="57" y="233"/>
                  <a:pt x="20" y="219"/>
                </a:cubicBezTo>
                <a:cubicBezTo>
                  <a:pt x="46" y="199"/>
                  <a:pt x="83" y="173"/>
                  <a:pt x="55" y="146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4095750" y="1809751"/>
            <a:ext cx="339725" cy="742950"/>
          </a:xfrm>
          <a:custGeom>
            <a:avLst/>
            <a:gdLst>
              <a:gd name="T0" fmla="*/ 99 w 211"/>
              <a:gd name="T1" fmla="*/ 356 h 461"/>
              <a:gd name="T2" fmla="*/ 99 w 211"/>
              <a:gd name="T3" fmla="*/ 454 h 461"/>
              <a:gd name="T4" fmla="*/ 111 w 211"/>
              <a:gd name="T5" fmla="*/ 454 h 461"/>
              <a:gd name="T6" fmla="*/ 111 w 211"/>
              <a:gd name="T7" fmla="*/ 356 h 461"/>
              <a:gd name="T8" fmla="*/ 197 w 211"/>
              <a:gd name="T9" fmla="*/ 267 h 461"/>
              <a:gd name="T10" fmla="*/ 192 w 211"/>
              <a:gd name="T11" fmla="*/ 150 h 461"/>
              <a:gd name="T12" fmla="*/ 109 w 211"/>
              <a:gd name="T13" fmla="*/ 2 h 461"/>
              <a:gd name="T14" fmla="*/ 105 w 211"/>
              <a:gd name="T15" fmla="*/ 0 h 461"/>
              <a:gd name="T16" fmla="*/ 101 w 211"/>
              <a:gd name="T17" fmla="*/ 2 h 461"/>
              <a:gd name="T18" fmla="*/ 19 w 211"/>
              <a:gd name="T19" fmla="*/ 146 h 461"/>
              <a:gd name="T20" fmla="*/ 11 w 211"/>
              <a:gd name="T21" fmla="*/ 264 h 461"/>
              <a:gd name="T22" fmla="*/ 99 w 211"/>
              <a:gd name="T23" fmla="*/ 356 h 461"/>
              <a:gd name="T24" fmla="*/ 33 w 211"/>
              <a:gd name="T25" fmla="*/ 142 h 461"/>
              <a:gd name="T26" fmla="*/ 105 w 211"/>
              <a:gd name="T27" fmla="*/ 16 h 461"/>
              <a:gd name="T28" fmla="*/ 176 w 211"/>
              <a:gd name="T29" fmla="*/ 138 h 461"/>
              <a:gd name="T30" fmla="*/ 190 w 211"/>
              <a:gd name="T31" fmla="*/ 250 h 461"/>
              <a:gd name="T32" fmla="*/ 111 w 211"/>
              <a:gd name="T33" fmla="*/ 342 h 461"/>
              <a:gd name="T34" fmla="*/ 111 w 211"/>
              <a:gd name="T35" fmla="*/ 237 h 461"/>
              <a:gd name="T36" fmla="*/ 99 w 211"/>
              <a:gd name="T37" fmla="*/ 237 h 461"/>
              <a:gd name="T38" fmla="*/ 99 w 211"/>
              <a:gd name="T39" fmla="*/ 342 h 461"/>
              <a:gd name="T40" fmla="*/ 21 w 211"/>
              <a:gd name="T41" fmla="*/ 253 h 461"/>
              <a:gd name="T42" fmla="*/ 33 w 211"/>
              <a:gd name="T43" fmla="*/ 14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1" h="461">
                <a:moveTo>
                  <a:pt x="99" y="356"/>
                </a:moveTo>
                <a:cubicBezTo>
                  <a:pt x="99" y="388"/>
                  <a:pt x="99" y="421"/>
                  <a:pt x="99" y="454"/>
                </a:cubicBezTo>
                <a:cubicBezTo>
                  <a:pt x="99" y="461"/>
                  <a:pt x="111" y="461"/>
                  <a:pt x="111" y="454"/>
                </a:cubicBezTo>
                <a:cubicBezTo>
                  <a:pt x="111" y="421"/>
                  <a:pt x="111" y="388"/>
                  <a:pt x="111" y="356"/>
                </a:cubicBezTo>
                <a:cubicBezTo>
                  <a:pt x="150" y="337"/>
                  <a:pt x="183" y="309"/>
                  <a:pt x="197" y="267"/>
                </a:cubicBezTo>
                <a:cubicBezTo>
                  <a:pt x="211" y="229"/>
                  <a:pt x="204" y="187"/>
                  <a:pt x="192" y="150"/>
                </a:cubicBezTo>
                <a:cubicBezTo>
                  <a:pt x="175" y="96"/>
                  <a:pt x="145" y="45"/>
                  <a:pt x="109" y="2"/>
                </a:cubicBezTo>
                <a:cubicBezTo>
                  <a:pt x="108" y="0"/>
                  <a:pt x="106" y="0"/>
                  <a:pt x="105" y="0"/>
                </a:cubicBezTo>
                <a:cubicBezTo>
                  <a:pt x="103" y="0"/>
                  <a:pt x="102" y="0"/>
                  <a:pt x="101" y="2"/>
                </a:cubicBezTo>
                <a:cubicBezTo>
                  <a:pt x="65" y="44"/>
                  <a:pt x="37" y="94"/>
                  <a:pt x="19" y="146"/>
                </a:cubicBezTo>
                <a:cubicBezTo>
                  <a:pt x="6" y="184"/>
                  <a:pt x="0" y="225"/>
                  <a:pt x="11" y="264"/>
                </a:cubicBezTo>
                <a:cubicBezTo>
                  <a:pt x="23" y="307"/>
                  <a:pt x="59" y="337"/>
                  <a:pt x="99" y="356"/>
                </a:cubicBezTo>
                <a:close/>
                <a:moveTo>
                  <a:pt x="33" y="142"/>
                </a:moveTo>
                <a:cubicBezTo>
                  <a:pt x="49" y="97"/>
                  <a:pt x="75" y="53"/>
                  <a:pt x="105" y="16"/>
                </a:cubicBezTo>
                <a:cubicBezTo>
                  <a:pt x="134" y="52"/>
                  <a:pt x="159" y="95"/>
                  <a:pt x="176" y="138"/>
                </a:cubicBezTo>
                <a:cubicBezTo>
                  <a:pt x="189" y="173"/>
                  <a:pt x="197" y="212"/>
                  <a:pt x="190" y="250"/>
                </a:cubicBezTo>
                <a:cubicBezTo>
                  <a:pt x="181" y="293"/>
                  <a:pt x="149" y="323"/>
                  <a:pt x="111" y="342"/>
                </a:cubicBezTo>
                <a:cubicBezTo>
                  <a:pt x="111" y="307"/>
                  <a:pt x="111" y="272"/>
                  <a:pt x="111" y="237"/>
                </a:cubicBezTo>
                <a:cubicBezTo>
                  <a:pt x="111" y="229"/>
                  <a:pt x="99" y="229"/>
                  <a:pt x="99" y="237"/>
                </a:cubicBezTo>
                <a:cubicBezTo>
                  <a:pt x="99" y="272"/>
                  <a:pt x="99" y="307"/>
                  <a:pt x="99" y="342"/>
                </a:cubicBezTo>
                <a:cubicBezTo>
                  <a:pt x="62" y="323"/>
                  <a:pt x="31" y="295"/>
                  <a:pt x="21" y="253"/>
                </a:cubicBezTo>
                <a:cubicBezTo>
                  <a:pt x="11" y="216"/>
                  <a:pt x="20" y="177"/>
                  <a:pt x="33" y="142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4835525" y="1803401"/>
            <a:ext cx="584200" cy="749300"/>
          </a:xfrm>
          <a:custGeom>
            <a:avLst/>
            <a:gdLst>
              <a:gd name="T0" fmla="*/ 11 w 363"/>
              <a:gd name="T1" fmla="*/ 275 h 465"/>
              <a:gd name="T2" fmla="*/ 121 w 363"/>
              <a:gd name="T3" fmla="*/ 309 h 465"/>
              <a:gd name="T4" fmla="*/ 107 w 363"/>
              <a:gd name="T5" fmla="*/ 365 h 465"/>
              <a:gd name="T6" fmla="*/ 176 w 363"/>
              <a:gd name="T7" fmla="*/ 406 h 465"/>
              <a:gd name="T8" fmla="*/ 188 w 363"/>
              <a:gd name="T9" fmla="*/ 458 h 465"/>
              <a:gd name="T10" fmla="*/ 217 w 363"/>
              <a:gd name="T11" fmla="*/ 382 h 465"/>
              <a:gd name="T12" fmla="*/ 264 w 363"/>
              <a:gd name="T13" fmla="*/ 359 h 465"/>
              <a:gd name="T14" fmla="*/ 257 w 363"/>
              <a:gd name="T15" fmla="*/ 299 h 465"/>
              <a:gd name="T16" fmla="*/ 351 w 363"/>
              <a:gd name="T17" fmla="*/ 248 h 465"/>
              <a:gd name="T18" fmla="*/ 272 w 363"/>
              <a:gd name="T19" fmla="*/ 195 h 465"/>
              <a:gd name="T20" fmla="*/ 351 w 363"/>
              <a:gd name="T21" fmla="*/ 161 h 465"/>
              <a:gd name="T22" fmla="*/ 266 w 363"/>
              <a:gd name="T23" fmla="*/ 101 h 465"/>
              <a:gd name="T24" fmla="*/ 267 w 363"/>
              <a:gd name="T25" fmla="*/ 62 h 465"/>
              <a:gd name="T26" fmla="*/ 219 w 363"/>
              <a:gd name="T27" fmla="*/ 25 h 465"/>
              <a:gd name="T28" fmla="*/ 134 w 363"/>
              <a:gd name="T29" fmla="*/ 41 h 465"/>
              <a:gd name="T30" fmla="*/ 86 w 363"/>
              <a:gd name="T31" fmla="*/ 82 h 465"/>
              <a:gd name="T32" fmla="*/ 60 w 363"/>
              <a:gd name="T33" fmla="*/ 129 h 465"/>
              <a:gd name="T34" fmla="*/ 25 w 363"/>
              <a:gd name="T35" fmla="*/ 174 h 465"/>
              <a:gd name="T36" fmla="*/ 42 w 363"/>
              <a:gd name="T37" fmla="*/ 228 h 465"/>
              <a:gd name="T38" fmla="*/ 36 w 363"/>
              <a:gd name="T39" fmla="*/ 166 h 465"/>
              <a:gd name="T40" fmla="*/ 102 w 363"/>
              <a:gd name="T41" fmla="*/ 129 h 465"/>
              <a:gd name="T42" fmla="*/ 102 w 363"/>
              <a:gd name="T43" fmla="*/ 89 h 465"/>
              <a:gd name="T44" fmla="*/ 142 w 363"/>
              <a:gd name="T45" fmla="*/ 50 h 465"/>
              <a:gd name="T46" fmla="*/ 244 w 363"/>
              <a:gd name="T47" fmla="*/ 68 h 465"/>
              <a:gd name="T48" fmla="*/ 250 w 363"/>
              <a:gd name="T49" fmla="*/ 102 h 465"/>
              <a:gd name="T50" fmla="*/ 325 w 363"/>
              <a:gd name="T51" fmla="*/ 148 h 465"/>
              <a:gd name="T52" fmla="*/ 290 w 363"/>
              <a:gd name="T53" fmla="*/ 176 h 465"/>
              <a:gd name="T54" fmla="*/ 313 w 363"/>
              <a:gd name="T55" fmla="*/ 238 h 465"/>
              <a:gd name="T56" fmla="*/ 324 w 363"/>
              <a:gd name="T57" fmla="*/ 288 h 465"/>
              <a:gd name="T58" fmla="*/ 238 w 363"/>
              <a:gd name="T59" fmla="*/ 329 h 465"/>
              <a:gd name="T60" fmla="*/ 188 w 363"/>
              <a:gd name="T61" fmla="*/ 394 h 465"/>
              <a:gd name="T62" fmla="*/ 176 w 363"/>
              <a:gd name="T63" fmla="*/ 241 h 465"/>
              <a:gd name="T64" fmla="*/ 144 w 363"/>
              <a:gd name="T65" fmla="*/ 359 h 465"/>
              <a:gd name="T66" fmla="*/ 114 w 363"/>
              <a:gd name="T67" fmla="*/ 354 h 465"/>
              <a:gd name="T68" fmla="*/ 116 w 363"/>
              <a:gd name="T69" fmla="*/ 289 h 465"/>
              <a:gd name="T70" fmla="*/ 23 w 363"/>
              <a:gd name="T71" fmla="*/ 256 h 465"/>
              <a:gd name="T72" fmla="*/ 104 w 363"/>
              <a:gd name="T73" fmla="*/ 20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3" h="465">
                <a:moveTo>
                  <a:pt x="42" y="228"/>
                </a:moveTo>
                <a:cubicBezTo>
                  <a:pt x="24" y="237"/>
                  <a:pt x="0" y="252"/>
                  <a:pt x="11" y="275"/>
                </a:cubicBezTo>
                <a:cubicBezTo>
                  <a:pt x="26" y="306"/>
                  <a:pt x="55" y="302"/>
                  <a:pt x="85" y="300"/>
                </a:cubicBezTo>
                <a:cubicBezTo>
                  <a:pt x="94" y="299"/>
                  <a:pt x="121" y="295"/>
                  <a:pt x="121" y="309"/>
                </a:cubicBezTo>
                <a:cubicBezTo>
                  <a:pt x="121" y="328"/>
                  <a:pt x="97" y="334"/>
                  <a:pt x="97" y="351"/>
                </a:cubicBezTo>
                <a:cubicBezTo>
                  <a:pt x="97" y="357"/>
                  <a:pt x="102" y="362"/>
                  <a:pt x="107" y="365"/>
                </a:cubicBezTo>
                <a:cubicBezTo>
                  <a:pt x="118" y="370"/>
                  <a:pt x="127" y="361"/>
                  <a:pt x="139" y="370"/>
                </a:cubicBezTo>
                <a:cubicBezTo>
                  <a:pt x="154" y="383"/>
                  <a:pt x="154" y="401"/>
                  <a:pt x="176" y="406"/>
                </a:cubicBezTo>
                <a:cubicBezTo>
                  <a:pt x="176" y="423"/>
                  <a:pt x="176" y="441"/>
                  <a:pt x="176" y="458"/>
                </a:cubicBezTo>
                <a:cubicBezTo>
                  <a:pt x="176" y="465"/>
                  <a:pt x="188" y="465"/>
                  <a:pt x="188" y="458"/>
                </a:cubicBezTo>
                <a:cubicBezTo>
                  <a:pt x="188" y="441"/>
                  <a:pt x="188" y="423"/>
                  <a:pt x="188" y="406"/>
                </a:cubicBezTo>
                <a:cubicBezTo>
                  <a:pt x="203" y="403"/>
                  <a:pt x="210" y="395"/>
                  <a:pt x="217" y="382"/>
                </a:cubicBezTo>
                <a:cubicBezTo>
                  <a:pt x="224" y="370"/>
                  <a:pt x="232" y="363"/>
                  <a:pt x="246" y="365"/>
                </a:cubicBezTo>
                <a:cubicBezTo>
                  <a:pt x="254" y="366"/>
                  <a:pt x="259" y="365"/>
                  <a:pt x="264" y="359"/>
                </a:cubicBezTo>
                <a:cubicBezTo>
                  <a:pt x="272" y="349"/>
                  <a:pt x="264" y="340"/>
                  <a:pt x="257" y="333"/>
                </a:cubicBezTo>
                <a:cubicBezTo>
                  <a:pt x="245" y="322"/>
                  <a:pt x="235" y="301"/>
                  <a:pt x="257" y="299"/>
                </a:cubicBezTo>
                <a:cubicBezTo>
                  <a:pt x="282" y="297"/>
                  <a:pt x="311" y="308"/>
                  <a:pt x="334" y="297"/>
                </a:cubicBezTo>
                <a:cubicBezTo>
                  <a:pt x="350" y="289"/>
                  <a:pt x="363" y="265"/>
                  <a:pt x="351" y="248"/>
                </a:cubicBezTo>
                <a:cubicBezTo>
                  <a:pt x="338" y="230"/>
                  <a:pt x="310" y="224"/>
                  <a:pt x="292" y="215"/>
                </a:cubicBezTo>
                <a:cubicBezTo>
                  <a:pt x="288" y="213"/>
                  <a:pt x="266" y="202"/>
                  <a:pt x="272" y="195"/>
                </a:cubicBezTo>
                <a:cubicBezTo>
                  <a:pt x="277" y="188"/>
                  <a:pt x="295" y="187"/>
                  <a:pt x="302" y="185"/>
                </a:cubicBezTo>
                <a:cubicBezTo>
                  <a:pt x="315" y="183"/>
                  <a:pt x="349" y="179"/>
                  <a:pt x="351" y="161"/>
                </a:cubicBezTo>
                <a:cubicBezTo>
                  <a:pt x="355" y="133"/>
                  <a:pt x="298" y="128"/>
                  <a:pt x="283" y="125"/>
                </a:cubicBezTo>
                <a:cubicBezTo>
                  <a:pt x="272" y="123"/>
                  <a:pt x="254" y="112"/>
                  <a:pt x="266" y="101"/>
                </a:cubicBezTo>
                <a:cubicBezTo>
                  <a:pt x="270" y="98"/>
                  <a:pt x="274" y="94"/>
                  <a:pt x="276" y="89"/>
                </a:cubicBezTo>
                <a:cubicBezTo>
                  <a:pt x="281" y="78"/>
                  <a:pt x="279" y="66"/>
                  <a:pt x="267" y="62"/>
                </a:cubicBezTo>
                <a:cubicBezTo>
                  <a:pt x="259" y="59"/>
                  <a:pt x="251" y="58"/>
                  <a:pt x="243" y="56"/>
                </a:cubicBezTo>
                <a:cubicBezTo>
                  <a:pt x="232" y="52"/>
                  <a:pt x="226" y="34"/>
                  <a:pt x="219" y="25"/>
                </a:cubicBezTo>
                <a:cubicBezTo>
                  <a:pt x="209" y="13"/>
                  <a:pt x="198" y="3"/>
                  <a:pt x="182" y="2"/>
                </a:cubicBezTo>
                <a:cubicBezTo>
                  <a:pt x="160" y="0"/>
                  <a:pt x="143" y="24"/>
                  <a:pt x="134" y="41"/>
                </a:cubicBezTo>
                <a:cubicBezTo>
                  <a:pt x="127" y="53"/>
                  <a:pt x="118" y="54"/>
                  <a:pt x="105" y="58"/>
                </a:cubicBezTo>
                <a:cubicBezTo>
                  <a:pt x="94" y="61"/>
                  <a:pt x="83" y="69"/>
                  <a:pt x="86" y="82"/>
                </a:cubicBezTo>
                <a:cubicBezTo>
                  <a:pt x="89" y="94"/>
                  <a:pt x="109" y="106"/>
                  <a:pt x="98" y="117"/>
                </a:cubicBezTo>
                <a:cubicBezTo>
                  <a:pt x="88" y="126"/>
                  <a:pt x="73" y="127"/>
                  <a:pt x="60" y="129"/>
                </a:cubicBezTo>
                <a:cubicBezTo>
                  <a:pt x="49" y="130"/>
                  <a:pt x="40" y="134"/>
                  <a:pt x="30" y="139"/>
                </a:cubicBezTo>
                <a:cubicBezTo>
                  <a:pt x="14" y="148"/>
                  <a:pt x="6" y="164"/>
                  <a:pt x="25" y="174"/>
                </a:cubicBezTo>
                <a:cubicBezTo>
                  <a:pt x="45" y="185"/>
                  <a:pt x="69" y="184"/>
                  <a:pt x="90" y="193"/>
                </a:cubicBezTo>
                <a:cubicBezTo>
                  <a:pt x="105" y="200"/>
                  <a:pt x="47" y="226"/>
                  <a:pt x="42" y="228"/>
                </a:cubicBezTo>
                <a:close/>
                <a:moveTo>
                  <a:pt x="71" y="175"/>
                </a:moveTo>
                <a:cubicBezTo>
                  <a:pt x="59" y="173"/>
                  <a:pt x="48" y="170"/>
                  <a:pt x="36" y="166"/>
                </a:cubicBezTo>
                <a:cubicBezTo>
                  <a:pt x="17" y="159"/>
                  <a:pt x="32" y="152"/>
                  <a:pt x="44" y="146"/>
                </a:cubicBezTo>
                <a:cubicBezTo>
                  <a:pt x="62" y="136"/>
                  <a:pt x="85" y="142"/>
                  <a:pt x="102" y="129"/>
                </a:cubicBezTo>
                <a:cubicBezTo>
                  <a:pt x="111" y="122"/>
                  <a:pt x="121" y="112"/>
                  <a:pt x="113" y="100"/>
                </a:cubicBezTo>
                <a:cubicBezTo>
                  <a:pt x="110" y="96"/>
                  <a:pt x="106" y="92"/>
                  <a:pt x="102" y="89"/>
                </a:cubicBezTo>
                <a:cubicBezTo>
                  <a:pt x="88" y="74"/>
                  <a:pt x="112" y="69"/>
                  <a:pt x="121" y="66"/>
                </a:cubicBezTo>
                <a:cubicBezTo>
                  <a:pt x="130" y="63"/>
                  <a:pt x="138" y="59"/>
                  <a:pt x="142" y="50"/>
                </a:cubicBezTo>
                <a:cubicBezTo>
                  <a:pt x="156" y="22"/>
                  <a:pt x="181" y="1"/>
                  <a:pt x="207" y="29"/>
                </a:cubicBezTo>
                <a:cubicBezTo>
                  <a:pt x="221" y="44"/>
                  <a:pt x="223" y="62"/>
                  <a:pt x="244" y="68"/>
                </a:cubicBezTo>
                <a:cubicBezTo>
                  <a:pt x="253" y="71"/>
                  <a:pt x="274" y="73"/>
                  <a:pt x="262" y="89"/>
                </a:cubicBezTo>
                <a:cubicBezTo>
                  <a:pt x="258" y="93"/>
                  <a:pt x="253" y="97"/>
                  <a:pt x="250" y="102"/>
                </a:cubicBezTo>
                <a:cubicBezTo>
                  <a:pt x="243" y="112"/>
                  <a:pt x="256" y="123"/>
                  <a:pt x="263" y="129"/>
                </a:cubicBezTo>
                <a:cubicBezTo>
                  <a:pt x="280" y="143"/>
                  <a:pt x="306" y="138"/>
                  <a:pt x="325" y="148"/>
                </a:cubicBezTo>
                <a:cubicBezTo>
                  <a:pt x="338" y="155"/>
                  <a:pt x="344" y="160"/>
                  <a:pt x="328" y="166"/>
                </a:cubicBezTo>
                <a:cubicBezTo>
                  <a:pt x="316" y="171"/>
                  <a:pt x="303" y="173"/>
                  <a:pt x="290" y="176"/>
                </a:cubicBezTo>
                <a:cubicBezTo>
                  <a:pt x="275" y="179"/>
                  <a:pt x="255" y="184"/>
                  <a:pt x="261" y="204"/>
                </a:cubicBezTo>
                <a:cubicBezTo>
                  <a:pt x="268" y="223"/>
                  <a:pt x="297" y="230"/>
                  <a:pt x="313" y="238"/>
                </a:cubicBezTo>
                <a:cubicBezTo>
                  <a:pt x="323" y="242"/>
                  <a:pt x="335" y="247"/>
                  <a:pt x="342" y="256"/>
                </a:cubicBezTo>
                <a:cubicBezTo>
                  <a:pt x="350" y="267"/>
                  <a:pt x="335" y="284"/>
                  <a:pt x="324" y="288"/>
                </a:cubicBezTo>
                <a:cubicBezTo>
                  <a:pt x="304" y="294"/>
                  <a:pt x="236" y="272"/>
                  <a:pt x="232" y="305"/>
                </a:cubicBezTo>
                <a:cubicBezTo>
                  <a:pt x="231" y="313"/>
                  <a:pt x="234" y="321"/>
                  <a:pt x="238" y="329"/>
                </a:cubicBezTo>
                <a:cubicBezTo>
                  <a:pt x="241" y="337"/>
                  <a:pt x="265" y="356"/>
                  <a:pt x="241" y="352"/>
                </a:cubicBezTo>
                <a:cubicBezTo>
                  <a:pt x="213" y="349"/>
                  <a:pt x="209" y="385"/>
                  <a:pt x="188" y="394"/>
                </a:cubicBezTo>
                <a:cubicBezTo>
                  <a:pt x="188" y="343"/>
                  <a:pt x="188" y="292"/>
                  <a:pt x="188" y="241"/>
                </a:cubicBezTo>
                <a:cubicBezTo>
                  <a:pt x="188" y="233"/>
                  <a:pt x="176" y="233"/>
                  <a:pt x="176" y="241"/>
                </a:cubicBezTo>
                <a:cubicBezTo>
                  <a:pt x="176" y="292"/>
                  <a:pt x="176" y="343"/>
                  <a:pt x="176" y="394"/>
                </a:cubicBezTo>
                <a:cubicBezTo>
                  <a:pt x="160" y="388"/>
                  <a:pt x="157" y="370"/>
                  <a:pt x="144" y="359"/>
                </a:cubicBezTo>
                <a:cubicBezTo>
                  <a:pt x="140" y="356"/>
                  <a:pt x="133" y="352"/>
                  <a:pt x="127" y="352"/>
                </a:cubicBezTo>
                <a:cubicBezTo>
                  <a:pt x="123" y="352"/>
                  <a:pt x="118" y="353"/>
                  <a:pt x="114" y="354"/>
                </a:cubicBezTo>
                <a:cubicBezTo>
                  <a:pt x="103" y="355"/>
                  <a:pt x="122" y="336"/>
                  <a:pt x="122" y="336"/>
                </a:cubicBezTo>
                <a:cubicBezTo>
                  <a:pt x="136" y="322"/>
                  <a:pt x="138" y="295"/>
                  <a:pt x="116" y="289"/>
                </a:cubicBezTo>
                <a:cubicBezTo>
                  <a:pt x="91" y="281"/>
                  <a:pt x="63" y="294"/>
                  <a:pt x="38" y="287"/>
                </a:cubicBezTo>
                <a:cubicBezTo>
                  <a:pt x="27" y="284"/>
                  <a:pt x="17" y="266"/>
                  <a:pt x="23" y="256"/>
                </a:cubicBezTo>
                <a:cubicBezTo>
                  <a:pt x="28" y="246"/>
                  <a:pt x="44" y="241"/>
                  <a:pt x="54" y="236"/>
                </a:cubicBezTo>
                <a:cubicBezTo>
                  <a:pt x="71" y="229"/>
                  <a:pt x="97" y="222"/>
                  <a:pt x="104" y="202"/>
                </a:cubicBezTo>
                <a:cubicBezTo>
                  <a:pt x="110" y="182"/>
                  <a:pt x="84" y="178"/>
                  <a:pt x="71" y="175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1296988" y="2860676"/>
            <a:ext cx="755650" cy="754063"/>
          </a:xfrm>
          <a:custGeom>
            <a:avLst/>
            <a:gdLst>
              <a:gd name="T0" fmla="*/ 448 w 469"/>
              <a:gd name="T1" fmla="*/ 148 h 468"/>
              <a:gd name="T2" fmla="*/ 441 w 469"/>
              <a:gd name="T3" fmla="*/ 144 h 468"/>
              <a:gd name="T4" fmla="*/ 378 w 469"/>
              <a:gd name="T5" fmla="*/ 170 h 468"/>
              <a:gd name="T6" fmla="*/ 339 w 469"/>
              <a:gd name="T7" fmla="*/ 189 h 468"/>
              <a:gd name="T8" fmla="*/ 361 w 469"/>
              <a:gd name="T9" fmla="*/ 131 h 468"/>
              <a:gd name="T10" fmla="*/ 367 w 469"/>
              <a:gd name="T11" fmla="*/ 84 h 468"/>
              <a:gd name="T12" fmla="*/ 358 w 469"/>
              <a:gd name="T13" fmla="*/ 80 h 468"/>
              <a:gd name="T14" fmla="*/ 306 w 469"/>
              <a:gd name="T15" fmla="*/ 91 h 468"/>
              <a:gd name="T16" fmla="*/ 282 w 469"/>
              <a:gd name="T17" fmla="*/ 54 h 468"/>
              <a:gd name="T18" fmla="*/ 238 w 469"/>
              <a:gd name="T19" fmla="*/ 1 h 468"/>
              <a:gd name="T20" fmla="*/ 235 w 469"/>
              <a:gd name="T21" fmla="*/ 0 h 468"/>
              <a:gd name="T22" fmla="*/ 232 w 469"/>
              <a:gd name="T23" fmla="*/ 1 h 468"/>
              <a:gd name="T24" fmla="*/ 188 w 469"/>
              <a:gd name="T25" fmla="*/ 54 h 468"/>
              <a:gd name="T26" fmla="*/ 164 w 469"/>
              <a:gd name="T27" fmla="*/ 91 h 468"/>
              <a:gd name="T28" fmla="*/ 111 w 469"/>
              <a:gd name="T29" fmla="*/ 80 h 468"/>
              <a:gd name="T30" fmla="*/ 103 w 469"/>
              <a:gd name="T31" fmla="*/ 84 h 468"/>
              <a:gd name="T32" fmla="*/ 133 w 469"/>
              <a:gd name="T33" fmla="*/ 185 h 468"/>
              <a:gd name="T34" fmla="*/ 94 w 469"/>
              <a:gd name="T35" fmla="*/ 171 h 468"/>
              <a:gd name="T36" fmla="*/ 29 w 469"/>
              <a:gd name="T37" fmla="*/ 144 h 468"/>
              <a:gd name="T38" fmla="*/ 22 w 469"/>
              <a:gd name="T39" fmla="*/ 148 h 468"/>
              <a:gd name="T40" fmla="*/ 97 w 469"/>
              <a:gd name="T41" fmla="*/ 297 h 468"/>
              <a:gd name="T42" fmla="*/ 41 w 469"/>
              <a:gd name="T43" fmla="*/ 375 h 468"/>
              <a:gd name="T44" fmla="*/ 44 w 469"/>
              <a:gd name="T45" fmla="*/ 385 h 468"/>
              <a:gd name="T46" fmla="*/ 229 w 469"/>
              <a:gd name="T47" fmla="*/ 375 h 468"/>
              <a:gd name="T48" fmla="*/ 229 w 469"/>
              <a:gd name="T49" fmla="*/ 461 h 468"/>
              <a:gd name="T50" fmla="*/ 241 w 469"/>
              <a:gd name="T51" fmla="*/ 461 h 468"/>
              <a:gd name="T52" fmla="*/ 241 w 469"/>
              <a:gd name="T53" fmla="*/ 375 h 468"/>
              <a:gd name="T54" fmla="*/ 426 w 469"/>
              <a:gd name="T55" fmla="*/ 385 h 468"/>
              <a:gd name="T56" fmla="*/ 428 w 469"/>
              <a:gd name="T57" fmla="*/ 375 h 468"/>
              <a:gd name="T58" fmla="*/ 373 w 469"/>
              <a:gd name="T59" fmla="*/ 297 h 468"/>
              <a:gd name="T60" fmla="*/ 448 w 469"/>
              <a:gd name="T61" fmla="*/ 148 h 468"/>
              <a:gd name="T62" fmla="*/ 358 w 469"/>
              <a:gd name="T63" fmla="*/ 285 h 468"/>
              <a:gd name="T64" fmla="*/ 355 w 469"/>
              <a:gd name="T65" fmla="*/ 296 h 468"/>
              <a:gd name="T66" fmla="*/ 413 w 469"/>
              <a:gd name="T67" fmla="*/ 375 h 468"/>
              <a:gd name="T68" fmla="*/ 241 w 469"/>
              <a:gd name="T69" fmla="*/ 353 h 468"/>
              <a:gd name="T70" fmla="*/ 241 w 469"/>
              <a:gd name="T71" fmla="*/ 351 h 468"/>
              <a:gd name="T72" fmla="*/ 241 w 469"/>
              <a:gd name="T73" fmla="*/ 244 h 468"/>
              <a:gd name="T74" fmla="*/ 229 w 469"/>
              <a:gd name="T75" fmla="*/ 244 h 468"/>
              <a:gd name="T76" fmla="*/ 229 w 469"/>
              <a:gd name="T77" fmla="*/ 351 h 468"/>
              <a:gd name="T78" fmla="*/ 229 w 469"/>
              <a:gd name="T79" fmla="*/ 353 h 468"/>
              <a:gd name="T80" fmla="*/ 57 w 469"/>
              <a:gd name="T81" fmla="*/ 375 h 468"/>
              <a:gd name="T82" fmla="*/ 115 w 469"/>
              <a:gd name="T83" fmla="*/ 296 h 468"/>
              <a:gd name="T84" fmla="*/ 112 w 469"/>
              <a:gd name="T85" fmla="*/ 285 h 468"/>
              <a:gd name="T86" fmla="*/ 31 w 469"/>
              <a:gd name="T87" fmla="*/ 157 h 468"/>
              <a:gd name="T88" fmla="*/ 100 w 469"/>
              <a:gd name="T89" fmla="*/ 189 h 468"/>
              <a:gd name="T90" fmla="*/ 138 w 469"/>
              <a:gd name="T91" fmla="*/ 200 h 468"/>
              <a:gd name="T92" fmla="*/ 140 w 469"/>
              <a:gd name="T93" fmla="*/ 161 h 468"/>
              <a:gd name="T94" fmla="*/ 113 w 469"/>
              <a:gd name="T95" fmla="*/ 95 h 468"/>
              <a:gd name="T96" fmla="*/ 147 w 469"/>
              <a:gd name="T97" fmla="*/ 111 h 468"/>
              <a:gd name="T98" fmla="*/ 178 w 469"/>
              <a:gd name="T99" fmla="*/ 93 h 468"/>
              <a:gd name="T100" fmla="*/ 203 w 469"/>
              <a:gd name="T101" fmla="*/ 52 h 468"/>
              <a:gd name="T102" fmla="*/ 235 w 469"/>
              <a:gd name="T103" fmla="*/ 13 h 468"/>
              <a:gd name="T104" fmla="*/ 264 w 469"/>
              <a:gd name="T105" fmla="*/ 48 h 468"/>
              <a:gd name="T106" fmla="*/ 292 w 469"/>
              <a:gd name="T107" fmla="*/ 93 h 468"/>
              <a:gd name="T108" fmla="*/ 318 w 469"/>
              <a:gd name="T109" fmla="*/ 111 h 468"/>
              <a:gd name="T110" fmla="*/ 357 w 469"/>
              <a:gd name="T111" fmla="*/ 95 h 468"/>
              <a:gd name="T112" fmla="*/ 330 w 469"/>
              <a:gd name="T113" fmla="*/ 159 h 468"/>
              <a:gd name="T114" fmla="*/ 332 w 469"/>
              <a:gd name="T115" fmla="*/ 200 h 468"/>
              <a:gd name="T116" fmla="*/ 367 w 469"/>
              <a:gd name="T117" fmla="*/ 191 h 468"/>
              <a:gd name="T118" fmla="*/ 439 w 469"/>
              <a:gd name="T119" fmla="*/ 157 h 468"/>
              <a:gd name="T120" fmla="*/ 358 w 469"/>
              <a:gd name="T121" fmla="*/ 28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468">
                <a:moveTo>
                  <a:pt x="448" y="148"/>
                </a:moveTo>
                <a:cubicBezTo>
                  <a:pt x="447" y="145"/>
                  <a:pt x="444" y="143"/>
                  <a:pt x="441" y="144"/>
                </a:cubicBezTo>
                <a:cubicBezTo>
                  <a:pt x="419" y="150"/>
                  <a:pt x="399" y="160"/>
                  <a:pt x="378" y="170"/>
                </a:cubicBezTo>
                <a:cubicBezTo>
                  <a:pt x="368" y="176"/>
                  <a:pt x="352" y="191"/>
                  <a:pt x="339" y="189"/>
                </a:cubicBezTo>
                <a:cubicBezTo>
                  <a:pt x="325" y="188"/>
                  <a:pt x="358" y="136"/>
                  <a:pt x="361" y="131"/>
                </a:cubicBezTo>
                <a:cubicBezTo>
                  <a:pt x="369" y="116"/>
                  <a:pt x="372" y="101"/>
                  <a:pt x="367" y="84"/>
                </a:cubicBezTo>
                <a:cubicBezTo>
                  <a:pt x="366" y="80"/>
                  <a:pt x="362" y="79"/>
                  <a:pt x="358" y="80"/>
                </a:cubicBezTo>
                <a:cubicBezTo>
                  <a:pt x="342" y="89"/>
                  <a:pt x="324" y="109"/>
                  <a:pt x="306" y="91"/>
                </a:cubicBezTo>
                <a:cubicBezTo>
                  <a:pt x="296" y="81"/>
                  <a:pt x="289" y="67"/>
                  <a:pt x="282" y="54"/>
                </a:cubicBezTo>
                <a:cubicBezTo>
                  <a:pt x="271" y="36"/>
                  <a:pt x="259" y="9"/>
                  <a:pt x="238" y="1"/>
                </a:cubicBezTo>
                <a:cubicBezTo>
                  <a:pt x="237" y="0"/>
                  <a:pt x="236" y="0"/>
                  <a:pt x="235" y="0"/>
                </a:cubicBezTo>
                <a:cubicBezTo>
                  <a:pt x="234" y="0"/>
                  <a:pt x="232" y="0"/>
                  <a:pt x="232" y="1"/>
                </a:cubicBezTo>
                <a:cubicBezTo>
                  <a:pt x="211" y="9"/>
                  <a:pt x="198" y="36"/>
                  <a:pt x="188" y="54"/>
                </a:cubicBezTo>
                <a:cubicBezTo>
                  <a:pt x="181" y="67"/>
                  <a:pt x="174" y="80"/>
                  <a:pt x="164" y="91"/>
                </a:cubicBezTo>
                <a:cubicBezTo>
                  <a:pt x="147" y="110"/>
                  <a:pt x="127" y="88"/>
                  <a:pt x="111" y="80"/>
                </a:cubicBezTo>
                <a:cubicBezTo>
                  <a:pt x="108" y="79"/>
                  <a:pt x="104" y="80"/>
                  <a:pt x="103" y="84"/>
                </a:cubicBezTo>
                <a:cubicBezTo>
                  <a:pt x="90" y="124"/>
                  <a:pt x="132" y="147"/>
                  <a:pt x="133" y="185"/>
                </a:cubicBezTo>
                <a:cubicBezTo>
                  <a:pt x="133" y="198"/>
                  <a:pt x="99" y="174"/>
                  <a:pt x="94" y="171"/>
                </a:cubicBezTo>
                <a:cubicBezTo>
                  <a:pt x="74" y="159"/>
                  <a:pt x="51" y="150"/>
                  <a:pt x="29" y="144"/>
                </a:cubicBezTo>
                <a:cubicBezTo>
                  <a:pt x="26" y="143"/>
                  <a:pt x="23" y="145"/>
                  <a:pt x="22" y="148"/>
                </a:cubicBezTo>
                <a:cubicBezTo>
                  <a:pt x="0" y="205"/>
                  <a:pt x="31" y="292"/>
                  <a:pt x="97" y="297"/>
                </a:cubicBezTo>
                <a:cubicBezTo>
                  <a:pt x="75" y="320"/>
                  <a:pt x="63" y="352"/>
                  <a:pt x="41" y="375"/>
                </a:cubicBezTo>
                <a:cubicBezTo>
                  <a:pt x="39" y="378"/>
                  <a:pt x="39" y="384"/>
                  <a:pt x="44" y="385"/>
                </a:cubicBezTo>
                <a:cubicBezTo>
                  <a:pt x="97" y="394"/>
                  <a:pt x="188" y="423"/>
                  <a:pt x="229" y="375"/>
                </a:cubicBezTo>
                <a:cubicBezTo>
                  <a:pt x="229" y="403"/>
                  <a:pt x="229" y="432"/>
                  <a:pt x="229" y="461"/>
                </a:cubicBezTo>
                <a:cubicBezTo>
                  <a:pt x="229" y="468"/>
                  <a:pt x="241" y="468"/>
                  <a:pt x="241" y="461"/>
                </a:cubicBezTo>
                <a:cubicBezTo>
                  <a:pt x="241" y="432"/>
                  <a:pt x="241" y="403"/>
                  <a:pt x="241" y="375"/>
                </a:cubicBezTo>
                <a:cubicBezTo>
                  <a:pt x="281" y="423"/>
                  <a:pt x="373" y="394"/>
                  <a:pt x="426" y="385"/>
                </a:cubicBezTo>
                <a:cubicBezTo>
                  <a:pt x="430" y="384"/>
                  <a:pt x="431" y="378"/>
                  <a:pt x="428" y="375"/>
                </a:cubicBezTo>
                <a:cubicBezTo>
                  <a:pt x="407" y="352"/>
                  <a:pt x="395" y="320"/>
                  <a:pt x="373" y="297"/>
                </a:cubicBezTo>
                <a:cubicBezTo>
                  <a:pt x="439" y="292"/>
                  <a:pt x="469" y="205"/>
                  <a:pt x="448" y="148"/>
                </a:cubicBezTo>
                <a:close/>
                <a:moveTo>
                  <a:pt x="358" y="285"/>
                </a:moveTo>
                <a:cubicBezTo>
                  <a:pt x="351" y="284"/>
                  <a:pt x="350" y="293"/>
                  <a:pt x="355" y="296"/>
                </a:cubicBezTo>
                <a:cubicBezTo>
                  <a:pt x="381" y="316"/>
                  <a:pt x="393" y="350"/>
                  <a:pt x="413" y="375"/>
                </a:cubicBezTo>
                <a:cubicBezTo>
                  <a:pt x="360" y="386"/>
                  <a:pt x="267" y="413"/>
                  <a:pt x="241" y="353"/>
                </a:cubicBezTo>
                <a:cubicBezTo>
                  <a:pt x="241" y="352"/>
                  <a:pt x="241" y="352"/>
                  <a:pt x="241" y="351"/>
                </a:cubicBezTo>
                <a:cubicBezTo>
                  <a:pt x="241" y="316"/>
                  <a:pt x="241" y="280"/>
                  <a:pt x="241" y="244"/>
                </a:cubicBezTo>
                <a:cubicBezTo>
                  <a:pt x="241" y="236"/>
                  <a:pt x="229" y="236"/>
                  <a:pt x="229" y="244"/>
                </a:cubicBezTo>
                <a:cubicBezTo>
                  <a:pt x="229" y="280"/>
                  <a:pt x="229" y="316"/>
                  <a:pt x="229" y="351"/>
                </a:cubicBezTo>
                <a:cubicBezTo>
                  <a:pt x="229" y="352"/>
                  <a:pt x="229" y="352"/>
                  <a:pt x="229" y="353"/>
                </a:cubicBezTo>
                <a:cubicBezTo>
                  <a:pt x="203" y="413"/>
                  <a:pt x="110" y="386"/>
                  <a:pt x="57" y="375"/>
                </a:cubicBezTo>
                <a:cubicBezTo>
                  <a:pt x="77" y="350"/>
                  <a:pt x="89" y="316"/>
                  <a:pt x="115" y="296"/>
                </a:cubicBezTo>
                <a:cubicBezTo>
                  <a:pt x="119" y="293"/>
                  <a:pt x="119" y="284"/>
                  <a:pt x="112" y="285"/>
                </a:cubicBezTo>
                <a:cubicBezTo>
                  <a:pt x="45" y="292"/>
                  <a:pt x="15" y="212"/>
                  <a:pt x="31" y="157"/>
                </a:cubicBezTo>
                <a:cubicBezTo>
                  <a:pt x="56" y="164"/>
                  <a:pt x="78" y="176"/>
                  <a:pt x="100" y="189"/>
                </a:cubicBezTo>
                <a:cubicBezTo>
                  <a:pt x="109" y="195"/>
                  <a:pt x="126" y="206"/>
                  <a:pt x="138" y="200"/>
                </a:cubicBezTo>
                <a:cubicBezTo>
                  <a:pt x="150" y="192"/>
                  <a:pt x="144" y="171"/>
                  <a:pt x="140" y="161"/>
                </a:cubicBezTo>
                <a:cubicBezTo>
                  <a:pt x="131" y="138"/>
                  <a:pt x="110" y="120"/>
                  <a:pt x="113" y="95"/>
                </a:cubicBezTo>
                <a:cubicBezTo>
                  <a:pt x="123" y="102"/>
                  <a:pt x="135" y="112"/>
                  <a:pt x="147" y="111"/>
                </a:cubicBezTo>
                <a:cubicBezTo>
                  <a:pt x="160" y="110"/>
                  <a:pt x="170" y="104"/>
                  <a:pt x="178" y="93"/>
                </a:cubicBezTo>
                <a:cubicBezTo>
                  <a:pt x="187" y="80"/>
                  <a:pt x="195" y="66"/>
                  <a:pt x="203" y="52"/>
                </a:cubicBezTo>
                <a:cubicBezTo>
                  <a:pt x="211" y="39"/>
                  <a:pt x="220" y="19"/>
                  <a:pt x="235" y="13"/>
                </a:cubicBezTo>
                <a:cubicBezTo>
                  <a:pt x="248" y="18"/>
                  <a:pt x="257" y="36"/>
                  <a:pt x="264" y="48"/>
                </a:cubicBezTo>
                <a:cubicBezTo>
                  <a:pt x="273" y="63"/>
                  <a:pt x="282" y="79"/>
                  <a:pt x="292" y="93"/>
                </a:cubicBezTo>
                <a:cubicBezTo>
                  <a:pt x="298" y="101"/>
                  <a:pt x="307" y="110"/>
                  <a:pt x="318" y="111"/>
                </a:cubicBezTo>
                <a:cubicBezTo>
                  <a:pt x="334" y="112"/>
                  <a:pt x="345" y="102"/>
                  <a:pt x="357" y="95"/>
                </a:cubicBezTo>
                <a:cubicBezTo>
                  <a:pt x="360" y="119"/>
                  <a:pt x="340" y="138"/>
                  <a:pt x="330" y="159"/>
                </a:cubicBezTo>
                <a:cubicBezTo>
                  <a:pt x="325" y="169"/>
                  <a:pt x="319" y="192"/>
                  <a:pt x="332" y="200"/>
                </a:cubicBezTo>
                <a:cubicBezTo>
                  <a:pt x="343" y="206"/>
                  <a:pt x="358" y="196"/>
                  <a:pt x="367" y="191"/>
                </a:cubicBezTo>
                <a:cubicBezTo>
                  <a:pt x="390" y="178"/>
                  <a:pt x="413" y="165"/>
                  <a:pt x="439" y="157"/>
                </a:cubicBezTo>
                <a:cubicBezTo>
                  <a:pt x="455" y="212"/>
                  <a:pt x="424" y="292"/>
                  <a:pt x="358" y="285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3184525" y="2860676"/>
            <a:ext cx="433388" cy="754063"/>
          </a:xfrm>
          <a:custGeom>
            <a:avLst/>
            <a:gdLst>
              <a:gd name="T0" fmla="*/ 141 w 269"/>
              <a:gd name="T1" fmla="*/ 461 h 468"/>
              <a:gd name="T2" fmla="*/ 141 w 269"/>
              <a:gd name="T3" fmla="*/ 397 h 468"/>
              <a:gd name="T4" fmla="*/ 174 w 269"/>
              <a:gd name="T5" fmla="*/ 363 h 468"/>
              <a:gd name="T6" fmla="*/ 221 w 269"/>
              <a:gd name="T7" fmla="*/ 311 h 468"/>
              <a:gd name="T8" fmla="*/ 261 w 269"/>
              <a:gd name="T9" fmla="*/ 169 h 468"/>
              <a:gd name="T10" fmla="*/ 252 w 269"/>
              <a:gd name="T11" fmla="*/ 165 h 468"/>
              <a:gd name="T12" fmla="*/ 215 w 269"/>
              <a:gd name="T13" fmla="*/ 201 h 468"/>
              <a:gd name="T14" fmla="*/ 238 w 269"/>
              <a:gd name="T15" fmla="*/ 73 h 468"/>
              <a:gd name="T16" fmla="*/ 227 w 269"/>
              <a:gd name="T17" fmla="*/ 69 h 468"/>
              <a:gd name="T18" fmla="*/ 206 w 269"/>
              <a:gd name="T19" fmla="*/ 92 h 468"/>
              <a:gd name="T20" fmla="*/ 178 w 269"/>
              <a:gd name="T21" fmla="*/ 71 h 468"/>
              <a:gd name="T22" fmla="*/ 139 w 269"/>
              <a:gd name="T23" fmla="*/ 2 h 468"/>
              <a:gd name="T24" fmla="*/ 135 w 269"/>
              <a:gd name="T25" fmla="*/ 0 h 468"/>
              <a:gd name="T26" fmla="*/ 130 w 269"/>
              <a:gd name="T27" fmla="*/ 2 h 468"/>
              <a:gd name="T28" fmla="*/ 94 w 269"/>
              <a:gd name="T29" fmla="*/ 65 h 468"/>
              <a:gd name="T30" fmla="*/ 66 w 269"/>
              <a:gd name="T31" fmla="*/ 95 h 468"/>
              <a:gd name="T32" fmla="*/ 42 w 269"/>
              <a:gd name="T33" fmla="*/ 69 h 468"/>
              <a:gd name="T34" fmla="*/ 31 w 269"/>
              <a:gd name="T35" fmla="*/ 73 h 468"/>
              <a:gd name="T36" fmla="*/ 54 w 269"/>
              <a:gd name="T37" fmla="*/ 201 h 468"/>
              <a:gd name="T38" fmla="*/ 17 w 269"/>
              <a:gd name="T39" fmla="*/ 165 h 468"/>
              <a:gd name="T40" fmla="*/ 8 w 269"/>
              <a:gd name="T41" fmla="*/ 169 h 468"/>
              <a:gd name="T42" fmla="*/ 45 w 269"/>
              <a:gd name="T43" fmla="*/ 307 h 468"/>
              <a:gd name="T44" fmla="*/ 92 w 269"/>
              <a:gd name="T45" fmla="*/ 359 h 468"/>
              <a:gd name="T46" fmla="*/ 117 w 269"/>
              <a:gd name="T47" fmla="*/ 387 h 468"/>
              <a:gd name="T48" fmla="*/ 129 w 269"/>
              <a:gd name="T49" fmla="*/ 398 h 468"/>
              <a:gd name="T50" fmla="*/ 129 w 269"/>
              <a:gd name="T51" fmla="*/ 461 h 468"/>
              <a:gd name="T52" fmla="*/ 141 w 269"/>
              <a:gd name="T53" fmla="*/ 461 h 468"/>
              <a:gd name="T54" fmla="*/ 100 w 269"/>
              <a:gd name="T55" fmla="*/ 351 h 468"/>
              <a:gd name="T56" fmla="*/ 61 w 269"/>
              <a:gd name="T57" fmla="*/ 307 h 468"/>
              <a:gd name="T58" fmla="*/ 18 w 269"/>
              <a:gd name="T59" fmla="*/ 180 h 468"/>
              <a:gd name="T60" fmla="*/ 60 w 269"/>
              <a:gd name="T61" fmla="*/ 223 h 468"/>
              <a:gd name="T62" fmla="*/ 69 w 269"/>
              <a:gd name="T63" fmla="*/ 216 h 468"/>
              <a:gd name="T64" fmla="*/ 43 w 269"/>
              <a:gd name="T65" fmla="*/ 89 h 468"/>
              <a:gd name="T66" fmla="*/ 80 w 269"/>
              <a:gd name="T67" fmla="*/ 107 h 468"/>
              <a:gd name="T68" fmla="*/ 104 w 269"/>
              <a:gd name="T69" fmla="*/ 71 h 468"/>
              <a:gd name="T70" fmla="*/ 135 w 269"/>
              <a:gd name="T71" fmla="*/ 16 h 468"/>
              <a:gd name="T72" fmla="*/ 188 w 269"/>
              <a:gd name="T73" fmla="*/ 106 h 468"/>
              <a:gd name="T74" fmla="*/ 226 w 269"/>
              <a:gd name="T75" fmla="*/ 89 h 468"/>
              <a:gd name="T76" fmla="*/ 200 w 269"/>
              <a:gd name="T77" fmla="*/ 216 h 468"/>
              <a:gd name="T78" fmla="*/ 209 w 269"/>
              <a:gd name="T79" fmla="*/ 223 h 468"/>
              <a:gd name="T80" fmla="*/ 251 w 269"/>
              <a:gd name="T81" fmla="*/ 180 h 468"/>
              <a:gd name="T82" fmla="*/ 213 w 269"/>
              <a:gd name="T83" fmla="*/ 301 h 468"/>
              <a:gd name="T84" fmla="*/ 172 w 269"/>
              <a:gd name="T85" fmla="*/ 348 h 468"/>
              <a:gd name="T86" fmla="*/ 152 w 269"/>
              <a:gd name="T87" fmla="*/ 368 h 468"/>
              <a:gd name="T88" fmla="*/ 141 w 269"/>
              <a:gd name="T89" fmla="*/ 383 h 468"/>
              <a:gd name="T90" fmla="*/ 141 w 269"/>
              <a:gd name="T91" fmla="*/ 244 h 468"/>
              <a:gd name="T92" fmla="*/ 129 w 269"/>
              <a:gd name="T93" fmla="*/ 244 h 468"/>
              <a:gd name="T94" fmla="*/ 129 w 269"/>
              <a:gd name="T95" fmla="*/ 383 h 468"/>
              <a:gd name="T96" fmla="*/ 100 w 269"/>
              <a:gd name="T97" fmla="*/ 351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9" h="468">
                <a:moveTo>
                  <a:pt x="141" y="461"/>
                </a:moveTo>
                <a:cubicBezTo>
                  <a:pt x="141" y="440"/>
                  <a:pt x="141" y="418"/>
                  <a:pt x="141" y="397"/>
                </a:cubicBezTo>
                <a:cubicBezTo>
                  <a:pt x="153" y="392"/>
                  <a:pt x="165" y="372"/>
                  <a:pt x="174" y="363"/>
                </a:cubicBezTo>
                <a:cubicBezTo>
                  <a:pt x="190" y="346"/>
                  <a:pt x="206" y="329"/>
                  <a:pt x="221" y="311"/>
                </a:cubicBezTo>
                <a:cubicBezTo>
                  <a:pt x="253" y="268"/>
                  <a:pt x="269" y="222"/>
                  <a:pt x="261" y="169"/>
                </a:cubicBezTo>
                <a:cubicBezTo>
                  <a:pt x="261" y="165"/>
                  <a:pt x="255" y="163"/>
                  <a:pt x="252" y="165"/>
                </a:cubicBezTo>
                <a:cubicBezTo>
                  <a:pt x="237" y="173"/>
                  <a:pt x="227" y="188"/>
                  <a:pt x="215" y="201"/>
                </a:cubicBezTo>
                <a:cubicBezTo>
                  <a:pt x="225" y="159"/>
                  <a:pt x="241" y="117"/>
                  <a:pt x="238" y="73"/>
                </a:cubicBezTo>
                <a:cubicBezTo>
                  <a:pt x="237" y="68"/>
                  <a:pt x="231" y="65"/>
                  <a:pt x="227" y="69"/>
                </a:cubicBezTo>
                <a:cubicBezTo>
                  <a:pt x="220" y="76"/>
                  <a:pt x="213" y="85"/>
                  <a:pt x="206" y="92"/>
                </a:cubicBezTo>
                <a:cubicBezTo>
                  <a:pt x="193" y="106"/>
                  <a:pt x="183" y="80"/>
                  <a:pt x="178" y="71"/>
                </a:cubicBezTo>
                <a:cubicBezTo>
                  <a:pt x="165" y="48"/>
                  <a:pt x="156" y="23"/>
                  <a:pt x="139" y="2"/>
                </a:cubicBezTo>
                <a:cubicBezTo>
                  <a:pt x="138" y="0"/>
                  <a:pt x="136" y="0"/>
                  <a:pt x="135" y="0"/>
                </a:cubicBezTo>
                <a:cubicBezTo>
                  <a:pt x="133" y="0"/>
                  <a:pt x="132" y="0"/>
                  <a:pt x="130" y="2"/>
                </a:cubicBezTo>
                <a:cubicBezTo>
                  <a:pt x="115" y="21"/>
                  <a:pt x="105" y="43"/>
                  <a:pt x="94" y="65"/>
                </a:cubicBezTo>
                <a:cubicBezTo>
                  <a:pt x="91" y="72"/>
                  <a:pt x="77" y="104"/>
                  <a:pt x="66" y="95"/>
                </a:cubicBezTo>
                <a:cubicBezTo>
                  <a:pt x="57" y="88"/>
                  <a:pt x="50" y="77"/>
                  <a:pt x="42" y="69"/>
                </a:cubicBezTo>
                <a:cubicBezTo>
                  <a:pt x="38" y="65"/>
                  <a:pt x="32" y="68"/>
                  <a:pt x="31" y="73"/>
                </a:cubicBezTo>
                <a:cubicBezTo>
                  <a:pt x="28" y="117"/>
                  <a:pt x="44" y="159"/>
                  <a:pt x="54" y="201"/>
                </a:cubicBezTo>
                <a:cubicBezTo>
                  <a:pt x="42" y="188"/>
                  <a:pt x="32" y="173"/>
                  <a:pt x="17" y="165"/>
                </a:cubicBezTo>
                <a:cubicBezTo>
                  <a:pt x="14" y="163"/>
                  <a:pt x="8" y="165"/>
                  <a:pt x="8" y="169"/>
                </a:cubicBezTo>
                <a:cubicBezTo>
                  <a:pt x="0" y="220"/>
                  <a:pt x="15" y="265"/>
                  <a:pt x="45" y="307"/>
                </a:cubicBezTo>
                <a:cubicBezTo>
                  <a:pt x="59" y="326"/>
                  <a:pt x="76" y="343"/>
                  <a:pt x="92" y="359"/>
                </a:cubicBezTo>
                <a:cubicBezTo>
                  <a:pt x="101" y="368"/>
                  <a:pt x="109" y="377"/>
                  <a:pt x="117" y="387"/>
                </a:cubicBezTo>
                <a:cubicBezTo>
                  <a:pt x="122" y="392"/>
                  <a:pt x="124" y="396"/>
                  <a:pt x="129" y="398"/>
                </a:cubicBezTo>
                <a:cubicBezTo>
                  <a:pt x="129" y="419"/>
                  <a:pt x="129" y="440"/>
                  <a:pt x="129" y="461"/>
                </a:cubicBezTo>
                <a:cubicBezTo>
                  <a:pt x="129" y="468"/>
                  <a:pt x="141" y="468"/>
                  <a:pt x="141" y="461"/>
                </a:cubicBezTo>
                <a:close/>
                <a:moveTo>
                  <a:pt x="100" y="351"/>
                </a:moveTo>
                <a:cubicBezTo>
                  <a:pt x="87" y="337"/>
                  <a:pt x="73" y="323"/>
                  <a:pt x="61" y="307"/>
                </a:cubicBezTo>
                <a:cubicBezTo>
                  <a:pt x="31" y="270"/>
                  <a:pt x="14" y="228"/>
                  <a:pt x="18" y="180"/>
                </a:cubicBezTo>
                <a:cubicBezTo>
                  <a:pt x="34" y="192"/>
                  <a:pt x="44" y="211"/>
                  <a:pt x="60" y="223"/>
                </a:cubicBezTo>
                <a:cubicBezTo>
                  <a:pt x="65" y="226"/>
                  <a:pt x="70" y="221"/>
                  <a:pt x="69" y="216"/>
                </a:cubicBezTo>
                <a:cubicBezTo>
                  <a:pt x="62" y="174"/>
                  <a:pt x="44" y="132"/>
                  <a:pt x="43" y="89"/>
                </a:cubicBezTo>
                <a:cubicBezTo>
                  <a:pt x="53" y="102"/>
                  <a:pt x="66" y="115"/>
                  <a:pt x="80" y="107"/>
                </a:cubicBezTo>
                <a:cubicBezTo>
                  <a:pt x="92" y="100"/>
                  <a:pt x="99" y="82"/>
                  <a:pt x="104" y="71"/>
                </a:cubicBezTo>
                <a:cubicBezTo>
                  <a:pt x="114" y="52"/>
                  <a:pt x="122" y="33"/>
                  <a:pt x="135" y="16"/>
                </a:cubicBezTo>
                <a:cubicBezTo>
                  <a:pt x="154" y="44"/>
                  <a:pt x="162" y="84"/>
                  <a:pt x="188" y="106"/>
                </a:cubicBezTo>
                <a:cubicBezTo>
                  <a:pt x="201" y="117"/>
                  <a:pt x="215" y="102"/>
                  <a:pt x="226" y="89"/>
                </a:cubicBezTo>
                <a:cubicBezTo>
                  <a:pt x="225" y="132"/>
                  <a:pt x="207" y="174"/>
                  <a:pt x="200" y="216"/>
                </a:cubicBezTo>
                <a:cubicBezTo>
                  <a:pt x="199" y="221"/>
                  <a:pt x="204" y="226"/>
                  <a:pt x="209" y="223"/>
                </a:cubicBezTo>
                <a:cubicBezTo>
                  <a:pt x="225" y="211"/>
                  <a:pt x="235" y="192"/>
                  <a:pt x="251" y="180"/>
                </a:cubicBezTo>
                <a:cubicBezTo>
                  <a:pt x="255" y="225"/>
                  <a:pt x="240" y="265"/>
                  <a:pt x="213" y="301"/>
                </a:cubicBezTo>
                <a:cubicBezTo>
                  <a:pt x="201" y="317"/>
                  <a:pt x="186" y="332"/>
                  <a:pt x="172" y="348"/>
                </a:cubicBezTo>
                <a:cubicBezTo>
                  <a:pt x="165" y="354"/>
                  <a:pt x="159" y="361"/>
                  <a:pt x="152" y="368"/>
                </a:cubicBezTo>
                <a:cubicBezTo>
                  <a:pt x="150" y="371"/>
                  <a:pt x="145" y="378"/>
                  <a:pt x="141" y="383"/>
                </a:cubicBezTo>
                <a:cubicBezTo>
                  <a:pt x="141" y="336"/>
                  <a:pt x="141" y="290"/>
                  <a:pt x="141" y="244"/>
                </a:cubicBezTo>
                <a:cubicBezTo>
                  <a:pt x="141" y="236"/>
                  <a:pt x="129" y="236"/>
                  <a:pt x="129" y="244"/>
                </a:cubicBezTo>
                <a:cubicBezTo>
                  <a:pt x="129" y="290"/>
                  <a:pt x="129" y="337"/>
                  <a:pt x="129" y="383"/>
                </a:cubicBezTo>
                <a:cubicBezTo>
                  <a:pt x="119" y="375"/>
                  <a:pt x="106" y="356"/>
                  <a:pt x="100" y="351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2195513" y="2870201"/>
            <a:ext cx="687388" cy="744538"/>
          </a:xfrm>
          <a:custGeom>
            <a:avLst/>
            <a:gdLst>
              <a:gd name="T0" fmla="*/ 217 w 427"/>
              <a:gd name="T1" fmla="*/ 1 h 463"/>
              <a:gd name="T2" fmla="*/ 213 w 427"/>
              <a:gd name="T3" fmla="*/ 0 h 463"/>
              <a:gd name="T4" fmla="*/ 209 w 427"/>
              <a:gd name="T5" fmla="*/ 1 h 463"/>
              <a:gd name="T6" fmla="*/ 111 w 427"/>
              <a:gd name="T7" fmla="*/ 289 h 463"/>
              <a:gd name="T8" fmla="*/ 78 w 427"/>
              <a:gd name="T9" fmla="*/ 289 h 463"/>
              <a:gd name="T10" fmla="*/ 73 w 427"/>
              <a:gd name="T11" fmla="*/ 296 h 463"/>
              <a:gd name="T12" fmla="*/ 207 w 427"/>
              <a:gd name="T13" fmla="*/ 395 h 463"/>
              <a:gd name="T14" fmla="*/ 207 w 427"/>
              <a:gd name="T15" fmla="*/ 456 h 463"/>
              <a:gd name="T16" fmla="*/ 219 w 427"/>
              <a:gd name="T17" fmla="*/ 456 h 463"/>
              <a:gd name="T18" fmla="*/ 219 w 427"/>
              <a:gd name="T19" fmla="*/ 395 h 463"/>
              <a:gd name="T20" fmla="*/ 354 w 427"/>
              <a:gd name="T21" fmla="*/ 296 h 463"/>
              <a:gd name="T22" fmla="*/ 348 w 427"/>
              <a:gd name="T23" fmla="*/ 289 h 463"/>
              <a:gd name="T24" fmla="*/ 315 w 427"/>
              <a:gd name="T25" fmla="*/ 289 h 463"/>
              <a:gd name="T26" fmla="*/ 217 w 427"/>
              <a:gd name="T27" fmla="*/ 1 h 463"/>
              <a:gd name="T28" fmla="*/ 288 w 427"/>
              <a:gd name="T29" fmla="*/ 289 h 463"/>
              <a:gd name="T30" fmla="*/ 291 w 427"/>
              <a:gd name="T31" fmla="*/ 301 h 463"/>
              <a:gd name="T32" fmla="*/ 338 w 427"/>
              <a:gd name="T33" fmla="*/ 301 h 463"/>
              <a:gd name="T34" fmla="*/ 316 w 427"/>
              <a:gd name="T35" fmla="*/ 330 h 463"/>
              <a:gd name="T36" fmla="*/ 219 w 427"/>
              <a:gd name="T37" fmla="*/ 383 h 463"/>
              <a:gd name="T38" fmla="*/ 219 w 427"/>
              <a:gd name="T39" fmla="*/ 239 h 463"/>
              <a:gd name="T40" fmla="*/ 207 w 427"/>
              <a:gd name="T41" fmla="*/ 239 h 463"/>
              <a:gd name="T42" fmla="*/ 207 w 427"/>
              <a:gd name="T43" fmla="*/ 383 h 463"/>
              <a:gd name="T44" fmla="*/ 113 w 427"/>
              <a:gd name="T45" fmla="*/ 332 h 463"/>
              <a:gd name="T46" fmla="*/ 91 w 427"/>
              <a:gd name="T47" fmla="*/ 305 h 463"/>
              <a:gd name="T48" fmla="*/ 88 w 427"/>
              <a:gd name="T49" fmla="*/ 301 h 463"/>
              <a:gd name="T50" fmla="*/ 136 w 427"/>
              <a:gd name="T51" fmla="*/ 301 h 463"/>
              <a:gd name="T52" fmla="*/ 139 w 427"/>
              <a:gd name="T53" fmla="*/ 289 h 463"/>
              <a:gd name="T54" fmla="*/ 213 w 427"/>
              <a:gd name="T55" fmla="*/ 13 h 463"/>
              <a:gd name="T56" fmla="*/ 288 w 427"/>
              <a:gd name="T57" fmla="*/ 289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7" h="463">
                <a:moveTo>
                  <a:pt x="217" y="1"/>
                </a:moveTo>
                <a:cubicBezTo>
                  <a:pt x="216" y="0"/>
                  <a:pt x="215" y="0"/>
                  <a:pt x="213" y="0"/>
                </a:cubicBezTo>
                <a:cubicBezTo>
                  <a:pt x="212" y="0"/>
                  <a:pt x="210" y="0"/>
                  <a:pt x="209" y="1"/>
                </a:cubicBezTo>
                <a:cubicBezTo>
                  <a:pt x="141" y="61"/>
                  <a:pt x="0" y="218"/>
                  <a:pt x="111" y="289"/>
                </a:cubicBezTo>
                <a:cubicBezTo>
                  <a:pt x="100" y="289"/>
                  <a:pt x="89" y="289"/>
                  <a:pt x="78" y="289"/>
                </a:cubicBezTo>
                <a:cubicBezTo>
                  <a:pt x="75" y="289"/>
                  <a:pt x="71" y="293"/>
                  <a:pt x="73" y="296"/>
                </a:cubicBezTo>
                <a:cubicBezTo>
                  <a:pt x="95" y="350"/>
                  <a:pt x="153" y="383"/>
                  <a:pt x="207" y="395"/>
                </a:cubicBezTo>
                <a:cubicBezTo>
                  <a:pt x="207" y="415"/>
                  <a:pt x="207" y="435"/>
                  <a:pt x="207" y="456"/>
                </a:cubicBezTo>
                <a:cubicBezTo>
                  <a:pt x="207" y="463"/>
                  <a:pt x="219" y="463"/>
                  <a:pt x="219" y="456"/>
                </a:cubicBezTo>
                <a:cubicBezTo>
                  <a:pt x="219" y="435"/>
                  <a:pt x="219" y="415"/>
                  <a:pt x="219" y="395"/>
                </a:cubicBezTo>
                <a:cubicBezTo>
                  <a:pt x="274" y="383"/>
                  <a:pt x="331" y="350"/>
                  <a:pt x="354" y="296"/>
                </a:cubicBezTo>
                <a:cubicBezTo>
                  <a:pt x="355" y="293"/>
                  <a:pt x="352" y="289"/>
                  <a:pt x="348" y="289"/>
                </a:cubicBezTo>
                <a:cubicBezTo>
                  <a:pt x="337" y="289"/>
                  <a:pt x="326" y="289"/>
                  <a:pt x="315" y="289"/>
                </a:cubicBezTo>
                <a:cubicBezTo>
                  <a:pt x="427" y="218"/>
                  <a:pt x="286" y="61"/>
                  <a:pt x="217" y="1"/>
                </a:cubicBezTo>
                <a:close/>
                <a:moveTo>
                  <a:pt x="288" y="289"/>
                </a:moveTo>
                <a:cubicBezTo>
                  <a:pt x="282" y="292"/>
                  <a:pt x="285" y="301"/>
                  <a:pt x="291" y="301"/>
                </a:cubicBezTo>
                <a:cubicBezTo>
                  <a:pt x="306" y="301"/>
                  <a:pt x="322" y="301"/>
                  <a:pt x="338" y="301"/>
                </a:cubicBezTo>
                <a:cubicBezTo>
                  <a:pt x="333" y="310"/>
                  <a:pt x="324" y="322"/>
                  <a:pt x="316" y="330"/>
                </a:cubicBezTo>
                <a:cubicBezTo>
                  <a:pt x="291" y="358"/>
                  <a:pt x="256" y="374"/>
                  <a:pt x="219" y="383"/>
                </a:cubicBezTo>
                <a:cubicBezTo>
                  <a:pt x="219" y="335"/>
                  <a:pt x="219" y="287"/>
                  <a:pt x="219" y="239"/>
                </a:cubicBezTo>
                <a:cubicBezTo>
                  <a:pt x="219" y="231"/>
                  <a:pt x="207" y="231"/>
                  <a:pt x="207" y="239"/>
                </a:cubicBezTo>
                <a:cubicBezTo>
                  <a:pt x="207" y="287"/>
                  <a:pt x="207" y="335"/>
                  <a:pt x="207" y="383"/>
                </a:cubicBezTo>
                <a:cubicBezTo>
                  <a:pt x="171" y="375"/>
                  <a:pt x="139" y="359"/>
                  <a:pt x="113" y="332"/>
                </a:cubicBezTo>
                <a:cubicBezTo>
                  <a:pt x="104" y="324"/>
                  <a:pt x="97" y="315"/>
                  <a:pt x="91" y="305"/>
                </a:cubicBezTo>
                <a:cubicBezTo>
                  <a:pt x="90" y="304"/>
                  <a:pt x="89" y="303"/>
                  <a:pt x="88" y="301"/>
                </a:cubicBezTo>
                <a:cubicBezTo>
                  <a:pt x="104" y="301"/>
                  <a:pt x="120" y="301"/>
                  <a:pt x="136" y="301"/>
                </a:cubicBezTo>
                <a:cubicBezTo>
                  <a:pt x="141" y="301"/>
                  <a:pt x="145" y="292"/>
                  <a:pt x="139" y="289"/>
                </a:cubicBezTo>
                <a:cubicBezTo>
                  <a:pt x="2" y="231"/>
                  <a:pt x="145" y="74"/>
                  <a:pt x="213" y="13"/>
                </a:cubicBezTo>
                <a:cubicBezTo>
                  <a:pt x="282" y="74"/>
                  <a:pt x="424" y="231"/>
                  <a:pt x="288" y="289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4052888" y="2868613"/>
            <a:ext cx="425450" cy="746125"/>
          </a:xfrm>
          <a:custGeom>
            <a:avLst/>
            <a:gdLst>
              <a:gd name="T0" fmla="*/ 0 w 264"/>
              <a:gd name="T1" fmla="*/ 240 h 464"/>
              <a:gd name="T2" fmla="*/ 113 w 264"/>
              <a:gd name="T3" fmla="*/ 379 h 464"/>
              <a:gd name="T4" fmla="*/ 126 w 264"/>
              <a:gd name="T5" fmla="*/ 381 h 464"/>
              <a:gd name="T6" fmla="*/ 126 w 264"/>
              <a:gd name="T7" fmla="*/ 457 h 464"/>
              <a:gd name="T8" fmla="*/ 138 w 264"/>
              <a:gd name="T9" fmla="*/ 457 h 464"/>
              <a:gd name="T10" fmla="*/ 138 w 264"/>
              <a:gd name="T11" fmla="*/ 381 h 464"/>
              <a:gd name="T12" fmla="*/ 263 w 264"/>
              <a:gd name="T13" fmla="*/ 240 h 464"/>
              <a:gd name="T14" fmla="*/ 257 w 264"/>
              <a:gd name="T15" fmla="*/ 234 h 464"/>
              <a:gd name="T16" fmla="*/ 206 w 264"/>
              <a:gd name="T17" fmla="*/ 234 h 464"/>
              <a:gd name="T18" fmla="*/ 263 w 264"/>
              <a:gd name="T19" fmla="*/ 137 h 464"/>
              <a:gd name="T20" fmla="*/ 257 w 264"/>
              <a:gd name="T21" fmla="*/ 131 h 464"/>
              <a:gd name="T22" fmla="*/ 202 w 264"/>
              <a:gd name="T23" fmla="*/ 131 h 464"/>
              <a:gd name="T24" fmla="*/ 139 w 264"/>
              <a:gd name="T25" fmla="*/ 5 h 464"/>
              <a:gd name="T26" fmla="*/ 132 w 264"/>
              <a:gd name="T27" fmla="*/ 1 h 464"/>
              <a:gd name="T28" fmla="*/ 124 w 264"/>
              <a:gd name="T29" fmla="*/ 5 h 464"/>
              <a:gd name="T30" fmla="*/ 62 w 264"/>
              <a:gd name="T31" fmla="*/ 131 h 464"/>
              <a:gd name="T32" fmla="*/ 6 w 264"/>
              <a:gd name="T33" fmla="*/ 131 h 464"/>
              <a:gd name="T34" fmla="*/ 0 w 264"/>
              <a:gd name="T35" fmla="*/ 137 h 464"/>
              <a:gd name="T36" fmla="*/ 57 w 264"/>
              <a:gd name="T37" fmla="*/ 234 h 464"/>
              <a:gd name="T38" fmla="*/ 6 w 264"/>
              <a:gd name="T39" fmla="*/ 234 h 464"/>
              <a:gd name="T40" fmla="*/ 0 w 264"/>
              <a:gd name="T41" fmla="*/ 240 h 464"/>
              <a:gd name="T42" fmla="*/ 13 w 264"/>
              <a:gd name="T43" fmla="*/ 143 h 464"/>
              <a:gd name="T44" fmla="*/ 72 w 264"/>
              <a:gd name="T45" fmla="*/ 143 h 464"/>
              <a:gd name="T46" fmla="*/ 77 w 264"/>
              <a:gd name="T47" fmla="*/ 134 h 464"/>
              <a:gd name="T48" fmla="*/ 132 w 264"/>
              <a:gd name="T49" fmla="*/ 14 h 464"/>
              <a:gd name="T50" fmla="*/ 186 w 264"/>
              <a:gd name="T51" fmla="*/ 134 h 464"/>
              <a:gd name="T52" fmla="*/ 191 w 264"/>
              <a:gd name="T53" fmla="*/ 143 h 464"/>
              <a:gd name="T54" fmla="*/ 250 w 264"/>
              <a:gd name="T55" fmla="*/ 143 h 464"/>
              <a:gd name="T56" fmla="*/ 177 w 264"/>
              <a:gd name="T57" fmla="*/ 234 h 464"/>
              <a:gd name="T58" fmla="*/ 178 w 264"/>
              <a:gd name="T59" fmla="*/ 246 h 464"/>
              <a:gd name="T60" fmla="*/ 251 w 264"/>
              <a:gd name="T61" fmla="*/ 246 h 464"/>
              <a:gd name="T62" fmla="*/ 138 w 264"/>
              <a:gd name="T63" fmla="*/ 369 h 464"/>
              <a:gd name="T64" fmla="*/ 138 w 264"/>
              <a:gd name="T65" fmla="*/ 240 h 464"/>
              <a:gd name="T66" fmla="*/ 126 w 264"/>
              <a:gd name="T67" fmla="*/ 240 h 464"/>
              <a:gd name="T68" fmla="*/ 126 w 264"/>
              <a:gd name="T69" fmla="*/ 369 h 464"/>
              <a:gd name="T70" fmla="*/ 113 w 264"/>
              <a:gd name="T71" fmla="*/ 367 h 464"/>
              <a:gd name="T72" fmla="*/ 13 w 264"/>
              <a:gd name="T73" fmla="*/ 246 h 464"/>
              <a:gd name="T74" fmla="*/ 86 w 264"/>
              <a:gd name="T75" fmla="*/ 246 h 464"/>
              <a:gd name="T76" fmla="*/ 87 w 264"/>
              <a:gd name="T77" fmla="*/ 234 h 464"/>
              <a:gd name="T78" fmla="*/ 13 w 264"/>
              <a:gd name="T79" fmla="*/ 143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64" h="464">
                <a:moveTo>
                  <a:pt x="0" y="240"/>
                </a:moveTo>
                <a:cubicBezTo>
                  <a:pt x="6" y="305"/>
                  <a:pt x="45" y="368"/>
                  <a:pt x="113" y="379"/>
                </a:cubicBezTo>
                <a:cubicBezTo>
                  <a:pt x="117" y="380"/>
                  <a:pt x="122" y="380"/>
                  <a:pt x="126" y="381"/>
                </a:cubicBezTo>
                <a:cubicBezTo>
                  <a:pt x="126" y="406"/>
                  <a:pt x="126" y="431"/>
                  <a:pt x="126" y="457"/>
                </a:cubicBezTo>
                <a:cubicBezTo>
                  <a:pt x="126" y="464"/>
                  <a:pt x="138" y="464"/>
                  <a:pt x="138" y="457"/>
                </a:cubicBezTo>
                <a:cubicBezTo>
                  <a:pt x="138" y="431"/>
                  <a:pt x="138" y="406"/>
                  <a:pt x="138" y="381"/>
                </a:cubicBezTo>
                <a:cubicBezTo>
                  <a:pt x="209" y="378"/>
                  <a:pt x="257" y="308"/>
                  <a:pt x="263" y="240"/>
                </a:cubicBezTo>
                <a:cubicBezTo>
                  <a:pt x="264" y="237"/>
                  <a:pt x="260" y="234"/>
                  <a:pt x="257" y="234"/>
                </a:cubicBezTo>
                <a:cubicBezTo>
                  <a:pt x="240" y="234"/>
                  <a:pt x="223" y="234"/>
                  <a:pt x="206" y="234"/>
                </a:cubicBezTo>
                <a:cubicBezTo>
                  <a:pt x="239" y="213"/>
                  <a:pt x="259" y="176"/>
                  <a:pt x="263" y="137"/>
                </a:cubicBezTo>
                <a:cubicBezTo>
                  <a:pt x="264" y="134"/>
                  <a:pt x="260" y="131"/>
                  <a:pt x="257" y="131"/>
                </a:cubicBezTo>
                <a:cubicBezTo>
                  <a:pt x="239" y="131"/>
                  <a:pt x="220" y="131"/>
                  <a:pt x="202" y="131"/>
                </a:cubicBezTo>
                <a:cubicBezTo>
                  <a:pt x="226" y="81"/>
                  <a:pt x="183" y="31"/>
                  <a:pt x="139" y="5"/>
                </a:cubicBezTo>
                <a:cubicBezTo>
                  <a:pt x="138" y="2"/>
                  <a:pt x="135" y="0"/>
                  <a:pt x="132" y="1"/>
                </a:cubicBezTo>
                <a:cubicBezTo>
                  <a:pt x="128" y="0"/>
                  <a:pt x="125" y="2"/>
                  <a:pt x="124" y="5"/>
                </a:cubicBezTo>
                <a:cubicBezTo>
                  <a:pt x="81" y="31"/>
                  <a:pt x="38" y="81"/>
                  <a:pt x="62" y="131"/>
                </a:cubicBezTo>
                <a:cubicBezTo>
                  <a:pt x="43" y="131"/>
                  <a:pt x="25" y="131"/>
                  <a:pt x="6" y="131"/>
                </a:cubicBezTo>
                <a:cubicBezTo>
                  <a:pt x="3" y="131"/>
                  <a:pt x="0" y="134"/>
                  <a:pt x="0" y="137"/>
                </a:cubicBezTo>
                <a:cubicBezTo>
                  <a:pt x="5" y="176"/>
                  <a:pt x="25" y="213"/>
                  <a:pt x="57" y="234"/>
                </a:cubicBezTo>
                <a:cubicBezTo>
                  <a:pt x="40" y="234"/>
                  <a:pt x="23" y="234"/>
                  <a:pt x="6" y="234"/>
                </a:cubicBezTo>
                <a:cubicBezTo>
                  <a:pt x="3" y="234"/>
                  <a:pt x="0" y="237"/>
                  <a:pt x="0" y="240"/>
                </a:cubicBezTo>
                <a:close/>
                <a:moveTo>
                  <a:pt x="13" y="143"/>
                </a:moveTo>
                <a:cubicBezTo>
                  <a:pt x="33" y="143"/>
                  <a:pt x="53" y="143"/>
                  <a:pt x="72" y="143"/>
                </a:cubicBezTo>
                <a:cubicBezTo>
                  <a:pt x="77" y="143"/>
                  <a:pt x="80" y="138"/>
                  <a:pt x="77" y="134"/>
                </a:cubicBezTo>
                <a:cubicBezTo>
                  <a:pt x="46" y="86"/>
                  <a:pt x="91" y="39"/>
                  <a:pt x="132" y="14"/>
                </a:cubicBezTo>
                <a:cubicBezTo>
                  <a:pt x="173" y="39"/>
                  <a:pt x="217" y="86"/>
                  <a:pt x="186" y="134"/>
                </a:cubicBezTo>
                <a:cubicBezTo>
                  <a:pt x="184" y="138"/>
                  <a:pt x="187" y="143"/>
                  <a:pt x="191" y="143"/>
                </a:cubicBezTo>
                <a:cubicBezTo>
                  <a:pt x="211" y="143"/>
                  <a:pt x="231" y="143"/>
                  <a:pt x="250" y="143"/>
                </a:cubicBezTo>
                <a:cubicBezTo>
                  <a:pt x="244" y="182"/>
                  <a:pt x="218" y="223"/>
                  <a:pt x="177" y="234"/>
                </a:cubicBezTo>
                <a:cubicBezTo>
                  <a:pt x="170" y="236"/>
                  <a:pt x="171" y="246"/>
                  <a:pt x="178" y="246"/>
                </a:cubicBezTo>
                <a:cubicBezTo>
                  <a:pt x="202" y="246"/>
                  <a:pt x="226" y="246"/>
                  <a:pt x="251" y="246"/>
                </a:cubicBezTo>
                <a:cubicBezTo>
                  <a:pt x="242" y="306"/>
                  <a:pt x="200" y="365"/>
                  <a:pt x="138" y="369"/>
                </a:cubicBezTo>
                <a:cubicBezTo>
                  <a:pt x="138" y="326"/>
                  <a:pt x="138" y="283"/>
                  <a:pt x="138" y="240"/>
                </a:cubicBezTo>
                <a:cubicBezTo>
                  <a:pt x="138" y="232"/>
                  <a:pt x="126" y="232"/>
                  <a:pt x="126" y="240"/>
                </a:cubicBezTo>
                <a:cubicBezTo>
                  <a:pt x="126" y="283"/>
                  <a:pt x="126" y="326"/>
                  <a:pt x="126" y="369"/>
                </a:cubicBezTo>
                <a:cubicBezTo>
                  <a:pt x="122" y="368"/>
                  <a:pt x="117" y="368"/>
                  <a:pt x="113" y="367"/>
                </a:cubicBezTo>
                <a:cubicBezTo>
                  <a:pt x="54" y="357"/>
                  <a:pt x="20" y="301"/>
                  <a:pt x="13" y="246"/>
                </a:cubicBezTo>
                <a:cubicBezTo>
                  <a:pt x="37" y="246"/>
                  <a:pt x="61" y="246"/>
                  <a:pt x="86" y="246"/>
                </a:cubicBezTo>
                <a:cubicBezTo>
                  <a:pt x="92" y="246"/>
                  <a:pt x="94" y="236"/>
                  <a:pt x="87" y="234"/>
                </a:cubicBezTo>
                <a:cubicBezTo>
                  <a:pt x="46" y="223"/>
                  <a:pt x="20" y="182"/>
                  <a:pt x="13" y="143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4852988" y="2867026"/>
            <a:ext cx="550863" cy="747713"/>
          </a:xfrm>
          <a:custGeom>
            <a:avLst/>
            <a:gdLst>
              <a:gd name="T0" fmla="*/ 338 w 342"/>
              <a:gd name="T1" fmla="*/ 208 h 465"/>
              <a:gd name="T2" fmla="*/ 315 w 342"/>
              <a:gd name="T3" fmla="*/ 131 h 465"/>
              <a:gd name="T4" fmla="*/ 268 w 342"/>
              <a:gd name="T5" fmla="*/ 83 h 465"/>
              <a:gd name="T6" fmla="*/ 234 w 342"/>
              <a:gd name="T7" fmla="*/ 73 h 465"/>
              <a:gd name="T8" fmla="*/ 213 w 342"/>
              <a:gd name="T9" fmla="*/ 32 h 465"/>
              <a:gd name="T10" fmla="*/ 171 w 342"/>
              <a:gd name="T11" fmla="*/ 2 h 465"/>
              <a:gd name="T12" fmla="*/ 129 w 342"/>
              <a:gd name="T13" fmla="*/ 32 h 465"/>
              <a:gd name="T14" fmla="*/ 108 w 342"/>
              <a:gd name="T15" fmla="*/ 73 h 465"/>
              <a:gd name="T16" fmla="*/ 74 w 342"/>
              <a:gd name="T17" fmla="*/ 83 h 465"/>
              <a:gd name="T18" fmla="*/ 27 w 342"/>
              <a:gd name="T19" fmla="*/ 131 h 465"/>
              <a:gd name="T20" fmla="*/ 5 w 342"/>
              <a:gd name="T21" fmla="*/ 208 h 465"/>
              <a:gd name="T22" fmla="*/ 42 w 342"/>
              <a:gd name="T23" fmla="*/ 237 h 465"/>
              <a:gd name="T24" fmla="*/ 29 w 342"/>
              <a:gd name="T25" fmla="*/ 300 h 465"/>
              <a:gd name="T26" fmla="*/ 54 w 342"/>
              <a:gd name="T27" fmla="*/ 353 h 465"/>
              <a:gd name="T28" fmla="*/ 98 w 342"/>
              <a:gd name="T29" fmla="*/ 390 h 465"/>
              <a:gd name="T30" fmla="*/ 164 w 342"/>
              <a:gd name="T31" fmla="*/ 397 h 465"/>
              <a:gd name="T32" fmla="*/ 165 w 342"/>
              <a:gd name="T33" fmla="*/ 458 h 465"/>
              <a:gd name="T34" fmla="*/ 177 w 342"/>
              <a:gd name="T35" fmla="*/ 401 h 465"/>
              <a:gd name="T36" fmla="*/ 238 w 342"/>
              <a:gd name="T37" fmla="*/ 398 h 465"/>
              <a:gd name="T38" fmla="*/ 250 w 342"/>
              <a:gd name="T39" fmla="*/ 351 h 465"/>
              <a:gd name="T40" fmla="*/ 297 w 342"/>
              <a:gd name="T41" fmla="*/ 344 h 465"/>
              <a:gd name="T42" fmla="*/ 322 w 342"/>
              <a:gd name="T43" fmla="*/ 292 h 465"/>
              <a:gd name="T44" fmla="*/ 336 w 342"/>
              <a:gd name="T45" fmla="*/ 219 h 465"/>
              <a:gd name="T46" fmla="*/ 281 w 342"/>
              <a:gd name="T47" fmla="*/ 337 h 465"/>
              <a:gd name="T48" fmla="*/ 229 w 342"/>
              <a:gd name="T49" fmla="*/ 383 h 465"/>
              <a:gd name="T50" fmla="*/ 177 w 342"/>
              <a:gd name="T51" fmla="*/ 241 h 465"/>
              <a:gd name="T52" fmla="*/ 165 w 342"/>
              <a:gd name="T53" fmla="*/ 383 h 465"/>
              <a:gd name="T54" fmla="*/ 104 w 342"/>
              <a:gd name="T55" fmla="*/ 344 h 465"/>
              <a:gd name="T56" fmla="*/ 39 w 342"/>
              <a:gd name="T57" fmla="*/ 286 h 465"/>
              <a:gd name="T58" fmla="*/ 25 w 342"/>
              <a:gd name="T59" fmla="*/ 210 h 465"/>
              <a:gd name="T60" fmla="*/ 43 w 342"/>
              <a:gd name="T61" fmla="*/ 133 h 465"/>
              <a:gd name="T62" fmla="*/ 121 w 342"/>
              <a:gd name="T63" fmla="*/ 80 h 465"/>
              <a:gd name="T64" fmla="*/ 171 w 342"/>
              <a:gd name="T65" fmla="*/ 24 h 465"/>
              <a:gd name="T66" fmla="*/ 221 w 342"/>
              <a:gd name="T67" fmla="*/ 80 h 465"/>
              <a:gd name="T68" fmla="*/ 299 w 342"/>
              <a:gd name="T69" fmla="*/ 133 h 465"/>
              <a:gd name="T70" fmla="*/ 317 w 342"/>
              <a:gd name="T71" fmla="*/ 210 h 465"/>
              <a:gd name="T72" fmla="*/ 304 w 342"/>
              <a:gd name="T73" fmla="*/ 286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42" h="465">
                <a:moveTo>
                  <a:pt x="336" y="219"/>
                </a:moveTo>
                <a:cubicBezTo>
                  <a:pt x="341" y="218"/>
                  <a:pt x="342" y="210"/>
                  <a:pt x="338" y="208"/>
                </a:cubicBezTo>
                <a:cubicBezTo>
                  <a:pt x="305" y="191"/>
                  <a:pt x="288" y="166"/>
                  <a:pt x="314" y="134"/>
                </a:cubicBezTo>
                <a:cubicBezTo>
                  <a:pt x="314" y="133"/>
                  <a:pt x="315" y="132"/>
                  <a:pt x="315" y="131"/>
                </a:cubicBezTo>
                <a:cubicBezTo>
                  <a:pt x="318" y="128"/>
                  <a:pt x="317" y="121"/>
                  <a:pt x="311" y="121"/>
                </a:cubicBezTo>
                <a:cubicBezTo>
                  <a:pt x="284" y="122"/>
                  <a:pt x="258" y="115"/>
                  <a:pt x="268" y="83"/>
                </a:cubicBezTo>
                <a:cubicBezTo>
                  <a:pt x="270" y="79"/>
                  <a:pt x="266" y="75"/>
                  <a:pt x="263" y="75"/>
                </a:cubicBezTo>
                <a:cubicBezTo>
                  <a:pt x="253" y="75"/>
                  <a:pt x="244" y="76"/>
                  <a:pt x="234" y="73"/>
                </a:cubicBezTo>
                <a:cubicBezTo>
                  <a:pt x="219" y="69"/>
                  <a:pt x="220" y="50"/>
                  <a:pt x="221" y="38"/>
                </a:cubicBezTo>
                <a:cubicBezTo>
                  <a:pt x="221" y="33"/>
                  <a:pt x="217" y="31"/>
                  <a:pt x="213" y="32"/>
                </a:cubicBezTo>
                <a:cubicBezTo>
                  <a:pt x="195" y="35"/>
                  <a:pt x="179" y="26"/>
                  <a:pt x="179" y="7"/>
                </a:cubicBezTo>
                <a:cubicBezTo>
                  <a:pt x="179" y="2"/>
                  <a:pt x="175" y="0"/>
                  <a:pt x="171" y="2"/>
                </a:cubicBezTo>
                <a:cubicBezTo>
                  <a:pt x="168" y="0"/>
                  <a:pt x="163" y="2"/>
                  <a:pt x="163" y="7"/>
                </a:cubicBezTo>
                <a:cubicBezTo>
                  <a:pt x="163" y="26"/>
                  <a:pt x="147" y="35"/>
                  <a:pt x="129" y="32"/>
                </a:cubicBezTo>
                <a:cubicBezTo>
                  <a:pt x="126" y="31"/>
                  <a:pt x="121" y="33"/>
                  <a:pt x="122" y="38"/>
                </a:cubicBezTo>
                <a:cubicBezTo>
                  <a:pt x="122" y="51"/>
                  <a:pt x="123" y="67"/>
                  <a:pt x="108" y="73"/>
                </a:cubicBezTo>
                <a:cubicBezTo>
                  <a:pt x="99" y="76"/>
                  <a:pt x="89" y="75"/>
                  <a:pt x="80" y="75"/>
                </a:cubicBezTo>
                <a:cubicBezTo>
                  <a:pt x="76" y="75"/>
                  <a:pt x="73" y="79"/>
                  <a:pt x="74" y="83"/>
                </a:cubicBezTo>
                <a:cubicBezTo>
                  <a:pt x="84" y="115"/>
                  <a:pt x="58" y="122"/>
                  <a:pt x="32" y="121"/>
                </a:cubicBezTo>
                <a:cubicBezTo>
                  <a:pt x="26" y="121"/>
                  <a:pt x="24" y="128"/>
                  <a:pt x="27" y="131"/>
                </a:cubicBezTo>
                <a:cubicBezTo>
                  <a:pt x="28" y="132"/>
                  <a:pt x="28" y="133"/>
                  <a:pt x="29" y="134"/>
                </a:cubicBezTo>
                <a:cubicBezTo>
                  <a:pt x="55" y="166"/>
                  <a:pt x="37" y="191"/>
                  <a:pt x="5" y="208"/>
                </a:cubicBezTo>
                <a:cubicBezTo>
                  <a:pt x="0" y="210"/>
                  <a:pt x="1" y="218"/>
                  <a:pt x="6" y="219"/>
                </a:cubicBezTo>
                <a:cubicBezTo>
                  <a:pt x="21" y="222"/>
                  <a:pt x="37" y="220"/>
                  <a:pt x="42" y="237"/>
                </a:cubicBezTo>
                <a:cubicBezTo>
                  <a:pt x="49" y="257"/>
                  <a:pt x="30" y="276"/>
                  <a:pt x="21" y="292"/>
                </a:cubicBezTo>
                <a:cubicBezTo>
                  <a:pt x="18" y="297"/>
                  <a:pt x="24" y="303"/>
                  <a:pt x="29" y="300"/>
                </a:cubicBezTo>
                <a:cubicBezTo>
                  <a:pt x="58" y="286"/>
                  <a:pt x="55" y="330"/>
                  <a:pt x="46" y="344"/>
                </a:cubicBezTo>
                <a:cubicBezTo>
                  <a:pt x="42" y="350"/>
                  <a:pt x="49" y="355"/>
                  <a:pt x="54" y="353"/>
                </a:cubicBezTo>
                <a:cubicBezTo>
                  <a:pt x="66" y="347"/>
                  <a:pt x="80" y="345"/>
                  <a:pt x="92" y="351"/>
                </a:cubicBezTo>
                <a:cubicBezTo>
                  <a:pt x="109" y="358"/>
                  <a:pt x="104" y="377"/>
                  <a:pt x="98" y="390"/>
                </a:cubicBezTo>
                <a:cubicBezTo>
                  <a:pt x="96" y="394"/>
                  <a:pt x="99" y="400"/>
                  <a:pt x="104" y="398"/>
                </a:cubicBezTo>
                <a:cubicBezTo>
                  <a:pt x="123" y="391"/>
                  <a:pt x="148" y="381"/>
                  <a:pt x="164" y="397"/>
                </a:cubicBezTo>
                <a:cubicBezTo>
                  <a:pt x="164" y="399"/>
                  <a:pt x="164" y="400"/>
                  <a:pt x="165" y="401"/>
                </a:cubicBezTo>
                <a:cubicBezTo>
                  <a:pt x="165" y="420"/>
                  <a:pt x="165" y="439"/>
                  <a:pt x="165" y="458"/>
                </a:cubicBezTo>
                <a:cubicBezTo>
                  <a:pt x="165" y="465"/>
                  <a:pt x="177" y="465"/>
                  <a:pt x="177" y="458"/>
                </a:cubicBezTo>
                <a:cubicBezTo>
                  <a:pt x="177" y="439"/>
                  <a:pt x="177" y="420"/>
                  <a:pt x="177" y="401"/>
                </a:cubicBezTo>
                <a:cubicBezTo>
                  <a:pt x="178" y="400"/>
                  <a:pt x="179" y="399"/>
                  <a:pt x="178" y="397"/>
                </a:cubicBezTo>
                <a:cubicBezTo>
                  <a:pt x="194" y="381"/>
                  <a:pt x="220" y="391"/>
                  <a:pt x="238" y="398"/>
                </a:cubicBezTo>
                <a:cubicBezTo>
                  <a:pt x="243" y="400"/>
                  <a:pt x="247" y="394"/>
                  <a:pt x="245" y="390"/>
                </a:cubicBezTo>
                <a:cubicBezTo>
                  <a:pt x="238" y="375"/>
                  <a:pt x="234" y="360"/>
                  <a:pt x="250" y="351"/>
                </a:cubicBezTo>
                <a:cubicBezTo>
                  <a:pt x="262" y="344"/>
                  <a:pt x="277" y="348"/>
                  <a:pt x="288" y="353"/>
                </a:cubicBezTo>
                <a:cubicBezTo>
                  <a:pt x="293" y="355"/>
                  <a:pt x="300" y="350"/>
                  <a:pt x="297" y="344"/>
                </a:cubicBezTo>
                <a:cubicBezTo>
                  <a:pt x="287" y="330"/>
                  <a:pt x="284" y="286"/>
                  <a:pt x="313" y="300"/>
                </a:cubicBezTo>
                <a:cubicBezTo>
                  <a:pt x="319" y="303"/>
                  <a:pt x="325" y="297"/>
                  <a:pt x="322" y="292"/>
                </a:cubicBezTo>
                <a:cubicBezTo>
                  <a:pt x="312" y="275"/>
                  <a:pt x="295" y="258"/>
                  <a:pt x="300" y="237"/>
                </a:cubicBezTo>
                <a:cubicBezTo>
                  <a:pt x="304" y="220"/>
                  <a:pt x="323" y="222"/>
                  <a:pt x="336" y="219"/>
                </a:cubicBezTo>
                <a:close/>
                <a:moveTo>
                  <a:pt x="304" y="286"/>
                </a:moveTo>
                <a:cubicBezTo>
                  <a:pt x="281" y="285"/>
                  <a:pt x="274" y="314"/>
                  <a:pt x="281" y="337"/>
                </a:cubicBezTo>
                <a:cubicBezTo>
                  <a:pt x="266" y="334"/>
                  <a:pt x="251" y="335"/>
                  <a:pt x="238" y="344"/>
                </a:cubicBezTo>
                <a:cubicBezTo>
                  <a:pt x="225" y="354"/>
                  <a:pt x="225" y="369"/>
                  <a:pt x="229" y="383"/>
                </a:cubicBezTo>
                <a:cubicBezTo>
                  <a:pt x="211" y="377"/>
                  <a:pt x="192" y="374"/>
                  <a:pt x="177" y="383"/>
                </a:cubicBezTo>
                <a:cubicBezTo>
                  <a:pt x="177" y="336"/>
                  <a:pt x="177" y="288"/>
                  <a:pt x="177" y="241"/>
                </a:cubicBezTo>
                <a:cubicBezTo>
                  <a:pt x="177" y="233"/>
                  <a:pt x="165" y="233"/>
                  <a:pt x="165" y="241"/>
                </a:cubicBezTo>
                <a:cubicBezTo>
                  <a:pt x="165" y="288"/>
                  <a:pt x="165" y="336"/>
                  <a:pt x="165" y="383"/>
                </a:cubicBezTo>
                <a:cubicBezTo>
                  <a:pt x="150" y="374"/>
                  <a:pt x="131" y="377"/>
                  <a:pt x="113" y="383"/>
                </a:cubicBezTo>
                <a:cubicBezTo>
                  <a:pt x="117" y="369"/>
                  <a:pt x="117" y="354"/>
                  <a:pt x="104" y="344"/>
                </a:cubicBezTo>
                <a:cubicBezTo>
                  <a:pt x="91" y="335"/>
                  <a:pt x="76" y="334"/>
                  <a:pt x="62" y="337"/>
                </a:cubicBezTo>
                <a:cubicBezTo>
                  <a:pt x="68" y="314"/>
                  <a:pt x="61" y="285"/>
                  <a:pt x="39" y="286"/>
                </a:cubicBezTo>
                <a:cubicBezTo>
                  <a:pt x="49" y="268"/>
                  <a:pt x="60" y="252"/>
                  <a:pt x="52" y="229"/>
                </a:cubicBezTo>
                <a:cubicBezTo>
                  <a:pt x="48" y="216"/>
                  <a:pt x="37" y="212"/>
                  <a:pt x="25" y="210"/>
                </a:cubicBezTo>
                <a:cubicBezTo>
                  <a:pt x="37" y="203"/>
                  <a:pt x="47" y="193"/>
                  <a:pt x="52" y="180"/>
                </a:cubicBezTo>
                <a:cubicBezTo>
                  <a:pt x="58" y="163"/>
                  <a:pt x="53" y="147"/>
                  <a:pt x="43" y="133"/>
                </a:cubicBezTo>
                <a:cubicBezTo>
                  <a:pt x="71" y="131"/>
                  <a:pt x="93" y="117"/>
                  <a:pt x="87" y="87"/>
                </a:cubicBezTo>
                <a:cubicBezTo>
                  <a:pt x="99" y="87"/>
                  <a:pt x="111" y="87"/>
                  <a:pt x="121" y="80"/>
                </a:cubicBezTo>
                <a:cubicBezTo>
                  <a:pt x="132" y="72"/>
                  <a:pt x="134" y="57"/>
                  <a:pt x="134" y="44"/>
                </a:cubicBezTo>
                <a:cubicBezTo>
                  <a:pt x="150" y="45"/>
                  <a:pt x="165" y="38"/>
                  <a:pt x="171" y="24"/>
                </a:cubicBezTo>
                <a:cubicBezTo>
                  <a:pt x="178" y="38"/>
                  <a:pt x="192" y="45"/>
                  <a:pt x="208" y="44"/>
                </a:cubicBezTo>
                <a:cubicBezTo>
                  <a:pt x="208" y="57"/>
                  <a:pt x="210" y="72"/>
                  <a:pt x="221" y="80"/>
                </a:cubicBezTo>
                <a:cubicBezTo>
                  <a:pt x="231" y="87"/>
                  <a:pt x="243" y="87"/>
                  <a:pt x="255" y="87"/>
                </a:cubicBezTo>
                <a:cubicBezTo>
                  <a:pt x="249" y="117"/>
                  <a:pt x="272" y="131"/>
                  <a:pt x="299" y="133"/>
                </a:cubicBezTo>
                <a:cubicBezTo>
                  <a:pt x="291" y="146"/>
                  <a:pt x="285" y="160"/>
                  <a:pt x="289" y="176"/>
                </a:cubicBezTo>
                <a:cubicBezTo>
                  <a:pt x="292" y="191"/>
                  <a:pt x="304" y="202"/>
                  <a:pt x="317" y="210"/>
                </a:cubicBezTo>
                <a:cubicBezTo>
                  <a:pt x="305" y="212"/>
                  <a:pt x="294" y="216"/>
                  <a:pt x="290" y="229"/>
                </a:cubicBezTo>
                <a:cubicBezTo>
                  <a:pt x="283" y="252"/>
                  <a:pt x="293" y="268"/>
                  <a:pt x="304" y="286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1443038" y="3933826"/>
            <a:ext cx="468313" cy="738188"/>
          </a:xfrm>
          <a:custGeom>
            <a:avLst/>
            <a:gdLst>
              <a:gd name="T0" fmla="*/ 150 w 291"/>
              <a:gd name="T1" fmla="*/ 450 h 458"/>
              <a:gd name="T2" fmla="*/ 150 w 291"/>
              <a:gd name="T3" fmla="*/ 393 h 458"/>
              <a:gd name="T4" fmla="*/ 262 w 291"/>
              <a:gd name="T5" fmla="*/ 322 h 458"/>
              <a:gd name="T6" fmla="*/ 269 w 291"/>
              <a:gd name="T7" fmla="*/ 158 h 458"/>
              <a:gd name="T8" fmla="*/ 258 w 291"/>
              <a:gd name="T9" fmla="*/ 155 h 458"/>
              <a:gd name="T10" fmla="*/ 222 w 291"/>
              <a:gd name="T11" fmla="*/ 183 h 458"/>
              <a:gd name="T12" fmla="*/ 188 w 291"/>
              <a:gd name="T13" fmla="*/ 92 h 458"/>
              <a:gd name="T14" fmla="*/ 150 w 291"/>
              <a:gd name="T15" fmla="*/ 6 h 458"/>
              <a:gd name="T16" fmla="*/ 144 w 291"/>
              <a:gd name="T17" fmla="*/ 0 h 458"/>
              <a:gd name="T18" fmla="*/ 138 w 291"/>
              <a:gd name="T19" fmla="*/ 6 h 458"/>
              <a:gd name="T20" fmla="*/ 100 w 291"/>
              <a:gd name="T21" fmla="*/ 92 h 458"/>
              <a:gd name="T22" fmla="*/ 66 w 291"/>
              <a:gd name="T23" fmla="*/ 183 h 458"/>
              <a:gd name="T24" fmla="*/ 30 w 291"/>
              <a:gd name="T25" fmla="*/ 155 h 458"/>
              <a:gd name="T26" fmla="*/ 19 w 291"/>
              <a:gd name="T27" fmla="*/ 158 h 458"/>
              <a:gd name="T28" fmla="*/ 22 w 291"/>
              <a:gd name="T29" fmla="*/ 316 h 458"/>
              <a:gd name="T30" fmla="*/ 130 w 291"/>
              <a:gd name="T31" fmla="*/ 393 h 458"/>
              <a:gd name="T32" fmla="*/ 138 w 291"/>
              <a:gd name="T33" fmla="*/ 393 h 458"/>
              <a:gd name="T34" fmla="*/ 138 w 291"/>
              <a:gd name="T35" fmla="*/ 450 h 458"/>
              <a:gd name="T36" fmla="*/ 150 w 291"/>
              <a:gd name="T37" fmla="*/ 450 h 458"/>
              <a:gd name="T38" fmla="*/ 134 w 291"/>
              <a:gd name="T39" fmla="*/ 381 h 458"/>
              <a:gd name="T40" fmla="*/ 30 w 291"/>
              <a:gd name="T41" fmla="*/ 304 h 458"/>
              <a:gd name="T42" fmla="*/ 29 w 291"/>
              <a:gd name="T43" fmla="*/ 172 h 458"/>
              <a:gd name="T44" fmla="*/ 66 w 291"/>
              <a:gd name="T45" fmla="*/ 198 h 458"/>
              <a:gd name="T46" fmla="*/ 76 w 291"/>
              <a:gd name="T47" fmla="*/ 194 h 458"/>
              <a:gd name="T48" fmla="*/ 120 w 291"/>
              <a:gd name="T49" fmla="*/ 82 h 458"/>
              <a:gd name="T50" fmla="*/ 144 w 291"/>
              <a:gd name="T51" fmla="*/ 34 h 458"/>
              <a:gd name="T52" fmla="*/ 168 w 291"/>
              <a:gd name="T53" fmla="*/ 82 h 458"/>
              <a:gd name="T54" fmla="*/ 212 w 291"/>
              <a:gd name="T55" fmla="*/ 194 h 458"/>
              <a:gd name="T56" fmla="*/ 222 w 291"/>
              <a:gd name="T57" fmla="*/ 198 h 458"/>
              <a:gd name="T58" fmla="*/ 258 w 291"/>
              <a:gd name="T59" fmla="*/ 172 h 458"/>
              <a:gd name="T60" fmla="*/ 259 w 291"/>
              <a:gd name="T61" fmla="*/ 301 h 458"/>
              <a:gd name="T62" fmla="*/ 150 w 291"/>
              <a:gd name="T63" fmla="*/ 381 h 458"/>
              <a:gd name="T64" fmla="*/ 150 w 291"/>
              <a:gd name="T65" fmla="*/ 233 h 458"/>
              <a:gd name="T66" fmla="*/ 138 w 291"/>
              <a:gd name="T67" fmla="*/ 233 h 458"/>
              <a:gd name="T68" fmla="*/ 138 w 291"/>
              <a:gd name="T69" fmla="*/ 381 h 458"/>
              <a:gd name="T70" fmla="*/ 134 w 291"/>
              <a:gd name="T71" fmla="*/ 381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1" h="458">
                <a:moveTo>
                  <a:pt x="150" y="450"/>
                </a:moveTo>
                <a:cubicBezTo>
                  <a:pt x="150" y="431"/>
                  <a:pt x="150" y="412"/>
                  <a:pt x="150" y="393"/>
                </a:cubicBezTo>
                <a:cubicBezTo>
                  <a:pt x="195" y="390"/>
                  <a:pt x="240" y="361"/>
                  <a:pt x="262" y="322"/>
                </a:cubicBezTo>
                <a:cubicBezTo>
                  <a:pt x="291" y="272"/>
                  <a:pt x="273" y="211"/>
                  <a:pt x="269" y="158"/>
                </a:cubicBezTo>
                <a:cubicBezTo>
                  <a:pt x="269" y="152"/>
                  <a:pt x="261" y="149"/>
                  <a:pt x="258" y="155"/>
                </a:cubicBezTo>
                <a:cubicBezTo>
                  <a:pt x="250" y="168"/>
                  <a:pt x="235" y="174"/>
                  <a:pt x="222" y="183"/>
                </a:cubicBezTo>
                <a:cubicBezTo>
                  <a:pt x="217" y="150"/>
                  <a:pt x="205" y="121"/>
                  <a:pt x="188" y="92"/>
                </a:cubicBezTo>
                <a:cubicBezTo>
                  <a:pt x="172" y="65"/>
                  <a:pt x="152" y="38"/>
                  <a:pt x="150" y="6"/>
                </a:cubicBezTo>
                <a:cubicBezTo>
                  <a:pt x="150" y="2"/>
                  <a:pt x="147" y="0"/>
                  <a:pt x="144" y="0"/>
                </a:cubicBezTo>
                <a:cubicBezTo>
                  <a:pt x="141" y="0"/>
                  <a:pt x="138" y="2"/>
                  <a:pt x="138" y="6"/>
                </a:cubicBezTo>
                <a:cubicBezTo>
                  <a:pt x="136" y="38"/>
                  <a:pt x="116" y="65"/>
                  <a:pt x="100" y="92"/>
                </a:cubicBezTo>
                <a:cubicBezTo>
                  <a:pt x="83" y="120"/>
                  <a:pt x="71" y="150"/>
                  <a:pt x="66" y="183"/>
                </a:cubicBezTo>
                <a:cubicBezTo>
                  <a:pt x="53" y="174"/>
                  <a:pt x="38" y="168"/>
                  <a:pt x="30" y="155"/>
                </a:cubicBezTo>
                <a:cubicBezTo>
                  <a:pt x="27" y="149"/>
                  <a:pt x="19" y="152"/>
                  <a:pt x="19" y="158"/>
                </a:cubicBezTo>
                <a:cubicBezTo>
                  <a:pt x="15" y="210"/>
                  <a:pt x="0" y="265"/>
                  <a:pt x="22" y="316"/>
                </a:cubicBezTo>
                <a:cubicBezTo>
                  <a:pt x="40" y="357"/>
                  <a:pt x="86" y="388"/>
                  <a:pt x="130" y="393"/>
                </a:cubicBezTo>
                <a:cubicBezTo>
                  <a:pt x="132" y="393"/>
                  <a:pt x="135" y="393"/>
                  <a:pt x="138" y="393"/>
                </a:cubicBezTo>
                <a:cubicBezTo>
                  <a:pt x="138" y="412"/>
                  <a:pt x="138" y="431"/>
                  <a:pt x="138" y="450"/>
                </a:cubicBezTo>
                <a:cubicBezTo>
                  <a:pt x="138" y="458"/>
                  <a:pt x="150" y="458"/>
                  <a:pt x="150" y="450"/>
                </a:cubicBezTo>
                <a:close/>
                <a:moveTo>
                  <a:pt x="134" y="381"/>
                </a:moveTo>
                <a:cubicBezTo>
                  <a:pt x="89" y="378"/>
                  <a:pt x="46" y="346"/>
                  <a:pt x="30" y="304"/>
                </a:cubicBezTo>
                <a:cubicBezTo>
                  <a:pt x="14" y="263"/>
                  <a:pt x="25" y="216"/>
                  <a:pt x="29" y="172"/>
                </a:cubicBezTo>
                <a:cubicBezTo>
                  <a:pt x="40" y="182"/>
                  <a:pt x="55" y="188"/>
                  <a:pt x="66" y="198"/>
                </a:cubicBezTo>
                <a:cubicBezTo>
                  <a:pt x="70" y="202"/>
                  <a:pt x="75" y="199"/>
                  <a:pt x="76" y="194"/>
                </a:cubicBezTo>
                <a:cubicBezTo>
                  <a:pt x="81" y="152"/>
                  <a:pt x="98" y="117"/>
                  <a:pt x="120" y="82"/>
                </a:cubicBezTo>
                <a:cubicBezTo>
                  <a:pt x="129" y="66"/>
                  <a:pt x="138" y="51"/>
                  <a:pt x="144" y="34"/>
                </a:cubicBezTo>
                <a:cubicBezTo>
                  <a:pt x="150" y="51"/>
                  <a:pt x="159" y="66"/>
                  <a:pt x="168" y="82"/>
                </a:cubicBezTo>
                <a:cubicBezTo>
                  <a:pt x="189" y="117"/>
                  <a:pt x="207" y="152"/>
                  <a:pt x="212" y="194"/>
                </a:cubicBezTo>
                <a:cubicBezTo>
                  <a:pt x="213" y="199"/>
                  <a:pt x="218" y="202"/>
                  <a:pt x="222" y="198"/>
                </a:cubicBezTo>
                <a:cubicBezTo>
                  <a:pt x="233" y="188"/>
                  <a:pt x="247" y="182"/>
                  <a:pt x="258" y="172"/>
                </a:cubicBezTo>
                <a:cubicBezTo>
                  <a:pt x="263" y="215"/>
                  <a:pt x="273" y="260"/>
                  <a:pt x="259" y="301"/>
                </a:cubicBezTo>
                <a:cubicBezTo>
                  <a:pt x="244" y="344"/>
                  <a:pt x="196" y="378"/>
                  <a:pt x="150" y="381"/>
                </a:cubicBezTo>
                <a:cubicBezTo>
                  <a:pt x="150" y="332"/>
                  <a:pt x="150" y="282"/>
                  <a:pt x="150" y="233"/>
                </a:cubicBezTo>
                <a:cubicBezTo>
                  <a:pt x="150" y="225"/>
                  <a:pt x="138" y="225"/>
                  <a:pt x="138" y="233"/>
                </a:cubicBezTo>
                <a:cubicBezTo>
                  <a:pt x="138" y="283"/>
                  <a:pt x="138" y="332"/>
                  <a:pt x="138" y="381"/>
                </a:cubicBezTo>
                <a:cubicBezTo>
                  <a:pt x="137" y="381"/>
                  <a:pt x="135" y="381"/>
                  <a:pt x="134" y="381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813300" y="3935413"/>
            <a:ext cx="630238" cy="736600"/>
          </a:xfrm>
          <a:custGeom>
            <a:avLst/>
            <a:gdLst>
              <a:gd name="T0" fmla="*/ 383 w 392"/>
              <a:gd name="T1" fmla="*/ 169 h 457"/>
              <a:gd name="T2" fmla="*/ 328 w 392"/>
              <a:gd name="T3" fmla="*/ 203 h 457"/>
              <a:gd name="T4" fmla="*/ 202 w 392"/>
              <a:gd name="T5" fmla="*/ 1 h 457"/>
              <a:gd name="T6" fmla="*/ 196 w 392"/>
              <a:gd name="T7" fmla="*/ 1 h 457"/>
              <a:gd name="T8" fmla="*/ 191 w 392"/>
              <a:gd name="T9" fmla="*/ 1 h 457"/>
              <a:gd name="T10" fmla="*/ 64 w 392"/>
              <a:gd name="T11" fmla="*/ 203 h 457"/>
              <a:gd name="T12" fmla="*/ 9 w 392"/>
              <a:gd name="T13" fmla="*/ 169 h 457"/>
              <a:gd name="T14" fmla="*/ 0 w 392"/>
              <a:gd name="T15" fmla="*/ 174 h 457"/>
              <a:gd name="T16" fmla="*/ 25 w 392"/>
              <a:gd name="T17" fmla="*/ 275 h 457"/>
              <a:gd name="T18" fmla="*/ 190 w 392"/>
              <a:gd name="T19" fmla="*/ 392 h 457"/>
              <a:gd name="T20" fmla="*/ 190 w 392"/>
              <a:gd name="T21" fmla="*/ 449 h 457"/>
              <a:gd name="T22" fmla="*/ 202 w 392"/>
              <a:gd name="T23" fmla="*/ 449 h 457"/>
              <a:gd name="T24" fmla="*/ 202 w 392"/>
              <a:gd name="T25" fmla="*/ 392 h 457"/>
              <a:gd name="T26" fmla="*/ 366 w 392"/>
              <a:gd name="T27" fmla="*/ 278 h 457"/>
              <a:gd name="T28" fmla="*/ 392 w 392"/>
              <a:gd name="T29" fmla="*/ 174 h 457"/>
              <a:gd name="T30" fmla="*/ 383 w 392"/>
              <a:gd name="T31" fmla="*/ 169 h 457"/>
              <a:gd name="T32" fmla="*/ 358 w 392"/>
              <a:gd name="T33" fmla="*/ 265 h 457"/>
              <a:gd name="T34" fmla="*/ 202 w 392"/>
              <a:gd name="T35" fmla="*/ 380 h 457"/>
              <a:gd name="T36" fmla="*/ 202 w 392"/>
              <a:gd name="T37" fmla="*/ 232 h 457"/>
              <a:gd name="T38" fmla="*/ 190 w 392"/>
              <a:gd name="T39" fmla="*/ 232 h 457"/>
              <a:gd name="T40" fmla="*/ 190 w 392"/>
              <a:gd name="T41" fmla="*/ 380 h 457"/>
              <a:gd name="T42" fmla="*/ 35 w 392"/>
              <a:gd name="T43" fmla="*/ 268 h 457"/>
              <a:gd name="T44" fmla="*/ 13 w 392"/>
              <a:gd name="T45" fmla="*/ 185 h 457"/>
              <a:gd name="T46" fmla="*/ 67 w 392"/>
              <a:gd name="T47" fmla="*/ 219 h 457"/>
              <a:gd name="T48" fmla="*/ 76 w 392"/>
              <a:gd name="T49" fmla="*/ 214 h 457"/>
              <a:gd name="T50" fmla="*/ 196 w 392"/>
              <a:gd name="T51" fmla="*/ 11 h 457"/>
              <a:gd name="T52" fmla="*/ 316 w 392"/>
              <a:gd name="T53" fmla="*/ 214 h 457"/>
              <a:gd name="T54" fmla="*/ 325 w 392"/>
              <a:gd name="T55" fmla="*/ 219 h 457"/>
              <a:gd name="T56" fmla="*/ 380 w 392"/>
              <a:gd name="T57" fmla="*/ 185 h 457"/>
              <a:gd name="T58" fmla="*/ 358 w 392"/>
              <a:gd name="T59" fmla="*/ 265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2" h="457">
                <a:moveTo>
                  <a:pt x="383" y="169"/>
                </a:moveTo>
                <a:cubicBezTo>
                  <a:pt x="365" y="180"/>
                  <a:pt x="346" y="192"/>
                  <a:pt x="328" y="203"/>
                </a:cubicBezTo>
                <a:cubicBezTo>
                  <a:pt x="323" y="121"/>
                  <a:pt x="274" y="41"/>
                  <a:pt x="202" y="1"/>
                </a:cubicBezTo>
                <a:cubicBezTo>
                  <a:pt x="200" y="0"/>
                  <a:pt x="198" y="0"/>
                  <a:pt x="196" y="1"/>
                </a:cubicBezTo>
                <a:cubicBezTo>
                  <a:pt x="195" y="0"/>
                  <a:pt x="193" y="0"/>
                  <a:pt x="191" y="1"/>
                </a:cubicBezTo>
                <a:cubicBezTo>
                  <a:pt x="118" y="41"/>
                  <a:pt x="69" y="121"/>
                  <a:pt x="64" y="203"/>
                </a:cubicBezTo>
                <a:cubicBezTo>
                  <a:pt x="46" y="192"/>
                  <a:pt x="28" y="180"/>
                  <a:pt x="9" y="169"/>
                </a:cubicBezTo>
                <a:cubicBezTo>
                  <a:pt x="5" y="167"/>
                  <a:pt x="0" y="170"/>
                  <a:pt x="0" y="174"/>
                </a:cubicBezTo>
                <a:cubicBezTo>
                  <a:pt x="1" y="209"/>
                  <a:pt x="11" y="244"/>
                  <a:pt x="25" y="275"/>
                </a:cubicBezTo>
                <a:cubicBezTo>
                  <a:pt x="56" y="341"/>
                  <a:pt x="118" y="382"/>
                  <a:pt x="190" y="392"/>
                </a:cubicBezTo>
                <a:cubicBezTo>
                  <a:pt x="190" y="411"/>
                  <a:pt x="190" y="430"/>
                  <a:pt x="190" y="449"/>
                </a:cubicBezTo>
                <a:cubicBezTo>
                  <a:pt x="190" y="457"/>
                  <a:pt x="202" y="457"/>
                  <a:pt x="202" y="449"/>
                </a:cubicBezTo>
                <a:cubicBezTo>
                  <a:pt x="202" y="430"/>
                  <a:pt x="202" y="411"/>
                  <a:pt x="202" y="392"/>
                </a:cubicBezTo>
                <a:cubicBezTo>
                  <a:pt x="274" y="382"/>
                  <a:pt x="333" y="343"/>
                  <a:pt x="366" y="278"/>
                </a:cubicBezTo>
                <a:cubicBezTo>
                  <a:pt x="381" y="246"/>
                  <a:pt x="392" y="209"/>
                  <a:pt x="392" y="174"/>
                </a:cubicBezTo>
                <a:cubicBezTo>
                  <a:pt x="392" y="170"/>
                  <a:pt x="387" y="167"/>
                  <a:pt x="383" y="169"/>
                </a:cubicBezTo>
                <a:close/>
                <a:moveTo>
                  <a:pt x="358" y="265"/>
                </a:moveTo>
                <a:cubicBezTo>
                  <a:pt x="329" y="330"/>
                  <a:pt x="271" y="369"/>
                  <a:pt x="202" y="380"/>
                </a:cubicBezTo>
                <a:cubicBezTo>
                  <a:pt x="202" y="331"/>
                  <a:pt x="202" y="281"/>
                  <a:pt x="202" y="232"/>
                </a:cubicBezTo>
                <a:cubicBezTo>
                  <a:pt x="202" y="224"/>
                  <a:pt x="190" y="224"/>
                  <a:pt x="190" y="232"/>
                </a:cubicBezTo>
                <a:cubicBezTo>
                  <a:pt x="190" y="281"/>
                  <a:pt x="190" y="331"/>
                  <a:pt x="190" y="380"/>
                </a:cubicBezTo>
                <a:cubicBezTo>
                  <a:pt x="122" y="369"/>
                  <a:pt x="66" y="332"/>
                  <a:pt x="35" y="268"/>
                </a:cubicBezTo>
                <a:cubicBezTo>
                  <a:pt x="23" y="243"/>
                  <a:pt x="15" y="214"/>
                  <a:pt x="13" y="185"/>
                </a:cubicBezTo>
                <a:cubicBezTo>
                  <a:pt x="31" y="197"/>
                  <a:pt x="49" y="208"/>
                  <a:pt x="67" y="219"/>
                </a:cubicBezTo>
                <a:cubicBezTo>
                  <a:pt x="71" y="221"/>
                  <a:pt x="76" y="218"/>
                  <a:pt x="76" y="214"/>
                </a:cubicBezTo>
                <a:cubicBezTo>
                  <a:pt x="77" y="132"/>
                  <a:pt x="125" y="52"/>
                  <a:pt x="196" y="11"/>
                </a:cubicBezTo>
                <a:cubicBezTo>
                  <a:pt x="268" y="52"/>
                  <a:pt x="315" y="132"/>
                  <a:pt x="316" y="214"/>
                </a:cubicBezTo>
                <a:cubicBezTo>
                  <a:pt x="316" y="218"/>
                  <a:pt x="321" y="221"/>
                  <a:pt x="325" y="219"/>
                </a:cubicBezTo>
                <a:cubicBezTo>
                  <a:pt x="343" y="208"/>
                  <a:pt x="362" y="197"/>
                  <a:pt x="380" y="185"/>
                </a:cubicBezTo>
                <a:cubicBezTo>
                  <a:pt x="378" y="213"/>
                  <a:pt x="369" y="241"/>
                  <a:pt x="358" y="265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3084513" y="3933826"/>
            <a:ext cx="635000" cy="738188"/>
          </a:xfrm>
          <a:custGeom>
            <a:avLst/>
            <a:gdLst>
              <a:gd name="T0" fmla="*/ 393 w 395"/>
              <a:gd name="T1" fmla="*/ 247 h 458"/>
              <a:gd name="T2" fmla="*/ 387 w 395"/>
              <a:gd name="T3" fmla="*/ 243 h 458"/>
              <a:gd name="T4" fmla="*/ 240 w 395"/>
              <a:gd name="T5" fmla="*/ 367 h 458"/>
              <a:gd name="T6" fmla="*/ 204 w 395"/>
              <a:gd name="T7" fmla="*/ 398 h 458"/>
              <a:gd name="T8" fmla="*/ 204 w 395"/>
              <a:gd name="T9" fmla="*/ 289 h 458"/>
              <a:gd name="T10" fmla="*/ 276 w 395"/>
              <a:gd name="T11" fmla="*/ 223 h 458"/>
              <a:gd name="T12" fmla="*/ 274 w 395"/>
              <a:gd name="T13" fmla="*/ 128 h 458"/>
              <a:gd name="T14" fmla="*/ 204 w 395"/>
              <a:gd name="T15" fmla="*/ 3 h 458"/>
              <a:gd name="T16" fmla="*/ 198 w 395"/>
              <a:gd name="T17" fmla="*/ 1 h 458"/>
              <a:gd name="T18" fmla="*/ 191 w 395"/>
              <a:gd name="T19" fmla="*/ 3 h 458"/>
              <a:gd name="T20" fmla="*/ 122 w 395"/>
              <a:gd name="T21" fmla="*/ 124 h 458"/>
              <a:gd name="T22" fmla="*/ 117 w 395"/>
              <a:gd name="T23" fmla="*/ 220 h 458"/>
              <a:gd name="T24" fmla="*/ 192 w 395"/>
              <a:gd name="T25" fmla="*/ 289 h 458"/>
              <a:gd name="T26" fmla="*/ 192 w 395"/>
              <a:gd name="T27" fmla="*/ 398 h 458"/>
              <a:gd name="T28" fmla="*/ 155 w 395"/>
              <a:gd name="T29" fmla="*/ 367 h 458"/>
              <a:gd name="T30" fmla="*/ 8 w 395"/>
              <a:gd name="T31" fmla="*/ 243 h 458"/>
              <a:gd name="T32" fmla="*/ 2 w 395"/>
              <a:gd name="T33" fmla="*/ 247 h 458"/>
              <a:gd name="T34" fmla="*/ 0 w 395"/>
              <a:gd name="T35" fmla="*/ 253 h 458"/>
              <a:gd name="T36" fmla="*/ 34 w 395"/>
              <a:gd name="T37" fmla="*/ 343 h 458"/>
              <a:gd name="T38" fmla="*/ 147 w 395"/>
              <a:gd name="T39" fmla="*/ 376 h 458"/>
              <a:gd name="T40" fmla="*/ 192 w 395"/>
              <a:gd name="T41" fmla="*/ 414 h 458"/>
              <a:gd name="T42" fmla="*/ 192 w 395"/>
              <a:gd name="T43" fmla="*/ 450 h 458"/>
              <a:gd name="T44" fmla="*/ 204 w 395"/>
              <a:gd name="T45" fmla="*/ 450 h 458"/>
              <a:gd name="T46" fmla="*/ 204 w 395"/>
              <a:gd name="T47" fmla="*/ 414 h 458"/>
              <a:gd name="T48" fmla="*/ 248 w 395"/>
              <a:gd name="T49" fmla="*/ 376 h 458"/>
              <a:gd name="T50" fmla="*/ 361 w 395"/>
              <a:gd name="T51" fmla="*/ 343 h 458"/>
              <a:gd name="T52" fmla="*/ 395 w 395"/>
              <a:gd name="T53" fmla="*/ 253 h 458"/>
              <a:gd name="T54" fmla="*/ 393 w 395"/>
              <a:gd name="T55" fmla="*/ 247 h 458"/>
              <a:gd name="T56" fmla="*/ 13 w 395"/>
              <a:gd name="T57" fmla="*/ 255 h 458"/>
              <a:gd name="T58" fmla="*/ 83 w 395"/>
              <a:gd name="T59" fmla="*/ 267 h 458"/>
              <a:gd name="T60" fmla="*/ 135 w 395"/>
              <a:gd name="T61" fmla="*/ 298 h 458"/>
              <a:gd name="T62" fmla="*/ 145 w 395"/>
              <a:gd name="T63" fmla="*/ 359 h 458"/>
              <a:gd name="T64" fmla="*/ 125 w 395"/>
              <a:gd name="T65" fmla="*/ 342 h 458"/>
              <a:gd name="T66" fmla="*/ 116 w 395"/>
              <a:gd name="T67" fmla="*/ 350 h 458"/>
              <a:gd name="T68" fmla="*/ 137 w 395"/>
              <a:gd name="T69" fmla="*/ 368 h 458"/>
              <a:gd name="T70" fmla="*/ 13 w 395"/>
              <a:gd name="T71" fmla="*/ 255 h 458"/>
              <a:gd name="T72" fmla="*/ 126 w 395"/>
              <a:gd name="T73" fmla="*/ 207 h 458"/>
              <a:gd name="T74" fmla="*/ 137 w 395"/>
              <a:gd name="T75" fmla="*/ 117 h 458"/>
              <a:gd name="T76" fmla="*/ 198 w 395"/>
              <a:gd name="T77" fmla="*/ 14 h 458"/>
              <a:gd name="T78" fmla="*/ 256 w 395"/>
              <a:gd name="T79" fmla="*/ 113 h 458"/>
              <a:gd name="T80" fmla="*/ 270 w 395"/>
              <a:gd name="T81" fmla="*/ 203 h 458"/>
              <a:gd name="T82" fmla="*/ 204 w 395"/>
              <a:gd name="T83" fmla="*/ 276 h 458"/>
              <a:gd name="T84" fmla="*/ 204 w 395"/>
              <a:gd name="T85" fmla="*/ 233 h 458"/>
              <a:gd name="T86" fmla="*/ 192 w 395"/>
              <a:gd name="T87" fmla="*/ 233 h 458"/>
              <a:gd name="T88" fmla="*/ 192 w 395"/>
              <a:gd name="T89" fmla="*/ 276 h 458"/>
              <a:gd name="T90" fmla="*/ 126 w 395"/>
              <a:gd name="T91" fmla="*/ 207 h 458"/>
              <a:gd name="T92" fmla="*/ 258 w 395"/>
              <a:gd name="T93" fmla="*/ 368 h 458"/>
              <a:gd name="T94" fmla="*/ 279 w 395"/>
              <a:gd name="T95" fmla="*/ 350 h 458"/>
              <a:gd name="T96" fmla="*/ 270 w 395"/>
              <a:gd name="T97" fmla="*/ 342 h 458"/>
              <a:gd name="T98" fmla="*/ 250 w 395"/>
              <a:gd name="T99" fmla="*/ 359 h 458"/>
              <a:gd name="T100" fmla="*/ 309 w 395"/>
              <a:gd name="T101" fmla="*/ 268 h 458"/>
              <a:gd name="T102" fmla="*/ 382 w 395"/>
              <a:gd name="T103" fmla="*/ 255 h 458"/>
              <a:gd name="T104" fmla="*/ 258 w 395"/>
              <a:gd name="T105" fmla="*/ 368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5" h="458">
                <a:moveTo>
                  <a:pt x="393" y="247"/>
                </a:moveTo>
                <a:cubicBezTo>
                  <a:pt x="392" y="245"/>
                  <a:pt x="390" y="243"/>
                  <a:pt x="387" y="243"/>
                </a:cubicBezTo>
                <a:cubicBezTo>
                  <a:pt x="315" y="244"/>
                  <a:pt x="212" y="276"/>
                  <a:pt x="240" y="367"/>
                </a:cubicBezTo>
                <a:cubicBezTo>
                  <a:pt x="228" y="377"/>
                  <a:pt x="216" y="388"/>
                  <a:pt x="204" y="398"/>
                </a:cubicBezTo>
                <a:cubicBezTo>
                  <a:pt x="204" y="362"/>
                  <a:pt x="204" y="325"/>
                  <a:pt x="204" y="289"/>
                </a:cubicBezTo>
                <a:cubicBezTo>
                  <a:pt x="236" y="276"/>
                  <a:pt x="263" y="256"/>
                  <a:pt x="276" y="223"/>
                </a:cubicBezTo>
                <a:cubicBezTo>
                  <a:pt x="289" y="193"/>
                  <a:pt x="284" y="158"/>
                  <a:pt x="274" y="128"/>
                </a:cubicBezTo>
                <a:cubicBezTo>
                  <a:pt x="260" y="83"/>
                  <a:pt x="234" y="39"/>
                  <a:pt x="204" y="3"/>
                </a:cubicBezTo>
                <a:cubicBezTo>
                  <a:pt x="202" y="0"/>
                  <a:pt x="200" y="0"/>
                  <a:pt x="198" y="1"/>
                </a:cubicBezTo>
                <a:cubicBezTo>
                  <a:pt x="195" y="0"/>
                  <a:pt x="193" y="0"/>
                  <a:pt x="191" y="3"/>
                </a:cubicBezTo>
                <a:cubicBezTo>
                  <a:pt x="161" y="38"/>
                  <a:pt x="137" y="80"/>
                  <a:pt x="122" y="124"/>
                </a:cubicBezTo>
                <a:cubicBezTo>
                  <a:pt x="111" y="155"/>
                  <a:pt x="107" y="189"/>
                  <a:pt x="117" y="220"/>
                </a:cubicBezTo>
                <a:cubicBezTo>
                  <a:pt x="129" y="255"/>
                  <a:pt x="159" y="276"/>
                  <a:pt x="192" y="289"/>
                </a:cubicBezTo>
                <a:cubicBezTo>
                  <a:pt x="192" y="325"/>
                  <a:pt x="192" y="362"/>
                  <a:pt x="192" y="398"/>
                </a:cubicBezTo>
                <a:cubicBezTo>
                  <a:pt x="179" y="388"/>
                  <a:pt x="167" y="377"/>
                  <a:pt x="155" y="367"/>
                </a:cubicBezTo>
                <a:cubicBezTo>
                  <a:pt x="183" y="276"/>
                  <a:pt x="80" y="244"/>
                  <a:pt x="8" y="243"/>
                </a:cubicBezTo>
                <a:cubicBezTo>
                  <a:pt x="5" y="243"/>
                  <a:pt x="3" y="245"/>
                  <a:pt x="2" y="247"/>
                </a:cubicBezTo>
                <a:cubicBezTo>
                  <a:pt x="1" y="248"/>
                  <a:pt x="0" y="250"/>
                  <a:pt x="0" y="253"/>
                </a:cubicBezTo>
                <a:cubicBezTo>
                  <a:pt x="6" y="284"/>
                  <a:pt x="17" y="316"/>
                  <a:pt x="34" y="343"/>
                </a:cubicBezTo>
                <a:cubicBezTo>
                  <a:pt x="61" y="385"/>
                  <a:pt x="103" y="399"/>
                  <a:pt x="147" y="376"/>
                </a:cubicBezTo>
                <a:cubicBezTo>
                  <a:pt x="162" y="389"/>
                  <a:pt x="177" y="401"/>
                  <a:pt x="192" y="414"/>
                </a:cubicBezTo>
                <a:cubicBezTo>
                  <a:pt x="192" y="426"/>
                  <a:pt x="192" y="438"/>
                  <a:pt x="192" y="450"/>
                </a:cubicBezTo>
                <a:cubicBezTo>
                  <a:pt x="192" y="458"/>
                  <a:pt x="204" y="458"/>
                  <a:pt x="204" y="450"/>
                </a:cubicBezTo>
                <a:cubicBezTo>
                  <a:pt x="204" y="438"/>
                  <a:pt x="204" y="426"/>
                  <a:pt x="204" y="414"/>
                </a:cubicBezTo>
                <a:cubicBezTo>
                  <a:pt x="218" y="401"/>
                  <a:pt x="233" y="389"/>
                  <a:pt x="248" y="376"/>
                </a:cubicBezTo>
                <a:cubicBezTo>
                  <a:pt x="293" y="399"/>
                  <a:pt x="333" y="385"/>
                  <a:pt x="361" y="343"/>
                </a:cubicBezTo>
                <a:cubicBezTo>
                  <a:pt x="378" y="317"/>
                  <a:pt x="389" y="284"/>
                  <a:pt x="395" y="253"/>
                </a:cubicBezTo>
                <a:cubicBezTo>
                  <a:pt x="395" y="250"/>
                  <a:pt x="394" y="248"/>
                  <a:pt x="393" y="247"/>
                </a:cubicBezTo>
                <a:close/>
                <a:moveTo>
                  <a:pt x="13" y="255"/>
                </a:moveTo>
                <a:cubicBezTo>
                  <a:pt x="36" y="256"/>
                  <a:pt x="60" y="260"/>
                  <a:pt x="83" y="267"/>
                </a:cubicBezTo>
                <a:cubicBezTo>
                  <a:pt x="103" y="273"/>
                  <a:pt x="121" y="283"/>
                  <a:pt x="135" y="298"/>
                </a:cubicBezTo>
                <a:cubicBezTo>
                  <a:pt x="150" y="315"/>
                  <a:pt x="150" y="338"/>
                  <a:pt x="145" y="359"/>
                </a:cubicBezTo>
                <a:cubicBezTo>
                  <a:pt x="138" y="353"/>
                  <a:pt x="131" y="347"/>
                  <a:pt x="125" y="342"/>
                </a:cubicBezTo>
                <a:cubicBezTo>
                  <a:pt x="119" y="337"/>
                  <a:pt x="110" y="345"/>
                  <a:pt x="116" y="350"/>
                </a:cubicBezTo>
                <a:cubicBezTo>
                  <a:pt x="123" y="356"/>
                  <a:pt x="130" y="362"/>
                  <a:pt x="137" y="368"/>
                </a:cubicBezTo>
                <a:cubicBezTo>
                  <a:pt x="65" y="401"/>
                  <a:pt x="25" y="316"/>
                  <a:pt x="13" y="255"/>
                </a:cubicBezTo>
                <a:close/>
                <a:moveTo>
                  <a:pt x="126" y="207"/>
                </a:moveTo>
                <a:cubicBezTo>
                  <a:pt x="118" y="177"/>
                  <a:pt x="127" y="145"/>
                  <a:pt x="137" y="117"/>
                </a:cubicBezTo>
                <a:cubicBezTo>
                  <a:pt x="151" y="80"/>
                  <a:pt x="173" y="44"/>
                  <a:pt x="198" y="14"/>
                </a:cubicBezTo>
                <a:cubicBezTo>
                  <a:pt x="222" y="43"/>
                  <a:pt x="242" y="78"/>
                  <a:pt x="256" y="113"/>
                </a:cubicBezTo>
                <a:cubicBezTo>
                  <a:pt x="268" y="142"/>
                  <a:pt x="275" y="173"/>
                  <a:pt x="270" y="203"/>
                </a:cubicBezTo>
                <a:cubicBezTo>
                  <a:pt x="263" y="239"/>
                  <a:pt x="235" y="262"/>
                  <a:pt x="204" y="276"/>
                </a:cubicBezTo>
                <a:cubicBezTo>
                  <a:pt x="204" y="262"/>
                  <a:pt x="204" y="247"/>
                  <a:pt x="204" y="233"/>
                </a:cubicBezTo>
                <a:cubicBezTo>
                  <a:pt x="204" y="225"/>
                  <a:pt x="192" y="225"/>
                  <a:pt x="192" y="233"/>
                </a:cubicBezTo>
                <a:cubicBezTo>
                  <a:pt x="192" y="247"/>
                  <a:pt x="192" y="262"/>
                  <a:pt x="192" y="276"/>
                </a:cubicBezTo>
                <a:cubicBezTo>
                  <a:pt x="160" y="263"/>
                  <a:pt x="135" y="241"/>
                  <a:pt x="126" y="207"/>
                </a:cubicBezTo>
                <a:close/>
                <a:moveTo>
                  <a:pt x="258" y="368"/>
                </a:moveTo>
                <a:cubicBezTo>
                  <a:pt x="265" y="362"/>
                  <a:pt x="272" y="356"/>
                  <a:pt x="279" y="350"/>
                </a:cubicBezTo>
                <a:cubicBezTo>
                  <a:pt x="285" y="345"/>
                  <a:pt x="276" y="337"/>
                  <a:pt x="270" y="342"/>
                </a:cubicBezTo>
                <a:cubicBezTo>
                  <a:pt x="264" y="347"/>
                  <a:pt x="257" y="353"/>
                  <a:pt x="250" y="359"/>
                </a:cubicBezTo>
                <a:cubicBezTo>
                  <a:pt x="239" y="313"/>
                  <a:pt x="265" y="283"/>
                  <a:pt x="309" y="268"/>
                </a:cubicBezTo>
                <a:cubicBezTo>
                  <a:pt x="332" y="260"/>
                  <a:pt x="358" y="256"/>
                  <a:pt x="382" y="255"/>
                </a:cubicBezTo>
                <a:cubicBezTo>
                  <a:pt x="370" y="316"/>
                  <a:pt x="330" y="401"/>
                  <a:pt x="258" y="368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4024313" y="3930651"/>
            <a:ext cx="484188" cy="741363"/>
          </a:xfrm>
          <a:custGeom>
            <a:avLst/>
            <a:gdLst>
              <a:gd name="T0" fmla="*/ 36 w 301"/>
              <a:gd name="T1" fmla="*/ 240 h 460"/>
              <a:gd name="T2" fmla="*/ 37 w 301"/>
              <a:gd name="T3" fmla="*/ 309 h 460"/>
              <a:gd name="T4" fmla="*/ 73 w 301"/>
              <a:gd name="T5" fmla="*/ 314 h 460"/>
              <a:gd name="T6" fmla="*/ 144 w 301"/>
              <a:gd name="T7" fmla="*/ 374 h 460"/>
              <a:gd name="T8" fmla="*/ 144 w 301"/>
              <a:gd name="T9" fmla="*/ 452 h 460"/>
              <a:gd name="T10" fmla="*/ 156 w 301"/>
              <a:gd name="T11" fmla="*/ 452 h 460"/>
              <a:gd name="T12" fmla="*/ 156 w 301"/>
              <a:gd name="T13" fmla="*/ 374 h 460"/>
              <a:gd name="T14" fmla="*/ 226 w 301"/>
              <a:gd name="T15" fmla="*/ 315 h 460"/>
              <a:gd name="T16" fmla="*/ 262 w 301"/>
              <a:gd name="T17" fmla="*/ 309 h 460"/>
              <a:gd name="T18" fmla="*/ 264 w 301"/>
              <a:gd name="T19" fmla="*/ 241 h 460"/>
              <a:gd name="T20" fmla="*/ 286 w 301"/>
              <a:gd name="T21" fmla="*/ 235 h 460"/>
              <a:gd name="T22" fmla="*/ 281 w 301"/>
              <a:gd name="T23" fmla="*/ 160 h 460"/>
              <a:gd name="T24" fmla="*/ 156 w 301"/>
              <a:gd name="T25" fmla="*/ 6 h 460"/>
              <a:gd name="T26" fmla="*/ 154 w 301"/>
              <a:gd name="T27" fmla="*/ 2 h 460"/>
              <a:gd name="T28" fmla="*/ 154 w 301"/>
              <a:gd name="T29" fmla="*/ 2 h 460"/>
              <a:gd name="T30" fmla="*/ 154 w 301"/>
              <a:gd name="T31" fmla="*/ 2 h 460"/>
              <a:gd name="T32" fmla="*/ 150 w 301"/>
              <a:gd name="T33" fmla="*/ 0 h 460"/>
              <a:gd name="T34" fmla="*/ 145 w 301"/>
              <a:gd name="T35" fmla="*/ 2 h 460"/>
              <a:gd name="T36" fmla="*/ 145 w 301"/>
              <a:gd name="T37" fmla="*/ 2 h 460"/>
              <a:gd name="T38" fmla="*/ 145 w 301"/>
              <a:gd name="T39" fmla="*/ 2 h 460"/>
              <a:gd name="T40" fmla="*/ 144 w 301"/>
              <a:gd name="T41" fmla="*/ 6 h 460"/>
              <a:gd name="T42" fmla="*/ 81 w 301"/>
              <a:gd name="T43" fmla="*/ 87 h 460"/>
              <a:gd name="T44" fmla="*/ 22 w 301"/>
              <a:gd name="T45" fmla="*/ 155 h 460"/>
              <a:gd name="T46" fmla="*/ 12 w 301"/>
              <a:gd name="T47" fmla="*/ 232 h 460"/>
              <a:gd name="T48" fmla="*/ 36 w 301"/>
              <a:gd name="T49" fmla="*/ 240 h 460"/>
              <a:gd name="T50" fmla="*/ 29 w 301"/>
              <a:gd name="T51" fmla="*/ 166 h 460"/>
              <a:gd name="T52" fmla="*/ 74 w 301"/>
              <a:gd name="T53" fmla="*/ 109 h 460"/>
              <a:gd name="T54" fmla="*/ 150 w 301"/>
              <a:gd name="T55" fmla="*/ 24 h 460"/>
              <a:gd name="T56" fmla="*/ 225 w 301"/>
              <a:gd name="T57" fmla="*/ 109 h 460"/>
              <a:gd name="T58" fmla="*/ 270 w 301"/>
              <a:gd name="T59" fmla="*/ 166 h 460"/>
              <a:gd name="T60" fmla="*/ 281 w 301"/>
              <a:gd name="T61" fmla="*/ 208 h 460"/>
              <a:gd name="T62" fmla="*/ 278 w 301"/>
              <a:gd name="T63" fmla="*/ 224 h 460"/>
              <a:gd name="T64" fmla="*/ 257 w 301"/>
              <a:gd name="T65" fmla="*/ 216 h 460"/>
              <a:gd name="T66" fmla="*/ 246 w 301"/>
              <a:gd name="T67" fmla="*/ 221 h 460"/>
              <a:gd name="T68" fmla="*/ 257 w 301"/>
              <a:gd name="T69" fmla="*/ 268 h 460"/>
              <a:gd name="T70" fmla="*/ 228 w 301"/>
              <a:gd name="T71" fmla="*/ 296 h 460"/>
              <a:gd name="T72" fmla="*/ 217 w 301"/>
              <a:gd name="T73" fmla="*/ 299 h 460"/>
              <a:gd name="T74" fmla="*/ 156 w 301"/>
              <a:gd name="T75" fmla="*/ 362 h 460"/>
              <a:gd name="T76" fmla="*/ 156 w 301"/>
              <a:gd name="T77" fmla="*/ 235 h 460"/>
              <a:gd name="T78" fmla="*/ 144 w 301"/>
              <a:gd name="T79" fmla="*/ 235 h 460"/>
              <a:gd name="T80" fmla="*/ 144 w 301"/>
              <a:gd name="T81" fmla="*/ 362 h 460"/>
              <a:gd name="T82" fmla="*/ 83 w 301"/>
              <a:gd name="T83" fmla="*/ 299 h 460"/>
              <a:gd name="T84" fmla="*/ 72 w 301"/>
              <a:gd name="T85" fmla="*/ 296 h 460"/>
              <a:gd name="T86" fmla="*/ 42 w 301"/>
              <a:gd name="T87" fmla="*/ 274 h 460"/>
              <a:gd name="T88" fmla="*/ 53 w 301"/>
              <a:gd name="T89" fmla="*/ 221 h 460"/>
              <a:gd name="T90" fmla="*/ 42 w 301"/>
              <a:gd name="T91" fmla="*/ 216 h 460"/>
              <a:gd name="T92" fmla="*/ 24 w 301"/>
              <a:gd name="T93" fmla="*/ 229 h 460"/>
              <a:gd name="T94" fmla="*/ 20 w 301"/>
              <a:gd name="T95" fmla="*/ 216 h 460"/>
              <a:gd name="T96" fmla="*/ 29 w 301"/>
              <a:gd name="T97" fmla="*/ 16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1" h="460">
                <a:moveTo>
                  <a:pt x="36" y="240"/>
                </a:moveTo>
                <a:cubicBezTo>
                  <a:pt x="30" y="263"/>
                  <a:pt x="25" y="288"/>
                  <a:pt x="37" y="309"/>
                </a:cubicBezTo>
                <a:cubicBezTo>
                  <a:pt x="47" y="327"/>
                  <a:pt x="62" y="325"/>
                  <a:pt x="73" y="314"/>
                </a:cubicBezTo>
                <a:cubicBezTo>
                  <a:pt x="82" y="348"/>
                  <a:pt x="107" y="369"/>
                  <a:pt x="144" y="374"/>
                </a:cubicBezTo>
                <a:cubicBezTo>
                  <a:pt x="144" y="400"/>
                  <a:pt x="144" y="426"/>
                  <a:pt x="144" y="452"/>
                </a:cubicBezTo>
                <a:cubicBezTo>
                  <a:pt x="144" y="460"/>
                  <a:pt x="156" y="460"/>
                  <a:pt x="156" y="452"/>
                </a:cubicBezTo>
                <a:cubicBezTo>
                  <a:pt x="156" y="426"/>
                  <a:pt x="156" y="400"/>
                  <a:pt x="156" y="374"/>
                </a:cubicBezTo>
                <a:cubicBezTo>
                  <a:pt x="193" y="369"/>
                  <a:pt x="218" y="348"/>
                  <a:pt x="226" y="315"/>
                </a:cubicBezTo>
                <a:cubicBezTo>
                  <a:pt x="237" y="326"/>
                  <a:pt x="252" y="327"/>
                  <a:pt x="262" y="309"/>
                </a:cubicBezTo>
                <a:cubicBezTo>
                  <a:pt x="275" y="289"/>
                  <a:pt x="270" y="264"/>
                  <a:pt x="264" y="241"/>
                </a:cubicBezTo>
                <a:cubicBezTo>
                  <a:pt x="271" y="245"/>
                  <a:pt x="278" y="245"/>
                  <a:pt x="286" y="235"/>
                </a:cubicBezTo>
                <a:cubicBezTo>
                  <a:pt x="301" y="214"/>
                  <a:pt x="291" y="180"/>
                  <a:pt x="281" y="160"/>
                </a:cubicBezTo>
                <a:cubicBezTo>
                  <a:pt x="250" y="100"/>
                  <a:pt x="175" y="71"/>
                  <a:pt x="156" y="6"/>
                </a:cubicBezTo>
                <a:cubicBezTo>
                  <a:pt x="156" y="4"/>
                  <a:pt x="155" y="3"/>
                  <a:pt x="154" y="2"/>
                </a:cubicBezTo>
                <a:cubicBezTo>
                  <a:pt x="154" y="2"/>
                  <a:pt x="154" y="2"/>
                  <a:pt x="154" y="2"/>
                </a:cubicBezTo>
                <a:cubicBezTo>
                  <a:pt x="154" y="2"/>
                  <a:pt x="154" y="2"/>
                  <a:pt x="154" y="2"/>
                </a:cubicBezTo>
                <a:cubicBezTo>
                  <a:pt x="153" y="1"/>
                  <a:pt x="151" y="0"/>
                  <a:pt x="150" y="0"/>
                </a:cubicBezTo>
                <a:cubicBezTo>
                  <a:pt x="148" y="0"/>
                  <a:pt x="147" y="1"/>
                  <a:pt x="145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4" y="3"/>
                  <a:pt x="144" y="4"/>
                  <a:pt x="144" y="6"/>
                </a:cubicBezTo>
                <a:cubicBezTo>
                  <a:pt x="134" y="40"/>
                  <a:pt x="107" y="64"/>
                  <a:pt x="81" y="87"/>
                </a:cubicBezTo>
                <a:cubicBezTo>
                  <a:pt x="58" y="108"/>
                  <a:pt x="38" y="128"/>
                  <a:pt x="22" y="155"/>
                </a:cubicBezTo>
                <a:cubicBezTo>
                  <a:pt x="9" y="176"/>
                  <a:pt x="0" y="208"/>
                  <a:pt x="12" y="232"/>
                </a:cubicBezTo>
                <a:cubicBezTo>
                  <a:pt x="19" y="245"/>
                  <a:pt x="28" y="245"/>
                  <a:pt x="36" y="240"/>
                </a:cubicBezTo>
                <a:close/>
                <a:moveTo>
                  <a:pt x="29" y="166"/>
                </a:moveTo>
                <a:cubicBezTo>
                  <a:pt x="40" y="145"/>
                  <a:pt x="57" y="126"/>
                  <a:pt x="74" y="109"/>
                </a:cubicBezTo>
                <a:cubicBezTo>
                  <a:pt x="102" y="83"/>
                  <a:pt x="134" y="59"/>
                  <a:pt x="150" y="24"/>
                </a:cubicBezTo>
                <a:cubicBezTo>
                  <a:pt x="166" y="59"/>
                  <a:pt x="197" y="84"/>
                  <a:pt x="225" y="109"/>
                </a:cubicBezTo>
                <a:cubicBezTo>
                  <a:pt x="243" y="126"/>
                  <a:pt x="258" y="145"/>
                  <a:pt x="270" y="166"/>
                </a:cubicBezTo>
                <a:cubicBezTo>
                  <a:pt x="278" y="179"/>
                  <a:pt x="281" y="193"/>
                  <a:pt x="281" y="208"/>
                </a:cubicBezTo>
                <a:cubicBezTo>
                  <a:pt x="281" y="214"/>
                  <a:pt x="279" y="219"/>
                  <a:pt x="278" y="224"/>
                </a:cubicBezTo>
                <a:cubicBezTo>
                  <a:pt x="273" y="240"/>
                  <a:pt x="262" y="224"/>
                  <a:pt x="257" y="216"/>
                </a:cubicBezTo>
                <a:cubicBezTo>
                  <a:pt x="254" y="211"/>
                  <a:pt x="245" y="214"/>
                  <a:pt x="246" y="221"/>
                </a:cubicBezTo>
                <a:cubicBezTo>
                  <a:pt x="250" y="237"/>
                  <a:pt x="255" y="252"/>
                  <a:pt x="257" y="268"/>
                </a:cubicBezTo>
                <a:cubicBezTo>
                  <a:pt x="259" y="285"/>
                  <a:pt x="247" y="333"/>
                  <a:pt x="228" y="296"/>
                </a:cubicBezTo>
                <a:cubicBezTo>
                  <a:pt x="225" y="291"/>
                  <a:pt x="217" y="294"/>
                  <a:pt x="217" y="299"/>
                </a:cubicBezTo>
                <a:cubicBezTo>
                  <a:pt x="214" y="336"/>
                  <a:pt x="190" y="356"/>
                  <a:pt x="156" y="362"/>
                </a:cubicBezTo>
                <a:cubicBezTo>
                  <a:pt x="156" y="320"/>
                  <a:pt x="156" y="277"/>
                  <a:pt x="156" y="235"/>
                </a:cubicBezTo>
                <a:cubicBezTo>
                  <a:pt x="156" y="227"/>
                  <a:pt x="144" y="227"/>
                  <a:pt x="144" y="235"/>
                </a:cubicBezTo>
                <a:cubicBezTo>
                  <a:pt x="144" y="277"/>
                  <a:pt x="144" y="320"/>
                  <a:pt x="144" y="362"/>
                </a:cubicBezTo>
                <a:cubicBezTo>
                  <a:pt x="109" y="356"/>
                  <a:pt x="86" y="336"/>
                  <a:pt x="83" y="299"/>
                </a:cubicBezTo>
                <a:cubicBezTo>
                  <a:pt x="82" y="294"/>
                  <a:pt x="75" y="291"/>
                  <a:pt x="72" y="296"/>
                </a:cubicBezTo>
                <a:cubicBezTo>
                  <a:pt x="53" y="332"/>
                  <a:pt x="43" y="289"/>
                  <a:pt x="42" y="274"/>
                </a:cubicBezTo>
                <a:cubicBezTo>
                  <a:pt x="42" y="256"/>
                  <a:pt x="50" y="238"/>
                  <a:pt x="53" y="221"/>
                </a:cubicBezTo>
                <a:cubicBezTo>
                  <a:pt x="55" y="214"/>
                  <a:pt x="46" y="211"/>
                  <a:pt x="42" y="216"/>
                </a:cubicBezTo>
                <a:cubicBezTo>
                  <a:pt x="40" y="221"/>
                  <a:pt x="31" y="238"/>
                  <a:pt x="24" y="229"/>
                </a:cubicBezTo>
                <a:cubicBezTo>
                  <a:pt x="22" y="225"/>
                  <a:pt x="21" y="220"/>
                  <a:pt x="20" y="216"/>
                </a:cubicBezTo>
                <a:cubicBezTo>
                  <a:pt x="16" y="199"/>
                  <a:pt x="22" y="181"/>
                  <a:pt x="29" y="166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2295525" y="3935413"/>
            <a:ext cx="490538" cy="736600"/>
          </a:xfrm>
          <a:custGeom>
            <a:avLst/>
            <a:gdLst>
              <a:gd name="T0" fmla="*/ 157 w 305"/>
              <a:gd name="T1" fmla="*/ 449 h 457"/>
              <a:gd name="T2" fmla="*/ 157 w 305"/>
              <a:gd name="T3" fmla="*/ 374 h 457"/>
              <a:gd name="T4" fmla="*/ 158 w 305"/>
              <a:gd name="T5" fmla="*/ 374 h 457"/>
              <a:gd name="T6" fmla="*/ 252 w 305"/>
              <a:gd name="T7" fmla="*/ 313 h 457"/>
              <a:gd name="T8" fmla="*/ 282 w 305"/>
              <a:gd name="T9" fmla="*/ 320 h 457"/>
              <a:gd name="T10" fmla="*/ 299 w 305"/>
              <a:gd name="T11" fmla="*/ 288 h 457"/>
              <a:gd name="T12" fmla="*/ 253 w 305"/>
              <a:gd name="T13" fmla="*/ 163 h 457"/>
              <a:gd name="T14" fmla="*/ 282 w 305"/>
              <a:gd name="T15" fmla="*/ 152 h 457"/>
              <a:gd name="T16" fmla="*/ 271 w 305"/>
              <a:gd name="T17" fmla="*/ 107 h 457"/>
              <a:gd name="T18" fmla="*/ 155 w 305"/>
              <a:gd name="T19" fmla="*/ 1 h 457"/>
              <a:gd name="T20" fmla="*/ 151 w 305"/>
              <a:gd name="T21" fmla="*/ 0 h 457"/>
              <a:gd name="T22" fmla="*/ 147 w 305"/>
              <a:gd name="T23" fmla="*/ 1 h 457"/>
              <a:gd name="T24" fmla="*/ 31 w 305"/>
              <a:gd name="T25" fmla="*/ 107 h 457"/>
              <a:gd name="T26" fmla="*/ 20 w 305"/>
              <a:gd name="T27" fmla="*/ 151 h 457"/>
              <a:gd name="T28" fmla="*/ 50 w 305"/>
              <a:gd name="T29" fmla="*/ 163 h 457"/>
              <a:gd name="T30" fmla="*/ 3 w 305"/>
              <a:gd name="T31" fmla="*/ 284 h 457"/>
              <a:gd name="T32" fmla="*/ 19 w 305"/>
              <a:gd name="T33" fmla="*/ 319 h 457"/>
              <a:gd name="T34" fmla="*/ 51 w 305"/>
              <a:gd name="T35" fmla="*/ 313 h 457"/>
              <a:gd name="T36" fmla="*/ 145 w 305"/>
              <a:gd name="T37" fmla="*/ 374 h 457"/>
              <a:gd name="T38" fmla="*/ 145 w 305"/>
              <a:gd name="T39" fmla="*/ 374 h 457"/>
              <a:gd name="T40" fmla="*/ 145 w 305"/>
              <a:gd name="T41" fmla="*/ 449 h 457"/>
              <a:gd name="T42" fmla="*/ 157 w 305"/>
              <a:gd name="T43" fmla="*/ 449 h 457"/>
              <a:gd name="T44" fmla="*/ 61 w 305"/>
              <a:gd name="T45" fmla="*/ 302 h 457"/>
              <a:gd name="T46" fmla="*/ 51 w 305"/>
              <a:gd name="T47" fmla="*/ 298 h 457"/>
              <a:gd name="T48" fmla="*/ 16 w 305"/>
              <a:gd name="T49" fmla="*/ 294 h 457"/>
              <a:gd name="T50" fmla="*/ 16 w 305"/>
              <a:gd name="T51" fmla="*/ 256 h 457"/>
              <a:gd name="T52" fmla="*/ 66 w 305"/>
              <a:gd name="T53" fmla="*/ 157 h 457"/>
              <a:gd name="T54" fmla="*/ 59 w 305"/>
              <a:gd name="T55" fmla="*/ 149 h 457"/>
              <a:gd name="T56" fmla="*/ 33 w 305"/>
              <a:gd name="T57" fmla="*/ 133 h 457"/>
              <a:gd name="T58" fmla="*/ 52 w 305"/>
              <a:gd name="T59" fmla="*/ 96 h 457"/>
              <a:gd name="T60" fmla="*/ 151 w 305"/>
              <a:gd name="T61" fmla="*/ 12 h 457"/>
              <a:gd name="T62" fmla="*/ 151 w 305"/>
              <a:gd name="T63" fmla="*/ 12 h 457"/>
              <a:gd name="T64" fmla="*/ 152 w 305"/>
              <a:gd name="T65" fmla="*/ 12 h 457"/>
              <a:gd name="T66" fmla="*/ 250 w 305"/>
              <a:gd name="T67" fmla="*/ 96 h 457"/>
              <a:gd name="T68" fmla="*/ 269 w 305"/>
              <a:gd name="T69" fmla="*/ 130 h 457"/>
              <a:gd name="T70" fmla="*/ 243 w 305"/>
              <a:gd name="T71" fmla="*/ 149 h 457"/>
              <a:gd name="T72" fmla="*/ 236 w 305"/>
              <a:gd name="T73" fmla="*/ 157 h 457"/>
              <a:gd name="T74" fmla="*/ 286 w 305"/>
              <a:gd name="T75" fmla="*/ 252 h 457"/>
              <a:gd name="T76" fmla="*/ 287 w 305"/>
              <a:gd name="T77" fmla="*/ 291 h 457"/>
              <a:gd name="T78" fmla="*/ 252 w 305"/>
              <a:gd name="T79" fmla="*/ 298 h 457"/>
              <a:gd name="T80" fmla="*/ 241 w 305"/>
              <a:gd name="T81" fmla="*/ 302 h 457"/>
              <a:gd name="T82" fmla="*/ 157 w 305"/>
              <a:gd name="T83" fmla="*/ 362 h 457"/>
              <a:gd name="T84" fmla="*/ 157 w 305"/>
              <a:gd name="T85" fmla="*/ 232 h 457"/>
              <a:gd name="T86" fmla="*/ 145 w 305"/>
              <a:gd name="T87" fmla="*/ 232 h 457"/>
              <a:gd name="T88" fmla="*/ 145 w 305"/>
              <a:gd name="T89" fmla="*/ 362 h 457"/>
              <a:gd name="T90" fmla="*/ 61 w 305"/>
              <a:gd name="T91" fmla="*/ 302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5" h="457">
                <a:moveTo>
                  <a:pt x="157" y="449"/>
                </a:moveTo>
                <a:cubicBezTo>
                  <a:pt x="157" y="424"/>
                  <a:pt x="157" y="399"/>
                  <a:pt x="157" y="374"/>
                </a:cubicBezTo>
                <a:cubicBezTo>
                  <a:pt x="157" y="374"/>
                  <a:pt x="157" y="374"/>
                  <a:pt x="158" y="374"/>
                </a:cubicBezTo>
                <a:cubicBezTo>
                  <a:pt x="200" y="373"/>
                  <a:pt x="243" y="357"/>
                  <a:pt x="252" y="313"/>
                </a:cubicBezTo>
                <a:cubicBezTo>
                  <a:pt x="261" y="319"/>
                  <a:pt x="271" y="324"/>
                  <a:pt x="282" y="320"/>
                </a:cubicBezTo>
                <a:cubicBezTo>
                  <a:pt x="294" y="315"/>
                  <a:pt x="298" y="300"/>
                  <a:pt x="299" y="288"/>
                </a:cubicBezTo>
                <a:cubicBezTo>
                  <a:pt x="305" y="240"/>
                  <a:pt x="275" y="203"/>
                  <a:pt x="253" y="163"/>
                </a:cubicBezTo>
                <a:cubicBezTo>
                  <a:pt x="264" y="164"/>
                  <a:pt x="276" y="163"/>
                  <a:pt x="282" y="152"/>
                </a:cubicBezTo>
                <a:cubicBezTo>
                  <a:pt x="288" y="138"/>
                  <a:pt x="278" y="119"/>
                  <a:pt x="271" y="107"/>
                </a:cubicBezTo>
                <a:cubicBezTo>
                  <a:pt x="247" y="62"/>
                  <a:pt x="203" y="20"/>
                  <a:pt x="155" y="1"/>
                </a:cubicBezTo>
                <a:cubicBezTo>
                  <a:pt x="154" y="0"/>
                  <a:pt x="152" y="0"/>
                  <a:pt x="151" y="0"/>
                </a:cubicBezTo>
                <a:cubicBezTo>
                  <a:pt x="150" y="0"/>
                  <a:pt x="149" y="0"/>
                  <a:pt x="147" y="1"/>
                </a:cubicBezTo>
                <a:cubicBezTo>
                  <a:pt x="99" y="20"/>
                  <a:pt x="56" y="62"/>
                  <a:pt x="31" y="107"/>
                </a:cubicBezTo>
                <a:cubicBezTo>
                  <a:pt x="24" y="120"/>
                  <a:pt x="16" y="136"/>
                  <a:pt x="20" y="151"/>
                </a:cubicBezTo>
                <a:cubicBezTo>
                  <a:pt x="24" y="163"/>
                  <a:pt x="38" y="164"/>
                  <a:pt x="50" y="163"/>
                </a:cubicBezTo>
                <a:cubicBezTo>
                  <a:pt x="28" y="201"/>
                  <a:pt x="0" y="237"/>
                  <a:pt x="3" y="284"/>
                </a:cubicBezTo>
                <a:cubicBezTo>
                  <a:pt x="4" y="298"/>
                  <a:pt x="8" y="312"/>
                  <a:pt x="19" y="319"/>
                </a:cubicBezTo>
                <a:cubicBezTo>
                  <a:pt x="29" y="325"/>
                  <a:pt x="41" y="320"/>
                  <a:pt x="51" y="313"/>
                </a:cubicBezTo>
                <a:cubicBezTo>
                  <a:pt x="60" y="357"/>
                  <a:pt x="103" y="373"/>
                  <a:pt x="145" y="374"/>
                </a:cubicBezTo>
                <a:cubicBezTo>
                  <a:pt x="145" y="374"/>
                  <a:pt x="145" y="374"/>
                  <a:pt x="145" y="374"/>
                </a:cubicBezTo>
                <a:cubicBezTo>
                  <a:pt x="145" y="399"/>
                  <a:pt x="145" y="424"/>
                  <a:pt x="145" y="449"/>
                </a:cubicBezTo>
                <a:cubicBezTo>
                  <a:pt x="145" y="457"/>
                  <a:pt x="157" y="457"/>
                  <a:pt x="157" y="449"/>
                </a:cubicBezTo>
                <a:close/>
                <a:moveTo>
                  <a:pt x="61" y="302"/>
                </a:moveTo>
                <a:cubicBezTo>
                  <a:pt x="61" y="297"/>
                  <a:pt x="55" y="295"/>
                  <a:pt x="51" y="298"/>
                </a:cubicBezTo>
                <a:cubicBezTo>
                  <a:pt x="37" y="309"/>
                  <a:pt x="23" y="315"/>
                  <a:pt x="16" y="294"/>
                </a:cubicBezTo>
                <a:cubicBezTo>
                  <a:pt x="13" y="282"/>
                  <a:pt x="14" y="268"/>
                  <a:pt x="16" y="256"/>
                </a:cubicBezTo>
                <a:cubicBezTo>
                  <a:pt x="22" y="220"/>
                  <a:pt x="50" y="189"/>
                  <a:pt x="66" y="157"/>
                </a:cubicBezTo>
                <a:cubicBezTo>
                  <a:pt x="69" y="153"/>
                  <a:pt x="65" y="147"/>
                  <a:pt x="59" y="149"/>
                </a:cubicBezTo>
                <a:cubicBezTo>
                  <a:pt x="44" y="152"/>
                  <a:pt x="27" y="154"/>
                  <a:pt x="33" y="133"/>
                </a:cubicBezTo>
                <a:cubicBezTo>
                  <a:pt x="36" y="120"/>
                  <a:pt x="45" y="107"/>
                  <a:pt x="52" y="96"/>
                </a:cubicBezTo>
                <a:cubicBezTo>
                  <a:pt x="75" y="61"/>
                  <a:pt x="112" y="28"/>
                  <a:pt x="151" y="12"/>
                </a:cubicBezTo>
                <a:cubicBezTo>
                  <a:pt x="151" y="12"/>
                  <a:pt x="151" y="12"/>
                  <a:pt x="151" y="12"/>
                </a:cubicBezTo>
                <a:cubicBezTo>
                  <a:pt x="151" y="12"/>
                  <a:pt x="152" y="12"/>
                  <a:pt x="152" y="12"/>
                </a:cubicBezTo>
                <a:cubicBezTo>
                  <a:pt x="191" y="28"/>
                  <a:pt x="227" y="61"/>
                  <a:pt x="250" y="96"/>
                </a:cubicBezTo>
                <a:cubicBezTo>
                  <a:pt x="258" y="107"/>
                  <a:pt x="264" y="118"/>
                  <a:pt x="269" y="130"/>
                </a:cubicBezTo>
                <a:cubicBezTo>
                  <a:pt x="277" y="152"/>
                  <a:pt x="261" y="153"/>
                  <a:pt x="243" y="149"/>
                </a:cubicBezTo>
                <a:cubicBezTo>
                  <a:pt x="238" y="147"/>
                  <a:pt x="234" y="153"/>
                  <a:pt x="236" y="157"/>
                </a:cubicBezTo>
                <a:cubicBezTo>
                  <a:pt x="253" y="189"/>
                  <a:pt x="275" y="217"/>
                  <a:pt x="286" y="252"/>
                </a:cubicBezTo>
                <a:cubicBezTo>
                  <a:pt x="289" y="264"/>
                  <a:pt x="289" y="279"/>
                  <a:pt x="287" y="291"/>
                </a:cubicBezTo>
                <a:cubicBezTo>
                  <a:pt x="283" y="314"/>
                  <a:pt x="267" y="311"/>
                  <a:pt x="252" y="298"/>
                </a:cubicBezTo>
                <a:cubicBezTo>
                  <a:pt x="247" y="295"/>
                  <a:pt x="242" y="297"/>
                  <a:pt x="241" y="302"/>
                </a:cubicBezTo>
                <a:cubicBezTo>
                  <a:pt x="238" y="347"/>
                  <a:pt x="196" y="361"/>
                  <a:pt x="157" y="362"/>
                </a:cubicBezTo>
                <a:cubicBezTo>
                  <a:pt x="157" y="319"/>
                  <a:pt x="157" y="275"/>
                  <a:pt x="157" y="232"/>
                </a:cubicBezTo>
                <a:cubicBezTo>
                  <a:pt x="157" y="224"/>
                  <a:pt x="145" y="224"/>
                  <a:pt x="145" y="232"/>
                </a:cubicBezTo>
                <a:cubicBezTo>
                  <a:pt x="145" y="275"/>
                  <a:pt x="145" y="319"/>
                  <a:pt x="145" y="362"/>
                </a:cubicBezTo>
                <a:cubicBezTo>
                  <a:pt x="106" y="361"/>
                  <a:pt x="64" y="347"/>
                  <a:pt x="61" y="302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0"/>
          <p:cNvSpPr/>
          <p:nvPr/>
        </p:nvSpPr>
        <p:spPr bwMode="auto">
          <a:xfrm>
            <a:off x="1427163" y="4975226"/>
            <a:ext cx="495300" cy="758825"/>
          </a:xfrm>
          <a:custGeom>
            <a:avLst/>
            <a:gdLst>
              <a:gd name="T0" fmla="*/ 303 w 308"/>
              <a:gd name="T1" fmla="*/ 270 h 471"/>
              <a:gd name="T2" fmla="*/ 294 w 308"/>
              <a:gd name="T3" fmla="*/ 262 h 471"/>
              <a:gd name="T4" fmla="*/ 160 w 308"/>
              <a:gd name="T5" fmla="*/ 319 h 471"/>
              <a:gd name="T6" fmla="*/ 160 w 308"/>
              <a:gd name="T7" fmla="*/ 268 h 471"/>
              <a:gd name="T8" fmla="*/ 287 w 308"/>
              <a:gd name="T9" fmla="*/ 214 h 471"/>
              <a:gd name="T10" fmla="*/ 279 w 308"/>
              <a:gd name="T11" fmla="*/ 205 h 471"/>
              <a:gd name="T12" fmla="*/ 160 w 308"/>
              <a:gd name="T13" fmla="*/ 256 h 471"/>
              <a:gd name="T14" fmla="*/ 160 w 308"/>
              <a:gd name="T15" fmla="*/ 209 h 471"/>
              <a:gd name="T16" fmla="*/ 282 w 308"/>
              <a:gd name="T17" fmla="*/ 154 h 471"/>
              <a:gd name="T18" fmla="*/ 274 w 308"/>
              <a:gd name="T19" fmla="*/ 146 h 471"/>
              <a:gd name="T20" fmla="*/ 160 w 308"/>
              <a:gd name="T21" fmla="*/ 197 h 471"/>
              <a:gd name="T22" fmla="*/ 160 w 308"/>
              <a:gd name="T23" fmla="*/ 149 h 471"/>
              <a:gd name="T24" fmla="*/ 270 w 308"/>
              <a:gd name="T25" fmla="*/ 94 h 471"/>
              <a:gd name="T26" fmla="*/ 260 w 308"/>
              <a:gd name="T27" fmla="*/ 88 h 471"/>
              <a:gd name="T28" fmla="*/ 160 w 308"/>
              <a:gd name="T29" fmla="*/ 137 h 471"/>
              <a:gd name="T30" fmla="*/ 160 w 308"/>
              <a:gd name="T31" fmla="*/ 82 h 471"/>
              <a:gd name="T32" fmla="*/ 236 w 308"/>
              <a:gd name="T33" fmla="*/ 43 h 471"/>
              <a:gd name="T34" fmla="*/ 228 w 308"/>
              <a:gd name="T35" fmla="*/ 35 h 471"/>
              <a:gd name="T36" fmla="*/ 160 w 308"/>
              <a:gd name="T37" fmla="*/ 70 h 471"/>
              <a:gd name="T38" fmla="*/ 160 w 308"/>
              <a:gd name="T39" fmla="*/ 8 h 471"/>
              <a:gd name="T40" fmla="*/ 148 w 308"/>
              <a:gd name="T41" fmla="*/ 8 h 471"/>
              <a:gd name="T42" fmla="*/ 148 w 308"/>
              <a:gd name="T43" fmla="*/ 70 h 471"/>
              <a:gd name="T44" fmla="*/ 80 w 308"/>
              <a:gd name="T45" fmla="*/ 35 h 471"/>
              <a:gd name="T46" fmla="*/ 72 w 308"/>
              <a:gd name="T47" fmla="*/ 43 h 471"/>
              <a:gd name="T48" fmla="*/ 148 w 308"/>
              <a:gd name="T49" fmla="*/ 82 h 471"/>
              <a:gd name="T50" fmla="*/ 148 w 308"/>
              <a:gd name="T51" fmla="*/ 137 h 471"/>
              <a:gd name="T52" fmla="*/ 48 w 308"/>
              <a:gd name="T53" fmla="*/ 88 h 471"/>
              <a:gd name="T54" fmla="*/ 37 w 308"/>
              <a:gd name="T55" fmla="*/ 94 h 471"/>
              <a:gd name="T56" fmla="*/ 148 w 308"/>
              <a:gd name="T57" fmla="*/ 149 h 471"/>
              <a:gd name="T58" fmla="*/ 148 w 308"/>
              <a:gd name="T59" fmla="*/ 197 h 471"/>
              <a:gd name="T60" fmla="*/ 34 w 308"/>
              <a:gd name="T61" fmla="*/ 146 h 471"/>
              <a:gd name="T62" fmla="*/ 26 w 308"/>
              <a:gd name="T63" fmla="*/ 154 h 471"/>
              <a:gd name="T64" fmla="*/ 148 w 308"/>
              <a:gd name="T65" fmla="*/ 209 h 471"/>
              <a:gd name="T66" fmla="*/ 148 w 308"/>
              <a:gd name="T67" fmla="*/ 256 h 471"/>
              <a:gd name="T68" fmla="*/ 29 w 308"/>
              <a:gd name="T69" fmla="*/ 205 h 471"/>
              <a:gd name="T70" fmla="*/ 21 w 308"/>
              <a:gd name="T71" fmla="*/ 214 h 471"/>
              <a:gd name="T72" fmla="*/ 148 w 308"/>
              <a:gd name="T73" fmla="*/ 268 h 471"/>
              <a:gd name="T74" fmla="*/ 148 w 308"/>
              <a:gd name="T75" fmla="*/ 319 h 471"/>
              <a:gd name="T76" fmla="*/ 13 w 308"/>
              <a:gd name="T77" fmla="*/ 262 h 471"/>
              <a:gd name="T78" fmla="*/ 5 w 308"/>
              <a:gd name="T79" fmla="*/ 270 h 471"/>
              <a:gd name="T80" fmla="*/ 148 w 308"/>
              <a:gd name="T81" fmla="*/ 331 h 471"/>
              <a:gd name="T82" fmla="*/ 148 w 308"/>
              <a:gd name="T83" fmla="*/ 378 h 471"/>
              <a:gd name="T84" fmla="*/ 13 w 308"/>
              <a:gd name="T85" fmla="*/ 321 h 471"/>
              <a:gd name="T86" fmla="*/ 5 w 308"/>
              <a:gd name="T87" fmla="*/ 330 h 471"/>
              <a:gd name="T88" fmla="*/ 148 w 308"/>
              <a:gd name="T89" fmla="*/ 390 h 471"/>
              <a:gd name="T90" fmla="*/ 148 w 308"/>
              <a:gd name="T91" fmla="*/ 463 h 471"/>
              <a:gd name="T92" fmla="*/ 160 w 308"/>
              <a:gd name="T93" fmla="*/ 463 h 471"/>
              <a:gd name="T94" fmla="*/ 160 w 308"/>
              <a:gd name="T95" fmla="*/ 390 h 471"/>
              <a:gd name="T96" fmla="*/ 303 w 308"/>
              <a:gd name="T97" fmla="*/ 330 h 471"/>
              <a:gd name="T98" fmla="*/ 294 w 308"/>
              <a:gd name="T99" fmla="*/ 321 h 471"/>
              <a:gd name="T100" fmla="*/ 160 w 308"/>
              <a:gd name="T101" fmla="*/ 378 h 471"/>
              <a:gd name="T102" fmla="*/ 160 w 308"/>
              <a:gd name="T103" fmla="*/ 331 h 471"/>
              <a:gd name="T104" fmla="*/ 303 w 308"/>
              <a:gd name="T105" fmla="*/ 27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8" h="471">
                <a:moveTo>
                  <a:pt x="303" y="270"/>
                </a:moveTo>
                <a:cubicBezTo>
                  <a:pt x="308" y="264"/>
                  <a:pt x="299" y="256"/>
                  <a:pt x="294" y="262"/>
                </a:cubicBezTo>
                <a:cubicBezTo>
                  <a:pt x="262" y="298"/>
                  <a:pt x="209" y="322"/>
                  <a:pt x="160" y="319"/>
                </a:cubicBezTo>
                <a:cubicBezTo>
                  <a:pt x="160" y="302"/>
                  <a:pt x="160" y="285"/>
                  <a:pt x="160" y="268"/>
                </a:cubicBezTo>
                <a:cubicBezTo>
                  <a:pt x="206" y="271"/>
                  <a:pt x="256" y="248"/>
                  <a:pt x="287" y="214"/>
                </a:cubicBezTo>
                <a:cubicBezTo>
                  <a:pt x="292" y="208"/>
                  <a:pt x="284" y="200"/>
                  <a:pt x="279" y="205"/>
                </a:cubicBezTo>
                <a:cubicBezTo>
                  <a:pt x="250" y="238"/>
                  <a:pt x="203" y="259"/>
                  <a:pt x="160" y="256"/>
                </a:cubicBezTo>
                <a:cubicBezTo>
                  <a:pt x="160" y="240"/>
                  <a:pt x="160" y="225"/>
                  <a:pt x="160" y="209"/>
                </a:cubicBezTo>
                <a:cubicBezTo>
                  <a:pt x="205" y="211"/>
                  <a:pt x="253" y="188"/>
                  <a:pt x="282" y="154"/>
                </a:cubicBezTo>
                <a:cubicBezTo>
                  <a:pt x="287" y="149"/>
                  <a:pt x="279" y="140"/>
                  <a:pt x="274" y="146"/>
                </a:cubicBezTo>
                <a:cubicBezTo>
                  <a:pt x="246" y="178"/>
                  <a:pt x="202" y="199"/>
                  <a:pt x="160" y="197"/>
                </a:cubicBezTo>
                <a:cubicBezTo>
                  <a:pt x="160" y="181"/>
                  <a:pt x="160" y="165"/>
                  <a:pt x="160" y="149"/>
                </a:cubicBezTo>
                <a:cubicBezTo>
                  <a:pt x="202" y="152"/>
                  <a:pt x="245" y="127"/>
                  <a:pt x="270" y="94"/>
                </a:cubicBezTo>
                <a:cubicBezTo>
                  <a:pt x="275" y="88"/>
                  <a:pt x="265" y="82"/>
                  <a:pt x="260" y="88"/>
                </a:cubicBezTo>
                <a:cubicBezTo>
                  <a:pt x="237" y="117"/>
                  <a:pt x="198" y="139"/>
                  <a:pt x="160" y="137"/>
                </a:cubicBezTo>
                <a:cubicBezTo>
                  <a:pt x="160" y="119"/>
                  <a:pt x="160" y="100"/>
                  <a:pt x="160" y="82"/>
                </a:cubicBezTo>
                <a:cubicBezTo>
                  <a:pt x="189" y="83"/>
                  <a:pt x="219" y="66"/>
                  <a:pt x="236" y="43"/>
                </a:cubicBezTo>
                <a:cubicBezTo>
                  <a:pt x="241" y="37"/>
                  <a:pt x="233" y="29"/>
                  <a:pt x="228" y="35"/>
                </a:cubicBezTo>
                <a:cubicBezTo>
                  <a:pt x="212" y="55"/>
                  <a:pt x="186" y="71"/>
                  <a:pt x="160" y="70"/>
                </a:cubicBezTo>
                <a:cubicBezTo>
                  <a:pt x="160" y="49"/>
                  <a:pt x="160" y="29"/>
                  <a:pt x="160" y="8"/>
                </a:cubicBezTo>
                <a:cubicBezTo>
                  <a:pt x="160" y="0"/>
                  <a:pt x="148" y="0"/>
                  <a:pt x="148" y="8"/>
                </a:cubicBezTo>
                <a:cubicBezTo>
                  <a:pt x="148" y="29"/>
                  <a:pt x="148" y="49"/>
                  <a:pt x="148" y="70"/>
                </a:cubicBezTo>
                <a:cubicBezTo>
                  <a:pt x="122" y="71"/>
                  <a:pt x="96" y="55"/>
                  <a:pt x="80" y="35"/>
                </a:cubicBezTo>
                <a:cubicBezTo>
                  <a:pt x="75" y="29"/>
                  <a:pt x="67" y="37"/>
                  <a:pt x="72" y="43"/>
                </a:cubicBezTo>
                <a:cubicBezTo>
                  <a:pt x="89" y="66"/>
                  <a:pt x="119" y="83"/>
                  <a:pt x="148" y="82"/>
                </a:cubicBezTo>
                <a:cubicBezTo>
                  <a:pt x="148" y="100"/>
                  <a:pt x="148" y="119"/>
                  <a:pt x="148" y="137"/>
                </a:cubicBezTo>
                <a:cubicBezTo>
                  <a:pt x="110" y="139"/>
                  <a:pt x="71" y="117"/>
                  <a:pt x="48" y="88"/>
                </a:cubicBezTo>
                <a:cubicBezTo>
                  <a:pt x="43" y="82"/>
                  <a:pt x="33" y="88"/>
                  <a:pt x="37" y="94"/>
                </a:cubicBezTo>
                <a:cubicBezTo>
                  <a:pt x="63" y="127"/>
                  <a:pt x="105" y="152"/>
                  <a:pt x="148" y="149"/>
                </a:cubicBezTo>
                <a:cubicBezTo>
                  <a:pt x="148" y="165"/>
                  <a:pt x="148" y="181"/>
                  <a:pt x="148" y="197"/>
                </a:cubicBezTo>
                <a:cubicBezTo>
                  <a:pt x="106" y="199"/>
                  <a:pt x="61" y="178"/>
                  <a:pt x="34" y="146"/>
                </a:cubicBezTo>
                <a:cubicBezTo>
                  <a:pt x="29" y="140"/>
                  <a:pt x="21" y="149"/>
                  <a:pt x="26" y="154"/>
                </a:cubicBezTo>
                <a:cubicBezTo>
                  <a:pt x="55" y="188"/>
                  <a:pt x="103" y="211"/>
                  <a:pt x="148" y="209"/>
                </a:cubicBezTo>
                <a:cubicBezTo>
                  <a:pt x="148" y="225"/>
                  <a:pt x="148" y="240"/>
                  <a:pt x="148" y="256"/>
                </a:cubicBezTo>
                <a:cubicBezTo>
                  <a:pt x="104" y="259"/>
                  <a:pt x="58" y="238"/>
                  <a:pt x="29" y="205"/>
                </a:cubicBezTo>
                <a:cubicBezTo>
                  <a:pt x="24" y="200"/>
                  <a:pt x="16" y="208"/>
                  <a:pt x="21" y="214"/>
                </a:cubicBezTo>
                <a:cubicBezTo>
                  <a:pt x="51" y="248"/>
                  <a:pt x="101" y="271"/>
                  <a:pt x="148" y="268"/>
                </a:cubicBezTo>
                <a:cubicBezTo>
                  <a:pt x="148" y="285"/>
                  <a:pt x="148" y="302"/>
                  <a:pt x="148" y="319"/>
                </a:cubicBezTo>
                <a:cubicBezTo>
                  <a:pt x="99" y="322"/>
                  <a:pt x="46" y="298"/>
                  <a:pt x="13" y="262"/>
                </a:cubicBezTo>
                <a:cubicBezTo>
                  <a:pt x="8" y="256"/>
                  <a:pt x="0" y="264"/>
                  <a:pt x="5" y="270"/>
                </a:cubicBezTo>
                <a:cubicBezTo>
                  <a:pt x="39" y="309"/>
                  <a:pt x="96" y="334"/>
                  <a:pt x="148" y="331"/>
                </a:cubicBezTo>
                <a:cubicBezTo>
                  <a:pt x="148" y="347"/>
                  <a:pt x="148" y="363"/>
                  <a:pt x="148" y="378"/>
                </a:cubicBezTo>
                <a:cubicBezTo>
                  <a:pt x="99" y="381"/>
                  <a:pt x="46" y="358"/>
                  <a:pt x="13" y="321"/>
                </a:cubicBezTo>
                <a:cubicBezTo>
                  <a:pt x="8" y="315"/>
                  <a:pt x="0" y="324"/>
                  <a:pt x="5" y="330"/>
                </a:cubicBezTo>
                <a:cubicBezTo>
                  <a:pt x="39" y="368"/>
                  <a:pt x="96" y="394"/>
                  <a:pt x="148" y="390"/>
                </a:cubicBezTo>
                <a:cubicBezTo>
                  <a:pt x="148" y="414"/>
                  <a:pt x="148" y="439"/>
                  <a:pt x="148" y="463"/>
                </a:cubicBezTo>
                <a:cubicBezTo>
                  <a:pt x="148" y="471"/>
                  <a:pt x="160" y="471"/>
                  <a:pt x="160" y="463"/>
                </a:cubicBezTo>
                <a:cubicBezTo>
                  <a:pt x="160" y="439"/>
                  <a:pt x="160" y="414"/>
                  <a:pt x="160" y="390"/>
                </a:cubicBezTo>
                <a:cubicBezTo>
                  <a:pt x="212" y="394"/>
                  <a:pt x="269" y="368"/>
                  <a:pt x="303" y="330"/>
                </a:cubicBezTo>
                <a:cubicBezTo>
                  <a:pt x="308" y="324"/>
                  <a:pt x="299" y="315"/>
                  <a:pt x="294" y="321"/>
                </a:cubicBezTo>
                <a:cubicBezTo>
                  <a:pt x="262" y="358"/>
                  <a:pt x="209" y="381"/>
                  <a:pt x="160" y="378"/>
                </a:cubicBezTo>
                <a:cubicBezTo>
                  <a:pt x="160" y="363"/>
                  <a:pt x="160" y="347"/>
                  <a:pt x="160" y="331"/>
                </a:cubicBezTo>
                <a:cubicBezTo>
                  <a:pt x="212" y="334"/>
                  <a:pt x="269" y="309"/>
                  <a:pt x="303" y="27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2236788" y="4978401"/>
            <a:ext cx="601663" cy="755650"/>
          </a:xfrm>
          <a:custGeom>
            <a:avLst/>
            <a:gdLst>
              <a:gd name="T0" fmla="*/ 356 w 374"/>
              <a:gd name="T1" fmla="*/ 207 h 469"/>
              <a:gd name="T2" fmla="*/ 313 w 374"/>
              <a:gd name="T3" fmla="*/ 199 h 469"/>
              <a:gd name="T4" fmla="*/ 278 w 374"/>
              <a:gd name="T5" fmla="*/ 55 h 469"/>
              <a:gd name="T6" fmla="*/ 192 w 374"/>
              <a:gd name="T7" fmla="*/ 2 h 469"/>
              <a:gd name="T8" fmla="*/ 187 w 374"/>
              <a:gd name="T9" fmla="*/ 0 h 469"/>
              <a:gd name="T10" fmla="*/ 182 w 374"/>
              <a:gd name="T11" fmla="*/ 2 h 469"/>
              <a:gd name="T12" fmla="*/ 99 w 374"/>
              <a:gd name="T13" fmla="*/ 52 h 469"/>
              <a:gd name="T14" fmla="*/ 61 w 374"/>
              <a:gd name="T15" fmla="*/ 199 h 469"/>
              <a:gd name="T16" fmla="*/ 21 w 374"/>
              <a:gd name="T17" fmla="*/ 206 h 469"/>
              <a:gd name="T18" fmla="*/ 9 w 374"/>
              <a:gd name="T19" fmla="*/ 270 h 469"/>
              <a:gd name="T20" fmla="*/ 181 w 374"/>
              <a:gd name="T21" fmla="*/ 384 h 469"/>
              <a:gd name="T22" fmla="*/ 181 w 374"/>
              <a:gd name="T23" fmla="*/ 461 h 469"/>
              <a:gd name="T24" fmla="*/ 193 w 374"/>
              <a:gd name="T25" fmla="*/ 461 h 469"/>
              <a:gd name="T26" fmla="*/ 193 w 374"/>
              <a:gd name="T27" fmla="*/ 384 h 469"/>
              <a:gd name="T28" fmla="*/ 365 w 374"/>
              <a:gd name="T29" fmla="*/ 271 h 469"/>
              <a:gd name="T30" fmla="*/ 356 w 374"/>
              <a:gd name="T31" fmla="*/ 207 h 469"/>
              <a:gd name="T32" fmla="*/ 352 w 374"/>
              <a:gd name="T33" fmla="*/ 271 h 469"/>
              <a:gd name="T34" fmla="*/ 193 w 374"/>
              <a:gd name="T35" fmla="*/ 372 h 469"/>
              <a:gd name="T36" fmla="*/ 193 w 374"/>
              <a:gd name="T37" fmla="*/ 244 h 469"/>
              <a:gd name="T38" fmla="*/ 181 w 374"/>
              <a:gd name="T39" fmla="*/ 244 h 469"/>
              <a:gd name="T40" fmla="*/ 181 w 374"/>
              <a:gd name="T41" fmla="*/ 372 h 469"/>
              <a:gd name="T42" fmla="*/ 24 w 374"/>
              <a:gd name="T43" fmla="*/ 272 h 469"/>
              <a:gd name="T44" fmla="*/ 27 w 374"/>
              <a:gd name="T45" fmla="*/ 216 h 469"/>
              <a:gd name="T46" fmla="*/ 69 w 374"/>
              <a:gd name="T47" fmla="*/ 213 h 469"/>
              <a:gd name="T48" fmla="*/ 76 w 374"/>
              <a:gd name="T49" fmla="*/ 205 h 469"/>
              <a:gd name="T50" fmla="*/ 113 w 374"/>
              <a:gd name="T51" fmla="*/ 56 h 469"/>
              <a:gd name="T52" fmla="*/ 187 w 374"/>
              <a:gd name="T53" fmla="*/ 13 h 469"/>
              <a:gd name="T54" fmla="*/ 259 w 374"/>
              <a:gd name="T55" fmla="*/ 54 h 469"/>
              <a:gd name="T56" fmla="*/ 298 w 374"/>
              <a:gd name="T57" fmla="*/ 205 h 469"/>
              <a:gd name="T58" fmla="*/ 305 w 374"/>
              <a:gd name="T59" fmla="*/ 213 h 469"/>
              <a:gd name="T60" fmla="*/ 345 w 374"/>
              <a:gd name="T61" fmla="*/ 215 h 469"/>
              <a:gd name="T62" fmla="*/ 352 w 374"/>
              <a:gd name="T63" fmla="*/ 271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4" h="469">
                <a:moveTo>
                  <a:pt x="356" y="207"/>
                </a:moveTo>
                <a:cubicBezTo>
                  <a:pt x="344" y="199"/>
                  <a:pt x="328" y="197"/>
                  <a:pt x="313" y="199"/>
                </a:cubicBezTo>
                <a:cubicBezTo>
                  <a:pt x="331" y="146"/>
                  <a:pt x="319" y="95"/>
                  <a:pt x="278" y="55"/>
                </a:cubicBezTo>
                <a:cubicBezTo>
                  <a:pt x="254" y="32"/>
                  <a:pt x="223" y="13"/>
                  <a:pt x="192" y="2"/>
                </a:cubicBezTo>
                <a:cubicBezTo>
                  <a:pt x="191" y="1"/>
                  <a:pt x="189" y="0"/>
                  <a:pt x="187" y="0"/>
                </a:cubicBezTo>
                <a:cubicBezTo>
                  <a:pt x="185" y="0"/>
                  <a:pt x="183" y="1"/>
                  <a:pt x="182" y="2"/>
                </a:cubicBezTo>
                <a:cubicBezTo>
                  <a:pt x="152" y="13"/>
                  <a:pt x="123" y="31"/>
                  <a:pt x="99" y="52"/>
                </a:cubicBezTo>
                <a:cubicBezTo>
                  <a:pt x="55" y="92"/>
                  <a:pt x="43" y="145"/>
                  <a:pt x="61" y="199"/>
                </a:cubicBezTo>
                <a:cubicBezTo>
                  <a:pt x="47" y="197"/>
                  <a:pt x="33" y="199"/>
                  <a:pt x="21" y="206"/>
                </a:cubicBezTo>
                <a:cubicBezTo>
                  <a:pt x="1" y="219"/>
                  <a:pt x="0" y="251"/>
                  <a:pt x="9" y="270"/>
                </a:cubicBezTo>
                <a:cubicBezTo>
                  <a:pt x="40" y="338"/>
                  <a:pt x="111" y="376"/>
                  <a:pt x="181" y="384"/>
                </a:cubicBezTo>
                <a:cubicBezTo>
                  <a:pt x="181" y="410"/>
                  <a:pt x="181" y="435"/>
                  <a:pt x="181" y="461"/>
                </a:cubicBezTo>
                <a:cubicBezTo>
                  <a:pt x="181" y="469"/>
                  <a:pt x="193" y="469"/>
                  <a:pt x="193" y="461"/>
                </a:cubicBezTo>
                <a:cubicBezTo>
                  <a:pt x="193" y="435"/>
                  <a:pt x="193" y="410"/>
                  <a:pt x="193" y="384"/>
                </a:cubicBezTo>
                <a:cubicBezTo>
                  <a:pt x="264" y="376"/>
                  <a:pt x="333" y="338"/>
                  <a:pt x="365" y="271"/>
                </a:cubicBezTo>
                <a:cubicBezTo>
                  <a:pt x="374" y="252"/>
                  <a:pt x="374" y="221"/>
                  <a:pt x="356" y="207"/>
                </a:cubicBezTo>
                <a:close/>
                <a:moveTo>
                  <a:pt x="352" y="271"/>
                </a:moveTo>
                <a:cubicBezTo>
                  <a:pt x="321" y="330"/>
                  <a:pt x="258" y="364"/>
                  <a:pt x="193" y="372"/>
                </a:cubicBezTo>
                <a:cubicBezTo>
                  <a:pt x="193" y="330"/>
                  <a:pt x="193" y="287"/>
                  <a:pt x="193" y="244"/>
                </a:cubicBezTo>
                <a:cubicBezTo>
                  <a:pt x="193" y="236"/>
                  <a:pt x="181" y="236"/>
                  <a:pt x="181" y="244"/>
                </a:cubicBezTo>
                <a:cubicBezTo>
                  <a:pt x="181" y="287"/>
                  <a:pt x="181" y="330"/>
                  <a:pt x="181" y="372"/>
                </a:cubicBezTo>
                <a:cubicBezTo>
                  <a:pt x="116" y="364"/>
                  <a:pt x="56" y="331"/>
                  <a:pt x="24" y="272"/>
                </a:cubicBezTo>
                <a:cubicBezTo>
                  <a:pt x="15" y="257"/>
                  <a:pt x="10" y="229"/>
                  <a:pt x="27" y="216"/>
                </a:cubicBezTo>
                <a:cubicBezTo>
                  <a:pt x="38" y="208"/>
                  <a:pt x="56" y="210"/>
                  <a:pt x="69" y="213"/>
                </a:cubicBezTo>
                <a:cubicBezTo>
                  <a:pt x="75" y="215"/>
                  <a:pt x="78" y="209"/>
                  <a:pt x="76" y="205"/>
                </a:cubicBezTo>
                <a:cubicBezTo>
                  <a:pt x="52" y="148"/>
                  <a:pt x="68" y="95"/>
                  <a:pt x="113" y="56"/>
                </a:cubicBezTo>
                <a:cubicBezTo>
                  <a:pt x="134" y="38"/>
                  <a:pt x="161" y="22"/>
                  <a:pt x="187" y="13"/>
                </a:cubicBezTo>
                <a:cubicBezTo>
                  <a:pt x="213" y="22"/>
                  <a:pt x="238" y="37"/>
                  <a:pt x="259" y="54"/>
                </a:cubicBezTo>
                <a:cubicBezTo>
                  <a:pt x="306" y="92"/>
                  <a:pt x="323" y="148"/>
                  <a:pt x="298" y="205"/>
                </a:cubicBezTo>
                <a:cubicBezTo>
                  <a:pt x="296" y="209"/>
                  <a:pt x="300" y="215"/>
                  <a:pt x="305" y="213"/>
                </a:cubicBezTo>
                <a:cubicBezTo>
                  <a:pt x="318" y="210"/>
                  <a:pt x="333" y="209"/>
                  <a:pt x="345" y="215"/>
                </a:cubicBezTo>
                <a:cubicBezTo>
                  <a:pt x="365" y="225"/>
                  <a:pt x="360" y="255"/>
                  <a:pt x="352" y="271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3205163" y="4978401"/>
            <a:ext cx="393700" cy="755650"/>
          </a:xfrm>
          <a:custGeom>
            <a:avLst/>
            <a:gdLst>
              <a:gd name="T0" fmla="*/ 238 w 245"/>
              <a:gd name="T1" fmla="*/ 104 h 469"/>
              <a:gd name="T2" fmla="*/ 171 w 245"/>
              <a:gd name="T3" fmla="*/ 146 h 469"/>
              <a:gd name="T4" fmla="*/ 129 w 245"/>
              <a:gd name="T5" fmla="*/ 109 h 469"/>
              <a:gd name="T6" fmla="*/ 128 w 245"/>
              <a:gd name="T7" fmla="*/ 4 h 469"/>
              <a:gd name="T8" fmla="*/ 128 w 245"/>
              <a:gd name="T9" fmla="*/ 3 h 469"/>
              <a:gd name="T10" fmla="*/ 118 w 245"/>
              <a:gd name="T11" fmla="*/ 3 h 469"/>
              <a:gd name="T12" fmla="*/ 117 w 245"/>
              <a:gd name="T13" fmla="*/ 3 h 469"/>
              <a:gd name="T14" fmla="*/ 107 w 245"/>
              <a:gd name="T15" fmla="*/ 90 h 469"/>
              <a:gd name="T16" fmla="*/ 86 w 245"/>
              <a:gd name="T17" fmla="*/ 174 h 469"/>
              <a:gd name="T18" fmla="*/ 8 w 245"/>
              <a:gd name="T19" fmla="*/ 104 h 469"/>
              <a:gd name="T20" fmla="*/ 6 w 245"/>
              <a:gd name="T21" fmla="*/ 104 h 469"/>
              <a:gd name="T22" fmla="*/ 19 w 245"/>
              <a:gd name="T23" fmla="*/ 149 h 469"/>
              <a:gd name="T24" fmla="*/ 117 w 245"/>
              <a:gd name="T25" fmla="*/ 211 h 469"/>
              <a:gd name="T26" fmla="*/ 76 w 245"/>
              <a:gd name="T27" fmla="*/ 246 h 469"/>
              <a:gd name="T28" fmla="*/ 7 w 245"/>
              <a:gd name="T29" fmla="*/ 201 h 469"/>
              <a:gd name="T30" fmla="*/ 0 w 245"/>
              <a:gd name="T31" fmla="*/ 208 h 469"/>
              <a:gd name="T32" fmla="*/ 49 w 245"/>
              <a:gd name="T33" fmla="*/ 271 h 469"/>
              <a:gd name="T34" fmla="*/ 117 w 245"/>
              <a:gd name="T35" fmla="*/ 390 h 469"/>
              <a:gd name="T36" fmla="*/ 50 w 245"/>
              <a:gd name="T37" fmla="*/ 316 h 469"/>
              <a:gd name="T38" fmla="*/ 7 w 245"/>
              <a:gd name="T39" fmla="*/ 298 h 469"/>
              <a:gd name="T40" fmla="*/ 1 w 245"/>
              <a:gd name="T41" fmla="*/ 307 h 469"/>
              <a:gd name="T42" fmla="*/ 79 w 245"/>
              <a:gd name="T43" fmla="*/ 378 h 469"/>
              <a:gd name="T44" fmla="*/ 129 w 245"/>
              <a:gd name="T45" fmla="*/ 461 h 469"/>
              <a:gd name="T46" fmla="*/ 193 w 245"/>
              <a:gd name="T47" fmla="*/ 369 h 469"/>
              <a:gd name="T48" fmla="*/ 245 w 245"/>
              <a:gd name="T49" fmla="*/ 305 h 469"/>
              <a:gd name="T50" fmla="*/ 238 w 245"/>
              <a:gd name="T51" fmla="*/ 298 h 469"/>
              <a:gd name="T52" fmla="*/ 171 w 245"/>
              <a:gd name="T53" fmla="*/ 340 h 469"/>
              <a:gd name="T54" fmla="*/ 129 w 245"/>
              <a:gd name="T55" fmla="*/ 307 h 469"/>
              <a:gd name="T56" fmla="*/ 224 w 245"/>
              <a:gd name="T57" fmla="*/ 248 h 469"/>
              <a:gd name="T58" fmla="*/ 239 w 245"/>
              <a:gd name="T59" fmla="*/ 201 h 469"/>
              <a:gd name="T60" fmla="*/ 237 w 245"/>
              <a:gd name="T61" fmla="*/ 201 h 469"/>
              <a:gd name="T62" fmla="*/ 159 w 245"/>
              <a:gd name="T63" fmla="*/ 271 h 469"/>
              <a:gd name="T64" fmla="*/ 166 w 245"/>
              <a:gd name="T65" fmla="*/ 184 h 469"/>
              <a:gd name="T66" fmla="*/ 244 w 245"/>
              <a:gd name="T67" fmla="*/ 113 h 469"/>
              <a:gd name="T68" fmla="*/ 46 w 245"/>
              <a:gd name="T69" fmla="*/ 158 h 469"/>
              <a:gd name="T70" fmla="*/ 72 w 245"/>
              <a:gd name="T71" fmla="*/ 170 h 469"/>
              <a:gd name="T72" fmla="*/ 46 w 245"/>
              <a:gd name="T73" fmla="*/ 255 h 469"/>
              <a:gd name="T74" fmla="*/ 72 w 245"/>
              <a:gd name="T75" fmla="*/ 267 h 469"/>
              <a:gd name="T76" fmla="*/ 46 w 245"/>
              <a:gd name="T77" fmla="*/ 352 h 469"/>
              <a:gd name="T78" fmla="*/ 72 w 245"/>
              <a:gd name="T79" fmla="*/ 364 h 469"/>
              <a:gd name="T80" fmla="*/ 230 w 245"/>
              <a:gd name="T81" fmla="*/ 312 h 469"/>
              <a:gd name="T82" fmla="*/ 187 w 245"/>
              <a:gd name="T83" fmla="*/ 359 h 469"/>
              <a:gd name="T84" fmla="*/ 230 w 245"/>
              <a:gd name="T85" fmla="*/ 215 h 469"/>
              <a:gd name="T86" fmla="*/ 187 w 245"/>
              <a:gd name="T87" fmla="*/ 262 h 469"/>
              <a:gd name="T88" fmla="*/ 116 w 245"/>
              <a:gd name="T89" fmla="*/ 35 h 469"/>
              <a:gd name="T90" fmla="*/ 120 w 245"/>
              <a:gd name="T91" fmla="*/ 91 h 469"/>
              <a:gd name="T92" fmla="*/ 221 w 245"/>
              <a:gd name="T93" fmla="*/ 135 h 469"/>
              <a:gd name="T94" fmla="*/ 173 w 245"/>
              <a:gd name="T95" fmla="*/ 170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5" h="469">
                <a:moveTo>
                  <a:pt x="239" y="104"/>
                </a:moveTo>
                <a:cubicBezTo>
                  <a:pt x="239" y="104"/>
                  <a:pt x="239" y="104"/>
                  <a:pt x="238" y="104"/>
                </a:cubicBezTo>
                <a:cubicBezTo>
                  <a:pt x="238" y="104"/>
                  <a:pt x="238" y="104"/>
                  <a:pt x="238" y="104"/>
                </a:cubicBezTo>
                <a:cubicBezTo>
                  <a:pt x="238" y="104"/>
                  <a:pt x="238" y="104"/>
                  <a:pt x="237" y="104"/>
                </a:cubicBezTo>
                <a:cubicBezTo>
                  <a:pt x="223" y="106"/>
                  <a:pt x="209" y="113"/>
                  <a:pt x="197" y="120"/>
                </a:cubicBezTo>
                <a:cubicBezTo>
                  <a:pt x="187" y="127"/>
                  <a:pt x="178" y="136"/>
                  <a:pt x="171" y="146"/>
                </a:cubicBezTo>
                <a:cubicBezTo>
                  <a:pt x="167" y="151"/>
                  <a:pt x="159" y="165"/>
                  <a:pt x="159" y="174"/>
                </a:cubicBezTo>
                <a:cubicBezTo>
                  <a:pt x="149" y="181"/>
                  <a:pt x="139" y="189"/>
                  <a:pt x="129" y="196"/>
                </a:cubicBezTo>
                <a:cubicBezTo>
                  <a:pt x="129" y="167"/>
                  <a:pt x="129" y="138"/>
                  <a:pt x="129" y="109"/>
                </a:cubicBezTo>
                <a:cubicBezTo>
                  <a:pt x="133" y="105"/>
                  <a:pt x="136" y="96"/>
                  <a:pt x="138" y="91"/>
                </a:cubicBezTo>
                <a:cubicBezTo>
                  <a:pt x="143" y="80"/>
                  <a:pt x="144" y="66"/>
                  <a:pt x="144" y="54"/>
                </a:cubicBezTo>
                <a:cubicBezTo>
                  <a:pt x="143" y="37"/>
                  <a:pt x="137" y="18"/>
                  <a:pt x="128" y="4"/>
                </a:cubicBezTo>
                <a:cubicBezTo>
                  <a:pt x="128" y="4"/>
                  <a:pt x="128" y="4"/>
                  <a:pt x="128" y="3"/>
                </a:cubicBezTo>
                <a:cubicBezTo>
                  <a:pt x="128" y="3"/>
                  <a:pt x="128" y="3"/>
                  <a:pt x="128" y="3"/>
                </a:cubicBezTo>
                <a:cubicBezTo>
                  <a:pt x="128" y="3"/>
                  <a:pt x="128" y="3"/>
                  <a:pt x="128" y="3"/>
                </a:cubicBezTo>
                <a:cubicBezTo>
                  <a:pt x="127" y="3"/>
                  <a:pt x="127" y="3"/>
                  <a:pt x="127" y="3"/>
                </a:cubicBezTo>
                <a:cubicBezTo>
                  <a:pt x="126" y="1"/>
                  <a:pt x="124" y="0"/>
                  <a:pt x="123" y="0"/>
                </a:cubicBezTo>
                <a:cubicBezTo>
                  <a:pt x="121" y="0"/>
                  <a:pt x="119" y="1"/>
                  <a:pt x="118" y="3"/>
                </a:cubicBezTo>
                <a:cubicBezTo>
                  <a:pt x="118" y="3"/>
                  <a:pt x="118" y="3"/>
                  <a:pt x="118" y="3"/>
                </a:cubicBezTo>
                <a:cubicBezTo>
                  <a:pt x="117" y="3"/>
                  <a:pt x="117" y="3"/>
                  <a:pt x="117" y="3"/>
                </a:cubicBezTo>
                <a:cubicBezTo>
                  <a:pt x="117" y="3"/>
                  <a:pt x="117" y="3"/>
                  <a:pt x="117" y="3"/>
                </a:cubicBezTo>
                <a:cubicBezTo>
                  <a:pt x="117" y="4"/>
                  <a:pt x="117" y="4"/>
                  <a:pt x="117" y="4"/>
                </a:cubicBezTo>
                <a:cubicBezTo>
                  <a:pt x="109" y="17"/>
                  <a:pt x="103" y="33"/>
                  <a:pt x="102" y="48"/>
                </a:cubicBezTo>
                <a:cubicBezTo>
                  <a:pt x="100" y="63"/>
                  <a:pt x="102" y="76"/>
                  <a:pt x="107" y="90"/>
                </a:cubicBezTo>
                <a:cubicBezTo>
                  <a:pt x="108" y="94"/>
                  <a:pt x="112" y="104"/>
                  <a:pt x="117" y="109"/>
                </a:cubicBezTo>
                <a:cubicBezTo>
                  <a:pt x="117" y="138"/>
                  <a:pt x="117" y="167"/>
                  <a:pt x="117" y="196"/>
                </a:cubicBezTo>
                <a:cubicBezTo>
                  <a:pt x="107" y="189"/>
                  <a:pt x="97" y="181"/>
                  <a:pt x="86" y="174"/>
                </a:cubicBezTo>
                <a:cubicBezTo>
                  <a:pt x="86" y="166"/>
                  <a:pt x="79" y="155"/>
                  <a:pt x="76" y="149"/>
                </a:cubicBezTo>
                <a:cubicBezTo>
                  <a:pt x="70" y="138"/>
                  <a:pt x="60" y="129"/>
                  <a:pt x="50" y="122"/>
                </a:cubicBezTo>
                <a:cubicBezTo>
                  <a:pt x="38" y="113"/>
                  <a:pt x="22" y="106"/>
                  <a:pt x="8" y="104"/>
                </a:cubicBezTo>
                <a:cubicBezTo>
                  <a:pt x="7" y="104"/>
                  <a:pt x="7" y="104"/>
                  <a:pt x="7" y="104"/>
                </a:cubicBezTo>
                <a:cubicBezTo>
                  <a:pt x="7" y="104"/>
                  <a:pt x="7" y="104"/>
                  <a:pt x="7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3" y="104"/>
                  <a:pt x="0" y="107"/>
                  <a:pt x="0" y="111"/>
                </a:cubicBezTo>
                <a:cubicBezTo>
                  <a:pt x="0" y="112"/>
                  <a:pt x="0" y="113"/>
                  <a:pt x="1" y="113"/>
                </a:cubicBezTo>
                <a:cubicBezTo>
                  <a:pt x="4" y="126"/>
                  <a:pt x="11" y="138"/>
                  <a:pt x="19" y="149"/>
                </a:cubicBezTo>
                <a:cubicBezTo>
                  <a:pt x="27" y="159"/>
                  <a:pt x="37" y="167"/>
                  <a:pt x="49" y="174"/>
                </a:cubicBezTo>
                <a:cubicBezTo>
                  <a:pt x="54" y="177"/>
                  <a:pt x="70" y="184"/>
                  <a:pt x="79" y="184"/>
                </a:cubicBezTo>
                <a:cubicBezTo>
                  <a:pt x="92" y="193"/>
                  <a:pt x="104" y="202"/>
                  <a:pt x="117" y="211"/>
                </a:cubicBezTo>
                <a:cubicBezTo>
                  <a:pt x="117" y="238"/>
                  <a:pt x="117" y="265"/>
                  <a:pt x="117" y="293"/>
                </a:cubicBezTo>
                <a:cubicBezTo>
                  <a:pt x="107" y="286"/>
                  <a:pt x="97" y="278"/>
                  <a:pt x="86" y="271"/>
                </a:cubicBezTo>
                <a:cubicBezTo>
                  <a:pt x="86" y="263"/>
                  <a:pt x="79" y="251"/>
                  <a:pt x="76" y="246"/>
                </a:cubicBezTo>
                <a:cubicBezTo>
                  <a:pt x="70" y="235"/>
                  <a:pt x="60" y="226"/>
                  <a:pt x="50" y="219"/>
                </a:cubicBezTo>
                <a:cubicBezTo>
                  <a:pt x="38" y="210"/>
                  <a:pt x="22" y="203"/>
                  <a:pt x="8" y="201"/>
                </a:cubicBezTo>
                <a:cubicBezTo>
                  <a:pt x="7" y="201"/>
                  <a:pt x="7" y="201"/>
                  <a:pt x="7" y="201"/>
                </a:cubicBezTo>
                <a:cubicBezTo>
                  <a:pt x="7" y="201"/>
                  <a:pt x="7" y="201"/>
                  <a:pt x="7" y="201"/>
                </a:cubicBezTo>
                <a:cubicBezTo>
                  <a:pt x="6" y="201"/>
                  <a:pt x="6" y="201"/>
                  <a:pt x="6" y="201"/>
                </a:cubicBezTo>
                <a:cubicBezTo>
                  <a:pt x="3" y="201"/>
                  <a:pt x="0" y="204"/>
                  <a:pt x="0" y="208"/>
                </a:cubicBezTo>
                <a:cubicBezTo>
                  <a:pt x="0" y="209"/>
                  <a:pt x="0" y="210"/>
                  <a:pt x="1" y="210"/>
                </a:cubicBezTo>
                <a:cubicBezTo>
                  <a:pt x="4" y="223"/>
                  <a:pt x="11" y="235"/>
                  <a:pt x="19" y="246"/>
                </a:cubicBezTo>
                <a:cubicBezTo>
                  <a:pt x="27" y="256"/>
                  <a:pt x="37" y="264"/>
                  <a:pt x="49" y="271"/>
                </a:cubicBezTo>
                <a:cubicBezTo>
                  <a:pt x="54" y="274"/>
                  <a:pt x="70" y="281"/>
                  <a:pt x="79" y="281"/>
                </a:cubicBezTo>
                <a:cubicBezTo>
                  <a:pt x="92" y="290"/>
                  <a:pt x="104" y="299"/>
                  <a:pt x="117" y="307"/>
                </a:cubicBezTo>
                <a:cubicBezTo>
                  <a:pt x="117" y="335"/>
                  <a:pt x="117" y="362"/>
                  <a:pt x="117" y="390"/>
                </a:cubicBezTo>
                <a:cubicBezTo>
                  <a:pt x="107" y="383"/>
                  <a:pt x="97" y="375"/>
                  <a:pt x="86" y="368"/>
                </a:cubicBezTo>
                <a:cubicBezTo>
                  <a:pt x="86" y="360"/>
                  <a:pt x="79" y="348"/>
                  <a:pt x="76" y="343"/>
                </a:cubicBezTo>
                <a:cubicBezTo>
                  <a:pt x="70" y="332"/>
                  <a:pt x="60" y="323"/>
                  <a:pt x="50" y="316"/>
                </a:cubicBezTo>
                <a:cubicBezTo>
                  <a:pt x="38" y="307"/>
                  <a:pt x="22" y="300"/>
                  <a:pt x="8" y="298"/>
                </a:cubicBezTo>
                <a:cubicBezTo>
                  <a:pt x="7" y="298"/>
                  <a:pt x="7" y="298"/>
                  <a:pt x="7" y="298"/>
                </a:cubicBezTo>
                <a:cubicBezTo>
                  <a:pt x="7" y="298"/>
                  <a:pt x="7" y="298"/>
                  <a:pt x="7" y="298"/>
                </a:cubicBezTo>
                <a:cubicBezTo>
                  <a:pt x="6" y="298"/>
                  <a:pt x="6" y="298"/>
                  <a:pt x="6" y="298"/>
                </a:cubicBezTo>
                <a:cubicBezTo>
                  <a:pt x="3" y="298"/>
                  <a:pt x="0" y="301"/>
                  <a:pt x="0" y="305"/>
                </a:cubicBezTo>
                <a:cubicBezTo>
                  <a:pt x="0" y="306"/>
                  <a:pt x="0" y="306"/>
                  <a:pt x="1" y="307"/>
                </a:cubicBezTo>
                <a:cubicBezTo>
                  <a:pt x="4" y="320"/>
                  <a:pt x="11" y="332"/>
                  <a:pt x="19" y="343"/>
                </a:cubicBezTo>
                <a:cubicBezTo>
                  <a:pt x="27" y="353"/>
                  <a:pt x="37" y="361"/>
                  <a:pt x="49" y="368"/>
                </a:cubicBezTo>
                <a:cubicBezTo>
                  <a:pt x="54" y="371"/>
                  <a:pt x="70" y="378"/>
                  <a:pt x="79" y="378"/>
                </a:cubicBezTo>
                <a:cubicBezTo>
                  <a:pt x="92" y="387"/>
                  <a:pt x="104" y="395"/>
                  <a:pt x="117" y="404"/>
                </a:cubicBezTo>
                <a:cubicBezTo>
                  <a:pt x="117" y="423"/>
                  <a:pt x="117" y="442"/>
                  <a:pt x="117" y="461"/>
                </a:cubicBezTo>
                <a:cubicBezTo>
                  <a:pt x="117" y="469"/>
                  <a:pt x="129" y="469"/>
                  <a:pt x="129" y="461"/>
                </a:cubicBezTo>
                <a:cubicBezTo>
                  <a:pt x="129" y="442"/>
                  <a:pt x="129" y="423"/>
                  <a:pt x="129" y="404"/>
                </a:cubicBezTo>
                <a:cubicBezTo>
                  <a:pt x="141" y="395"/>
                  <a:pt x="154" y="386"/>
                  <a:pt x="166" y="377"/>
                </a:cubicBezTo>
                <a:cubicBezTo>
                  <a:pt x="175" y="378"/>
                  <a:pt x="188" y="372"/>
                  <a:pt x="193" y="369"/>
                </a:cubicBezTo>
                <a:cubicBezTo>
                  <a:pt x="205" y="364"/>
                  <a:pt x="216" y="355"/>
                  <a:pt x="224" y="345"/>
                </a:cubicBezTo>
                <a:cubicBezTo>
                  <a:pt x="233" y="334"/>
                  <a:pt x="240" y="321"/>
                  <a:pt x="244" y="307"/>
                </a:cubicBezTo>
                <a:cubicBezTo>
                  <a:pt x="245" y="307"/>
                  <a:pt x="245" y="306"/>
                  <a:pt x="245" y="305"/>
                </a:cubicBezTo>
                <a:cubicBezTo>
                  <a:pt x="245" y="301"/>
                  <a:pt x="242" y="298"/>
                  <a:pt x="239" y="298"/>
                </a:cubicBezTo>
                <a:cubicBezTo>
                  <a:pt x="239" y="298"/>
                  <a:pt x="239" y="298"/>
                  <a:pt x="238" y="298"/>
                </a:cubicBezTo>
                <a:cubicBezTo>
                  <a:pt x="238" y="298"/>
                  <a:pt x="238" y="298"/>
                  <a:pt x="238" y="298"/>
                </a:cubicBezTo>
                <a:cubicBezTo>
                  <a:pt x="238" y="298"/>
                  <a:pt x="238" y="298"/>
                  <a:pt x="237" y="298"/>
                </a:cubicBezTo>
                <a:cubicBezTo>
                  <a:pt x="223" y="300"/>
                  <a:pt x="209" y="307"/>
                  <a:pt x="197" y="314"/>
                </a:cubicBezTo>
                <a:cubicBezTo>
                  <a:pt x="187" y="321"/>
                  <a:pt x="178" y="330"/>
                  <a:pt x="171" y="340"/>
                </a:cubicBezTo>
                <a:cubicBezTo>
                  <a:pt x="167" y="345"/>
                  <a:pt x="159" y="359"/>
                  <a:pt x="159" y="368"/>
                </a:cubicBezTo>
                <a:cubicBezTo>
                  <a:pt x="149" y="375"/>
                  <a:pt x="139" y="383"/>
                  <a:pt x="129" y="390"/>
                </a:cubicBezTo>
                <a:cubicBezTo>
                  <a:pt x="129" y="362"/>
                  <a:pt x="129" y="335"/>
                  <a:pt x="129" y="307"/>
                </a:cubicBezTo>
                <a:cubicBezTo>
                  <a:pt x="141" y="298"/>
                  <a:pt x="154" y="289"/>
                  <a:pt x="166" y="280"/>
                </a:cubicBezTo>
                <a:cubicBezTo>
                  <a:pt x="175" y="281"/>
                  <a:pt x="188" y="275"/>
                  <a:pt x="193" y="272"/>
                </a:cubicBezTo>
                <a:cubicBezTo>
                  <a:pt x="205" y="267"/>
                  <a:pt x="216" y="258"/>
                  <a:pt x="224" y="248"/>
                </a:cubicBezTo>
                <a:cubicBezTo>
                  <a:pt x="233" y="237"/>
                  <a:pt x="240" y="224"/>
                  <a:pt x="244" y="210"/>
                </a:cubicBezTo>
                <a:cubicBezTo>
                  <a:pt x="245" y="210"/>
                  <a:pt x="245" y="209"/>
                  <a:pt x="245" y="208"/>
                </a:cubicBezTo>
                <a:cubicBezTo>
                  <a:pt x="245" y="204"/>
                  <a:pt x="242" y="201"/>
                  <a:pt x="239" y="201"/>
                </a:cubicBezTo>
                <a:cubicBezTo>
                  <a:pt x="239" y="201"/>
                  <a:pt x="239" y="201"/>
                  <a:pt x="238" y="201"/>
                </a:cubicBezTo>
                <a:cubicBezTo>
                  <a:pt x="238" y="201"/>
                  <a:pt x="238" y="201"/>
                  <a:pt x="238" y="201"/>
                </a:cubicBezTo>
                <a:cubicBezTo>
                  <a:pt x="238" y="201"/>
                  <a:pt x="238" y="201"/>
                  <a:pt x="237" y="201"/>
                </a:cubicBezTo>
                <a:cubicBezTo>
                  <a:pt x="223" y="203"/>
                  <a:pt x="209" y="210"/>
                  <a:pt x="197" y="217"/>
                </a:cubicBezTo>
                <a:cubicBezTo>
                  <a:pt x="187" y="224"/>
                  <a:pt x="178" y="233"/>
                  <a:pt x="171" y="243"/>
                </a:cubicBezTo>
                <a:cubicBezTo>
                  <a:pt x="167" y="248"/>
                  <a:pt x="159" y="262"/>
                  <a:pt x="159" y="271"/>
                </a:cubicBezTo>
                <a:cubicBezTo>
                  <a:pt x="149" y="278"/>
                  <a:pt x="139" y="286"/>
                  <a:pt x="129" y="293"/>
                </a:cubicBezTo>
                <a:cubicBezTo>
                  <a:pt x="129" y="265"/>
                  <a:pt x="129" y="238"/>
                  <a:pt x="129" y="211"/>
                </a:cubicBezTo>
                <a:cubicBezTo>
                  <a:pt x="141" y="202"/>
                  <a:pt x="154" y="193"/>
                  <a:pt x="166" y="184"/>
                </a:cubicBezTo>
                <a:cubicBezTo>
                  <a:pt x="175" y="184"/>
                  <a:pt x="188" y="178"/>
                  <a:pt x="193" y="175"/>
                </a:cubicBezTo>
                <a:cubicBezTo>
                  <a:pt x="205" y="170"/>
                  <a:pt x="216" y="161"/>
                  <a:pt x="224" y="151"/>
                </a:cubicBezTo>
                <a:cubicBezTo>
                  <a:pt x="233" y="140"/>
                  <a:pt x="240" y="127"/>
                  <a:pt x="244" y="113"/>
                </a:cubicBezTo>
                <a:cubicBezTo>
                  <a:pt x="245" y="113"/>
                  <a:pt x="245" y="112"/>
                  <a:pt x="245" y="111"/>
                </a:cubicBezTo>
                <a:cubicBezTo>
                  <a:pt x="245" y="107"/>
                  <a:pt x="242" y="104"/>
                  <a:pt x="239" y="104"/>
                </a:cubicBezTo>
                <a:close/>
                <a:moveTo>
                  <a:pt x="46" y="158"/>
                </a:moveTo>
                <a:cubicBezTo>
                  <a:pt x="37" y="152"/>
                  <a:pt x="30" y="144"/>
                  <a:pt x="24" y="135"/>
                </a:cubicBezTo>
                <a:cubicBezTo>
                  <a:pt x="21" y="130"/>
                  <a:pt x="18" y="124"/>
                  <a:pt x="15" y="118"/>
                </a:cubicBezTo>
                <a:cubicBezTo>
                  <a:pt x="41" y="126"/>
                  <a:pt x="63" y="144"/>
                  <a:pt x="72" y="170"/>
                </a:cubicBezTo>
                <a:cubicBezTo>
                  <a:pt x="68" y="169"/>
                  <a:pt x="64" y="167"/>
                  <a:pt x="63" y="167"/>
                </a:cubicBezTo>
                <a:cubicBezTo>
                  <a:pt x="57" y="165"/>
                  <a:pt x="52" y="162"/>
                  <a:pt x="46" y="158"/>
                </a:cubicBezTo>
                <a:close/>
                <a:moveTo>
                  <a:pt x="46" y="255"/>
                </a:moveTo>
                <a:cubicBezTo>
                  <a:pt x="37" y="249"/>
                  <a:pt x="30" y="241"/>
                  <a:pt x="24" y="232"/>
                </a:cubicBezTo>
                <a:cubicBezTo>
                  <a:pt x="21" y="227"/>
                  <a:pt x="18" y="221"/>
                  <a:pt x="15" y="215"/>
                </a:cubicBezTo>
                <a:cubicBezTo>
                  <a:pt x="41" y="222"/>
                  <a:pt x="63" y="241"/>
                  <a:pt x="72" y="267"/>
                </a:cubicBezTo>
                <a:cubicBezTo>
                  <a:pt x="68" y="265"/>
                  <a:pt x="64" y="264"/>
                  <a:pt x="63" y="264"/>
                </a:cubicBezTo>
                <a:cubicBezTo>
                  <a:pt x="57" y="262"/>
                  <a:pt x="52" y="259"/>
                  <a:pt x="46" y="255"/>
                </a:cubicBezTo>
                <a:close/>
                <a:moveTo>
                  <a:pt x="46" y="352"/>
                </a:moveTo>
                <a:cubicBezTo>
                  <a:pt x="37" y="346"/>
                  <a:pt x="30" y="338"/>
                  <a:pt x="24" y="329"/>
                </a:cubicBezTo>
                <a:cubicBezTo>
                  <a:pt x="21" y="323"/>
                  <a:pt x="18" y="318"/>
                  <a:pt x="15" y="312"/>
                </a:cubicBezTo>
                <a:cubicBezTo>
                  <a:pt x="41" y="319"/>
                  <a:pt x="63" y="338"/>
                  <a:pt x="72" y="364"/>
                </a:cubicBezTo>
                <a:cubicBezTo>
                  <a:pt x="68" y="362"/>
                  <a:pt x="64" y="361"/>
                  <a:pt x="63" y="361"/>
                </a:cubicBezTo>
                <a:cubicBezTo>
                  <a:pt x="57" y="359"/>
                  <a:pt x="52" y="356"/>
                  <a:pt x="46" y="352"/>
                </a:cubicBezTo>
                <a:close/>
                <a:moveTo>
                  <a:pt x="230" y="312"/>
                </a:moveTo>
                <a:cubicBezTo>
                  <a:pt x="227" y="318"/>
                  <a:pt x="224" y="323"/>
                  <a:pt x="221" y="329"/>
                </a:cubicBezTo>
                <a:cubicBezTo>
                  <a:pt x="216" y="336"/>
                  <a:pt x="210" y="343"/>
                  <a:pt x="203" y="349"/>
                </a:cubicBezTo>
                <a:cubicBezTo>
                  <a:pt x="198" y="353"/>
                  <a:pt x="193" y="356"/>
                  <a:pt x="187" y="359"/>
                </a:cubicBezTo>
                <a:cubicBezTo>
                  <a:pt x="186" y="359"/>
                  <a:pt x="178" y="362"/>
                  <a:pt x="173" y="364"/>
                </a:cubicBezTo>
                <a:cubicBezTo>
                  <a:pt x="182" y="339"/>
                  <a:pt x="204" y="320"/>
                  <a:pt x="230" y="312"/>
                </a:cubicBezTo>
                <a:close/>
                <a:moveTo>
                  <a:pt x="230" y="215"/>
                </a:moveTo>
                <a:cubicBezTo>
                  <a:pt x="227" y="221"/>
                  <a:pt x="224" y="226"/>
                  <a:pt x="221" y="232"/>
                </a:cubicBezTo>
                <a:cubicBezTo>
                  <a:pt x="216" y="240"/>
                  <a:pt x="210" y="246"/>
                  <a:pt x="203" y="252"/>
                </a:cubicBezTo>
                <a:cubicBezTo>
                  <a:pt x="198" y="256"/>
                  <a:pt x="193" y="259"/>
                  <a:pt x="187" y="262"/>
                </a:cubicBezTo>
                <a:cubicBezTo>
                  <a:pt x="186" y="262"/>
                  <a:pt x="178" y="265"/>
                  <a:pt x="173" y="267"/>
                </a:cubicBezTo>
                <a:cubicBezTo>
                  <a:pt x="182" y="242"/>
                  <a:pt x="204" y="223"/>
                  <a:pt x="230" y="215"/>
                </a:cubicBezTo>
                <a:close/>
                <a:moveTo>
                  <a:pt x="116" y="35"/>
                </a:moveTo>
                <a:cubicBezTo>
                  <a:pt x="118" y="30"/>
                  <a:pt x="120" y="24"/>
                  <a:pt x="123" y="19"/>
                </a:cubicBezTo>
                <a:cubicBezTo>
                  <a:pt x="134" y="42"/>
                  <a:pt x="135" y="70"/>
                  <a:pt x="123" y="94"/>
                </a:cubicBezTo>
                <a:cubicBezTo>
                  <a:pt x="122" y="93"/>
                  <a:pt x="121" y="92"/>
                  <a:pt x="120" y="91"/>
                </a:cubicBezTo>
                <a:cubicBezTo>
                  <a:pt x="116" y="83"/>
                  <a:pt x="114" y="74"/>
                  <a:pt x="113" y="65"/>
                </a:cubicBezTo>
                <a:cubicBezTo>
                  <a:pt x="112" y="55"/>
                  <a:pt x="114" y="45"/>
                  <a:pt x="116" y="35"/>
                </a:cubicBezTo>
                <a:close/>
                <a:moveTo>
                  <a:pt x="221" y="135"/>
                </a:moveTo>
                <a:cubicBezTo>
                  <a:pt x="216" y="143"/>
                  <a:pt x="210" y="149"/>
                  <a:pt x="203" y="155"/>
                </a:cubicBezTo>
                <a:cubicBezTo>
                  <a:pt x="198" y="159"/>
                  <a:pt x="193" y="162"/>
                  <a:pt x="187" y="165"/>
                </a:cubicBezTo>
                <a:cubicBezTo>
                  <a:pt x="186" y="165"/>
                  <a:pt x="178" y="168"/>
                  <a:pt x="173" y="170"/>
                </a:cubicBezTo>
                <a:cubicBezTo>
                  <a:pt x="182" y="145"/>
                  <a:pt x="204" y="126"/>
                  <a:pt x="230" y="118"/>
                </a:cubicBezTo>
                <a:cubicBezTo>
                  <a:pt x="227" y="124"/>
                  <a:pt x="224" y="129"/>
                  <a:pt x="221" y="135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3897313" y="4979988"/>
            <a:ext cx="736600" cy="754063"/>
          </a:xfrm>
          <a:custGeom>
            <a:avLst/>
            <a:gdLst>
              <a:gd name="T0" fmla="*/ 417 w 458"/>
              <a:gd name="T1" fmla="*/ 145 h 468"/>
              <a:gd name="T2" fmla="*/ 411 w 458"/>
              <a:gd name="T3" fmla="*/ 134 h 468"/>
              <a:gd name="T4" fmla="*/ 321 w 458"/>
              <a:gd name="T5" fmla="*/ 118 h 468"/>
              <a:gd name="T6" fmla="*/ 338 w 458"/>
              <a:gd name="T7" fmla="*/ 69 h 468"/>
              <a:gd name="T8" fmla="*/ 304 w 458"/>
              <a:gd name="T9" fmla="*/ 36 h 468"/>
              <a:gd name="T10" fmla="*/ 235 w 458"/>
              <a:gd name="T11" fmla="*/ 6 h 468"/>
              <a:gd name="T12" fmla="*/ 229 w 458"/>
              <a:gd name="T13" fmla="*/ 0 h 468"/>
              <a:gd name="T14" fmla="*/ 223 w 458"/>
              <a:gd name="T15" fmla="*/ 6 h 468"/>
              <a:gd name="T16" fmla="*/ 155 w 458"/>
              <a:gd name="T17" fmla="*/ 36 h 468"/>
              <a:gd name="T18" fmla="*/ 120 w 458"/>
              <a:gd name="T19" fmla="*/ 70 h 468"/>
              <a:gd name="T20" fmla="*/ 125 w 458"/>
              <a:gd name="T21" fmla="*/ 163 h 468"/>
              <a:gd name="T22" fmla="*/ 40 w 458"/>
              <a:gd name="T23" fmla="*/ 144 h 468"/>
              <a:gd name="T24" fmla="*/ 8 w 458"/>
              <a:gd name="T25" fmla="*/ 212 h 468"/>
              <a:gd name="T26" fmla="*/ 12 w 458"/>
              <a:gd name="T27" fmla="*/ 298 h 468"/>
              <a:gd name="T28" fmla="*/ 104 w 458"/>
              <a:gd name="T29" fmla="*/ 349 h 468"/>
              <a:gd name="T30" fmla="*/ 221 w 458"/>
              <a:gd name="T31" fmla="*/ 346 h 468"/>
              <a:gd name="T32" fmla="*/ 223 w 458"/>
              <a:gd name="T33" fmla="*/ 460 h 468"/>
              <a:gd name="T34" fmla="*/ 235 w 458"/>
              <a:gd name="T35" fmla="*/ 348 h 468"/>
              <a:gd name="T36" fmla="*/ 342 w 458"/>
              <a:gd name="T37" fmla="*/ 352 h 468"/>
              <a:gd name="T38" fmla="*/ 441 w 458"/>
              <a:gd name="T39" fmla="*/ 304 h 468"/>
              <a:gd name="T40" fmla="*/ 453 w 458"/>
              <a:gd name="T41" fmla="*/ 223 h 468"/>
              <a:gd name="T42" fmla="*/ 431 w 458"/>
              <a:gd name="T43" fmla="*/ 294 h 468"/>
              <a:gd name="T44" fmla="*/ 344 w 458"/>
              <a:gd name="T45" fmla="*/ 334 h 468"/>
              <a:gd name="T46" fmla="*/ 235 w 458"/>
              <a:gd name="T47" fmla="*/ 243 h 468"/>
              <a:gd name="T48" fmla="*/ 223 w 458"/>
              <a:gd name="T49" fmla="*/ 331 h 468"/>
              <a:gd name="T50" fmla="*/ 86 w 458"/>
              <a:gd name="T51" fmla="*/ 303 h 468"/>
              <a:gd name="T52" fmla="*/ 22 w 458"/>
              <a:gd name="T53" fmla="*/ 222 h 468"/>
              <a:gd name="T54" fmla="*/ 64 w 458"/>
              <a:gd name="T55" fmla="*/ 159 h 468"/>
              <a:gd name="T56" fmla="*/ 131 w 458"/>
              <a:gd name="T57" fmla="*/ 84 h 468"/>
              <a:gd name="T58" fmla="*/ 168 w 458"/>
              <a:gd name="T59" fmla="*/ 46 h 468"/>
              <a:gd name="T60" fmla="*/ 229 w 458"/>
              <a:gd name="T61" fmla="*/ 26 h 468"/>
              <a:gd name="T62" fmla="*/ 290 w 458"/>
              <a:gd name="T63" fmla="*/ 46 h 468"/>
              <a:gd name="T64" fmla="*/ 328 w 458"/>
              <a:gd name="T65" fmla="*/ 84 h 468"/>
              <a:gd name="T66" fmla="*/ 394 w 458"/>
              <a:gd name="T67" fmla="*/ 158 h 468"/>
              <a:gd name="T68" fmla="*/ 436 w 458"/>
              <a:gd name="T69" fmla="*/ 221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58" h="468">
                <a:moveTo>
                  <a:pt x="450" y="211"/>
                </a:moveTo>
                <a:cubicBezTo>
                  <a:pt x="412" y="209"/>
                  <a:pt x="388" y="176"/>
                  <a:pt x="417" y="145"/>
                </a:cubicBezTo>
                <a:cubicBezTo>
                  <a:pt x="417" y="144"/>
                  <a:pt x="417" y="144"/>
                  <a:pt x="418" y="144"/>
                </a:cubicBezTo>
                <a:cubicBezTo>
                  <a:pt x="423" y="139"/>
                  <a:pt x="417" y="130"/>
                  <a:pt x="411" y="134"/>
                </a:cubicBezTo>
                <a:cubicBezTo>
                  <a:pt x="389" y="147"/>
                  <a:pt x="360" y="168"/>
                  <a:pt x="333" y="162"/>
                </a:cubicBezTo>
                <a:cubicBezTo>
                  <a:pt x="312" y="158"/>
                  <a:pt x="314" y="132"/>
                  <a:pt x="321" y="118"/>
                </a:cubicBezTo>
                <a:cubicBezTo>
                  <a:pt x="328" y="105"/>
                  <a:pt x="338" y="92"/>
                  <a:pt x="345" y="78"/>
                </a:cubicBezTo>
                <a:cubicBezTo>
                  <a:pt x="347" y="73"/>
                  <a:pt x="343" y="67"/>
                  <a:pt x="338" y="69"/>
                </a:cubicBezTo>
                <a:cubicBezTo>
                  <a:pt x="329" y="72"/>
                  <a:pt x="318" y="75"/>
                  <a:pt x="309" y="71"/>
                </a:cubicBezTo>
                <a:cubicBezTo>
                  <a:pt x="298" y="66"/>
                  <a:pt x="302" y="45"/>
                  <a:pt x="304" y="36"/>
                </a:cubicBezTo>
                <a:cubicBezTo>
                  <a:pt x="305" y="30"/>
                  <a:pt x="298" y="26"/>
                  <a:pt x="294" y="30"/>
                </a:cubicBezTo>
                <a:cubicBezTo>
                  <a:pt x="276" y="48"/>
                  <a:pt x="237" y="29"/>
                  <a:pt x="235" y="6"/>
                </a:cubicBezTo>
                <a:cubicBezTo>
                  <a:pt x="235" y="6"/>
                  <a:pt x="235" y="6"/>
                  <a:pt x="235" y="6"/>
                </a:cubicBezTo>
                <a:cubicBezTo>
                  <a:pt x="235" y="2"/>
                  <a:pt x="232" y="0"/>
                  <a:pt x="229" y="0"/>
                </a:cubicBezTo>
                <a:cubicBezTo>
                  <a:pt x="226" y="0"/>
                  <a:pt x="223" y="2"/>
                  <a:pt x="223" y="6"/>
                </a:cubicBezTo>
                <a:cubicBezTo>
                  <a:pt x="223" y="6"/>
                  <a:pt x="223" y="6"/>
                  <a:pt x="223" y="6"/>
                </a:cubicBezTo>
                <a:cubicBezTo>
                  <a:pt x="222" y="28"/>
                  <a:pt x="182" y="49"/>
                  <a:pt x="165" y="30"/>
                </a:cubicBezTo>
                <a:cubicBezTo>
                  <a:pt x="160" y="26"/>
                  <a:pt x="154" y="31"/>
                  <a:pt x="155" y="36"/>
                </a:cubicBezTo>
                <a:cubicBezTo>
                  <a:pt x="156" y="47"/>
                  <a:pt x="160" y="64"/>
                  <a:pt x="149" y="71"/>
                </a:cubicBezTo>
                <a:cubicBezTo>
                  <a:pt x="141" y="77"/>
                  <a:pt x="128" y="72"/>
                  <a:pt x="120" y="70"/>
                </a:cubicBezTo>
                <a:cubicBezTo>
                  <a:pt x="115" y="68"/>
                  <a:pt x="112" y="74"/>
                  <a:pt x="114" y="78"/>
                </a:cubicBezTo>
                <a:cubicBezTo>
                  <a:pt x="124" y="100"/>
                  <a:pt x="166" y="147"/>
                  <a:pt x="125" y="163"/>
                </a:cubicBezTo>
                <a:cubicBezTo>
                  <a:pt x="101" y="172"/>
                  <a:pt x="67" y="146"/>
                  <a:pt x="47" y="134"/>
                </a:cubicBezTo>
                <a:cubicBezTo>
                  <a:pt x="41" y="131"/>
                  <a:pt x="35" y="140"/>
                  <a:pt x="40" y="144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70" y="177"/>
                  <a:pt x="45" y="210"/>
                  <a:pt x="8" y="212"/>
                </a:cubicBezTo>
                <a:cubicBezTo>
                  <a:pt x="2" y="213"/>
                  <a:pt x="0" y="220"/>
                  <a:pt x="5" y="224"/>
                </a:cubicBezTo>
                <a:cubicBezTo>
                  <a:pt x="33" y="242"/>
                  <a:pt x="22" y="272"/>
                  <a:pt x="12" y="298"/>
                </a:cubicBezTo>
                <a:cubicBezTo>
                  <a:pt x="11" y="301"/>
                  <a:pt x="13" y="304"/>
                  <a:pt x="16" y="305"/>
                </a:cubicBezTo>
                <a:cubicBezTo>
                  <a:pt x="51" y="313"/>
                  <a:pt x="98" y="301"/>
                  <a:pt x="104" y="349"/>
                </a:cubicBezTo>
                <a:cubicBezTo>
                  <a:pt x="105" y="355"/>
                  <a:pt x="112" y="358"/>
                  <a:pt x="116" y="352"/>
                </a:cubicBezTo>
                <a:cubicBezTo>
                  <a:pt x="135" y="318"/>
                  <a:pt x="197" y="315"/>
                  <a:pt x="221" y="346"/>
                </a:cubicBezTo>
                <a:cubicBezTo>
                  <a:pt x="221" y="347"/>
                  <a:pt x="222" y="347"/>
                  <a:pt x="223" y="348"/>
                </a:cubicBezTo>
                <a:cubicBezTo>
                  <a:pt x="223" y="385"/>
                  <a:pt x="223" y="422"/>
                  <a:pt x="223" y="460"/>
                </a:cubicBezTo>
                <a:cubicBezTo>
                  <a:pt x="223" y="468"/>
                  <a:pt x="235" y="468"/>
                  <a:pt x="235" y="460"/>
                </a:cubicBezTo>
                <a:cubicBezTo>
                  <a:pt x="235" y="422"/>
                  <a:pt x="235" y="385"/>
                  <a:pt x="235" y="348"/>
                </a:cubicBezTo>
                <a:cubicBezTo>
                  <a:pt x="235" y="347"/>
                  <a:pt x="236" y="347"/>
                  <a:pt x="236" y="346"/>
                </a:cubicBezTo>
                <a:cubicBezTo>
                  <a:pt x="260" y="315"/>
                  <a:pt x="322" y="317"/>
                  <a:pt x="342" y="352"/>
                </a:cubicBezTo>
                <a:cubicBezTo>
                  <a:pt x="345" y="357"/>
                  <a:pt x="352" y="354"/>
                  <a:pt x="353" y="349"/>
                </a:cubicBezTo>
                <a:cubicBezTo>
                  <a:pt x="359" y="301"/>
                  <a:pt x="406" y="312"/>
                  <a:pt x="441" y="304"/>
                </a:cubicBezTo>
                <a:cubicBezTo>
                  <a:pt x="444" y="304"/>
                  <a:pt x="446" y="300"/>
                  <a:pt x="445" y="297"/>
                </a:cubicBezTo>
                <a:cubicBezTo>
                  <a:pt x="436" y="271"/>
                  <a:pt x="425" y="241"/>
                  <a:pt x="453" y="223"/>
                </a:cubicBezTo>
                <a:cubicBezTo>
                  <a:pt x="458" y="219"/>
                  <a:pt x="456" y="212"/>
                  <a:pt x="450" y="211"/>
                </a:cubicBezTo>
                <a:close/>
                <a:moveTo>
                  <a:pt x="431" y="294"/>
                </a:moveTo>
                <a:cubicBezTo>
                  <a:pt x="411" y="297"/>
                  <a:pt x="391" y="296"/>
                  <a:pt x="371" y="303"/>
                </a:cubicBezTo>
                <a:cubicBezTo>
                  <a:pt x="356" y="308"/>
                  <a:pt x="348" y="320"/>
                  <a:pt x="344" y="334"/>
                </a:cubicBezTo>
                <a:cubicBezTo>
                  <a:pt x="317" y="306"/>
                  <a:pt x="264" y="306"/>
                  <a:pt x="235" y="331"/>
                </a:cubicBezTo>
                <a:cubicBezTo>
                  <a:pt x="235" y="302"/>
                  <a:pt x="235" y="272"/>
                  <a:pt x="235" y="243"/>
                </a:cubicBezTo>
                <a:cubicBezTo>
                  <a:pt x="235" y="235"/>
                  <a:pt x="223" y="235"/>
                  <a:pt x="223" y="243"/>
                </a:cubicBezTo>
                <a:cubicBezTo>
                  <a:pt x="223" y="272"/>
                  <a:pt x="223" y="302"/>
                  <a:pt x="223" y="331"/>
                </a:cubicBezTo>
                <a:cubicBezTo>
                  <a:pt x="193" y="306"/>
                  <a:pt x="140" y="307"/>
                  <a:pt x="114" y="335"/>
                </a:cubicBezTo>
                <a:cubicBezTo>
                  <a:pt x="109" y="321"/>
                  <a:pt x="101" y="309"/>
                  <a:pt x="86" y="303"/>
                </a:cubicBezTo>
                <a:cubicBezTo>
                  <a:pt x="67" y="296"/>
                  <a:pt x="46" y="298"/>
                  <a:pt x="26" y="295"/>
                </a:cubicBezTo>
                <a:cubicBezTo>
                  <a:pt x="35" y="269"/>
                  <a:pt x="40" y="242"/>
                  <a:pt x="22" y="222"/>
                </a:cubicBezTo>
                <a:cubicBezTo>
                  <a:pt x="38" y="218"/>
                  <a:pt x="52" y="209"/>
                  <a:pt x="62" y="195"/>
                </a:cubicBezTo>
                <a:cubicBezTo>
                  <a:pt x="70" y="183"/>
                  <a:pt x="69" y="170"/>
                  <a:pt x="64" y="159"/>
                </a:cubicBezTo>
                <a:cubicBezTo>
                  <a:pt x="88" y="172"/>
                  <a:pt x="118" y="185"/>
                  <a:pt x="140" y="168"/>
                </a:cubicBezTo>
                <a:cubicBezTo>
                  <a:pt x="171" y="144"/>
                  <a:pt x="146" y="111"/>
                  <a:pt x="131" y="84"/>
                </a:cubicBezTo>
                <a:cubicBezTo>
                  <a:pt x="141" y="86"/>
                  <a:pt x="152" y="86"/>
                  <a:pt x="159" y="79"/>
                </a:cubicBezTo>
                <a:cubicBezTo>
                  <a:pt x="168" y="70"/>
                  <a:pt x="169" y="58"/>
                  <a:pt x="168" y="46"/>
                </a:cubicBezTo>
                <a:cubicBezTo>
                  <a:pt x="179" y="49"/>
                  <a:pt x="192" y="48"/>
                  <a:pt x="202" y="45"/>
                </a:cubicBezTo>
                <a:cubicBezTo>
                  <a:pt x="214" y="42"/>
                  <a:pt x="223" y="35"/>
                  <a:pt x="229" y="26"/>
                </a:cubicBezTo>
                <a:cubicBezTo>
                  <a:pt x="235" y="35"/>
                  <a:pt x="245" y="41"/>
                  <a:pt x="257" y="45"/>
                </a:cubicBezTo>
                <a:cubicBezTo>
                  <a:pt x="266" y="48"/>
                  <a:pt x="280" y="49"/>
                  <a:pt x="290" y="46"/>
                </a:cubicBezTo>
                <a:cubicBezTo>
                  <a:pt x="289" y="58"/>
                  <a:pt x="290" y="70"/>
                  <a:pt x="299" y="79"/>
                </a:cubicBezTo>
                <a:cubicBezTo>
                  <a:pt x="307" y="86"/>
                  <a:pt x="318" y="86"/>
                  <a:pt x="328" y="84"/>
                </a:cubicBezTo>
                <a:cubicBezTo>
                  <a:pt x="312" y="110"/>
                  <a:pt x="287" y="144"/>
                  <a:pt x="318" y="168"/>
                </a:cubicBezTo>
                <a:cubicBezTo>
                  <a:pt x="340" y="184"/>
                  <a:pt x="369" y="172"/>
                  <a:pt x="394" y="158"/>
                </a:cubicBezTo>
                <a:cubicBezTo>
                  <a:pt x="389" y="169"/>
                  <a:pt x="389" y="181"/>
                  <a:pt x="396" y="194"/>
                </a:cubicBezTo>
                <a:cubicBezTo>
                  <a:pt x="403" y="209"/>
                  <a:pt x="420" y="218"/>
                  <a:pt x="436" y="221"/>
                </a:cubicBezTo>
                <a:cubicBezTo>
                  <a:pt x="417" y="241"/>
                  <a:pt x="422" y="268"/>
                  <a:pt x="431" y="29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4938713" y="4976813"/>
            <a:ext cx="374650" cy="757238"/>
          </a:xfrm>
          <a:custGeom>
            <a:avLst/>
            <a:gdLst>
              <a:gd name="T0" fmla="*/ 202 w 233"/>
              <a:gd name="T1" fmla="*/ 176 h 470"/>
              <a:gd name="T2" fmla="*/ 188 w 233"/>
              <a:gd name="T3" fmla="*/ 113 h 470"/>
              <a:gd name="T4" fmla="*/ 159 w 233"/>
              <a:gd name="T5" fmla="*/ 54 h 470"/>
              <a:gd name="T6" fmla="*/ 118 w 233"/>
              <a:gd name="T7" fmla="*/ 0 h 470"/>
              <a:gd name="T8" fmla="*/ 77 w 233"/>
              <a:gd name="T9" fmla="*/ 53 h 470"/>
              <a:gd name="T10" fmla="*/ 49 w 233"/>
              <a:gd name="T11" fmla="*/ 113 h 470"/>
              <a:gd name="T12" fmla="*/ 35 w 233"/>
              <a:gd name="T13" fmla="*/ 178 h 470"/>
              <a:gd name="T14" fmla="*/ 36 w 233"/>
              <a:gd name="T15" fmla="*/ 255 h 470"/>
              <a:gd name="T16" fmla="*/ 23 w 233"/>
              <a:gd name="T17" fmla="*/ 304 h 470"/>
              <a:gd name="T18" fmla="*/ 112 w 233"/>
              <a:gd name="T19" fmla="*/ 364 h 470"/>
              <a:gd name="T20" fmla="*/ 124 w 233"/>
              <a:gd name="T21" fmla="*/ 462 h 470"/>
              <a:gd name="T22" fmla="*/ 163 w 233"/>
              <a:gd name="T23" fmla="*/ 347 h 470"/>
              <a:gd name="T24" fmla="*/ 222 w 233"/>
              <a:gd name="T25" fmla="*/ 263 h 470"/>
              <a:gd name="T26" fmla="*/ 230 w 233"/>
              <a:gd name="T27" fmla="*/ 195 h 470"/>
              <a:gd name="T28" fmla="*/ 210 w 233"/>
              <a:gd name="T29" fmla="*/ 212 h 470"/>
              <a:gd name="T30" fmla="*/ 191 w 233"/>
              <a:gd name="T31" fmla="*/ 272 h 470"/>
              <a:gd name="T32" fmla="*/ 184 w 233"/>
              <a:gd name="T33" fmla="*/ 317 h 470"/>
              <a:gd name="T34" fmla="*/ 124 w 233"/>
              <a:gd name="T35" fmla="*/ 245 h 470"/>
              <a:gd name="T36" fmla="*/ 112 w 233"/>
              <a:gd name="T37" fmla="*/ 352 h 470"/>
              <a:gd name="T38" fmla="*/ 30 w 233"/>
              <a:gd name="T39" fmla="*/ 293 h 470"/>
              <a:gd name="T40" fmla="*/ 46 w 233"/>
              <a:gd name="T41" fmla="*/ 272 h 470"/>
              <a:gd name="T42" fmla="*/ 27 w 233"/>
              <a:gd name="T43" fmla="*/ 215 h 470"/>
              <a:gd name="T44" fmla="*/ 43 w 233"/>
              <a:gd name="T45" fmla="*/ 196 h 470"/>
              <a:gd name="T46" fmla="*/ 38 w 233"/>
              <a:gd name="T47" fmla="*/ 151 h 470"/>
              <a:gd name="T48" fmla="*/ 53 w 233"/>
              <a:gd name="T49" fmla="*/ 128 h 470"/>
              <a:gd name="T50" fmla="*/ 56 w 233"/>
              <a:gd name="T51" fmla="*/ 86 h 470"/>
              <a:gd name="T52" fmla="*/ 78 w 233"/>
              <a:gd name="T53" fmla="*/ 68 h 470"/>
              <a:gd name="T54" fmla="*/ 118 w 233"/>
              <a:gd name="T55" fmla="*/ 12 h 470"/>
              <a:gd name="T56" fmla="*/ 159 w 233"/>
              <a:gd name="T57" fmla="*/ 68 h 470"/>
              <a:gd name="T58" fmla="*/ 180 w 233"/>
              <a:gd name="T59" fmla="*/ 83 h 470"/>
              <a:gd name="T60" fmla="*/ 184 w 233"/>
              <a:gd name="T61" fmla="*/ 128 h 470"/>
              <a:gd name="T62" fmla="*/ 199 w 233"/>
              <a:gd name="T63" fmla="*/ 151 h 470"/>
              <a:gd name="T64" fmla="*/ 193 w 233"/>
              <a:gd name="T65" fmla="*/ 196 h 470"/>
              <a:gd name="T66" fmla="*/ 210 w 233"/>
              <a:gd name="T67" fmla="*/ 21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3" h="470">
                <a:moveTo>
                  <a:pt x="226" y="173"/>
                </a:moveTo>
                <a:cubicBezTo>
                  <a:pt x="219" y="168"/>
                  <a:pt x="210" y="172"/>
                  <a:pt x="202" y="176"/>
                </a:cubicBezTo>
                <a:cubicBezTo>
                  <a:pt x="208" y="161"/>
                  <a:pt x="214" y="146"/>
                  <a:pt x="216" y="129"/>
                </a:cubicBezTo>
                <a:cubicBezTo>
                  <a:pt x="218" y="109"/>
                  <a:pt x="202" y="108"/>
                  <a:pt x="188" y="113"/>
                </a:cubicBezTo>
                <a:cubicBezTo>
                  <a:pt x="190" y="97"/>
                  <a:pt x="195" y="81"/>
                  <a:pt x="192" y="64"/>
                </a:cubicBezTo>
                <a:cubicBezTo>
                  <a:pt x="189" y="43"/>
                  <a:pt x="173" y="46"/>
                  <a:pt x="159" y="54"/>
                </a:cubicBezTo>
                <a:cubicBezTo>
                  <a:pt x="154" y="29"/>
                  <a:pt x="149" y="8"/>
                  <a:pt x="123" y="1"/>
                </a:cubicBezTo>
                <a:cubicBezTo>
                  <a:pt x="121" y="0"/>
                  <a:pt x="120" y="0"/>
                  <a:pt x="118" y="0"/>
                </a:cubicBezTo>
                <a:cubicBezTo>
                  <a:pt x="116" y="0"/>
                  <a:pt x="115" y="0"/>
                  <a:pt x="114" y="1"/>
                </a:cubicBezTo>
                <a:cubicBezTo>
                  <a:pt x="87" y="8"/>
                  <a:pt x="82" y="29"/>
                  <a:pt x="77" y="53"/>
                </a:cubicBezTo>
                <a:cubicBezTo>
                  <a:pt x="64" y="46"/>
                  <a:pt x="49" y="43"/>
                  <a:pt x="44" y="62"/>
                </a:cubicBezTo>
                <a:cubicBezTo>
                  <a:pt x="40" y="78"/>
                  <a:pt x="46" y="96"/>
                  <a:pt x="49" y="113"/>
                </a:cubicBezTo>
                <a:cubicBezTo>
                  <a:pt x="34" y="108"/>
                  <a:pt x="20" y="109"/>
                  <a:pt x="20" y="129"/>
                </a:cubicBezTo>
                <a:cubicBezTo>
                  <a:pt x="21" y="146"/>
                  <a:pt x="29" y="162"/>
                  <a:pt x="35" y="178"/>
                </a:cubicBezTo>
                <a:cubicBezTo>
                  <a:pt x="19" y="170"/>
                  <a:pt x="0" y="167"/>
                  <a:pt x="6" y="193"/>
                </a:cubicBezTo>
                <a:cubicBezTo>
                  <a:pt x="10" y="215"/>
                  <a:pt x="24" y="235"/>
                  <a:pt x="36" y="255"/>
                </a:cubicBezTo>
                <a:cubicBezTo>
                  <a:pt x="28" y="254"/>
                  <a:pt x="21" y="254"/>
                  <a:pt x="16" y="261"/>
                </a:cubicBezTo>
                <a:cubicBezTo>
                  <a:pt x="6" y="274"/>
                  <a:pt x="15" y="292"/>
                  <a:pt x="23" y="304"/>
                </a:cubicBezTo>
                <a:cubicBezTo>
                  <a:pt x="34" y="321"/>
                  <a:pt x="52" y="333"/>
                  <a:pt x="68" y="344"/>
                </a:cubicBezTo>
                <a:cubicBezTo>
                  <a:pt x="82" y="353"/>
                  <a:pt x="96" y="362"/>
                  <a:pt x="112" y="364"/>
                </a:cubicBezTo>
                <a:cubicBezTo>
                  <a:pt x="112" y="396"/>
                  <a:pt x="112" y="429"/>
                  <a:pt x="112" y="462"/>
                </a:cubicBezTo>
                <a:cubicBezTo>
                  <a:pt x="112" y="470"/>
                  <a:pt x="124" y="470"/>
                  <a:pt x="124" y="462"/>
                </a:cubicBezTo>
                <a:cubicBezTo>
                  <a:pt x="124" y="429"/>
                  <a:pt x="124" y="396"/>
                  <a:pt x="124" y="364"/>
                </a:cubicBezTo>
                <a:cubicBezTo>
                  <a:pt x="139" y="362"/>
                  <a:pt x="150" y="355"/>
                  <a:pt x="163" y="347"/>
                </a:cubicBezTo>
                <a:cubicBezTo>
                  <a:pt x="182" y="336"/>
                  <a:pt x="201" y="322"/>
                  <a:pt x="213" y="304"/>
                </a:cubicBezTo>
                <a:cubicBezTo>
                  <a:pt x="220" y="295"/>
                  <a:pt x="231" y="275"/>
                  <a:pt x="222" y="263"/>
                </a:cubicBezTo>
                <a:cubicBezTo>
                  <a:pt x="216" y="255"/>
                  <a:pt x="209" y="254"/>
                  <a:pt x="200" y="256"/>
                </a:cubicBezTo>
                <a:cubicBezTo>
                  <a:pt x="212" y="236"/>
                  <a:pt x="224" y="217"/>
                  <a:pt x="230" y="195"/>
                </a:cubicBezTo>
                <a:cubicBezTo>
                  <a:pt x="233" y="187"/>
                  <a:pt x="233" y="178"/>
                  <a:pt x="226" y="173"/>
                </a:cubicBezTo>
                <a:close/>
                <a:moveTo>
                  <a:pt x="210" y="212"/>
                </a:moveTo>
                <a:cubicBezTo>
                  <a:pt x="202" y="230"/>
                  <a:pt x="191" y="246"/>
                  <a:pt x="182" y="264"/>
                </a:cubicBezTo>
                <a:cubicBezTo>
                  <a:pt x="180" y="269"/>
                  <a:pt x="185" y="274"/>
                  <a:pt x="191" y="272"/>
                </a:cubicBezTo>
                <a:cubicBezTo>
                  <a:pt x="209" y="263"/>
                  <a:pt x="217" y="270"/>
                  <a:pt x="209" y="289"/>
                </a:cubicBezTo>
                <a:cubicBezTo>
                  <a:pt x="203" y="300"/>
                  <a:pt x="193" y="309"/>
                  <a:pt x="184" y="317"/>
                </a:cubicBezTo>
                <a:cubicBezTo>
                  <a:pt x="169" y="331"/>
                  <a:pt x="146" y="349"/>
                  <a:pt x="124" y="352"/>
                </a:cubicBezTo>
                <a:cubicBezTo>
                  <a:pt x="124" y="316"/>
                  <a:pt x="124" y="281"/>
                  <a:pt x="124" y="245"/>
                </a:cubicBezTo>
                <a:cubicBezTo>
                  <a:pt x="124" y="237"/>
                  <a:pt x="112" y="237"/>
                  <a:pt x="112" y="245"/>
                </a:cubicBezTo>
                <a:cubicBezTo>
                  <a:pt x="112" y="281"/>
                  <a:pt x="112" y="316"/>
                  <a:pt x="112" y="352"/>
                </a:cubicBezTo>
                <a:cubicBezTo>
                  <a:pt x="93" y="349"/>
                  <a:pt x="75" y="334"/>
                  <a:pt x="60" y="323"/>
                </a:cubicBezTo>
                <a:cubicBezTo>
                  <a:pt x="48" y="315"/>
                  <a:pt x="38" y="305"/>
                  <a:pt x="30" y="293"/>
                </a:cubicBezTo>
                <a:cubicBezTo>
                  <a:pt x="27" y="288"/>
                  <a:pt x="24" y="282"/>
                  <a:pt x="24" y="275"/>
                </a:cubicBezTo>
                <a:cubicBezTo>
                  <a:pt x="22" y="261"/>
                  <a:pt x="40" y="269"/>
                  <a:pt x="46" y="272"/>
                </a:cubicBezTo>
                <a:cubicBezTo>
                  <a:pt x="51" y="274"/>
                  <a:pt x="57" y="269"/>
                  <a:pt x="54" y="264"/>
                </a:cubicBezTo>
                <a:cubicBezTo>
                  <a:pt x="45" y="247"/>
                  <a:pt x="36" y="232"/>
                  <a:pt x="27" y="215"/>
                </a:cubicBezTo>
                <a:cubicBezTo>
                  <a:pt x="23" y="206"/>
                  <a:pt x="19" y="197"/>
                  <a:pt x="17" y="187"/>
                </a:cubicBezTo>
                <a:cubicBezTo>
                  <a:pt x="14" y="176"/>
                  <a:pt x="40" y="194"/>
                  <a:pt x="43" y="196"/>
                </a:cubicBezTo>
                <a:cubicBezTo>
                  <a:pt x="48" y="199"/>
                  <a:pt x="54" y="194"/>
                  <a:pt x="52" y="190"/>
                </a:cubicBezTo>
                <a:cubicBezTo>
                  <a:pt x="48" y="177"/>
                  <a:pt x="42" y="164"/>
                  <a:pt x="38" y="151"/>
                </a:cubicBezTo>
                <a:cubicBezTo>
                  <a:pt x="35" y="144"/>
                  <a:pt x="33" y="137"/>
                  <a:pt x="32" y="129"/>
                </a:cubicBezTo>
                <a:cubicBezTo>
                  <a:pt x="31" y="115"/>
                  <a:pt x="46" y="124"/>
                  <a:pt x="53" y="128"/>
                </a:cubicBezTo>
                <a:cubicBezTo>
                  <a:pt x="56" y="130"/>
                  <a:pt x="62" y="127"/>
                  <a:pt x="62" y="123"/>
                </a:cubicBezTo>
                <a:cubicBezTo>
                  <a:pt x="61" y="110"/>
                  <a:pt x="58" y="98"/>
                  <a:pt x="56" y="86"/>
                </a:cubicBezTo>
                <a:cubicBezTo>
                  <a:pt x="55" y="79"/>
                  <a:pt x="55" y="72"/>
                  <a:pt x="56" y="65"/>
                </a:cubicBezTo>
                <a:cubicBezTo>
                  <a:pt x="58" y="52"/>
                  <a:pt x="72" y="64"/>
                  <a:pt x="78" y="68"/>
                </a:cubicBezTo>
                <a:cubicBezTo>
                  <a:pt x="81" y="71"/>
                  <a:pt x="86" y="68"/>
                  <a:pt x="86" y="65"/>
                </a:cubicBezTo>
                <a:cubicBezTo>
                  <a:pt x="92" y="42"/>
                  <a:pt x="92" y="19"/>
                  <a:pt x="118" y="12"/>
                </a:cubicBezTo>
                <a:cubicBezTo>
                  <a:pt x="144" y="19"/>
                  <a:pt x="144" y="42"/>
                  <a:pt x="150" y="65"/>
                </a:cubicBezTo>
                <a:cubicBezTo>
                  <a:pt x="151" y="68"/>
                  <a:pt x="156" y="71"/>
                  <a:pt x="159" y="68"/>
                </a:cubicBezTo>
                <a:cubicBezTo>
                  <a:pt x="163" y="65"/>
                  <a:pt x="177" y="53"/>
                  <a:pt x="180" y="63"/>
                </a:cubicBezTo>
                <a:cubicBezTo>
                  <a:pt x="182" y="69"/>
                  <a:pt x="181" y="77"/>
                  <a:pt x="180" y="83"/>
                </a:cubicBezTo>
                <a:cubicBezTo>
                  <a:pt x="179" y="96"/>
                  <a:pt x="175" y="109"/>
                  <a:pt x="175" y="123"/>
                </a:cubicBezTo>
                <a:cubicBezTo>
                  <a:pt x="175" y="127"/>
                  <a:pt x="180" y="130"/>
                  <a:pt x="184" y="128"/>
                </a:cubicBezTo>
                <a:cubicBezTo>
                  <a:pt x="189" y="125"/>
                  <a:pt x="203" y="116"/>
                  <a:pt x="204" y="127"/>
                </a:cubicBezTo>
                <a:cubicBezTo>
                  <a:pt x="204" y="135"/>
                  <a:pt x="201" y="144"/>
                  <a:pt x="199" y="151"/>
                </a:cubicBezTo>
                <a:cubicBezTo>
                  <a:pt x="194" y="164"/>
                  <a:pt x="188" y="177"/>
                  <a:pt x="184" y="190"/>
                </a:cubicBezTo>
                <a:cubicBezTo>
                  <a:pt x="183" y="194"/>
                  <a:pt x="189" y="199"/>
                  <a:pt x="193" y="196"/>
                </a:cubicBezTo>
                <a:cubicBezTo>
                  <a:pt x="196" y="194"/>
                  <a:pt x="220" y="179"/>
                  <a:pt x="220" y="185"/>
                </a:cubicBezTo>
                <a:cubicBezTo>
                  <a:pt x="220" y="194"/>
                  <a:pt x="214" y="204"/>
                  <a:pt x="210" y="212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93" name="组合 592"/>
          <p:cNvGrpSpPr/>
          <p:nvPr/>
        </p:nvGrpSpPr>
        <p:grpSpPr>
          <a:xfrm>
            <a:off x="10734676" y="4391026"/>
            <a:ext cx="974725" cy="987425"/>
            <a:chOff x="10734676" y="4391026"/>
            <a:chExt cx="974725" cy="987425"/>
          </a:xfrm>
        </p:grpSpPr>
        <p:sp>
          <p:nvSpPr>
            <p:cNvPr id="142" name="Freeform 28"/>
            <p:cNvSpPr/>
            <p:nvPr/>
          </p:nvSpPr>
          <p:spPr bwMode="auto">
            <a:xfrm>
              <a:off x="10899776" y="4692651"/>
              <a:ext cx="425450" cy="685800"/>
            </a:xfrm>
            <a:custGeom>
              <a:avLst/>
              <a:gdLst>
                <a:gd name="T0" fmla="*/ 89 w 199"/>
                <a:gd name="T1" fmla="*/ 0 h 320"/>
                <a:gd name="T2" fmla="*/ 2 w 199"/>
                <a:gd name="T3" fmla="*/ 228 h 320"/>
                <a:gd name="T4" fmla="*/ 41 w 199"/>
                <a:gd name="T5" fmla="*/ 314 h 320"/>
                <a:gd name="T6" fmla="*/ 199 w 199"/>
                <a:gd name="T7" fmla="*/ 94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20">
                  <a:moveTo>
                    <a:pt x="89" y="0"/>
                  </a:moveTo>
                  <a:cubicBezTo>
                    <a:pt x="72" y="25"/>
                    <a:pt x="4" y="188"/>
                    <a:pt x="2" y="228"/>
                  </a:cubicBezTo>
                  <a:cubicBezTo>
                    <a:pt x="0" y="268"/>
                    <a:pt x="21" y="320"/>
                    <a:pt x="41" y="314"/>
                  </a:cubicBezTo>
                  <a:cubicBezTo>
                    <a:pt x="62" y="309"/>
                    <a:pt x="181" y="166"/>
                    <a:pt x="199" y="9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29"/>
            <p:cNvSpPr/>
            <p:nvPr/>
          </p:nvSpPr>
          <p:spPr bwMode="auto">
            <a:xfrm>
              <a:off x="11122026" y="4692651"/>
              <a:ext cx="425450" cy="685800"/>
            </a:xfrm>
            <a:custGeom>
              <a:avLst/>
              <a:gdLst>
                <a:gd name="T0" fmla="*/ 110 w 199"/>
                <a:gd name="T1" fmla="*/ 0 h 320"/>
                <a:gd name="T2" fmla="*/ 197 w 199"/>
                <a:gd name="T3" fmla="*/ 228 h 320"/>
                <a:gd name="T4" fmla="*/ 157 w 199"/>
                <a:gd name="T5" fmla="*/ 314 h 320"/>
                <a:gd name="T6" fmla="*/ 0 w 199"/>
                <a:gd name="T7" fmla="*/ 94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20">
                  <a:moveTo>
                    <a:pt x="110" y="0"/>
                  </a:moveTo>
                  <a:cubicBezTo>
                    <a:pt x="127" y="25"/>
                    <a:pt x="195" y="188"/>
                    <a:pt x="197" y="228"/>
                  </a:cubicBezTo>
                  <a:cubicBezTo>
                    <a:pt x="199" y="268"/>
                    <a:pt x="178" y="320"/>
                    <a:pt x="157" y="314"/>
                  </a:cubicBezTo>
                  <a:cubicBezTo>
                    <a:pt x="137" y="309"/>
                    <a:pt x="18" y="166"/>
                    <a:pt x="0" y="9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Oval 30"/>
            <p:cNvSpPr>
              <a:spLocks noChangeArrowheads="1"/>
            </p:cNvSpPr>
            <p:nvPr/>
          </p:nvSpPr>
          <p:spPr bwMode="auto">
            <a:xfrm>
              <a:off x="11090276" y="4457701"/>
              <a:ext cx="266700" cy="404813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1"/>
            <p:cNvSpPr/>
            <p:nvPr/>
          </p:nvSpPr>
          <p:spPr bwMode="auto">
            <a:xfrm>
              <a:off x="11072813" y="4727576"/>
              <a:ext cx="301625" cy="454025"/>
            </a:xfrm>
            <a:custGeom>
              <a:avLst/>
              <a:gdLst>
                <a:gd name="T0" fmla="*/ 132 w 141"/>
                <a:gd name="T1" fmla="*/ 0 h 212"/>
                <a:gd name="T2" fmla="*/ 141 w 141"/>
                <a:gd name="T3" fmla="*/ 69 h 212"/>
                <a:gd name="T4" fmla="*/ 70 w 141"/>
                <a:gd name="T5" fmla="*/ 212 h 212"/>
                <a:gd name="T6" fmla="*/ 0 w 141"/>
                <a:gd name="T7" fmla="*/ 69 h 212"/>
                <a:gd name="T8" fmla="*/ 9 w 141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12">
                  <a:moveTo>
                    <a:pt x="132" y="0"/>
                  </a:moveTo>
                  <a:cubicBezTo>
                    <a:pt x="138" y="20"/>
                    <a:pt x="141" y="44"/>
                    <a:pt x="141" y="69"/>
                  </a:cubicBezTo>
                  <a:cubicBezTo>
                    <a:pt x="141" y="148"/>
                    <a:pt x="109" y="212"/>
                    <a:pt x="70" y="212"/>
                  </a:cubicBezTo>
                  <a:cubicBezTo>
                    <a:pt x="31" y="212"/>
                    <a:pt x="0" y="148"/>
                    <a:pt x="0" y="69"/>
                  </a:cubicBezTo>
                  <a:cubicBezTo>
                    <a:pt x="0" y="44"/>
                    <a:pt x="3" y="20"/>
                    <a:pt x="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2"/>
            <p:cNvSpPr/>
            <p:nvPr/>
          </p:nvSpPr>
          <p:spPr bwMode="auto">
            <a:xfrm>
              <a:off x="11090276" y="4424363"/>
              <a:ext cx="95250" cy="87313"/>
            </a:xfrm>
            <a:custGeom>
              <a:avLst/>
              <a:gdLst>
                <a:gd name="T0" fmla="*/ 7 w 45"/>
                <a:gd name="T1" fmla="*/ 41 h 41"/>
                <a:gd name="T2" fmla="*/ 0 w 45"/>
                <a:gd name="T3" fmla="*/ 24 h 41"/>
                <a:gd name="T4" fmla="*/ 23 w 45"/>
                <a:gd name="T5" fmla="*/ 0 h 41"/>
                <a:gd name="T6" fmla="*/ 45 w 45"/>
                <a:gd name="T7" fmla="*/ 1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1">
                  <a:moveTo>
                    <a:pt x="7" y="41"/>
                  </a:moveTo>
                  <a:cubicBezTo>
                    <a:pt x="3" y="37"/>
                    <a:pt x="0" y="31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33" y="0"/>
                    <a:pt x="42" y="7"/>
                    <a:pt x="45" y="16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3"/>
            <p:cNvSpPr/>
            <p:nvPr/>
          </p:nvSpPr>
          <p:spPr bwMode="auto">
            <a:xfrm>
              <a:off x="11256963" y="4424363"/>
              <a:ext cx="98425" cy="85725"/>
            </a:xfrm>
            <a:custGeom>
              <a:avLst/>
              <a:gdLst>
                <a:gd name="T0" fmla="*/ 39 w 46"/>
                <a:gd name="T1" fmla="*/ 40 h 40"/>
                <a:gd name="T2" fmla="*/ 46 w 46"/>
                <a:gd name="T3" fmla="*/ 24 h 40"/>
                <a:gd name="T4" fmla="*/ 22 w 46"/>
                <a:gd name="T5" fmla="*/ 0 h 40"/>
                <a:gd name="T6" fmla="*/ 0 w 46"/>
                <a:gd name="T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">
                  <a:moveTo>
                    <a:pt x="39" y="40"/>
                  </a:moveTo>
                  <a:cubicBezTo>
                    <a:pt x="43" y="36"/>
                    <a:pt x="46" y="30"/>
                    <a:pt x="46" y="24"/>
                  </a:cubicBezTo>
                  <a:cubicBezTo>
                    <a:pt x="46" y="11"/>
                    <a:pt x="35" y="0"/>
                    <a:pt x="22" y="0"/>
                  </a:cubicBezTo>
                  <a:cubicBezTo>
                    <a:pt x="12" y="0"/>
                    <a:pt x="3" y="7"/>
                    <a:pt x="0" y="16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34"/>
            <p:cNvSpPr/>
            <p:nvPr/>
          </p:nvSpPr>
          <p:spPr bwMode="auto">
            <a:xfrm>
              <a:off x="11155363" y="4391026"/>
              <a:ext cx="52388" cy="33338"/>
            </a:xfrm>
            <a:custGeom>
              <a:avLst/>
              <a:gdLst>
                <a:gd name="T0" fmla="*/ 0 w 24"/>
                <a:gd name="T1" fmla="*/ 15 h 15"/>
                <a:gd name="T2" fmla="*/ 24 w 24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5">
                  <a:moveTo>
                    <a:pt x="0" y="15"/>
                  </a:moveTo>
                  <a:cubicBezTo>
                    <a:pt x="16" y="15"/>
                    <a:pt x="24" y="8"/>
                    <a:pt x="2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35"/>
            <p:cNvSpPr/>
            <p:nvPr/>
          </p:nvSpPr>
          <p:spPr bwMode="auto">
            <a:xfrm>
              <a:off x="11239501" y="4391026"/>
              <a:ext cx="50800" cy="33338"/>
            </a:xfrm>
            <a:custGeom>
              <a:avLst/>
              <a:gdLst>
                <a:gd name="T0" fmla="*/ 24 w 24"/>
                <a:gd name="T1" fmla="*/ 15 h 15"/>
                <a:gd name="T2" fmla="*/ 0 w 24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5">
                  <a:moveTo>
                    <a:pt x="24" y="15"/>
                  </a:moveTo>
                  <a:cubicBezTo>
                    <a:pt x="7" y="15"/>
                    <a:pt x="0" y="8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36"/>
            <p:cNvSpPr/>
            <p:nvPr/>
          </p:nvSpPr>
          <p:spPr bwMode="auto">
            <a:xfrm>
              <a:off x="10734676" y="4776788"/>
              <a:ext cx="303213" cy="169863"/>
            </a:xfrm>
            <a:custGeom>
              <a:avLst/>
              <a:gdLst>
                <a:gd name="T0" fmla="*/ 142 w 142"/>
                <a:gd name="T1" fmla="*/ 0 h 79"/>
                <a:gd name="T2" fmla="*/ 55 w 142"/>
                <a:gd name="T3" fmla="*/ 15 h 79"/>
                <a:gd name="T4" fmla="*/ 44 w 142"/>
                <a:gd name="T5" fmla="*/ 23 h 79"/>
                <a:gd name="T6" fmla="*/ 28 w 142"/>
                <a:gd name="T7" fmla="*/ 56 h 79"/>
                <a:gd name="T8" fmla="*/ 18 w 142"/>
                <a:gd name="T9" fmla="*/ 68 h 79"/>
                <a:gd name="T10" fmla="*/ 0 w 142"/>
                <a:gd name="T1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79">
                  <a:moveTo>
                    <a:pt x="142" y="0"/>
                  </a:moveTo>
                  <a:cubicBezTo>
                    <a:pt x="55" y="15"/>
                    <a:pt x="55" y="15"/>
                    <a:pt x="55" y="15"/>
                  </a:cubicBezTo>
                  <a:cubicBezTo>
                    <a:pt x="51" y="15"/>
                    <a:pt x="46" y="19"/>
                    <a:pt x="44" y="23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6" y="60"/>
                    <a:pt x="21" y="65"/>
                    <a:pt x="18" y="68"/>
                  </a:cubicBezTo>
                  <a:cubicBezTo>
                    <a:pt x="0" y="79"/>
                    <a:pt x="0" y="79"/>
                    <a:pt x="0" y="7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37"/>
            <p:cNvSpPr/>
            <p:nvPr/>
          </p:nvSpPr>
          <p:spPr bwMode="auto">
            <a:xfrm>
              <a:off x="10769601" y="4876801"/>
              <a:ext cx="234950" cy="322263"/>
            </a:xfrm>
            <a:custGeom>
              <a:avLst/>
              <a:gdLst>
                <a:gd name="T0" fmla="*/ 110 w 110"/>
                <a:gd name="T1" fmla="*/ 0 h 150"/>
                <a:gd name="T2" fmla="*/ 86 w 110"/>
                <a:gd name="T3" fmla="*/ 6 h 150"/>
                <a:gd name="T4" fmla="*/ 76 w 110"/>
                <a:gd name="T5" fmla="*/ 16 h 150"/>
                <a:gd name="T6" fmla="*/ 27 w 110"/>
                <a:gd name="T7" fmla="*/ 127 h 150"/>
                <a:gd name="T8" fmla="*/ 17 w 110"/>
                <a:gd name="T9" fmla="*/ 138 h 150"/>
                <a:gd name="T10" fmla="*/ 0 w 110"/>
                <a:gd name="T1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50">
                  <a:moveTo>
                    <a:pt x="110" y="0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2" y="7"/>
                    <a:pt x="77" y="12"/>
                    <a:pt x="76" y="16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5" y="131"/>
                    <a:pt x="21" y="136"/>
                    <a:pt x="17" y="138"/>
                  </a:cubicBezTo>
                  <a:cubicBezTo>
                    <a:pt x="0" y="150"/>
                    <a:pt x="0" y="150"/>
                    <a:pt x="0" y="15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38"/>
            <p:cNvSpPr/>
            <p:nvPr/>
          </p:nvSpPr>
          <p:spPr bwMode="auto">
            <a:xfrm>
              <a:off x="10752138" y="4440238"/>
              <a:ext cx="338138" cy="169863"/>
            </a:xfrm>
            <a:custGeom>
              <a:avLst/>
              <a:gdLst>
                <a:gd name="T0" fmla="*/ 158 w 158"/>
                <a:gd name="T1" fmla="*/ 79 h 79"/>
                <a:gd name="T2" fmla="*/ 124 w 158"/>
                <a:gd name="T3" fmla="*/ 45 h 79"/>
                <a:gd name="T4" fmla="*/ 110 w 158"/>
                <a:gd name="T5" fmla="*/ 39 h 79"/>
                <a:gd name="T6" fmla="*/ 47 w 158"/>
                <a:gd name="T7" fmla="*/ 32 h 79"/>
                <a:gd name="T8" fmla="*/ 34 w 158"/>
                <a:gd name="T9" fmla="*/ 27 h 79"/>
                <a:gd name="T10" fmla="*/ 0 w 158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79">
                  <a:moveTo>
                    <a:pt x="158" y="79"/>
                  </a:moveTo>
                  <a:cubicBezTo>
                    <a:pt x="124" y="45"/>
                    <a:pt x="124" y="45"/>
                    <a:pt x="124" y="45"/>
                  </a:cubicBezTo>
                  <a:cubicBezTo>
                    <a:pt x="121" y="42"/>
                    <a:pt x="115" y="39"/>
                    <a:pt x="110" y="39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3" y="32"/>
                    <a:pt x="37" y="29"/>
                    <a:pt x="34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39"/>
            <p:cNvSpPr/>
            <p:nvPr/>
          </p:nvSpPr>
          <p:spPr bwMode="auto">
            <a:xfrm>
              <a:off x="11407776" y="4776788"/>
              <a:ext cx="301625" cy="169863"/>
            </a:xfrm>
            <a:custGeom>
              <a:avLst/>
              <a:gdLst>
                <a:gd name="T0" fmla="*/ 0 w 141"/>
                <a:gd name="T1" fmla="*/ 0 h 79"/>
                <a:gd name="T2" fmla="*/ 86 w 141"/>
                <a:gd name="T3" fmla="*/ 15 h 79"/>
                <a:gd name="T4" fmla="*/ 98 w 141"/>
                <a:gd name="T5" fmla="*/ 23 h 79"/>
                <a:gd name="T6" fmla="*/ 114 w 141"/>
                <a:gd name="T7" fmla="*/ 56 h 79"/>
                <a:gd name="T8" fmla="*/ 124 w 141"/>
                <a:gd name="T9" fmla="*/ 68 h 79"/>
                <a:gd name="T10" fmla="*/ 141 w 141"/>
                <a:gd name="T1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79">
                  <a:moveTo>
                    <a:pt x="0" y="0"/>
                  </a:moveTo>
                  <a:cubicBezTo>
                    <a:pt x="86" y="15"/>
                    <a:pt x="86" y="15"/>
                    <a:pt x="86" y="15"/>
                  </a:cubicBezTo>
                  <a:cubicBezTo>
                    <a:pt x="91" y="15"/>
                    <a:pt x="96" y="19"/>
                    <a:pt x="98" y="23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6" y="60"/>
                    <a:pt x="121" y="65"/>
                    <a:pt x="124" y="68"/>
                  </a:cubicBezTo>
                  <a:cubicBezTo>
                    <a:pt x="141" y="79"/>
                    <a:pt x="141" y="79"/>
                    <a:pt x="141" y="7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40"/>
            <p:cNvSpPr/>
            <p:nvPr/>
          </p:nvSpPr>
          <p:spPr bwMode="auto">
            <a:xfrm>
              <a:off x="11442701" y="4876801"/>
              <a:ext cx="234950" cy="322263"/>
            </a:xfrm>
            <a:custGeom>
              <a:avLst/>
              <a:gdLst>
                <a:gd name="T0" fmla="*/ 0 w 110"/>
                <a:gd name="T1" fmla="*/ 0 h 150"/>
                <a:gd name="T2" fmla="*/ 23 w 110"/>
                <a:gd name="T3" fmla="*/ 6 h 150"/>
                <a:gd name="T4" fmla="*/ 34 w 110"/>
                <a:gd name="T5" fmla="*/ 16 h 150"/>
                <a:gd name="T6" fmla="*/ 83 w 110"/>
                <a:gd name="T7" fmla="*/ 127 h 150"/>
                <a:gd name="T8" fmla="*/ 93 w 110"/>
                <a:gd name="T9" fmla="*/ 138 h 150"/>
                <a:gd name="T10" fmla="*/ 110 w 110"/>
                <a:gd name="T1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50">
                  <a:moveTo>
                    <a:pt x="0" y="0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8" y="7"/>
                    <a:pt x="32" y="12"/>
                    <a:pt x="34" y="16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5" y="131"/>
                    <a:pt x="89" y="136"/>
                    <a:pt x="93" y="138"/>
                  </a:cubicBezTo>
                  <a:cubicBezTo>
                    <a:pt x="110" y="150"/>
                    <a:pt x="110" y="150"/>
                    <a:pt x="110" y="15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41"/>
            <p:cNvSpPr/>
            <p:nvPr/>
          </p:nvSpPr>
          <p:spPr bwMode="auto">
            <a:xfrm>
              <a:off x="11356976" y="4440238"/>
              <a:ext cx="334963" cy="169863"/>
            </a:xfrm>
            <a:custGeom>
              <a:avLst/>
              <a:gdLst>
                <a:gd name="T0" fmla="*/ 0 w 157"/>
                <a:gd name="T1" fmla="*/ 79 h 79"/>
                <a:gd name="T2" fmla="*/ 34 w 157"/>
                <a:gd name="T3" fmla="*/ 45 h 79"/>
                <a:gd name="T4" fmla="*/ 47 w 157"/>
                <a:gd name="T5" fmla="*/ 39 h 79"/>
                <a:gd name="T6" fmla="*/ 110 w 157"/>
                <a:gd name="T7" fmla="*/ 32 h 79"/>
                <a:gd name="T8" fmla="*/ 124 w 157"/>
                <a:gd name="T9" fmla="*/ 27 h 79"/>
                <a:gd name="T10" fmla="*/ 157 w 157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" h="79">
                  <a:moveTo>
                    <a:pt x="0" y="79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7" y="42"/>
                    <a:pt x="43" y="39"/>
                    <a:pt x="47" y="39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5" y="32"/>
                    <a:pt x="121" y="29"/>
                    <a:pt x="124" y="27"/>
                  </a:cubicBezTo>
                  <a:cubicBezTo>
                    <a:pt x="157" y="0"/>
                    <a:pt x="157" y="0"/>
                    <a:pt x="157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42"/>
            <p:cNvSpPr/>
            <p:nvPr/>
          </p:nvSpPr>
          <p:spPr bwMode="auto">
            <a:xfrm>
              <a:off x="11112501" y="4756151"/>
              <a:ext cx="220663" cy="39688"/>
            </a:xfrm>
            <a:custGeom>
              <a:avLst/>
              <a:gdLst>
                <a:gd name="T0" fmla="*/ 0 w 103"/>
                <a:gd name="T1" fmla="*/ 0 h 19"/>
                <a:gd name="T2" fmla="*/ 51 w 103"/>
                <a:gd name="T3" fmla="*/ 2 h 19"/>
                <a:gd name="T4" fmla="*/ 103 w 103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9">
                  <a:moveTo>
                    <a:pt x="0" y="0"/>
                  </a:moveTo>
                  <a:cubicBezTo>
                    <a:pt x="10" y="19"/>
                    <a:pt x="38" y="2"/>
                    <a:pt x="51" y="2"/>
                  </a:cubicBezTo>
                  <a:cubicBezTo>
                    <a:pt x="65" y="2"/>
                    <a:pt x="93" y="19"/>
                    <a:pt x="103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2" name="组合 591"/>
          <p:cNvGrpSpPr/>
          <p:nvPr/>
        </p:nvGrpSpPr>
        <p:grpSpPr>
          <a:xfrm>
            <a:off x="9759951" y="4391026"/>
            <a:ext cx="661987" cy="992187"/>
            <a:chOff x="9759951" y="4391026"/>
            <a:chExt cx="661987" cy="992187"/>
          </a:xfrm>
        </p:grpSpPr>
        <p:sp>
          <p:nvSpPr>
            <p:cNvPr id="157" name="Oval 43"/>
            <p:cNvSpPr>
              <a:spLocks noChangeArrowheads="1"/>
            </p:cNvSpPr>
            <p:nvPr/>
          </p:nvSpPr>
          <p:spPr bwMode="auto">
            <a:xfrm>
              <a:off x="9980613" y="4548188"/>
              <a:ext cx="219075" cy="284163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44"/>
            <p:cNvSpPr/>
            <p:nvPr/>
          </p:nvSpPr>
          <p:spPr bwMode="auto">
            <a:xfrm>
              <a:off x="9964738" y="4879976"/>
              <a:ext cx="252413" cy="423863"/>
            </a:xfrm>
            <a:custGeom>
              <a:avLst/>
              <a:gdLst>
                <a:gd name="T0" fmla="*/ 118 w 118"/>
                <a:gd name="T1" fmla="*/ 51 h 198"/>
                <a:gd name="T2" fmla="*/ 59 w 118"/>
                <a:gd name="T3" fmla="*/ 198 h 198"/>
                <a:gd name="T4" fmla="*/ 0 w 118"/>
                <a:gd name="T5" fmla="*/ 51 h 198"/>
                <a:gd name="T6" fmla="*/ 59 w 118"/>
                <a:gd name="T7" fmla="*/ 0 h 198"/>
                <a:gd name="T8" fmla="*/ 118 w 118"/>
                <a:gd name="T9" fmla="*/ 5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98">
                  <a:moveTo>
                    <a:pt x="118" y="51"/>
                  </a:moveTo>
                  <a:cubicBezTo>
                    <a:pt x="118" y="132"/>
                    <a:pt x="91" y="198"/>
                    <a:pt x="59" y="198"/>
                  </a:cubicBezTo>
                  <a:cubicBezTo>
                    <a:pt x="26" y="198"/>
                    <a:pt x="0" y="133"/>
                    <a:pt x="0" y="51"/>
                  </a:cubicBezTo>
                  <a:cubicBezTo>
                    <a:pt x="0" y="11"/>
                    <a:pt x="26" y="0"/>
                    <a:pt x="59" y="0"/>
                  </a:cubicBezTo>
                  <a:cubicBezTo>
                    <a:pt x="91" y="0"/>
                    <a:pt x="118" y="11"/>
                    <a:pt x="118" y="51"/>
                  </a:cubicBezTo>
                  <a:close/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Line 45"/>
            <p:cNvSpPr>
              <a:spLocks noChangeShapeType="1"/>
            </p:cNvSpPr>
            <p:nvPr/>
          </p:nvSpPr>
          <p:spPr bwMode="auto">
            <a:xfrm flipV="1">
              <a:off x="10091738" y="4832351"/>
              <a:ext cx="0" cy="476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46"/>
            <p:cNvSpPr/>
            <p:nvPr/>
          </p:nvSpPr>
          <p:spPr bwMode="auto">
            <a:xfrm>
              <a:off x="9974263" y="4468813"/>
              <a:ext cx="231775" cy="96838"/>
            </a:xfrm>
            <a:custGeom>
              <a:avLst/>
              <a:gdLst>
                <a:gd name="T0" fmla="*/ 25 w 109"/>
                <a:gd name="T1" fmla="*/ 45 h 45"/>
                <a:gd name="T2" fmla="*/ 33 w 109"/>
                <a:gd name="T3" fmla="*/ 0 h 45"/>
                <a:gd name="T4" fmla="*/ 55 w 109"/>
                <a:gd name="T5" fmla="*/ 0 h 45"/>
                <a:gd name="T6" fmla="*/ 55 w 109"/>
                <a:gd name="T7" fmla="*/ 0 h 45"/>
                <a:gd name="T8" fmla="*/ 77 w 109"/>
                <a:gd name="T9" fmla="*/ 0 h 45"/>
                <a:gd name="T10" fmla="*/ 84 w 109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5">
                  <a:moveTo>
                    <a:pt x="25" y="45"/>
                  </a:moveTo>
                  <a:cubicBezTo>
                    <a:pt x="8" y="35"/>
                    <a:pt x="0" y="0"/>
                    <a:pt x="33" y="0"/>
                  </a:cubicBezTo>
                  <a:cubicBezTo>
                    <a:pt x="57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2" y="0"/>
                    <a:pt x="77" y="0"/>
                  </a:cubicBezTo>
                  <a:cubicBezTo>
                    <a:pt x="109" y="0"/>
                    <a:pt x="101" y="35"/>
                    <a:pt x="84" y="45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47"/>
            <p:cNvSpPr/>
            <p:nvPr/>
          </p:nvSpPr>
          <p:spPr bwMode="auto">
            <a:xfrm>
              <a:off x="9977438" y="4959351"/>
              <a:ext cx="141288" cy="30163"/>
            </a:xfrm>
            <a:custGeom>
              <a:avLst/>
              <a:gdLst>
                <a:gd name="T0" fmla="*/ 66 w 66"/>
                <a:gd name="T1" fmla="*/ 13 h 14"/>
                <a:gd name="T2" fmla="*/ 53 w 66"/>
                <a:gd name="T3" fmla="*/ 14 h 14"/>
                <a:gd name="T4" fmla="*/ 0 w 66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4">
                  <a:moveTo>
                    <a:pt x="66" y="13"/>
                  </a:moveTo>
                  <a:cubicBezTo>
                    <a:pt x="62" y="14"/>
                    <a:pt x="57" y="14"/>
                    <a:pt x="53" y="14"/>
                  </a:cubicBezTo>
                  <a:cubicBezTo>
                    <a:pt x="31" y="14"/>
                    <a:pt x="12" y="8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48"/>
            <p:cNvSpPr/>
            <p:nvPr/>
          </p:nvSpPr>
          <p:spPr bwMode="auto">
            <a:xfrm>
              <a:off x="10169526" y="4960938"/>
              <a:ext cx="30163" cy="14288"/>
            </a:xfrm>
            <a:custGeom>
              <a:avLst/>
              <a:gdLst>
                <a:gd name="T0" fmla="*/ 14 w 14"/>
                <a:gd name="T1" fmla="*/ 0 h 7"/>
                <a:gd name="T2" fmla="*/ 0 w 14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cubicBezTo>
                    <a:pt x="10" y="2"/>
                    <a:pt x="5" y="5"/>
                    <a:pt x="0" y="7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49"/>
            <p:cNvSpPr/>
            <p:nvPr/>
          </p:nvSpPr>
          <p:spPr bwMode="auto">
            <a:xfrm>
              <a:off x="9977438" y="5053013"/>
              <a:ext cx="141288" cy="30163"/>
            </a:xfrm>
            <a:custGeom>
              <a:avLst/>
              <a:gdLst>
                <a:gd name="T0" fmla="*/ 66 w 66"/>
                <a:gd name="T1" fmla="*/ 14 h 14"/>
                <a:gd name="T2" fmla="*/ 53 w 66"/>
                <a:gd name="T3" fmla="*/ 14 h 14"/>
                <a:gd name="T4" fmla="*/ 0 w 66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4">
                  <a:moveTo>
                    <a:pt x="66" y="14"/>
                  </a:moveTo>
                  <a:cubicBezTo>
                    <a:pt x="62" y="14"/>
                    <a:pt x="57" y="14"/>
                    <a:pt x="53" y="14"/>
                  </a:cubicBezTo>
                  <a:cubicBezTo>
                    <a:pt x="31" y="14"/>
                    <a:pt x="12" y="9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50"/>
            <p:cNvSpPr/>
            <p:nvPr/>
          </p:nvSpPr>
          <p:spPr bwMode="auto">
            <a:xfrm>
              <a:off x="10169526" y="5054601"/>
              <a:ext cx="30163" cy="15875"/>
            </a:xfrm>
            <a:custGeom>
              <a:avLst/>
              <a:gdLst>
                <a:gd name="T0" fmla="*/ 14 w 14"/>
                <a:gd name="T1" fmla="*/ 0 h 7"/>
                <a:gd name="T2" fmla="*/ 0 w 14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cubicBezTo>
                    <a:pt x="10" y="3"/>
                    <a:pt x="5" y="5"/>
                    <a:pt x="0" y="7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51"/>
            <p:cNvSpPr/>
            <p:nvPr/>
          </p:nvSpPr>
          <p:spPr bwMode="auto">
            <a:xfrm>
              <a:off x="9982201" y="5129213"/>
              <a:ext cx="123825" cy="33338"/>
            </a:xfrm>
            <a:custGeom>
              <a:avLst/>
              <a:gdLst>
                <a:gd name="T0" fmla="*/ 58 w 58"/>
                <a:gd name="T1" fmla="*/ 15 h 15"/>
                <a:gd name="T2" fmla="*/ 51 w 58"/>
                <a:gd name="T3" fmla="*/ 15 h 15"/>
                <a:gd name="T4" fmla="*/ 0 w 5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15">
                  <a:moveTo>
                    <a:pt x="58" y="15"/>
                  </a:moveTo>
                  <a:cubicBezTo>
                    <a:pt x="56" y="15"/>
                    <a:pt x="53" y="15"/>
                    <a:pt x="51" y="15"/>
                  </a:cubicBezTo>
                  <a:cubicBezTo>
                    <a:pt x="30" y="15"/>
                    <a:pt x="11" y="9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52"/>
            <p:cNvSpPr/>
            <p:nvPr/>
          </p:nvSpPr>
          <p:spPr bwMode="auto">
            <a:xfrm>
              <a:off x="10155238" y="5133976"/>
              <a:ext cx="41275" cy="19050"/>
            </a:xfrm>
            <a:custGeom>
              <a:avLst/>
              <a:gdLst>
                <a:gd name="T0" fmla="*/ 19 w 19"/>
                <a:gd name="T1" fmla="*/ 0 h 9"/>
                <a:gd name="T2" fmla="*/ 0 w 19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cubicBezTo>
                    <a:pt x="14" y="3"/>
                    <a:pt x="7" y="6"/>
                    <a:pt x="0" y="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53"/>
            <p:cNvSpPr/>
            <p:nvPr/>
          </p:nvSpPr>
          <p:spPr bwMode="auto">
            <a:xfrm>
              <a:off x="10009188" y="5226051"/>
              <a:ext cx="66675" cy="15875"/>
            </a:xfrm>
            <a:custGeom>
              <a:avLst/>
              <a:gdLst>
                <a:gd name="T0" fmla="*/ 31 w 31"/>
                <a:gd name="T1" fmla="*/ 7 h 7"/>
                <a:gd name="T2" fmla="*/ 0 w 3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7">
                  <a:moveTo>
                    <a:pt x="31" y="7"/>
                  </a:move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54"/>
            <p:cNvSpPr/>
            <p:nvPr/>
          </p:nvSpPr>
          <p:spPr bwMode="auto">
            <a:xfrm>
              <a:off x="10123488" y="5226051"/>
              <a:ext cx="46038" cy="12700"/>
            </a:xfrm>
            <a:custGeom>
              <a:avLst/>
              <a:gdLst>
                <a:gd name="T0" fmla="*/ 22 w 22"/>
                <a:gd name="T1" fmla="*/ 0 h 6"/>
                <a:gd name="T2" fmla="*/ 0 w 22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6">
                  <a:moveTo>
                    <a:pt x="22" y="0"/>
                  </a:moveTo>
                  <a:cubicBezTo>
                    <a:pt x="16" y="2"/>
                    <a:pt x="8" y="5"/>
                    <a:pt x="0" y="6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55"/>
            <p:cNvSpPr/>
            <p:nvPr/>
          </p:nvSpPr>
          <p:spPr bwMode="auto">
            <a:xfrm>
              <a:off x="9759951" y="4659313"/>
              <a:ext cx="227013" cy="723900"/>
            </a:xfrm>
            <a:custGeom>
              <a:avLst/>
              <a:gdLst>
                <a:gd name="T0" fmla="*/ 103 w 106"/>
                <a:gd name="T1" fmla="*/ 7 h 338"/>
                <a:gd name="T2" fmla="*/ 88 w 106"/>
                <a:gd name="T3" fmla="*/ 14 h 338"/>
                <a:gd name="T4" fmla="*/ 30 w 106"/>
                <a:gd name="T5" fmla="*/ 324 h 338"/>
                <a:gd name="T6" fmla="*/ 59 w 106"/>
                <a:gd name="T7" fmla="*/ 316 h 338"/>
                <a:gd name="T8" fmla="*/ 106 w 106"/>
                <a:gd name="T9" fmla="*/ 3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38">
                  <a:moveTo>
                    <a:pt x="103" y="7"/>
                  </a:moveTo>
                  <a:cubicBezTo>
                    <a:pt x="103" y="7"/>
                    <a:pt x="94" y="0"/>
                    <a:pt x="88" y="14"/>
                  </a:cubicBezTo>
                  <a:cubicBezTo>
                    <a:pt x="83" y="29"/>
                    <a:pt x="0" y="298"/>
                    <a:pt x="30" y="324"/>
                  </a:cubicBezTo>
                  <a:cubicBezTo>
                    <a:pt x="47" y="338"/>
                    <a:pt x="56" y="325"/>
                    <a:pt x="59" y="316"/>
                  </a:cubicBezTo>
                  <a:cubicBezTo>
                    <a:pt x="62" y="307"/>
                    <a:pt x="106" y="34"/>
                    <a:pt x="106" y="3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56"/>
            <p:cNvSpPr/>
            <p:nvPr/>
          </p:nvSpPr>
          <p:spPr bwMode="auto">
            <a:xfrm>
              <a:off x="10196513" y="4659313"/>
              <a:ext cx="225425" cy="723900"/>
            </a:xfrm>
            <a:custGeom>
              <a:avLst/>
              <a:gdLst>
                <a:gd name="T0" fmla="*/ 3 w 106"/>
                <a:gd name="T1" fmla="*/ 7 h 338"/>
                <a:gd name="T2" fmla="*/ 17 w 106"/>
                <a:gd name="T3" fmla="*/ 14 h 338"/>
                <a:gd name="T4" fmla="*/ 76 w 106"/>
                <a:gd name="T5" fmla="*/ 324 h 338"/>
                <a:gd name="T6" fmla="*/ 47 w 106"/>
                <a:gd name="T7" fmla="*/ 316 h 338"/>
                <a:gd name="T8" fmla="*/ 0 w 106"/>
                <a:gd name="T9" fmla="*/ 3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38">
                  <a:moveTo>
                    <a:pt x="3" y="7"/>
                  </a:moveTo>
                  <a:cubicBezTo>
                    <a:pt x="3" y="7"/>
                    <a:pt x="12" y="0"/>
                    <a:pt x="17" y="14"/>
                  </a:cubicBezTo>
                  <a:cubicBezTo>
                    <a:pt x="23" y="29"/>
                    <a:pt x="106" y="298"/>
                    <a:pt x="76" y="324"/>
                  </a:cubicBezTo>
                  <a:cubicBezTo>
                    <a:pt x="59" y="338"/>
                    <a:pt x="50" y="325"/>
                    <a:pt x="47" y="316"/>
                  </a:cubicBezTo>
                  <a:cubicBezTo>
                    <a:pt x="44" y="307"/>
                    <a:pt x="0" y="34"/>
                    <a:pt x="0" y="3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57"/>
            <p:cNvSpPr/>
            <p:nvPr/>
          </p:nvSpPr>
          <p:spPr bwMode="auto">
            <a:xfrm>
              <a:off x="9777413" y="4689476"/>
              <a:ext cx="141288" cy="79375"/>
            </a:xfrm>
            <a:custGeom>
              <a:avLst/>
              <a:gdLst>
                <a:gd name="T0" fmla="*/ 66 w 66"/>
                <a:gd name="T1" fmla="*/ 37 h 37"/>
                <a:gd name="T2" fmla="*/ 22 w 66"/>
                <a:gd name="T3" fmla="*/ 8 h 37"/>
                <a:gd name="T4" fmla="*/ 0 w 66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37">
                  <a:moveTo>
                    <a:pt x="66" y="37"/>
                  </a:moveTo>
                  <a:cubicBezTo>
                    <a:pt x="54" y="37"/>
                    <a:pt x="29" y="17"/>
                    <a:pt x="22" y="8"/>
                  </a:cubicBezTo>
                  <a:cubicBezTo>
                    <a:pt x="15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58"/>
            <p:cNvSpPr/>
            <p:nvPr/>
          </p:nvSpPr>
          <p:spPr bwMode="auto">
            <a:xfrm>
              <a:off x="9807576" y="4516438"/>
              <a:ext cx="182563" cy="119063"/>
            </a:xfrm>
            <a:custGeom>
              <a:avLst/>
              <a:gdLst>
                <a:gd name="T0" fmla="*/ 86 w 86"/>
                <a:gd name="T1" fmla="*/ 52 h 56"/>
                <a:gd name="T2" fmla="*/ 59 w 86"/>
                <a:gd name="T3" fmla="*/ 45 h 56"/>
                <a:gd name="T4" fmla="*/ 37 w 86"/>
                <a:gd name="T5" fmla="*/ 8 h 56"/>
                <a:gd name="T6" fmla="*/ 0 w 8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56">
                  <a:moveTo>
                    <a:pt x="86" y="52"/>
                  </a:moveTo>
                  <a:cubicBezTo>
                    <a:pt x="85" y="54"/>
                    <a:pt x="68" y="56"/>
                    <a:pt x="59" y="45"/>
                  </a:cubicBezTo>
                  <a:cubicBezTo>
                    <a:pt x="51" y="34"/>
                    <a:pt x="43" y="9"/>
                    <a:pt x="37" y="8"/>
                  </a:cubicBezTo>
                  <a:cubicBezTo>
                    <a:pt x="31" y="7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59"/>
            <p:cNvSpPr/>
            <p:nvPr/>
          </p:nvSpPr>
          <p:spPr bwMode="auto">
            <a:xfrm>
              <a:off x="10264776" y="4689476"/>
              <a:ext cx="141288" cy="79375"/>
            </a:xfrm>
            <a:custGeom>
              <a:avLst/>
              <a:gdLst>
                <a:gd name="T0" fmla="*/ 0 w 66"/>
                <a:gd name="T1" fmla="*/ 37 h 37"/>
                <a:gd name="T2" fmla="*/ 44 w 66"/>
                <a:gd name="T3" fmla="*/ 8 h 37"/>
                <a:gd name="T4" fmla="*/ 66 w 66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37">
                  <a:moveTo>
                    <a:pt x="0" y="37"/>
                  </a:moveTo>
                  <a:cubicBezTo>
                    <a:pt x="12" y="37"/>
                    <a:pt x="36" y="17"/>
                    <a:pt x="44" y="8"/>
                  </a:cubicBezTo>
                  <a:cubicBezTo>
                    <a:pt x="51" y="0"/>
                    <a:pt x="66" y="0"/>
                    <a:pt x="66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60"/>
            <p:cNvSpPr/>
            <p:nvPr/>
          </p:nvSpPr>
          <p:spPr bwMode="auto">
            <a:xfrm>
              <a:off x="10190163" y="4516438"/>
              <a:ext cx="182563" cy="119063"/>
            </a:xfrm>
            <a:custGeom>
              <a:avLst/>
              <a:gdLst>
                <a:gd name="T0" fmla="*/ 0 w 86"/>
                <a:gd name="T1" fmla="*/ 52 h 56"/>
                <a:gd name="T2" fmla="*/ 27 w 86"/>
                <a:gd name="T3" fmla="*/ 45 h 56"/>
                <a:gd name="T4" fmla="*/ 49 w 86"/>
                <a:gd name="T5" fmla="*/ 8 h 56"/>
                <a:gd name="T6" fmla="*/ 86 w 8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56">
                  <a:moveTo>
                    <a:pt x="0" y="52"/>
                  </a:moveTo>
                  <a:cubicBezTo>
                    <a:pt x="1" y="54"/>
                    <a:pt x="19" y="56"/>
                    <a:pt x="27" y="45"/>
                  </a:cubicBezTo>
                  <a:cubicBezTo>
                    <a:pt x="36" y="34"/>
                    <a:pt x="43" y="9"/>
                    <a:pt x="49" y="8"/>
                  </a:cubicBezTo>
                  <a:cubicBezTo>
                    <a:pt x="56" y="7"/>
                    <a:pt x="86" y="0"/>
                    <a:pt x="86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61"/>
            <p:cNvSpPr/>
            <p:nvPr/>
          </p:nvSpPr>
          <p:spPr bwMode="auto">
            <a:xfrm>
              <a:off x="9807576" y="4391026"/>
              <a:ext cx="242888" cy="77788"/>
            </a:xfrm>
            <a:custGeom>
              <a:avLst/>
              <a:gdLst>
                <a:gd name="T0" fmla="*/ 111 w 114"/>
                <a:gd name="T1" fmla="*/ 36 h 36"/>
                <a:gd name="T2" fmla="*/ 103 w 114"/>
                <a:gd name="T3" fmla="*/ 22 h 36"/>
                <a:gd name="T4" fmla="*/ 37 w 114"/>
                <a:gd name="T5" fmla="*/ 0 h 36"/>
                <a:gd name="T6" fmla="*/ 0 w 114"/>
                <a:gd name="T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6">
                  <a:moveTo>
                    <a:pt x="111" y="36"/>
                  </a:moveTo>
                  <a:cubicBezTo>
                    <a:pt x="111" y="36"/>
                    <a:pt x="114" y="27"/>
                    <a:pt x="103" y="22"/>
                  </a:cubicBezTo>
                  <a:cubicBezTo>
                    <a:pt x="92" y="16"/>
                    <a:pt x="55" y="0"/>
                    <a:pt x="37" y="0"/>
                  </a:cubicBezTo>
                  <a:cubicBezTo>
                    <a:pt x="20" y="0"/>
                    <a:pt x="0" y="29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62"/>
            <p:cNvSpPr/>
            <p:nvPr/>
          </p:nvSpPr>
          <p:spPr bwMode="auto">
            <a:xfrm>
              <a:off x="10129838" y="4391026"/>
              <a:ext cx="242888" cy="77788"/>
            </a:xfrm>
            <a:custGeom>
              <a:avLst/>
              <a:gdLst>
                <a:gd name="T0" fmla="*/ 4 w 114"/>
                <a:gd name="T1" fmla="*/ 36 h 36"/>
                <a:gd name="T2" fmla="*/ 11 w 114"/>
                <a:gd name="T3" fmla="*/ 22 h 36"/>
                <a:gd name="T4" fmla="*/ 77 w 114"/>
                <a:gd name="T5" fmla="*/ 0 h 36"/>
                <a:gd name="T6" fmla="*/ 114 w 114"/>
                <a:gd name="T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6">
                  <a:moveTo>
                    <a:pt x="4" y="36"/>
                  </a:moveTo>
                  <a:cubicBezTo>
                    <a:pt x="4" y="36"/>
                    <a:pt x="0" y="27"/>
                    <a:pt x="11" y="22"/>
                  </a:cubicBezTo>
                  <a:cubicBezTo>
                    <a:pt x="22" y="16"/>
                    <a:pt x="60" y="0"/>
                    <a:pt x="77" y="0"/>
                  </a:cubicBezTo>
                  <a:cubicBezTo>
                    <a:pt x="95" y="0"/>
                    <a:pt x="114" y="29"/>
                    <a:pt x="114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63"/>
            <p:cNvSpPr/>
            <p:nvPr/>
          </p:nvSpPr>
          <p:spPr bwMode="auto">
            <a:xfrm>
              <a:off x="10212388" y="5180013"/>
              <a:ext cx="52388" cy="187325"/>
            </a:xfrm>
            <a:custGeom>
              <a:avLst/>
              <a:gdLst>
                <a:gd name="T0" fmla="*/ 24 w 24"/>
                <a:gd name="T1" fmla="*/ 0 h 88"/>
                <a:gd name="T2" fmla="*/ 2 w 24"/>
                <a:gd name="T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88">
                  <a:moveTo>
                    <a:pt x="24" y="0"/>
                  </a:moveTo>
                  <a:cubicBezTo>
                    <a:pt x="0" y="76"/>
                    <a:pt x="2" y="72"/>
                    <a:pt x="2" y="8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64"/>
            <p:cNvSpPr/>
            <p:nvPr/>
          </p:nvSpPr>
          <p:spPr bwMode="auto">
            <a:xfrm>
              <a:off x="9918701" y="5180013"/>
              <a:ext cx="50800" cy="187325"/>
            </a:xfrm>
            <a:custGeom>
              <a:avLst/>
              <a:gdLst>
                <a:gd name="T0" fmla="*/ 0 w 24"/>
                <a:gd name="T1" fmla="*/ 0 h 88"/>
                <a:gd name="T2" fmla="*/ 22 w 24"/>
                <a:gd name="T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88">
                  <a:moveTo>
                    <a:pt x="0" y="0"/>
                  </a:moveTo>
                  <a:cubicBezTo>
                    <a:pt x="24" y="76"/>
                    <a:pt x="22" y="72"/>
                    <a:pt x="22" y="8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65"/>
            <p:cNvSpPr/>
            <p:nvPr/>
          </p:nvSpPr>
          <p:spPr bwMode="auto">
            <a:xfrm>
              <a:off x="9996488" y="4732338"/>
              <a:ext cx="122238" cy="20638"/>
            </a:xfrm>
            <a:custGeom>
              <a:avLst/>
              <a:gdLst>
                <a:gd name="T0" fmla="*/ 57 w 57"/>
                <a:gd name="T1" fmla="*/ 9 h 10"/>
                <a:gd name="T2" fmla="*/ 44 w 57"/>
                <a:gd name="T3" fmla="*/ 10 h 10"/>
                <a:gd name="T4" fmla="*/ 0 w 57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10">
                  <a:moveTo>
                    <a:pt x="57" y="9"/>
                  </a:moveTo>
                  <a:cubicBezTo>
                    <a:pt x="53" y="10"/>
                    <a:pt x="48" y="10"/>
                    <a:pt x="44" y="10"/>
                  </a:cubicBezTo>
                  <a:cubicBezTo>
                    <a:pt x="27" y="10"/>
                    <a:pt x="11" y="6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6"/>
            <p:cNvSpPr/>
            <p:nvPr/>
          </p:nvSpPr>
          <p:spPr bwMode="auto">
            <a:xfrm>
              <a:off x="10169526" y="4732338"/>
              <a:ext cx="15875" cy="6350"/>
            </a:xfrm>
            <a:custGeom>
              <a:avLst/>
              <a:gdLst>
                <a:gd name="T0" fmla="*/ 7 w 7"/>
                <a:gd name="T1" fmla="*/ 0 h 3"/>
                <a:gd name="T2" fmla="*/ 0 w 7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cubicBezTo>
                    <a:pt x="5" y="2"/>
                    <a:pt x="2" y="3"/>
                    <a:pt x="0" y="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1" name="组合 590"/>
          <p:cNvGrpSpPr/>
          <p:nvPr/>
        </p:nvGrpSpPr>
        <p:grpSpPr>
          <a:xfrm>
            <a:off x="8467726" y="4498976"/>
            <a:ext cx="977900" cy="708025"/>
            <a:chOff x="8467726" y="4498976"/>
            <a:chExt cx="977900" cy="708025"/>
          </a:xfrm>
        </p:grpSpPr>
        <p:sp>
          <p:nvSpPr>
            <p:cNvPr id="162" name="Freeform 67"/>
            <p:cNvSpPr/>
            <p:nvPr/>
          </p:nvSpPr>
          <p:spPr bwMode="auto">
            <a:xfrm>
              <a:off x="8847138" y="4498976"/>
              <a:ext cx="111125" cy="111125"/>
            </a:xfrm>
            <a:custGeom>
              <a:avLst/>
              <a:gdLst>
                <a:gd name="T0" fmla="*/ 0 w 52"/>
                <a:gd name="T1" fmla="*/ 52 h 52"/>
                <a:gd name="T2" fmla="*/ 52 w 52"/>
                <a:gd name="T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" h="52">
                  <a:moveTo>
                    <a:pt x="0" y="52"/>
                  </a:moveTo>
                  <a:cubicBezTo>
                    <a:pt x="0" y="23"/>
                    <a:pt x="23" y="0"/>
                    <a:pt x="52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8"/>
            <p:cNvSpPr/>
            <p:nvPr/>
          </p:nvSpPr>
          <p:spPr bwMode="auto">
            <a:xfrm>
              <a:off x="8847138" y="4592638"/>
              <a:ext cx="111125" cy="19050"/>
            </a:xfrm>
            <a:custGeom>
              <a:avLst/>
              <a:gdLst>
                <a:gd name="T0" fmla="*/ 52 w 52"/>
                <a:gd name="T1" fmla="*/ 0 h 9"/>
                <a:gd name="T2" fmla="*/ 0 w 52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" h="9">
                  <a:moveTo>
                    <a:pt x="52" y="0"/>
                  </a:moveTo>
                  <a:cubicBezTo>
                    <a:pt x="33" y="0"/>
                    <a:pt x="7" y="3"/>
                    <a:pt x="0" y="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9"/>
            <p:cNvSpPr/>
            <p:nvPr/>
          </p:nvSpPr>
          <p:spPr bwMode="auto">
            <a:xfrm>
              <a:off x="8467726" y="4610101"/>
              <a:ext cx="393700" cy="493713"/>
            </a:xfrm>
            <a:custGeom>
              <a:avLst/>
              <a:gdLst>
                <a:gd name="T0" fmla="*/ 177 w 184"/>
                <a:gd name="T1" fmla="*/ 0 h 231"/>
                <a:gd name="T2" fmla="*/ 37 w 184"/>
                <a:gd name="T3" fmla="*/ 117 h 231"/>
                <a:gd name="T4" fmla="*/ 0 w 184"/>
                <a:gd name="T5" fmla="*/ 206 h 231"/>
                <a:gd name="T6" fmla="*/ 140 w 184"/>
                <a:gd name="T7" fmla="*/ 169 h 231"/>
                <a:gd name="T8" fmla="*/ 170 w 184"/>
                <a:gd name="T9" fmla="*/ 51 h 231"/>
                <a:gd name="T10" fmla="*/ 177 w 184"/>
                <a:gd name="T1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231">
                  <a:moveTo>
                    <a:pt x="177" y="0"/>
                  </a:moveTo>
                  <a:cubicBezTo>
                    <a:pt x="177" y="0"/>
                    <a:pt x="70" y="84"/>
                    <a:pt x="37" y="117"/>
                  </a:cubicBezTo>
                  <a:cubicBezTo>
                    <a:pt x="17" y="138"/>
                    <a:pt x="0" y="167"/>
                    <a:pt x="0" y="206"/>
                  </a:cubicBezTo>
                  <a:cubicBezTo>
                    <a:pt x="0" y="231"/>
                    <a:pt x="105" y="197"/>
                    <a:pt x="140" y="169"/>
                  </a:cubicBezTo>
                  <a:cubicBezTo>
                    <a:pt x="157" y="156"/>
                    <a:pt x="184" y="116"/>
                    <a:pt x="170" y="51"/>
                  </a:cubicBezTo>
                  <a:cubicBezTo>
                    <a:pt x="167" y="38"/>
                    <a:pt x="160" y="20"/>
                    <a:pt x="177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70"/>
            <p:cNvSpPr/>
            <p:nvPr/>
          </p:nvSpPr>
          <p:spPr bwMode="auto">
            <a:xfrm>
              <a:off x="8958263" y="4498976"/>
              <a:ext cx="107950" cy="111125"/>
            </a:xfrm>
            <a:custGeom>
              <a:avLst/>
              <a:gdLst>
                <a:gd name="T0" fmla="*/ 51 w 51"/>
                <a:gd name="T1" fmla="*/ 52 h 52"/>
                <a:gd name="T2" fmla="*/ 0 w 51"/>
                <a:gd name="T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" h="52">
                  <a:moveTo>
                    <a:pt x="51" y="52"/>
                  </a:moveTo>
                  <a:cubicBezTo>
                    <a:pt x="51" y="23"/>
                    <a:pt x="28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71"/>
            <p:cNvSpPr/>
            <p:nvPr/>
          </p:nvSpPr>
          <p:spPr bwMode="auto">
            <a:xfrm>
              <a:off x="8767763" y="4986338"/>
              <a:ext cx="377825" cy="220663"/>
            </a:xfrm>
            <a:custGeom>
              <a:avLst/>
              <a:gdLst>
                <a:gd name="T0" fmla="*/ 177 w 177"/>
                <a:gd name="T1" fmla="*/ 0 h 103"/>
                <a:gd name="T2" fmla="*/ 89 w 177"/>
                <a:gd name="T3" fmla="*/ 103 h 103"/>
                <a:gd name="T4" fmla="*/ 0 w 177"/>
                <a:gd name="T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103">
                  <a:moveTo>
                    <a:pt x="177" y="0"/>
                  </a:moveTo>
                  <a:cubicBezTo>
                    <a:pt x="177" y="56"/>
                    <a:pt x="137" y="103"/>
                    <a:pt x="89" y="103"/>
                  </a:cubicBezTo>
                  <a:cubicBezTo>
                    <a:pt x="40" y="103"/>
                    <a:pt x="0" y="56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2"/>
            <p:cNvSpPr/>
            <p:nvPr/>
          </p:nvSpPr>
          <p:spPr bwMode="auto">
            <a:xfrm>
              <a:off x="8958263" y="4592638"/>
              <a:ext cx="107950" cy="19050"/>
            </a:xfrm>
            <a:custGeom>
              <a:avLst/>
              <a:gdLst>
                <a:gd name="T0" fmla="*/ 0 w 51"/>
                <a:gd name="T1" fmla="*/ 0 h 9"/>
                <a:gd name="T2" fmla="*/ 51 w 51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" h="9">
                  <a:moveTo>
                    <a:pt x="0" y="0"/>
                  </a:moveTo>
                  <a:cubicBezTo>
                    <a:pt x="18" y="0"/>
                    <a:pt x="44" y="3"/>
                    <a:pt x="51" y="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3"/>
            <p:cNvSpPr/>
            <p:nvPr/>
          </p:nvSpPr>
          <p:spPr bwMode="auto">
            <a:xfrm>
              <a:off x="8840788" y="4837113"/>
              <a:ext cx="233363" cy="7938"/>
            </a:xfrm>
            <a:custGeom>
              <a:avLst/>
              <a:gdLst>
                <a:gd name="T0" fmla="*/ 109 w 109"/>
                <a:gd name="T1" fmla="*/ 0 h 4"/>
                <a:gd name="T2" fmla="*/ 55 w 109"/>
                <a:gd name="T3" fmla="*/ 4 h 4"/>
                <a:gd name="T4" fmla="*/ 0 w 109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4">
                  <a:moveTo>
                    <a:pt x="109" y="0"/>
                  </a:moveTo>
                  <a:cubicBezTo>
                    <a:pt x="102" y="2"/>
                    <a:pt x="86" y="4"/>
                    <a:pt x="55" y="4"/>
                  </a:cubicBezTo>
                  <a:cubicBezTo>
                    <a:pt x="23" y="4"/>
                    <a:pt x="8" y="2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4"/>
            <p:cNvSpPr/>
            <p:nvPr/>
          </p:nvSpPr>
          <p:spPr bwMode="auto">
            <a:xfrm>
              <a:off x="8824913" y="4919663"/>
              <a:ext cx="263525" cy="20638"/>
            </a:xfrm>
            <a:custGeom>
              <a:avLst/>
              <a:gdLst>
                <a:gd name="T0" fmla="*/ 123 w 123"/>
                <a:gd name="T1" fmla="*/ 0 h 9"/>
                <a:gd name="T2" fmla="*/ 62 w 123"/>
                <a:gd name="T3" fmla="*/ 9 h 9"/>
                <a:gd name="T4" fmla="*/ 0 w 123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9">
                  <a:moveTo>
                    <a:pt x="123" y="0"/>
                  </a:moveTo>
                  <a:cubicBezTo>
                    <a:pt x="115" y="3"/>
                    <a:pt x="98" y="9"/>
                    <a:pt x="62" y="9"/>
                  </a:cubicBezTo>
                  <a:cubicBezTo>
                    <a:pt x="25" y="9"/>
                    <a:pt x="8" y="3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5"/>
            <p:cNvSpPr/>
            <p:nvPr/>
          </p:nvSpPr>
          <p:spPr bwMode="auto">
            <a:xfrm>
              <a:off x="8778876" y="4992688"/>
              <a:ext cx="357188" cy="36513"/>
            </a:xfrm>
            <a:custGeom>
              <a:avLst/>
              <a:gdLst>
                <a:gd name="T0" fmla="*/ 167 w 167"/>
                <a:gd name="T1" fmla="*/ 0 h 17"/>
                <a:gd name="T2" fmla="*/ 84 w 167"/>
                <a:gd name="T3" fmla="*/ 17 h 17"/>
                <a:gd name="T4" fmla="*/ 0 w 167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7">
                  <a:moveTo>
                    <a:pt x="167" y="0"/>
                  </a:moveTo>
                  <a:cubicBezTo>
                    <a:pt x="156" y="6"/>
                    <a:pt x="133" y="17"/>
                    <a:pt x="84" y="17"/>
                  </a:cubicBezTo>
                  <a:cubicBezTo>
                    <a:pt x="34" y="17"/>
                    <a:pt x="11" y="6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6"/>
            <p:cNvSpPr/>
            <p:nvPr/>
          </p:nvSpPr>
          <p:spPr bwMode="auto">
            <a:xfrm>
              <a:off x="8786813" y="5078413"/>
              <a:ext cx="339725" cy="36513"/>
            </a:xfrm>
            <a:custGeom>
              <a:avLst/>
              <a:gdLst>
                <a:gd name="T0" fmla="*/ 159 w 159"/>
                <a:gd name="T1" fmla="*/ 0 h 17"/>
                <a:gd name="T2" fmla="*/ 80 w 159"/>
                <a:gd name="T3" fmla="*/ 17 h 17"/>
                <a:gd name="T4" fmla="*/ 0 w 159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17">
                  <a:moveTo>
                    <a:pt x="159" y="0"/>
                  </a:moveTo>
                  <a:cubicBezTo>
                    <a:pt x="148" y="6"/>
                    <a:pt x="126" y="17"/>
                    <a:pt x="80" y="17"/>
                  </a:cubicBezTo>
                  <a:cubicBezTo>
                    <a:pt x="33" y="17"/>
                    <a:pt x="11" y="6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7"/>
            <p:cNvSpPr/>
            <p:nvPr/>
          </p:nvSpPr>
          <p:spPr bwMode="auto">
            <a:xfrm>
              <a:off x="8640763" y="4719638"/>
              <a:ext cx="190500" cy="314325"/>
            </a:xfrm>
            <a:custGeom>
              <a:avLst/>
              <a:gdLst>
                <a:gd name="T0" fmla="*/ 89 w 89"/>
                <a:gd name="T1" fmla="*/ 0 h 147"/>
                <a:gd name="T2" fmla="*/ 15 w 89"/>
                <a:gd name="T3" fmla="*/ 81 h 147"/>
                <a:gd name="T4" fmla="*/ 0 w 89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147">
                  <a:moveTo>
                    <a:pt x="89" y="0"/>
                  </a:moveTo>
                  <a:cubicBezTo>
                    <a:pt x="89" y="0"/>
                    <a:pt x="23" y="65"/>
                    <a:pt x="15" y="81"/>
                  </a:cubicBezTo>
                  <a:cubicBezTo>
                    <a:pt x="11" y="90"/>
                    <a:pt x="0" y="125"/>
                    <a:pt x="0" y="147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8"/>
            <p:cNvSpPr/>
            <p:nvPr/>
          </p:nvSpPr>
          <p:spPr bwMode="auto">
            <a:xfrm>
              <a:off x="8532813" y="4830763"/>
              <a:ext cx="187325" cy="46038"/>
            </a:xfrm>
            <a:custGeom>
              <a:avLst/>
              <a:gdLst>
                <a:gd name="T0" fmla="*/ 88 w 88"/>
                <a:gd name="T1" fmla="*/ 0 h 22"/>
                <a:gd name="T2" fmla="*/ 0 w 88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8" h="22">
                  <a:moveTo>
                    <a:pt x="88" y="0"/>
                  </a:moveTo>
                  <a:cubicBezTo>
                    <a:pt x="50" y="8"/>
                    <a:pt x="0" y="22"/>
                    <a:pt x="0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9"/>
            <p:cNvSpPr/>
            <p:nvPr/>
          </p:nvSpPr>
          <p:spPr bwMode="auto">
            <a:xfrm>
              <a:off x="9051926" y="4610101"/>
              <a:ext cx="393700" cy="493713"/>
            </a:xfrm>
            <a:custGeom>
              <a:avLst/>
              <a:gdLst>
                <a:gd name="T0" fmla="*/ 7 w 184"/>
                <a:gd name="T1" fmla="*/ 0 h 231"/>
                <a:gd name="T2" fmla="*/ 147 w 184"/>
                <a:gd name="T3" fmla="*/ 117 h 231"/>
                <a:gd name="T4" fmla="*/ 184 w 184"/>
                <a:gd name="T5" fmla="*/ 206 h 231"/>
                <a:gd name="T6" fmla="*/ 44 w 184"/>
                <a:gd name="T7" fmla="*/ 169 h 231"/>
                <a:gd name="T8" fmla="*/ 14 w 184"/>
                <a:gd name="T9" fmla="*/ 51 h 231"/>
                <a:gd name="T10" fmla="*/ 7 w 184"/>
                <a:gd name="T1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231">
                  <a:moveTo>
                    <a:pt x="7" y="0"/>
                  </a:moveTo>
                  <a:cubicBezTo>
                    <a:pt x="7" y="0"/>
                    <a:pt x="114" y="84"/>
                    <a:pt x="147" y="117"/>
                  </a:cubicBezTo>
                  <a:cubicBezTo>
                    <a:pt x="168" y="138"/>
                    <a:pt x="184" y="167"/>
                    <a:pt x="184" y="206"/>
                  </a:cubicBezTo>
                  <a:cubicBezTo>
                    <a:pt x="184" y="231"/>
                    <a:pt x="79" y="197"/>
                    <a:pt x="44" y="169"/>
                  </a:cubicBezTo>
                  <a:cubicBezTo>
                    <a:pt x="27" y="156"/>
                    <a:pt x="0" y="116"/>
                    <a:pt x="14" y="51"/>
                  </a:cubicBezTo>
                  <a:cubicBezTo>
                    <a:pt x="17" y="38"/>
                    <a:pt x="24" y="20"/>
                    <a:pt x="7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80"/>
            <p:cNvSpPr/>
            <p:nvPr/>
          </p:nvSpPr>
          <p:spPr bwMode="auto">
            <a:xfrm>
              <a:off x="9082088" y="4719638"/>
              <a:ext cx="190500" cy="314325"/>
            </a:xfrm>
            <a:custGeom>
              <a:avLst/>
              <a:gdLst>
                <a:gd name="T0" fmla="*/ 0 w 89"/>
                <a:gd name="T1" fmla="*/ 0 h 147"/>
                <a:gd name="T2" fmla="*/ 74 w 89"/>
                <a:gd name="T3" fmla="*/ 81 h 147"/>
                <a:gd name="T4" fmla="*/ 89 w 89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147">
                  <a:moveTo>
                    <a:pt x="0" y="0"/>
                  </a:moveTo>
                  <a:cubicBezTo>
                    <a:pt x="0" y="0"/>
                    <a:pt x="66" y="65"/>
                    <a:pt x="74" y="81"/>
                  </a:cubicBezTo>
                  <a:cubicBezTo>
                    <a:pt x="78" y="90"/>
                    <a:pt x="89" y="125"/>
                    <a:pt x="89" y="147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81"/>
            <p:cNvSpPr/>
            <p:nvPr/>
          </p:nvSpPr>
          <p:spPr bwMode="auto">
            <a:xfrm>
              <a:off x="9193213" y="4830763"/>
              <a:ext cx="187325" cy="46038"/>
            </a:xfrm>
            <a:custGeom>
              <a:avLst/>
              <a:gdLst>
                <a:gd name="T0" fmla="*/ 0 w 88"/>
                <a:gd name="T1" fmla="*/ 0 h 22"/>
                <a:gd name="T2" fmla="*/ 88 w 88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8" h="22">
                  <a:moveTo>
                    <a:pt x="0" y="0"/>
                  </a:moveTo>
                  <a:cubicBezTo>
                    <a:pt x="39" y="8"/>
                    <a:pt x="88" y="22"/>
                    <a:pt x="88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2"/>
            <p:cNvSpPr/>
            <p:nvPr/>
          </p:nvSpPr>
          <p:spPr bwMode="auto">
            <a:xfrm>
              <a:off x="8753476" y="4498976"/>
              <a:ext cx="139700" cy="111125"/>
            </a:xfrm>
            <a:custGeom>
              <a:avLst/>
              <a:gdLst>
                <a:gd name="T0" fmla="*/ 66 w 66"/>
                <a:gd name="T1" fmla="*/ 8 h 52"/>
                <a:gd name="T2" fmla="*/ 15 w 66"/>
                <a:gd name="T3" fmla="*/ 0 h 52"/>
                <a:gd name="T4" fmla="*/ 22 w 66"/>
                <a:gd name="T5" fmla="*/ 37 h 52"/>
                <a:gd name="T6" fmla="*/ 0 w 66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52">
                  <a:moveTo>
                    <a:pt x="66" y="8"/>
                  </a:moveTo>
                  <a:cubicBezTo>
                    <a:pt x="55" y="5"/>
                    <a:pt x="15" y="0"/>
                    <a:pt x="15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0" y="52"/>
                    <a:pt x="0" y="52"/>
                    <a:pt x="0" y="5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3"/>
            <p:cNvSpPr/>
            <p:nvPr/>
          </p:nvSpPr>
          <p:spPr bwMode="auto">
            <a:xfrm>
              <a:off x="9020176" y="4498976"/>
              <a:ext cx="141288" cy="111125"/>
            </a:xfrm>
            <a:custGeom>
              <a:avLst/>
              <a:gdLst>
                <a:gd name="T0" fmla="*/ 0 w 66"/>
                <a:gd name="T1" fmla="*/ 8 h 52"/>
                <a:gd name="T2" fmla="*/ 52 w 66"/>
                <a:gd name="T3" fmla="*/ 0 h 52"/>
                <a:gd name="T4" fmla="*/ 44 w 66"/>
                <a:gd name="T5" fmla="*/ 37 h 52"/>
                <a:gd name="T6" fmla="*/ 66 w 66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52">
                  <a:moveTo>
                    <a:pt x="0" y="8"/>
                  </a:moveTo>
                  <a:cubicBezTo>
                    <a:pt x="11" y="5"/>
                    <a:pt x="52" y="0"/>
                    <a:pt x="52" y="0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66" y="52"/>
                    <a:pt x="66" y="52"/>
                    <a:pt x="66" y="5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0" name="组合 589"/>
          <p:cNvGrpSpPr/>
          <p:nvPr/>
        </p:nvGrpSpPr>
        <p:grpSpPr>
          <a:xfrm>
            <a:off x="7337426" y="4391026"/>
            <a:ext cx="974725" cy="1020763"/>
            <a:chOff x="7337426" y="4391026"/>
            <a:chExt cx="974725" cy="1020763"/>
          </a:xfrm>
        </p:grpSpPr>
        <p:sp>
          <p:nvSpPr>
            <p:cNvPr id="181" name="Freeform 84"/>
            <p:cNvSpPr/>
            <p:nvPr/>
          </p:nvSpPr>
          <p:spPr bwMode="auto">
            <a:xfrm>
              <a:off x="7699376" y="4548188"/>
              <a:ext cx="250825" cy="158750"/>
            </a:xfrm>
            <a:custGeom>
              <a:avLst/>
              <a:gdLst>
                <a:gd name="T0" fmla="*/ 59 w 118"/>
                <a:gd name="T1" fmla="*/ 0 h 74"/>
                <a:gd name="T2" fmla="*/ 96 w 118"/>
                <a:gd name="T3" fmla="*/ 45 h 74"/>
                <a:gd name="T4" fmla="*/ 59 w 118"/>
                <a:gd name="T5" fmla="*/ 74 h 74"/>
                <a:gd name="T6" fmla="*/ 22 w 118"/>
                <a:gd name="T7" fmla="*/ 45 h 74"/>
                <a:gd name="T8" fmla="*/ 59 w 118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4">
                  <a:moveTo>
                    <a:pt x="59" y="0"/>
                  </a:moveTo>
                  <a:cubicBezTo>
                    <a:pt x="75" y="0"/>
                    <a:pt x="118" y="3"/>
                    <a:pt x="96" y="45"/>
                  </a:cubicBezTo>
                  <a:cubicBezTo>
                    <a:pt x="88" y="59"/>
                    <a:pt x="75" y="74"/>
                    <a:pt x="59" y="74"/>
                  </a:cubicBezTo>
                  <a:cubicBezTo>
                    <a:pt x="43" y="74"/>
                    <a:pt x="30" y="59"/>
                    <a:pt x="22" y="45"/>
                  </a:cubicBezTo>
                  <a:cubicBezTo>
                    <a:pt x="0" y="3"/>
                    <a:pt x="43" y="0"/>
                    <a:pt x="59" y="0"/>
                  </a:cubicBezTo>
                  <a:close/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5"/>
            <p:cNvSpPr/>
            <p:nvPr/>
          </p:nvSpPr>
          <p:spPr bwMode="auto">
            <a:xfrm>
              <a:off x="7761288" y="4500563"/>
              <a:ext cx="125413" cy="47625"/>
            </a:xfrm>
            <a:custGeom>
              <a:avLst/>
              <a:gdLst>
                <a:gd name="T0" fmla="*/ 0 w 59"/>
                <a:gd name="T1" fmla="*/ 22 h 22"/>
                <a:gd name="T2" fmla="*/ 30 w 59"/>
                <a:gd name="T3" fmla="*/ 0 h 22"/>
                <a:gd name="T4" fmla="*/ 59 w 59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2">
                  <a:moveTo>
                    <a:pt x="0" y="22"/>
                  </a:moveTo>
                  <a:cubicBezTo>
                    <a:pt x="0" y="10"/>
                    <a:pt x="14" y="0"/>
                    <a:pt x="30" y="0"/>
                  </a:cubicBezTo>
                  <a:cubicBezTo>
                    <a:pt x="46" y="0"/>
                    <a:pt x="59" y="10"/>
                    <a:pt x="59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6"/>
            <p:cNvSpPr/>
            <p:nvPr/>
          </p:nvSpPr>
          <p:spPr bwMode="auto">
            <a:xfrm>
              <a:off x="7713663" y="4391026"/>
              <a:ext cx="79375" cy="109538"/>
            </a:xfrm>
            <a:custGeom>
              <a:avLst/>
              <a:gdLst>
                <a:gd name="T0" fmla="*/ 37 w 37"/>
                <a:gd name="T1" fmla="*/ 51 h 51"/>
                <a:gd name="T2" fmla="*/ 0 w 37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1">
                  <a:moveTo>
                    <a:pt x="37" y="51"/>
                  </a:moveTo>
                  <a:cubicBezTo>
                    <a:pt x="37" y="51"/>
                    <a:pt x="33" y="19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7"/>
            <p:cNvSpPr/>
            <p:nvPr/>
          </p:nvSpPr>
          <p:spPr bwMode="auto">
            <a:xfrm>
              <a:off x="7856538" y="4391026"/>
              <a:ext cx="77788" cy="109538"/>
            </a:xfrm>
            <a:custGeom>
              <a:avLst/>
              <a:gdLst>
                <a:gd name="T0" fmla="*/ 0 w 36"/>
                <a:gd name="T1" fmla="*/ 51 h 51"/>
                <a:gd name="T2" fmla="*/ 36 w 36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" h="51">
                  <a:moveTo>
                    <a:pt x="0" y="51"/>
                  </a:moveTo>
                  <a:cubicBezTo>
                    <a:pt x="0" y="51"/>
                    <a:pt x="3" y="19"/>
                    <a:pt x="36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8"/>
            <p:cNvSpPr/>
            <p:nvPr/>
          </p:nvSpPr>
          <p:spPr bwMode="auto">
            <a:xfrm>
              <a:off x="7337426" y="4594226"/>
              <a:ext cx="455613" cy="817563"/>
            </a:xfrm>
            <a:custGeom>
              <a:avLst/>
              <a:gdLst>
                <a:gd name="T0" fmla="*/ 184 w 213"/>
                <a:gd name="T1" fmla="*/ 0 h 382"/>
                <a:gd name="T2" fmla="*/ 0 w 213"/>
                <a:gd name="T3" fmla="*/ 302 h 382"/>
                <a:gd name="T4" fmla="*/ 51 w 213"/>
                <a:gd name="T5" fmla="*/ 354 h 382"/>
                <a:gd name="T6" fmla="*/ 206 w 213"/>
                <a:gd name="T7" fmla="*/ 214 h 382"/>
                <a:gd name="T8" fmla="*/ 213 w 213"/>
                <a:gd name="T9" fmla="*/ 5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82">
                  <a:moveTo>
                    <a:pt x="184" y="0"/>
                  </a:moveTo>
                  <a:cubicBezTo>
                    <a:pt x="175" y="8"/>
                    <a:pt x="0" y="209"/>
                    <a:pt x="0" y="302"/>
                  </a:cubicBezTo>
                  <a:cubicBezTo>
                    <a:pt x="0" y="382"/>
                    <a:pt x="41" y="359"/>
                    <a:pt x="51" y="354"/>
                  </a:cubicBezTo>
                  <a:cubicBezTo>
                    <a:pt x="67" y="346"/>
                    <a:pt x="207" y="268"/>
                    <a:pt x="206" y="214"/>
                  </a:cubicBezTo>
                  <a:cubicBezTo>
                    <a:pt x="205" y="160"/>
                    <a:pt x="213" y="52"/>
                    <a:pt x="213" y="5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9"/>
            <p:cNvSpPr/>
            <p:nvPr/>
          </p:nvSpPr>
          <p:spPr bwMode="auto">
            <a:xfrm>
              <a:off x="7478713" y="4643438"/>
              <a:ext cx="266700" cy="471488"/>
            </a:xfrm>
            <a:custGeom>
              <a:avLst/>
              <a:gdLst>
                <a:gd name="T0" fmla="*/ 125 w 125"/>
                <a:gd name="T1" fmla="*/ 0 h 220"/>
                <a:gd name="T2" fmla="*/ 0 w 125"/>
                <a:gd name="T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220">
                  <a:moveTo>
                    <a:pt x="125" y="0"/>
                  </a:moveTo>
                  <a:cubicBezTo>
                    <a:pt x="125" y="0"/>
                    <a:pt x="0" y="177"/>
                    <a:pt x="0" y="22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90"/>
            <p:cNvSpPr/>
            <p:nvPr/>
          </p:nvSpPr>
          <p:spPr bwMode="auto">
            <a:xfrm>
              <a:off x="7604126" y="4691063"/>
              <a:ext cx="157163" cy="376238"/>
            </a:xfrm>
            <a:custGeom>
              <a:avLst/>
              <a:gdLst>
                <a:gd name="T0" fmla="*/ 0 w 73"/>
                <a:gd name="T1" fmla="*/ 176 h 176"/>
                <a:gd name="T2" fmla="*/ 73 w 73"/>
                <a:gd name="T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3" h="176">
                  <a:moveTo>
                    <a:pt x="0" y="176"/>
                  </a:moveTo>
                  <a:cubicBezTo>
                    <a:pt x="0" y="137"/>
                    <a:pt x="73" y="0"/>
                    <a:pt x="73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91"/>
            <p:cNvSpPr/>
            <p:nvPr/>
          </p:nvSpPr>
          <p:spPr bwMode="auto">
            <a:xfrm>
              <a:off x="7856538" y="4594226"/>
              <a:ext cx="455613" cy="817563"/>
            </a:xfrm>
            <a:custGeom>
              <a:avLst/>
              <a:gdLst>
                <a:gd name="T0" fmla="*/ 29 w 213"/>
                <a:gd name="T1" fmla="*/ 0 h 382"/>
                <a:gd name="T2" fmla="*/ 213 w 213"/>
                <a:gd name="T3" fmla="*/ 302 h 382"/>
                <a:gd name="T4" fmla="*/ 162 w 213"/>
                <a:gd name="T5" fmla="*/ 354 h 382"/>
                <a:gd name="T6" fmla="*/ 7 w 213"/>
                <a:gd name="T7" fmla="*/ 214 h 382"/>
                <a:gd name="T8" fmla="*/ 0 w 213"/>
                <a:gd name="T9" fmla="*/ 5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82">
                  <a:moveTo>
                    <a:pt x="29" y="0"/>
                  </a:moveTo>
                  <a:cubicBezTo>
                    <a:pt x="38" y="8"/>
                    <a:pt x="213" y="209"/>
                    <a:pt x="213" y="302"/>
                  </a:cubicBezTo>
                  <a:cubicBezTo>
                    <a:pt x="213" y="382"/>
                    <a:pt x="172" y="359"/>
                    <a:pt x="162" y="354"/>
                  </a:cubicBezTo>
                  <a:cubicBezTo>
                    <a:pt x="146" y="346"/>
                    <a:pt x="6" y="268"/>
                    <a:pt x="7" y="214"/>
                  </a:cubicBezTo>
                  <a:cubicBezTo>
                    <a:pt x="8" y="160"/>
                    <a:pt x="0" y="52"/>
                    <a:pt x="0" y="5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2"/>
            <p:cNvSpPr/>
            <p:nvPr/>
          </p:nvSpPr>
          <p:spPr bwMode="auto">
            <a:xfrm>
              <a:off x="7904163" y="4643438"/>
              <a:ext cx="266700" cy="471488"/>
            </a:xfrm>
            <a:custGeom>
              <a:avLst/>
              <a:gdLst>
                <a:gd name="T0" fmla="*/ 0 w 125"/>
                <a:gd name="T1" fmla="*/ 0 h 220"/>
                <a:gd name="T2" fmla="*/ 125 w 125"/>
                <a:gd name="T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220">
                  <a:moveTo>
                    <a:pt x="0" y="0"/>
                  </a:moveTo>
                  <a:cubicBezTo>
                    <a:pt x="0" y="0"/>
                    <a:pt x="125" y="177"/>
                    <a:pt x="125" y="22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3"/>
            <p:cNvSpPr/>
            <p:nvPr/>
          </p:nvSpPr>
          <p:spPr bwMode="auto">
            <a:xfrm>
              <a:off x="7886701" y="4691063"/>
              <a:ext cx="158750" cy="376238"/>
            </a:xfrm>
            <a:custGeom>
              <a:avLst/>
              <a:gdLst>
                <a:gd name="T0" fmla="*/ 74 w 74"/>
                <a:gd name="T1" fmla="*/ 176 h 176"/>
                <a:gd name="T2" fmla="*/ 0 w 74"/>
                <a:gd name="T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6">
                  <a:moveTo>
                    <a:pt x="74" y="176"/>
                  </a:moveTo>
                  <a:cubicBezTo>
                    <a:pt x="74" y="137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4"/>
            <p:cNvSpPr/>
            <p:nvPr/>
          </p:nvSpPr>
          <p:spPr bwMode="auto">
            <a:xfrm>
              <a:off x="7777163" y="5053013"/>
              <a:ext cx="95250" cy="14288"/>
            </a:xfrm>
            <a:custGeom>
              <a:avLst/>
              <a:gdLst>
                <a:gd name="T0" fmla="*/ 44 w 44"/>
                <a:gd name="T1" fmla="*/ 0 h 7"/>
                <a:gd name="T2" fmla="*/ 22 w 44"/>
                <a:gd name="T3" fmla="*/ 7 h 7"/>
                <a:gd name="T4" fmla="*/ 0 w 4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7">
                  <a:moveTo>
                    <a:pt x="44" y="0"/>
                  </a:moveTo>
                  <a:cubicBezTo>
                    <a:pt x="44" y="0"/>
                    <a:pt x="32" y="7"/>
                    <a:pt x="22" y="7"/>
                  </a:cubicBezTo>
                  <a:cubicBezTo>
                    <a:pt x="12" y="7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89" name="组合 588"/>
          <p:cNvGrpSpPr/>
          <p:nvPr/>
        </p:nvGrpSpPr>
        <p:grpSpPr>
          <a:xfrm>
            <a:off x="6199188" y="4522788"/>
            <a:ext cx="979488" cy="714375"/>
            <a:chOff x="6199188" y="4522788"/>
            <a:chExt cx="979488" cy="714375"/>
          </a:xfrm>
        </p:grpSpPr>
        <p:sp>
          <p:nvSpPr>
            <p:cNvPr id="384" name="Oval 95"/>
            <p:cNvSpPr>
              <a:spLocks noChangeArrowheads="1"/>
            </p:cNvSpPr>
            <p:nvPr/>
          </p:nvSpPr>
          <p:spPr bwMode="auto">
            <a:xfrm>
              <a:off x="6642101" y="4806951"/>
              <a:ext cx="95250" cy="141288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Line 96"/>
            <p:cNvSpPr>
              <a:spLocks noChangeShapeType="1"/>
            </p:cNvSpPr>
            <p:nvPr/>
          </p:nvSpPr>
          <p:spPr bwMode="auto">
            <a:xfrm>
              <a:off x="6689726" y="4948238"/>
              <a:ext cx="0" cy="18891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97"/>
            <p:cNvSpPr/>
            <p:nvPr/>
          </p:nvSpPr>
          <p:spPr bwMode="auto">
            <a:xfrm>
              <a:off x="6657976" y="4759326"/>
              <a:ext cx="63500" cy="47625"/>
            </a:xfrm>
            <a:custGeom>
              <a:avLst/>
              <a:gdLst>
                <a:gd name="T0" fmla="*/ 0 w 30"/>
                <a:gd name="T1" fmla="*/ 22 h 22"/>
                <a:gd name="T2" fmla="*/ 15 w 30"/>
                <a:gd name="T3" fmla="*/ 0 h 22"/>
                <a:gd name="T4" fmla="*/ 30 w 3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2">
                  <a:moveTo>
                    <a:pt x="0" y="22"/>
                  </a:moveTo>
                  <a:cubicBezTo>
                    <a:pt x="0" y="9"/>
                    <a:pt x="7" y="0"/>
                    <a:pt x="15" y="0"/>
                  </a:cubicBezTo>
                  <a:cubicBezTo>
                    <a:pt x="23" y="0"/>
                    <a:pt x="30" y="9"/>
                    <a:pt x="30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Line 98"/>
            <p:cNvSpPr>
              <a:spLocks noChangeShapeType="1"/>
            </p:cNvSpPr>
            <p:nvPr/>
          </p:nvSpPr>
          <p:spPr bwMode="auto">
            <a:xfrm flipH="1" flipV="1">
              <a:off x="6562726" y="4554538"/>
              <a:ext cx="111125" cy="2047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Line 99"/>
            <p:cNvSpPr>
              <a:spLocks noChangeShapeType="1"/>
            </p:cNvSpPr>
            <p:nvPr/>
          </p:nvSpPr>
          <p:spPr bwMode="auto">
            <a:xfrm flipV="1">
              <a:off x="6704013" y="4554538"/>
              <a:ext cx="111125" cy="2047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00"/>
            <p:cNvSpPr/>
            <p:nvPr/>
          </p:nvSpPr>
          <p:spPr bwMode="auto">
            <a:xfrm>
              <a:off x="6199188" y="4522788"/>
              <a:ext cx="458788" cy="358775"/>
            </a:xfrm>
            <a:custGeom>
              <a:avLst/>
              <a:gdLst>
                <a:gd name="T0" fmla="*/ 214 w 214"/>
                <a:gd name="T1" fmla="*/ 140 h 168"/>
                <a:gd name="T2" fmla="*/ 38 w 214"/>
                <a:gd name="T3" fmla="*/ 0 h 168"/>
                <a:gd name="T4" fmla="*/ 1 w 214"/>
                <a:gd name="T5" fmla="*/ 30 h 168"/>
                <a:gd name="T6" fmla="*/ 31 w 214"/>
                <a:gd name="T7" fmla="*/ 133 h 168"/>
                <a:gd name="T8" fmla="*/ 148 w 214"/>
                <a:gd name="T9" fmla="*/ 155 h 168"/>
                <a:gd name="T10" fmla="*/ 207 w 214"/>
                <a:gd name="T11" fmla="*/ 15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168">
                  <a:moveTo>
                    <a:pt x="214" y="140"/>
                  </a:moveTo>
                  <a:cubicBezTo>
                    <a:pt x="214" y="129"/>
                    <a:pt x="151" y="0"/>
                    <a:pt x="38" y="0"/>
                  </a:cubicBezTo>
                  <a:cubicBezTo>
                    <a:pt x="4" y="0"/>
                    <a:pt x="0" y="17"/>
                    <a:pt x="1" y="30"/>
                  </a:cubicBezTo>
                  <a:cubicBezTo>
                    <a:pt x="3" y="49"/>
                    <a:pt x="9" y="117"/>
                    <a:pt x="31" y="133"/>
                  </a:cubicBezTo>
                  <a:cubicBezTo>
                    <a:pt x="52" y="148"/>
                    <a:pt x="110" y="135"/>
                    <a:pt x="148" y="155"/>
                  </a:cubicBezTo>
                  <a:cubicBezTo>
                    <a:pt x="174" y="168"/>
                    <a:pt x="207" y="155"/>
                    <a:pt x="207" y="155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01"/>
            <p:cNvSpPr/>
            <p:nvPr/>
          </p:nvSpPr>
          <p:spPr bwMode="auto">
            <a:xfrm>
              <a:off x="6262688" y="4830763"/>
              <a:ext cx="427038" cy="406400"/>
            </a:xfrm>
            <a:custGeom>
              <a:avLst/>
              <a:gdLst>
                <a:gd name="T0" fmla="*/ 200 w 200"/>
                <a:gd name="T1" fmla="*/ 62 h 190"/>
                <a:gd name="T2" fmla="*/ 134 w 200"/>
                <a:gd name="T3" fmla="*/ 187 h 190"/>
                <a:gd name="T4" fmla="*/ 31 w 200"/>
                <a:gd name="T5" fmla="*/ 136 h 190"/>
                <a:gd name="T6" fmla="*/ 76 w 200"/>
                <a:gd name="T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190">
                  <a:moveTo>
                    <a:pt x="200" y="62"/>
                  </a:moveTo>
                  <a:cubicBezTo>
                    <a:pt x="200" y="62"/>
                    <a:pt x="163" y="185"/>
                    <a:pt x="134" y="187"/>
                  </a:cubicBezTo>
                  <a:cubicBezTo>
                    <a:pt x="105" y="190"/>
                    <a:pt x="65" y="184"/>
                    <a:pt x="31" y="136"/>
                  </a:cubicBezTo>
                  <a:cubicBezTo>
                    <a:pt x="0" y="92"/>
                    <a:pt x="7" y="29"/>
                    <a:pt x="76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02"/>
            <p:cNvSpPr/>
            <p:nvPr/>
          </p:nvSpPr>
          <p:spPr bwMode="auto">
            <a:xfrm>
              <a:off x="6721476" y="4522788"/>
              <a:ext cx="457200" cy="358775"/>
            </a:xfrm>
            <a:custGeom>
              <a:avLst/>
              <a:gdLst>
                <a:gd name="T0" fmla="*/ 0 w 214"/>
                <a:gd name="T1" fmla="*/ 140 h 168"/>
                <a:gd name="T2" fmla="*/ 176 w 214"/>
                <a:gd name="T3" fmla="*/ 0 h 168"/>
                <a:gd name="T4" fmla="*/ 213 w 214"/>
                <a:gd name="T5" fmla="*/ 30 h 168"/>
                <a:gd name="T6" fmla="*/ 184 w 214"/>
                <a:gd name="T7" fmla="*/ 133 h 168"/>
                <a:gd name="T8" fmla="*/ 66 w 214"/>
                <a:gd name="T9" fmla="*/ 155 h 168"/>
                <a:gd name="T10" fmla="*/ 7 w 214"/>
                <a:gd name="T11" fmla="*/ 15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168">
                  <a:moveTo>
                    <a:pt x="0" y="140"/>
                  </a:moveTo>
                  <a:cubicBezTo>
                    <a:pt x="0" y="129"/>
                    <a:pt x="63" y="0"/>
                    <a:pt x="176" y="0"/>
                  </a:cubicBezTo>
                  <a:cubicBezTo>
                    <a:pt x="210" y="0"/>
                    <a:pt x="214" y="17"/>
                    <a:pt x="213" y="30"/>
                  </a:cubicBezTo>
                  <a:cubicBezTo>
                    <a:pt x="211" y="49"/>
                    <a:pt x="205" y="117"/>
                    <a:pt x="184" y="133"/>
                  </a:cubicBezTo>
                  <a:cubicBezTo>
                    <a:pt x="162" y="148"/>
                    <a:pt x="105" y="135"/>
                    <a:pt x="66" y="155"/>
                  </a:cubicBezTo>
                  <a:cubicBezTo>
                    <a:pt x="40" y="168"/>
                    <a:pt x="7" y="155"/>
                    <a:pt x="7" y="155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03"/>
            <p:cNvSpPr/>
            <p:nvPr/>
          </p:nvSpPr>
          <p:spPr bwMode="auto">
            <a:xfrm>
              <a:off x="6689726" y="4830763"/>
              <a:ext cx="427038" cy="406400"/>
            </a:xfrm>
            <a:custGeom>
              <a:avLst/>
              <a:gdLst>
                <a:gd name="T0" fmla="*/ 0 w 200"/>
                <a:gd name="T1" fmla="*/ 62 h 190"/>
                <a:gd name="T2" fmla="*/ 66 w 200"/>
                <a:gd name="T3" fmla="*/ 187 h 190"/>
                <a:gd name="T4" fmla="*/ 169 w 200"/>
                <a:gd name="T5" fmla="*/ 136 h 190"/>
                <a:gd name="T6" fmla="*/ 124 w 200"/>
                <a:gd name="T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190">
                  <a:moveTo>
                    <a:pt x="0" y="62"/>
                  </a:moveTo>
                  <a:cubicBezTo>
                    <a:pt x="0" y="62"/>
                    <a:pt x="37" y="185"/>
                    <a:pt x="66" y="187"/>
                  </a:cubicBezTo>
                  <a:cubicBezTo>
                    <a:pt x="95" y="190"/>
                    <a:pt x="135" y="184"/>
                    <a:pt x="169" y="136"/>
                  </a:cubicBezTo>
                  <a:cubicBezTo>
                    <a:pt x="200" y="92"/>
                    <a:pt x="193" y="29"/>
                    <a:pt x="12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104"/>
            <p:cNvSpPr/>
            <p:nvPr/>
          </p:nvSpPr>
          <p:spPr bwMode="auto">
            <a:xfrm>
              <a:off x="6297613" y="4537076"/>
              <a:ext cx="111125" cy="284163"/>
            </a:xfrm>
            <a:custGeom>
              <a:avLst/>
              <a:gdLst>
                <a:gd name="T0" fmla="*/ 42 w 52"/>
                <a:gd name="T1" fmla="*/ 2 h 133"/>
                <a:gd name="T2" fmla="*/ 33 w 52"/>
                <a:gd name="T3" fmla="*/ 24 h 133"/>
                <a:gd name="T4" fmla="*/ 0 w 52"/>
                <a:gd name="T5" fmla="*/ 42 h 133"/>
                <a:gd name="T6" fmla="*/ 52 w 52"/>
                <a:gd name="T7" fmla="*/ 77 h 133"/>
                <a:gd name="T8" fmla="*/ 7 w 52"/>
                <a:gd name="T9" fmla="*/ 99 h 133"/>
                <a:gd name="T10" fmla="*/ 49 w 52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33">
                  <a:moveTo>
                    <a:pt x="42" y="2"/>
                  </a:moveTo>
                  <a:cubicBezTo>
                    <a:pt x="36" y="0"/>
                    <a:pt x="19" y="2"/>
                    <a:pt x="33" y="24"/>
                  </a:cubicBezTo>
                  <a:cubicBezTo>
                    <a:pt x="40" y="34"/>
                    <a:pt x="0" y="32"/>
                    <a:pt x="0" y="42"/>
                  </a:cubicBezTo>
                  <a:cubicBezTo>
                    <a:pt x="0" y="49"/>
                    <a:pt x="52" y="58"/>
                    <a:pt x="52" y="77"/>
                  </a:cubicBezTo>
                  <a:cubicBezTo>
                    <a:pt x="52" y="86"/>
                    <a:pt x="7" y="84"/>
                    <a:pt x="7" y="99"/>
                  </a:cubicBezTo>
                  <a:cubicBezTo>
                    <a:pt x="7" y="107"/>
                    <a:pt x="49" y="115"/>
                    <a:pt x="49" y="13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105"/>
            <p:cNvSpPr/>
            <p:nvPr/>
          </p:nvSpPr>
          <p:spPr bwMode="auto">
            <a:xfrm>
              <a:off x="6972301" y="4537076"/>
              <a:ext cx="111125" cy="284163"/>
            </a:xfrm>
            <a:custGeom>
              <a:avLst/>
              <a:gdLst>
                <a:gd name="T0" fmla="*/ 9 w 52"/>
                <a:gd name="T1" fmla="*/ 2 h 133"/>
                <a:gd name="T2" fmla="*/ 18 w 52"/>
                <a:gd name="T3" fmla="*/ 24 h 133"/>
                <a:gd name="T4" fmla="*/ 52 w 52"/>
                <a:gd name="T5" fmla="*/ 42 h 133"/>
                <a:gd name="T6" fmla="*/ 0 w 52"/>
                <a:gd name="T7" fmla="*/ 77 h 133"/>
                <a:gd name="T8" fmla="*/ 45 w 52"/>
                <a:gd name="T9" fmla="*/ 99 h 133"/>
                <a:gd name="T10" fmla="*/ 3 w 52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33">
                  <a:moveTo>
                    <a:pt x="9" y="2"/>
                  </a:moveTo>
                  <a:cubicBezTo>
                    <a:pt x="15" y="0"/>
                    <a:pt x="32" y="2"/>
                    <a:pt x="18" y="24"/>
                  </a:cubicBezTo>
                  <a:cubicBezTo>
                    <a:pt x="12" y="34"/>
                    <a:pt x="52" y="32"/>
                    <a:pt x="52" y="42"/>
                  </a:cubicBezTo>
                  <a:cubicBezTo>
                    <a:pt x="52" y="49"/>
                    <a:pt x="0" y="58"/>
                    <a:pt x="0" y="77"/>
                  </a:cubicBezTo>
                  <a:cubicBezTo>
                    <a:pt x="0" y="86"/>
                    <a:pt x="45" y="84"/>
                    <a:pt x="45" y="99"/>
                  </a:cubicBezTo>
                  <a:cubicBezTo>
                    <a:pt x="45" y="107"/>
                    <a:pt x="3" y="115"/>
                    <a:pt x="3" y="13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4" name="组合 593"/>
          <p:cNvGrpSpPr/>
          <p:nvPr/>
        </p:nvGrpSpPr>
        <p:grpSpPr>
          <a:xfrm>
            <a:off x="10734676" y="3398838"/>
            <a:ext cx="977900" cy="723901"/>
            <a:chOff x="10734676" y="3398838"/>
            <a:chExt cx="977900" cy="723901"/>
          </a:xfrm>
        </p:grpSpPr>
        <p:sp>
          <p:nvSpPr>
            <p:cNvPr id="426" name="Oval 106"/>
            <p:cNvSpPr>
              <a:spLocks noChangeArrowheads="1"/>
            </p:cNvSpPr>
            <p:nvPr/>
          </p:nvSpPr>
          <p:spPr bwMode="auto">
            <a:xfrm>
              <a:off x="11177588" y="3478213"/>
              <a:ext cx="93663" cy="141288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Oval 107"/>
            <p:cNvSpPr>
              <a:spLocks noChangeArrowheads="1"/>
            </p:cNvSpPr>
            <p:nvPr/>
          </p:nvSpPr>
          <p:spPr bwMode="auto">
            <a:xfrm>
              <a:off x="11177588" y="3413126"/>
              <a:ext cx="93663" cy="65088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08"/>
            <p:cNvSpPr/>
            <p:nvPr/>
          </p:nvSpPr>
          <p:spPr bwMode="auto">
            <a:xfrm>
              <a:off x="11182351" y="3619501"/>
              <a:ext cx="82550" cy="503238"/>
            </a:xfrm>
            <a:custGeom>
              <a:avLst/>
              <a:gdLst>
                <a:gd name="T0" fmla="*/ 27 w 39"/>
                <a:gd name="T1" fmla="*/ 0 h 235"/>
                <a:gd name="T2" fmla="*/ 27 w 39"/>
                <a:gd name="T3" fmla="*/ 44 h 235"/>
                <a:gd name="T4" fmla="*/ 34 w 39"/>
                <a:gd name="T5" fmla="*/ 162 h 235"/>
                <a:gd name="T6" fmla="*/ 20 w 39"/>
                <a:gd name="T7" fmla="*/ 235 h 235"/>
                <a:gd name="T8" fmla="*/ 5 w 39"/>
                <a:gd name="T9" fmla="*/ 162 h 235"/>
                <a:gd name="T10" fmla="*/ 12 w 39"/>
                <a:gd name="T11" fmla="*/ 44 h 235"/>
                <a:gd name="T12" fmla="*/ 12 w 39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5">
                  <a:moveTo>
                    <a:pt x="27" y="0"/>
                  </a:moveTo>
                  <a:cubicBezTo>
                    <a:pt x="39" y="21"/>
                    <a:pt x="27" y="19"/>
                    <a:pt x="27" y="44"/>
                  </a:cubicBezTo>
                  <a:cubicBezTo>
                    <a:pt x="27" y="77"/>
                    <a:pt x="34" y="129"/>
                    <a:pt x="34" y="162"/>
                  </a:cubicBezTo>
                  <a:cubicBezTo>
                    <a:pt x="34" y="198"/>
                    <a:pt x="20" y="235"/>
                    <a:pt x="20" y="235"/>
                  </a:cubicBezTo>
                  <a:cubicBezTo>
                    <a:pt x="20" y="235"/>
                    <a:pt x="5" y="198"/>
                    <a:pt x="5" y="162"/>
                  </a:cubicBezTo>
                  <a:cubicBezTo>
                    <a:pt x="5" y="129"/>
                    <a:pt x="12" y="77"/>
                    <a:pt x="12" y="44"/>
                  </a:cubicBezTo>
                  <a:cubicBezTo>
                    <a:pt x="12" y="19"/>
                    <a:pt x="0" y="21"/>
                    <a:pt x="12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109"/>
            <p:cNvSpPr/>
            <p:nvPr/>
          </p:nvSpPr>
          <p:spPr bwMode="auto">
            <a:xfrm>
              <a:off x="10734676" y="3516313"/>
              <a:ext cx="442913" cy="134938"/>
            </a:xfrm>
            <a:custGeom>
              <a:avLst/>
              <a:gdLst>
                <a:gd name="T0" fmla="*/ 207 w 207"/>
                <a:gd name="T1" fmla="*/ 18 h 63"/>
                <a:gd name="T2" fmla="*/ 170 w 207"/>
                <a:gd name="T3" fmla="*/ 4 h 63"/>
                <a:gd name="T4" fmla="*/ 37 w 207"/>
                <a:gd name="T5" fmla="*/ 11 h 63"/>
                <a:gd name="T6" fmla="*/ 0 w 207"/>
                <a:gd name="T7" fmla="*/ 41 h 63"/>
                <a:gd name="T8" fmla="*/ 81 w 207"/>
                <a:gd name="T9" fmla="*/ 63 h 63"/>
                <a:gd name="T10" fmla="*/ 207 w 207"/>
                <a:gd name="T11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63">
                  <a:moveTo>
                    <a:pt x="207" y="18"/>
                  </a:moveTo>
                  <a:cubicBezTo>
                    <a:pt x="207" y="18"/>
                    <a:pt x="193" y="0"/>
                    <a:pt x="170" y="4"/>
                  </a:cubicBezTo>
                  <a:cubicBezTo>
                    <a:pt x="136" y="9"/>
                    <a:pt x="65" y="6"/>
                    <a:pt x="37" y="11"/>
                  </a:cubicBezTo>
                  <a:cubicBezTo>
                    <a:pt x="14" y="16"/>
                    <a:pt x="0" y="36"/>
                    <a:pt x="0" y="41"/>
                  </a:cubicBezTo>
                  <a:cubicBezTo>
                    <a:pt x="0" y="45"/>
                    <a:pt x="55" y="63"/>
                    <a:pt x="81" y="63"/>
                  </a:cubicBezTo>
                  <a:cubicBezTo>
                    <a:pt x="108" y="63"/>
                    <a:pt x="207" y="33"/>
                    <a:pt x="207" y="3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110"/>
            <p:cNvSpPr/>
            <p:nvPr/>
          </p:nvSpPr>
          <p:spPr bwMode="auto">
            <a:xfrm>
              <a:off x="10760076" y="3587751"/>
              <a:ext cx="431800" cy="236538"/>
            </a:xfrm>
            <a:custGeom>
              <a:avLst/>
              <a:gdLst>
                <a:gd name="T0" fmla="*/ 195 w 202"/>
                <a:gd name="T1" fmla="*/ 0 h 111"/>
                <a:gd name="T2" fmla="*/ 99 w 202"/>
                <a:gd name="T3" fmla="*/ 44 h 111"/>
                <a:gd name="T4" fmla="*/ 11 w 202"/>
                <a:gd name="T5" fmla="*/ 89 h 111"/>
                <a:gd name="T6" fmla="*/ 18 w 202"/>
                <a:gd name="T7" fmla="*/ 111 h 111"/>
                <a:gd name="T8" fmla="*/ 128 w 202"/>
                <a:gd name="T9" fmla="*/ 103 h 111"/>
                <a:gd name="T10" fmla="*/ 202 w 202"/>
                <a:gd name="T11" fmla="*/ 5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111">
                  <a:moveTo>
                    <a:pt x="195" y="0"/>
                  </a:moveTo>
                  <a:cubicBezTo>
                    <a:pt x="195" y="0"/>
                    <a:pt x="124" y="38"/>
                    <a:pt x="99" y="44"/>
                  </a:cubicBezTo>
                  <a:cubicBezTo>
                    <a:pt x="74" y="51"/>
                    <a:pt x="24" y="67"/>
                    <a:pt x="11" y="89"/>
                  </a:cubicBezTo>
                  <a:cubicBezTo>
                    <a:pt x="0" y="104"/>
                    <a:pt x="14" y="111"/>
                    <a:pt x="18" y="111"/>
                  </a:cubicBezTo>
                  <a:cubicBezTo>
                    <a:pt x="30" y="111"/>
                    <a:pt x="105" y="111"/>
                    <a:pt x="128" y="103"/>
                  </a:cubicBezTo>
                  <a:cubicBezTo>
                    <a:pt x="152" y="96"/>
                    <a:pt x="174" y="95"/>
                    <a:pt x="202" y="5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111"/>
            <p:cNvSpPr/>
            <p:nvPr/>
          </p:nvSpPr>
          <p:spPr bwMode="auto">
            <a:xfrm>
              <a:off x="11271251" y="3516313"/>
              <a:ext cx="441325" cy="134938"/>
            </a:xfrm>
            <a:custGeom>
              <a:avLst/>
              <a:gdLst>
                <a:gd name="T0" fmla="*/ 0 w 206"/>
                <a:gd name="T1" fmla="*/ 18 h 63"/>
                <a:gd name="T2" fmla="*/ 37 w 206"/>
                <a:gd name="T3" fmla="*/ 4 h 63"/>
                <a:gd name="T4" fmla="*/ 169 w 206"/>
                <a:gd name="T5" fmla="*/ 11 h 63"/>
                <a:gd name="T6" fmla="*/ 206 w 206"/>
                <a:gd name="T7" fmla="*/ 41 h 63"/>
                <a:gd name="T8" fmla="*/ 125 w 206"/>
                <a:gd name="T9" fmla="*/ 63 h 63"/>
                <a:gd name="T10" fmla="*/ 0 w 206"/>
                <a:gd name="T11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63">
                  <a:moveTo>
                    <a:pt x="0" y="18"/>
                  </a:moveTo>
                  <a:cubicBezTo>
                    <a:pt x="0" y="18"/>
                    <a:pt x="13" y="0"/>
                    <a:pt x="37" y="4"/>
                  </a:cubicBezTo>
                  <a:cubicBezTo>
                    <a:pt x="71" y="9"/>
                    <a:pt x="141" y="6"/>
                    <a:pt x="169" y="11"/>
                  </a:cubicBezTo>
                  <a:cubicBezTo>
                    <a:pt x="193" y="16"/>
                    <a:pt x="206" y="36"/>
                    <a:pt x="206" y="41"/>
                  </a:cubicBezTo>
                  <a:cubicBezTo>
                    <a:pt x="206" y="45"/>
                    <a:pt x="151" y="63"/>
                    <a:pt x="125" y="63"/>
                  </a:cubicBezTo>
                  <a:cubicBezTo>
                    <a:pt x="98" y="63"/>
                    <a:pt x="0" y="33"/>
                    <a:pt x="0" y="3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112"/>
            <p:cNvSpPr/>
            <p:nvPr/>
          </p:nvSpPr>
          <p:spPr bwMode="auto">
            <a:xfrm>
              <a:off x="11253788" y="3587751"/>
              <a:ext cx="431800" cy="236538"/>
            </a:xfrm>
            <a:custGeom>
              <a:avLst/>
              <a:gdLst>
                <a:gd name="T0" fmla="*/ 8 w 202"/>
                <a:gd name="T1" fmla="*/ 0 h 111"/>
                <a:gd name="T2" fmla="*/ 103 w 202"/>
                <a:gd name="T3" fmla="*/ 44 h 111"/>
                <a:gd name="T4" fmla="*/ 192 w 202"/>
                <a:gd name="T5" fmla="*/ 89 h 111"/>
                <a:gd name="T6" fmla="*/ 184 w 202"/>
                <a:gd name="T7" fmla="*/ 111 h 111"/>
                <a:gd name="T8" fmla="*/ 74 w 202"/>
                <a:gd name="T9" fmla="*/ 103 h 111"/>
                <a:gd name="T10" fmla="*/ 0 w 202"/>
                <a:gd name="T11" fmla="*/ 5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111">
                  <a:moveTo>
                    <a:pt x="8" y="0"/>
                  </a:moveTo>
                  <a:cubicBezTo>
                    <a:pt x="8" y="0"/>
                    <a:pt x="78" y="38"/>
                    <a:pt x="103" y="44"/>
                  </a:cubicBezTo>
                  <a:cubicBezTo>
                    <a:pt x="129" y="51"/>
                    <a:pt x="178" y="67"/>
                    <a:pt x="192" y="89"/>
                  </a:cubicBezTo>
                  <a:cubicBezTo>
                    <a:pt x="202" y="104"/>
                    <a:pt x="189" y="111"/>
                    <a:pt x="184" y="111"/>
                  </a:cubicBezTo>
                  <a:cubicBezTo>
                    <a:pt x="172" y="111"/>
                    <a:pt x="97" y="111"/>
                    <a:pt x="74" y="103"/>
                  </a:cubicBezTo>
                  <a:cubicBezTo>
                    <a:pt x="51" y="96"/>
                    <a:pt x="29" y="95"/>
                    <a:pt x="0" y="5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113"/>
            <p:cNvSpPr/>
            <p:nvPr/>
          </p:nvSpPr>
          <p:spPr bwMode="auto">
            <a:xfrm>
              <a:off x="11098213" y="3398838"/>
              <a:ext cx="79375" cy="109538"/>
            </a:xfrm>
            <a:custGeom>
              <a:avLst/>
              <a:gdLst>
                <a:gd name="T0" fmla="*/ 50 w 50"/>
                <a:gd name="T1" fmla="*/ 69 h 69"/>
                <a:gd name="T2" fmla="*/ 19 w 50"/>
                <a:gd name="T3" fmla="*/ 50 h 69"/>
                <a:gd name="T4" fmla="*/ 19 w 50"/>
                <a:gd name="T5" fmla="*/ 9 h 69"/>
                <a:gd name="T6" fmla="*/ 0 w 50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9">
                  <a:moveTo>
                    <a:pt x="50" y="69"/>
                  </a:moveTo>
                  <a:lnTo>
                    <a:pt x="19" y="50"/>
                  </a:lnTo>
                  <a:lnTo>
                    <a:pt x="19" y="9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114"/>
            <p:cNvSpPr/>
            <p:nvPr/>
          </p:nvSpPr>
          <p:spPr bwMode="auto">
            <a:xfrm>
              <a:off x="11271251" y="3398838"/>
              <a:ext cx="79375" cy="109538"/>
            </a:xfrm>
            <a:custGeom>
              <a:avLst/>
              <a:gdLst>
                <a:gd name="T0" fmla="*/ 0 w 50"/>
                <a:gd name="T1" fmla="*/ 69 h 69"/>
                <a:gd name="T2" fmla="*/ 30 w 50"/>
                <a:gd name="T3" fmla="*/ 50 h 69"/>
                <a:gd name="T4" fmla="*/ 30 w 50"/>
                <a:gd name="T5" fmla="*/ 9 h 69"/>
                <a:gd name="T6" fmla="*/ 50 w 50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9">
                  <a:moveTo>
                    <a:pt x="0" y="69"/>
                  </a:moveTo>
                  <a:lnTo>
                    <a:pt x="30" y="50"/>
                  </a:lnTo>
                  <a:lnTo>
                    <a:pt x="30" y="9"/>
                  </a:lnTo>
                  <a:lnTo>
                    <a:pt x="50" y="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15"/>
            <p:cNvSpPr/>
            <p:nvPr/>
          </p:nvSpPr>
          <p:spPr bwMode="auto">
            <a:xfrm>
              <a:off x="11018838" y="3571876"/>
              <a:ext cx="158750" cy="15875"/>
            </a:xfrm>
            <a:custGeom>
              <a:avLst/>
              <a:gdLst>
                <a:gd name="T0" fmla="*/ 100 w 100"/>
                <a:gd name="T1" fmla="*/ 0 h 10"/>
                <a:gd name="T2" fmla="*/ 50 w 100"/>
                <a:gd name="T3" fmla="*/ 0 h 10"/>
                <a:gd name="T4" fmla="*/ 0 w 100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0">
                  <a:moveTo>
                    <a:pt x="100" y="0"/>
                  </a:moveTo>
                  <a:lnTo>
                    <a:pt x="50" y="0"/>
                  </a:lnTo>
                  <a:lnTo>
                    <a:pt x="0" y="1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116"/>
            <p:cNvSpPr/>
            <p:nvPr/>
          </p:nvSpPr>
          <p:spPr bwMode="auto">
            <a:xfrm>
              <a:off x="11271251" y="3571876"/>
              <a:ext cx="155575" cy="15875"/>
            </a:xfrm>
            <a:custGeom>
              <a:avLst/>
              <a:gdLst>
                <a:gd name="T0" fmla="*/ 0 w 98"/>
                <a:gd name="T1" fmla="*/ 0 h 10"/>
                <a:gd name="T2" fmla="*/ 50 w 98"/>
                <a:gd name="T3" fmla="*/ 0 h 10"/>
                <a:gd name="T4" fmla="*/ 98 w 98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0">
                  <a:moveTo>
                    <a:pt x="0" y="0"/>
                  </a:moveTo>
                  <a:lnTo>
                    <a:pt x="50" y="0"/>
                  </a:lnTo>
                  <a:lnTo>
                    <a:pt x="98" y="1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117"/>
            <p:cNvSpPr/>
            <p:nvPr/>
          </p:nvSpPr>
          <p:spPr bwMode="auto">
            <a:xfrm>
              <a:off x="11112501" y="3633788"/>
              <a:ext cx="79375" cy="142875"/>
            </a:xfrm>
            <a:custGeom>
              <a:avLst/>
              <a:gdLst>
                <a:gd name="T0" fmla="*/ 50 w 50"/>
                <a:gd name="T1" fmla="*/ 0 h 90"/>
                <a:gd name="T2" fmla="*/ 30 w 50"/>
                <a:gd name="T3" fmla="*/ 11 h 90"/>
                <a:gd name="T4" fmla="*/ 0 w 50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90">
                  <a:moveTo>
                    <a:pt x="50" y="0"/>
                  </a:moveTo>
                  <a:lnTo>
                    <a:pt x="30" y="11"/>
                  </a:lnTo>
                  <a:lnTo>
                    <a:pt x="0" y="9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118"/>
            <p:cNvSpPr/>
            <p:nvPr/>
          </p:nvSpPr>
          <p:spPr bwMode="auto">
            <a:xfrm>
              <a:off x="11253788" y="3633788"/>
              <a:ext cx="79375" cy="142875"/>
            </a:xfrm>
            <a:custGeom>
              <a:avLst/>
              <a:gdLst>
                <a:gd name="T0" fmla="*/ 0 w 50"/>
                <a:gd name="T1" fmla="*/ 0 h 90"/>
                <a:gd name="T2" fmla="*/ 21 w 50"/>
                <a:gd name="T3" fmla="*/ 11 h 90"/>
                <a:gd name="T4" fmla="*/ 50 w 50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90">
                  <a:moveTo>
                    <a:pt x="0" y="0"/>
                  </a:moveTo>
                  <a:lnTo>
                    <a:pt x="21" y="11"/>
                  </a:lnTo>
                  <a:lnTo>
                    <a:pt x="50" y="9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3" name="组合 602"/>
          <p:cNvGrpSpPr/>
          <p:nvPr/>
        </p:nvGrpSpPr>
        <p:grpSpPr>
          <a:xfrm>
            <a:off x="9759951" y="3257551"/>
            <a:ext cx="661987" cy="976312"/>
            <a:chOff x="9759951" y="3257551"/>
            <a:chExt cx="661987" cy="976312"/>
          </a:xfrm>
        </p:grpSpPr>
        <p:sp>
          <p:nvSpPr>
            <p:cNvPr id="480" name="Oval 119"/>
            <p:cNvSpPr>
              <a:spLocks noChangeArrowheads="1"/>
            </p:cNvSpPr>
            <p:nvPr/>
          </p:nvSpPr>
          <p:spPr bwMode="auto">
            <a:xfrm>
              <a:off x="10058401" y="3540126"/>
              <a:ext cx="65088" cy="63500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Line 120"/>
            <p:cNvSpPr>
              <a:spLocks noChangeShapeType="1"/>
            </p:cNvSpPr>
            <p:nvPr/>
          </p:nvSpPr>
          <p:spPr bwMode="auto">
            <a:xfrm flipV="1">
              <a:off x="10091738" y="3398838"/>
              <a:ext cx="0" cy="1412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121"/>
            <p:cNvSpPr/>
            <p:nvPr/>
          </p:nvSpPr>
          <p:spPr bwMode="auto">
            <a:xfrm>
              <a:off x="10058401" y="3571876"/>
              <a:ext cx="65088" cy="252413"/>
            </a:xfrm>
            <a:custGeom>
              <a:avLst/>
              <a:gdLst>
                <a:gd name="T0" fmla="*/ 0 w 30"/>
                <a:gd name="T1" fmla="*/ 0 h 118"/>
                <a:gd name="T2" fmla="*/ 0 w 30"/>
                <a:gd name="T3" fmla="*/ 103 h 118"/>
                <a:gd name="T4" fmla="*/ 15 w 30"/>
                <a:gd name="T5" fmla="*/ 118 h 118"/>
                <a:gd name="T6" fmla="*/ 30 w 30"/>
                <a:gd name="T7" fmla="*/ 103 h 118"/>
                <a:gd name="T8" fmla="*/ 30 w 30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8">
                  <a:moveTo>
                    <a:pt x="0" y="0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111"/>
                    <a:pt x="7" y="118"/>
                    <a:pt x="15" y="118"/>
                  </a:cubicBezTo>
                  <a:cubicBezTo>
                    <a:pt x="23" y="118"/>
                    <a:pt x="30" y="111"/>
                    <a:pt x="30" y="10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122"/>
            <p:cNvSpPr/>
            <p:nvPr/>
          </p:nvSpPr>
          <p:spPr bwMode="auto">
            <a:xfrm>
              <a:off x="9759951" y="3554413"/>
              <a:ext cx="298450" cy="79375"/>
            </a:xfrm>
            <a:custGeom>
              <a:avLst/>
              <a:gdLst>
                <a:gd name="T0" fmla="*/ 140 w 140"/>
                <a:gd name="T1" fmla="*/ 23 h 37"/>
                <a:gd name="T2" fmla="*/ 30 w 140"/>
                <a:gd name="T3" fmla="*/ 0 h 37"/>
                <a:gd name="T4" fmla="*/ 8 w 140"/>
                <a:gd name="T5" fmla="*/ 15 h 37"/>
                <a:gd name="T6" fmla="*/ 89 w 140"/>
                <a:gd name="T7" fmla="*/ 37 h 37"/>
                <a:gd name="T8" fmla="*/ 140 w 140"/>
                <a:gd name="T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37">
                  <a:moveTo>
                    <a:pt x="140" y="23"/>
                  </a:moveTo>
                  <a:cubicBezTo>
                    <a:pt x="128" y="23"/>
                    <a:pt x="49" y="0"/>
                    <a:pt x="30" y="0"/>
                  </a:cubicBezTo>
                  <a:cubicBezTo>
                    <a:pt x="11" y="0"/>
                    <a:pt x="0" y="7"/>
                    <a:pt x="8" y="15"/>
                  </a:cubicBezTo>
                  <a:cubicBezTo>
                    <a:pt x="16" y="23"/>
                    <a:pt x="65" y="37"/>
                    <a:pt x="89" y="37"/>
                  </a:cubicBezTo>
                  <a:cubicBezTo>
                    <a:pt x="112" y="37"/>
                    <a:pt x="140" y="30"/>
                    <a:pt x="140" y="3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123"/>
            <p:cNvSpPr/>
            <p:nvPr/>
          </p:nvSpPr>
          <p:spPr bwMode="auto">
            <a:xfrm>
              <a:off x="10123488" y="3554413"/>
              <a:ext cx="298450" cy="79375"/>
            </a:xfrm>
            <a:custGeom>
              <a:avLst/>
              <a:gdLst>
                <a:gd name="T0" fmla="*/ 0 w 140"/>
                <a:gd name="T1" fmla="*/ 23 h 37"/>
                <a:gd name="T2" fmla="*/ 110 w 140"/>
                <a:gd name="T3" fmla="*/ 0 h 37"/>
                <a:gd name="T4" fmla="*/ 132 w 140"/>
                <a:gd name="T5" fmla="*/ 15 h 37"/>
                <a:gd name="T6" fmla="*/ 51 w 140"/>
                <a:gd name="T7" fmla="*/ 37 h 37"/>
                <a:gd name="T8" fmla="*/ 0 w 140"/>
                <a:gd name="T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37">
                  <a:moveTo>
                    <a:pt x="0" y="23"/>
                  </a:moveTo>
                  <a:cubicBezTo>
                    <a:pt x="11" y="23"/>
                    <a:pt x="91" y="0"/>
                    <a:pt x="110" y="0"/>
                  </a:cubicBezTo>
                  <a:cubicBezTo>
                    <a:pt x="129" y="0"/>
                    <a:pt x="140" y="7"/>
                    <a:pt x="132" y="15"/>
                  </a:cubicBezTo>
                  <a:cubicBezTo>
                    <a:pt x="124" y="23"/>
                    <a:pt x="74" y="37"/>
                    <a:pt x="51" y="37"/>
                  </a:cubicBezTo>
                  <a:cubicBezTo>
                    <a:pt x="28" y="37"/>
                    <a:pt x="0" y="30"/>
                    <a:pt x="0" y="3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124"/>
            <p:cNvSpPr/>
            <p:nvPr/>
          </p:nvSpPr>
          <p:spPr bwMode="auto">
            <a:xfrm>
              <a:off x="9885363" y="3257551"/>
              <a:ext cx="173038" cy="296863"/>
            </a:xfrm>
            <a:custGeom>
              <a:avLst/>
              <a:gdLst>
                <a:gd name="T0" fmla="*/ 81 w 81"/>
                <a:gd name="T1" fmla="*/ 139 h 139"/>
                <a:gd name="T2" fmla="*/ 51 w 81"/>
                <a:gd name="T3" fmla="*/ 121 h 139"/>
                <a:gd name="T4" fmla="*/ 44 w 81"/>
                <a:gd name="T5" fmla="*/ 110 h 139"/>
                <a:gd name="T6" fmla="*/ 44 w 81"/>
                <a:gd name="T7" fmla="*/ 81 h 139"/>
                <a:gd name="T8" fmla="*/ 41 w 81"/>
                <a:gd name="T9" fmla="*/ 67 h 139"/>
                <a:gd name="T10" fmla="*/ 0 w 81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39">
                  <a:moveTo>
                    <a:pt x="81" y="139"/>
                  </a:moveTo>
                  <a:cubicBezTo>
                    <a:pt x="51" y="121"/>
                    <a:pt x="51" y="121"/>
                    <a:pt x="51" y="121"/>
                  </a:cubicBezTo>
                  <a:cubicBezTo>
                    <a:pt x="47" y="119"/>
                    <a:pt x="44" y="114"/>
                    <a:pt x="44" y="110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77"/>
                    <a:pt x="43" y="70"/>
                    <a:pt x="41" y="6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125"/>
            <p:cNvSpPr/>
            <p:nvPr/>
          </p:nvSpPr>
          <p:spPr bwMode="auto">
            <a:xfrm>
              <a:off x="9777413" y="3619501"/>
              <a:ext cx="280988" cy="393700"/>
            </a:xfrm>
            <a:custGeom>
              <a:avLst/>
              <a:gdLst>
                <a:gd name="T0" fmla="*/ 132 w 132"/>
                <a:gd name="T1" fmla="*/ 0 h 184"/>
                <a:gd name="T2" fmla="*/ 94 w 132"/>
                <a:gd name="T3" fmla="*/ 32 h 184"/>
                <a:gd name="T4" fmla="*/ 85 w 132"/>
                <a:gd name="T5" fmla="*/ 43 h 184"/>
                <a:gd name="T6" fmla="*/ 62 w 132"/>
                <a:gd name="T7" fmla="*/ 96 h 184"/>
                <a:gd name="T8" fmla="*/ 54 w 132"/>
                <a:gd name="T9" fmla="*/ 109 h 184"/>
                <a:gd name="T10" fmla="*/ 0 w 132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4">
                  <a:moveTo>
                    <a:pt x="132" y="0"/>
                  </a:moveTo>
                  <a:cubicBezTo>
                    <a:pt x="94" y="32"/>
                    <a:pt x="94" y="32"/>
                    <a:pt x="94" y="32"/>
                  </a:cubicBezTo>
                  <a:cubicBezTo>
                    <a:pt x="91" y="35"/>
                    <a:pt x="87" y="40"/>
                    <a:pt x="85" y="43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60" y="100"/>
                    <a:pt x="57" y="106"/>
                    <a:pt x="54" y="109"/>
                  </a:cubicBezTo>
                  <a:cubicBezTo>
                    <a:pt x="0" y="184"/>
                    <a:pt x="0" y="184"/>
                    <a:pt x="0" y="18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126"/>
            <p:cNvSpPr/>
            <p:nvPr/>
          </p:nvSpPr>
          <p:spPr bwMode="auto">
            <a:xfrm>
              <a:off x="9853613" y="3665538"/>
              <a:ext cx="190500" cy="568325"/>
            </a:xfrm>
            <a:custGeom>
              <a:avLst/>
              <a:gdLst>
                <a:gd name="T0" fmla="*/ 89 w 89"/>
                <a:gd name="T1" fmla="*/ 0 h 265"/>
                <a:gd name="T2" fmla="*/ 70 w 89"/>
                <a:gd name="T3" fmla="*/ 30 h 265"/>
                <a:gd name="T4" fmla="*/ 67 w 89"/>
                <a:gd name="T5" fmla="*/ 44 h 265"/>
                <a:gd name="T6" fmla="*/ 67 w 89"/>
                <a:gd name="T7" fmla="*/ 103 h 265"/>
                <a:gd name="T8" fmla="*/ 64 w 89"/>
                <a:gd name="T9" fmla="*/ 117 h 265"/>
                <a:gd name="T10" fmla="*/ 0 w 89"/>
                <a:gd name="T11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265">
                  <a:moveTo>
                    <a:pt x="89" y="0"/>
                  </a:moveTo>
                  <a:cubicBezTo>
                    <a:pt x="70" y="30"/>
                    <a:pt x="70" y="30"/>
                    <a:pt x="70" y="30"/>
                  </a:cubicBezTo>
                  <a:cubicBezTo>
                    <a:pt x="68" y="34"/>
                    <a:pt x="67" y="40"/>
                    <a:pt x="67" y="4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7" y="107"/>
                    <a:pt x="65" y="113"/>
                    <a:pt x="64" y="117"/>
                  </a:cubicBezTo>
                  <a:cubicBezTo>
                    <a:pt x="0" y="265"/>
                    <a:pt x="0" y="265"/>
                    <a:pt x="0" y="265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Freeform 127"/>
            <p:cNvSpPr/>
            <p:nvPr/>
          </p:nvSpPr>
          <p:spPr bwMode="auto">
            <a:xfrm>
              <a:off x="10123488" y="3257551"/>
              <a:ext cx="173038" cy="296863"/>
            </a:xfrm>
            <a:custGeom>
              <a:avLst/>
              <a:gdLst>
                <a:gd name="T0" fmla="*/ 0 w 81"/>
                <a:gd name="T1" fmla="*/ 139 h 139"/>
                <a:gd name="T2" fmla="*/ 30 w 81"/>
                <a:gd name="T3" fmla="*/ 121 h 139"/>
                <a:gd name="T4" fmla="*/ 36 w 81"/>
                <a:gd name="T5" fmla="*/ 110 h 139"/>
                <a:gd name="T6" fmla="*/ 36 w 81"/>
                <a:gd name="T7" fmla="*/ 81 h 139"/>
                <a:gd name="T8" fmla="*/ 40 w 81"/>
                <a:gd name="T9" fmla="*/ 67 h 139"/>
                <a:gd name="T10" fmla="*/ 81 w 81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39">
                  <a:moveTo>
                    <a:pt x="0" y="139"/>
                  </a:moveTo>
                  <a:cubicBezTo>
                    <a:pt x="30" y="121"/>
                    <a:pt x="30" y="121"/>
                    <a:pt x="30" y="121"/>
                  </a:cubicBezTo>
                  <a:cubicBezTo>
                    <a:pt x="34" y="119"/>
                    <a:pt x="36" y="114"/>
                    <a:pt x="36" y="110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7"/>
                    <a:pt x="38" y="70"/>
                    <a:pt x="40" y="67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9" name="Freeform 128"/>
            <p:cNvSpPr/>
            <p:nvPr/>
          </p:nvSpPr>
          <p:spPr bwMode="auto">
            <a:xfrm>
              <a:off x="10123488" y="3619501"/>
              <a:ext cx="282575" cy="393700"/>
            </a:xfrm>
            <a:custGeom>
              <a:avLst/>
              <a:gdLst>
                <a:gd name="T0" fmla="*/ 0 w 132"/>
                <a:gd name="T1" fmla="*/ 0 h 184"/>
                <a:gd name="T2" fmla="*/ 38 w 132"/>
                <a:gd name="T3" fmla="*/ 32 h 184"/>
                <a:gd name="T4" fmla="*/ 47 w 132"/>
                <a:gd name="T5" fmla="*/ 43 h 184"/>
                <a:gd name="T6" fmla="*/ 70 w 132"/>
                <a:gd name="T7" fmla="*/ 96 h 184"/>
                <a:gd name="T8" fmla="*/ 78 w 132"/>
                <a:gd name="T9" fmla="*/ 109 h 184"/>
                <a:gd name="T10" fmla="*/ 132 w 132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4">
                  <a:moveTo>
                    <a:pt x="0" y="0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41" y="35"/>
                    <a:pt x="45" y="40"/>
                    <a:pt x="47" y="43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2" y="100"/>
                    <a:pt x="75" y="106"/>
                    <a:pt x="78" y="109"/>
                  </a:cubicBezTo>
                  <a:cubicBezTo>
                    <a:pt x="132" y="184"/>
                    <a:pt x="132" y="184"/>
                    <a:pt x="132" y="18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0" name="Freeform 129"/>
            <p:cNvSpPr/>
            <p:nvPr/>
          </p:nvSpPr>
          <p:spPr bwMode="auto">
            <a:xfrm>
              <a:off x="10137776" y="3665538"/>
              <a:ext cx="188913" cy="568325"/>
            </a:xfrm>
            <a:custGeom>
              <a:avLst/>
              <a:gdLst>
                <a:gd name="T0" fmla="*/ 0 w 88"/>
                <a:gd name="T1" fmla="*/ 0 h 265"/>
                <a:gd name="T2" fmla="*/ 18 w 88"/>
                <a:gd name="T3" fmla="*/ 30 h 265"/>
                <a:gd name="T4" fmla="*/ 22 w 88"/>
                <a:gd name="T5" fmla="*/ 44 h 265"/>
                <a:gd name="T6" fmla="*/ 22 w 88"/>
                <a:gd name="T7" fmla="*/ 103 h 265"/>
                <a:gd name="T8" fmla="*/ 25 w 88"/>
                <a:gd name="T9" fmla="*/ 117 h 265"/>
                <a:gd name="T10" fmla="*/ 88 w 88"/>
                <a:gd name="T11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265">
                  <a:moveTo>
                    <a:pt x="0" y="0"/>
                  </a:moveTo>
                  <a:cubicBezTo>
                    <a:pt x="18" y="30"/>
                    <a:pt x="18" y="30"/>
                    <a:pt x="18" y="30"/>
                  </a:cubicBezTo>
                  <a:cubicBezTo>
                    <a:pt x="20" y="34"/>
                    <a:pt x="22" y="40"/>
                    <a:pt x="22" y="4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7"/>
                    <a:pt x="23" y="113"/>
                    <a:pt x="25" y="117"/>
                  </a:cubicBezTo>
                  <a:cubicBezTo>
                    <a:pt x="88" y="265"/>
                    <a:pt x="88" y="265"/>
                    <a:pt x="88" y="265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2" name="组合 601"/>
          <p:cNvGrpSpPr/>
          <p:nvPr/>
        </p:nvGrpSpPr>
        <p:grpSpPr>
          <a:xfrm>
            <a:off x="8564563" y="3257551"/>
            <a:ext cx="771525" cy="976312"/>
            <a:chOff x="8564563" y="3257551"/>
            <a:chExt cx="771525" cy="976312"/>
          </a:xfrm>
        </p:grpSpPr>
        <p:sp>
          <p:nvSpPr>
            <p:cNvPr id="491" name="Freeform 130"/>
            <p:cNvSpPr/>
            <p:nvPr/>
          </p:nvSpPr>
          <p:spPr bwMode="auto">
            <a:xfrm>
              <a:off x="8651876" y="3362326"/>
              <a:ext cx="652463" cy="760413"/>
            </a:xfrm>
            <a:custGeom>
              <a:avLst/>
              <a:gdLst>
                <a:gd name="T0" fmla="*/ 283 w 305"/>
                <a:gd name="T1" fmla="*/ 355 h 355"/>
                <a:gd name="T2" fmla="*/ 261 w 305"/>
                <a:gd name="T3" fmla="*/ 333 h 355"/>
                <a:gd name="T4" fmla="*/ 121 w 305"/>
                <a:gd name="T5" fmla="*/ 163 h 355"/>
                <a:gd name="T6" fmla="*/ 5 w 305"/>
                <a:gd name="T7" fmla="*/ 33 h 355"/>
                <a:gd name="T8" fmla="*/ 4 w 305"/>
                <a:gd name="T9" fmla="*/ 30 h 355"/>
                <a:gd name="T10" fmla="*/ 19 w 305"/>
                <a:gd name="T11" fmla="*/ 3 h 355"/>
                <a:gd name="T12" fmla="*/ 46 w 305"/>
                <a:gd name="T13" fmla="*/ 18 h 355"/>
                <a:gd name="T14" fmla="*/ 47 w 305"/>
                <a:gd name="T15" fmla="*/ 21 h 355"/>
                <a:gd name="T16" fmla="*/ 136 w 305"/>
                <a:gd name="T17" fmla="*/ 121 h 355"/>
                <a:gd name="T18" fmla="*/ 305 w 305"/>
                <a:gd name="T19" fmla="*/ 333 h 355"/>
                <a:gd name="T20" fmla="*/ 283 w 305"/>
                <a:gd name="T21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5" h="355">
                  <a:moveTo>
                    <a:pt x="283" y="355"/>
                  </a:moveTo>
                  <a:cubicBezTo>
                    <a:pt x="270" y="355"/>
                    <a:pt x="261" y="346"/>
                    <a:pt x="261" y="333"/>
                  </a:cubicBezTo>
                  <a:cubicBezTo>
                    <a:pt x="261" y="232"/>
                    <a:pt x="209" y="194"/>
                    <a:pt x="121" y="163"/>
                  </a:cubicBezTo>
                  <a:cubicBezTo>
                    <a:pt x="62" y="142"/>
                    <a:pt x="23" y="98"/>
                    <a:pt x="5" y="3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19"/>
                    <a:pt x="7" y="6"/>
                    <a:pt x="19" y="3"/>
                  </a:cubicBezTo>
                  <a:cubicBezTo>
                    <a:pt x="31" y="0"/>
                    <a:pt x="43" y="6"/>
                    <a:pt x="46" y="18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2" y="40"/>
                    <a:pt x="68" y="97"/>
                    <a:pt x="136" y="121"/>
                  </a:cubicBezTo>
                  <a:cubicBezTo>
                    <a:pt x="223" y="153"/>
                    <a:pt x="305" y="200"/>
                    <a:pt x="305" y="333"/>
                  </a:cubicBezTo>
                  <a:cubicBezTo>
                    <a:pt x="305" y="346"/>
                    <a:pt x="295" y="355"/>
                    <a:pt x="283" y="355"/>
                  </a:cubicBezTo>
                  <a:close/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Line 131"/>
            <p:cNvSpPr>
              <a:spLocks noChangeShapeType="1"/>
            </p:cNvSpPr>
            <p:nvPr/>
          </p:nvSpPr>
          <p:spPr bwMode="auto">
            <a:xfrm flipV="1">
              <a:off x="8720138" y="3257551"/>
              <a:ext cx="47625" cy="10953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3" name="Freeform 132"/>
            <p:cNvSpPr/>
            <p:nvPr/>
          </p:nvSpPr>
          <p:spPr bwMode="auto">
            <a:xfrm>
              <a:off x="8564563" y="3319463"/>
              <a:ext cx="96838" cy="63500"/>
            </a:xfrm>
            <a:custGeom>
              <a:avLst/>
              <a:gdLst>
                <a:gd name="T0" fmla="*/ 44 w 45"/>
                <a:gd name="T1" fmla="*/ 30 h 30"/>
                <a:gd name="T2" fmla="*/ 0 w 45"/>
                <a:gd name="T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30">
                  <a:moveTo>
                    <a:pt x="44" y="30"/>
                  </a:moveTo>
                  <a:cubicBezTo>
                    <a:pt x="45" y="3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4" name="Line 133"/>
            <p:cNvSpPr>
              <a:spLocks noChangeShapeType="1"/>
            </p:cNvSpPr>
            <p:nvPr/>
          </p:nvSpPr>
          <p:spPr bwMode="auto">
            <a:xfrm>
              <a:off x="9256713" y="4122738"/>
              <a:ext cx="0" cy="1111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Line 134"/>
            <p:cNvSpPr>
              <a:spLocks noChangeShapeType="1"/>
            </p:cNvSpPr>
            <p:nvPr/>
          </p:nvSpPr>
          <p:spPr bwMode="auto">
            <a:xfrm>
              <a:off x="9286876" y="4122738"/>
              <a:ext cx="47625" cy="9525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6" name="Line 135"/>
            <p:cNvSpPr>
              <a:spLocks noChangeShapeType="1"/>
            </p:cNvSpPr>
            <p:nvPr/>
          </p:nvSpPr>
          <p:spPr bwMode="auto">
            <a:xfrm flipV="1">
              <a:off x="8767763" y="3413126"/>
              <a:ext cx="31750" cy="174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7" name="Line 136"/>
            <p:cNvSpPr>
              <a:spLocks noChangeShapeType="1"/>
            </p:cNvSpPr>
            <p:nvPr/>
          </p:nvSpPr>
          <p:spPr bwMode="auto">
            <a:xfrm flipV="1">
              <a:off x="8785226" y="3465513"/>
              <a:ext cx="31750" cy="142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8" name="Line 137"/>
            <p:cNvSpPr>
              <a:spLocks noChangeShapeType="1"/>
            </p:cNvSpPr>
            <p:nvPr/>
          </p:nvSpPr>
          <p:spPr bwMode="auto">
            <a:xfrm flipV="1">
              <a:off x="8818563" y="3505201"/>
              <a:ext cx="25400" cy="2381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Line 138"/>
            <p:cNvSpPr>
              <a:spLocks noChangeShapeType="1"/>
            </p:cNvSpPr>
            <p:nvPr/>
          </p:nvSpPr>
          <p:spPr bwMode="auto">
            <a:xfrm flipV="1">
              <a:off x="8866188" y="3544888"/>
              <a:ext cx="19050" cy="285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Line 139"/>
            <p:cNvSpPr>
              <a:spLocks noChangeShapeType="1"/>
            </p:cNvSpPr>
            <p:nvPr/>
          </p:nvSpPr>
          <p:spPr bwMode="auto">
            <a:xfrm flipV="1">
              <a:off x="8910638" y="3578226"/>
              <a:ext cx="17463" cy="301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Line 140"/>
            <p:cNvSpPr>
              <a:spLocks noChangeShapeType="1"/>
            </p:cNvSpPr>
            <p:nvPr/>
          </p:nvSpPr>
          <p:spPr bwMode="auto">
            <a:xfrm flipV="1">
              <a:off x="8964613" y="3597276"/>
              <a:ext cx="17463" cy="301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Line 141"/>
            <p:cNvSpPr>
              <a:spLocks noChangeShapeType="1"/>
            </p:cNvSpPr>
            <p:nvPr/>
          </p:nvSpPr>
          <p:spPr bwMode="auto">
            <a:xfrm flipV="1">
              <a:off x="9015413" y="3616326"/>
              <a:ext cx="19050" cy="301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Line 142"/>
            <p:cNvSpPr>
              <a:spLocks noChangeShapeType="1"/>
            </p:cNvSpPr>
            <p:nvPr/>
          </p:nvSpPr>
          <p:spPr bwMode="auto">
            <a:xfrm flipV="1">
              <a:off x="9063038" y="3640138"/>
              <a:ext cx="20638" cy="301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Line 143"/>
            <p:cNvSpPr>
              <a:spLocks noChangeShapeType="1"/>
            </p:cNvSpPr>
            <p:nvPr/>
          </p:nvSpPr>
          <p:spPr bwMode="auto">
            <a:xfrm flipV="1">
              <a:off x="9107488" y="3671888"/>
              <a:ext cx="25400" cy="222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Line 144"/>
            <p:cNvSpPr>
              <a:spLocks noChangeShapeType="1"/>
            </p:cNvSpPr>
            <p:nvPr/>
          </p:nvSpPr>
          <p:spPr bwMode="auto">
            <a:xfrm flipV="1">
              <a:off x="9150351" y="3706813"/>
              <a:ext cx="31750" cy="174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Line 145"/>
            <p:cNvSpPr>
              <a:spLocks noChangeShapeType="1"/>
            </p:cNvSpPr>
            <p:nvPr/>
          </p:nvSpPr>
          <p:spPr bwMode="auto">
            <a:xfrm flipV="1">
              <a:off x="9191626" y="3741738"/>
              <a:ext cx="25400" cy="2540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Line 146"/>
            <p:cNvSpPr>
              <a:spLocks noChangeShapeType="1"/>
            </p:cNvSpPr>
            <p:nvPr/>
          </p:nvSpPr>
          <p:spPr bwMode="auto">
            <a:xfrm flipV="1">
              <a:off x="9231313" y="3779838"/>
              <a:ext cx="17463" cy="3175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Line 147"/>
            <p:cNvSpPr>
              <a:spLocks noChangeShapeType="1"/>
            </p:cNvSpPr>
            <p:nvPr/>
          </p:nvSpPr>
          <p:spPr bwMode="auto">
            <a:xfrm flipV="1">
              <a:off x="9263063" y="3827463"/>
              <a:ext cx="22225" cy="285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Line 148"/>
            <p:cNvSpPr>
              <a:spLocks noChangeShapeType="1"/>
            </p:cNvSpPr>
            <p:nvPr/>
          </p:nvSpPr>
          <p:spPr bwMode="auto">
            <a:xfrm flipV="1">
              <a:off x="9285288" y="3886201"/>
              <a:ext cx="30163" cy="158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Line 149"/>
            <p:cNvSpPr>
              <a:spLocks noChangeShapeType="1"/>
            </p:cNvSpPr>
            <p:nvPr/>
          </p:nvSpPr>
          <p:spPr bwMode="auto">
            <a:xfrm flipV="1">
              <a:off x="9175751" y="4070351"/>
              <a:ext cx="31750" cy="174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Line 150"/>
            <p:cNvSpPr>
              <a:spLocks noChangeShapeType="1"/>
            </p:cNvSpPr>
            <p:nvPr/>
          </p:nvSpPr>
          <p:spPr bwMode="auto">
            <a:xfrm flipV="1">
              <a:off x="9174163" y="4010026"/>
              <a:ext cx="30163" cy="158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Line 151"/>
            <p:cNvSpPr>
              <a:spLocks noChangeShapeType="1"/>
            </p:cNvSpPr>
            <p:nvPr/>
          </p:nvSpPr>
          <p:spPr bwMode="auto">
            <a:xfrm flipV="1">
              <a:off x="9158288" y="3951288"/>
              <a:ext cx="34925" cy="142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Line 152"/>
            <p:cNvSpPr>
              <a:spLocks noChangeShapeType="1"/>
            </p:cNvSpPr>
            <p:nvPr/>
          </p:nvSpPr>
          <p:spPr bwMode="auto">
            <a:xfrm flipV="1">
              <a:off x="9136063" y="3897313"/>
              <a:ext cx="28575" cy="1905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Line 153"/>
            <p:cNvSpPr>
              <a:spLocks noChangeShapeType="1"/>
            </p:cNvSpPr>
            <p:nvPr/>
          </p:nvSpPr>
          <p:spPr bwMode="auto">
            <a:xfrm flipV="1">
              <a:off x="9105901" y="3852863"/>
              <a:ext cx="30163" cy="1905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Line 154"/>
            <p:cNvSpPr>
              <a:spLocks noChangeShapeType="1"/>
            </p:cNvSpPr>
            <p:nvPr/>
          </p:nvSpPr>
          <p:spPr bwMode="auto">
            <a:xfrm flipV="1">
              <a:off x="9070976" y="3800476"/>
              <a:ext cx="22225" cy="301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6" name="Line 155"/>
            <p:cNvSpPr>
              <a:spLocks noChangeShapeType="1"/>
            </p:cNvSpPr>
            <p:nvPr/>
          </p:nvSpPr>
          <p:spPr bwMode="auto">
            <a:xfrm flipV="1">
              <a:off x="9028113" y="3770313"/>
              <a:ext cx="11113" cy="3333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7" name="Line 156"/>
            <p:cNvSpPr>
              <a:spLocks noChangeShapeType="1"/>
            </p:cNvSpPr>
            <p:nvPr/>
          </p:nvSpPr>
          <p:spPr bwMode="auto">
            <a:xfrm flipV="1">
              <a:off x="8977313" y="3744913"/>
              <a:ext cx="17463" cy="3175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Line 157"/>
            <p:cNvSpPr>
              <a:spLocks noChangeShapeType="1"/>
            </p:cNvSpPr>
            <p:nvPr/>
          </p:nvSpPr>
          <p:spPr bwMode="auto">
            <a:xfrm flipV="1">
              <a:off x="8926513" y="3724276"/>
              <a:ext cx="20638" cy="269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Line 158"/>
            <p:cNvSpPr>
              <a:spLocks noChangeShapeType="1"/>
            </p:cNvSpPr>
            <p:nvPr/>
          </p:nvSpPr>
          <p:spPr bwMode="auto">
            <a:xfrm flipV="1">
              <a:off x="8872538" y="3706813"/>
              <a:ext cx="25400" cy="2381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Line 159"/>
            <p:cNvSpPr>
              <a:spLocks noChangeShapeType="1"/>
            </p:cNvSpPr>
            <p:nvPr/>
          </p:nvSpPr>
          <p:spPr bwMode="auto">
            <a:xfrm flipV="1">
              <a:off x="8816976" y="3683001"/>
              <a:ext cx="26988" cy="222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Line 160"/>
            <p:cNvSpPr>
              <a:spLocks noChangeShapeType="1"/>
            </p:cNvSpPr>
            <p:nvPr/>
          </p:nvSpPr>
          <p:spPr bwMode="auto">
            <a:xfrm flipV="1">
              <a:off x="8767763" y="3643313"/>
              <a:ext cx="19050" cy="285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Line 161"/>
            <p:cNvSpPr>
              <a:spLocks noChangeShapeType="1"/>
            </p:cNvSpPr>
            <p:nvPr/>
          </p:nvSpPr>
          <p:spPr bwMode="auto">
            <a:xfrm flipV="1">
              <a:off x="8726488" y="3600451"/>
              <a:ext cx="19050" cy="285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Line 162"/>
            <p:cNvSpPr>
              <a:spLocks noChangeShapeType="1"/>
            </p:cNvSpPr>
            <p:nvPr/>
          </p:nvSpPr>
          <p:spPr bwMode="auto">
            <a:xfrm flipV="1">
              <a:off x="8688388" y="3554413"/>
              <a:ext cx="19050" cy="301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Line 163"/>
            <p:cNvSpPr>
              <a:spLocks noChangeShapeType="1"/>
            </p:cNvSpPr>
            <p:nvPr/>
          </p:nvSpPr>
          <p:spPr bwMode="auto">
            <a:xfrm flipV="1">
              <a:off x="8651876" y="3511551"/>
              <a:ext cx="30163" cy="174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Line 164"/>
            <p:cNvSpPr>
              <a:spLocks noChangeShapeType="1"/>
            </p:cNvSpPr>
            <p:nvPr/>
          </p:nvSpPr>
          <p:spPr bwMode="auto">
            <a:xfrm flipV="1">
              <a:off x="8628063" y="3465513"/>
              <a:ext cx="36513" cy="15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Line 165"/>
            <p:cNvSpPr>
              <a:spLocks noChangeShapeType="1"/>
            </p:cNvSpPr>
            <p:nvPr/>
          </p:nvSpPr>
          <p:spPr bwMode="auto">
            <a:xfrm flipV="1">
              <a:off x="9293226" y="3946526"/>
              <a:ext cx="36513" cy="635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Line 166"/>
            <p:cNvSpPr>
              <a:spLocks noChangeShapeType="1"/>
            </p:cNvSpPr>
            <p:nvPr/>
          </p:nvSpPr>
          <p:spPr bwMode="auto">
            <a:xfrm>
              <a:off x="9304338" y="4003676"/>
              <a:ext cx="31750" cy="1111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Line 167"/>
            <p:cNvSpPr>
              <a:spLocks noChangeShapeType="1"/>
            </p:cNvSpPr>
            <p:nvPr/>
          </p:nvSpPr>
          <p:spPr bwMode="auto">
            <a:xfrm>
              <a:off x="9304338" y="4062413"/>
              <a:ext cx="31750" cy="174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168"/>
            <p:cNvSpPr/>
            <p:nvPr/>
          </p:nvSpPr>
          <p:spPr bwMode="auto">
            <a:xfrm>
              <a:off x="8675688" y="3429001"/>
              <a:ext cx="84138" cy="49213"/>
            </a:xfrm>
            <a:custGeom>
              <a:avLst/>
              <a:gdLst>
                <a:gd name="T0" fmla="*/ 0 w 39"/>
                <a:gd name="T1" fmla="*/ 23 h 23"/>
                <a:gd name="T2" fmla="*/ 39 w 39"/>
                <a:gd name="T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" h="23">
                  <a:moveTo>
                    <a:pt x="0" y="23"/>
                  </a:moveTo>
                  <a:cubicBezTo>
                    <a:pt x="0" y="23"/>
                    <a:pt x="5" y="0"/>
                    <a:pt x="39" y="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169"/>
            <p:cNvSpPr/>
            <p:nvPr/>
          </p:nvSpPr>
          <p:spPr bwMode="auto">
            <a:xfrm>
              <a:off x="8705851" y="3486151"/>
              <a:ext cx="82550" cy="49213"/>
            </a:xfrm>
            <a:custGeom>
              <a:avLst/>
              <a:gdLst>
                <a:gd name="T0" fmla="*/ 0 w 39"/>
                <a:gd name="T1" fmla="*/ 23 h 23"/>
                <a:gd name="T2" fmla="*/ 39 w 39"/>
                <a:gd name="T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" h="23">
                  <a:moveTo>
                    <a:pt x="0" y="23"/>
                  </a:moveTo>
                  <a:cubicBezTo>
                    <a:pt x="0" y="23"/>
                    <a:pt x="4" y="0"/>
                    <a:pt x="39" y="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170"/>
            <p:cNvSpPr/>
            <p:nvPr/>
          </p:nvSpPr>
          <p:spPr bwMode="auto">
            <a:xfrm>
              <a:off x="8739188" y="3540126"/>
              <a:ext cx="76200" cy="60325"/>
            </a:xfrm>
            <a:custGeom>
              <a:avLst/>
              <a:gdLst>
                <a:gd name="T0" fmla="*/ 0 w 35"/>
                <a:gd name="T1" fmla="*/ 28 h 28"/>
                <a:gd name="T2" fmla="*/ 35 w 35"/>
                <a:gd name="T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28">
                  <a:moveTo>
                    <a:pt x="0" y="28"/>
                  </a:moveTo>
                  <a:cubicBezTo>
                    <a:pt x="0" y="28"/>
                    <a:pt x="1" y="5"/>
                    <a:pt x="3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Freeform 171"/>
            <p:cNvSpPr/>
            <p:nvPr/>
          </p:nvSpPr>
          <p:spPr bwMode="auto">
            <a:xfrm>
              <a:off x="8786813" y="3578226"/>
              <a:ext cx="68263" cy="73025"/>
            </a:xfrm>
            <a:custGeom>
              <a:avLst/>
              <a:gdLst>
                <a:gd name="T0" fmla="*/ 3 w 32"/>
                <a:gd name="T1" fmla="*/ 34 h 34"/>
                <a:gd name="T2" fmla="*/ 32 w 32"/>
                <a:gd name="T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34">
                  <a:moveTo>
                    <a:pt x="3" y="34"/>
                  </a:moveTo>
                  <a:cubicBezTo>
                    <a:pt x="3" y="34"/>
                    <a:pt x="0" y="11"/>
                    <a:pt x="32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172"/>
            <p:cNvSpPr/>
            <p:nvPr/>
          </p:nvSpPr>
          <p:spPr bwMode="auto">
            <a:xfrm>
              <a:off x="8843963" y="3606801"/>
              <a:ext cx="66675" cy="80963"/>
            </a:xfrm>
            <a:custGeom>
              <a:avLst/>
              <a:gdLst>
                <a:gd name="T0" fmla="*/ 7 w 31"/>
                <a:gd name="T1" fmla="*/ 38 h 38"/>
                <a:gd name="T2" fmla="*/ 31 w 31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38">
                  <a:moveTo>
                    <a:pt x="7" y="38"/>
                  </a:moveTo>
                  <a:cubicBezTo>
                    <a:pt x="7" y="38"/>
                    <a:pt x="0" y="16"/>
                    <a:pt x="31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Freeform 173"/>
            <p:cNvSpPr/>
            <p:nvPr/>
          </p:nvSpPr>
          <p:spPr bwMode="auto">
            <a:xfrm>
              <a:off x="8902701" y="3627438"/>
              <a:ext cx="60325" cy="87313"/>
            </a:xfrm>
            <a:custGeom>
              <a:avLst/>
              <a:gdLst>
                <a:gd name="T0" fmla="*/ 10 w 28"/>
                <a:gd name="T1" fmla="*/ 41 h 41"/>
                <a:gd name="T2" fmla="*/ 28 w 28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41">
                  <a:moveTo>
                    <a:pt x="10" y="41"/>
                  </a:moveTo>
                  <a:cubicBezTo>
                    <a:pt x="10" y="41"/>
                    <a:pt x="0" y="20"/>
                    <a:pt x="28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174"/>
            <p:cNvSpPr/>
            <p:nvPr/>
          </p:nvSpPr>
          <p:spPr bwMode="auto">
            <a:xfrm>
              <a:off x="8964613" y="3656013"/>
              <a:ext cx="60325" cy="87313"/>
            </a:xfrm>
            <a:custGeom>
              <a:avLst/>
              <a:gdLst>
                <a:gd name="T0" fmla="*/ 10 w 28"/>
                <a:gd name="T1" fmla="*/ 41 h 41"/>
                <a:gd name="T2" fmla="*/ 28 w 28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41">
                  <a:moveTo>
                    <a:pt x="10" y="41"/>
                  </a:moveTo>
                  <a:cubicBezTo>
                    <a:pt x="10" y="41"/>
                    <a:pt x="0" y="20"/>
                    <a:pt x="28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Freeform 175"/>
            <p:cNvSpPr/>
            <p:nvPr/>
          </p:nvSpPr>
          <p:spPr bwMode="auto">
            <a:xfrm>
              <a:off x="9021763" y="3683001"/>
              <a:ext cx="60325" cy="80963"/>
            </a:xfrm>
            <a:custGeom>
              <a:avLst/>
              <a:gdLst>
                <a:gd name="T0" fmla="*/ 9 w 28"/>
                <a:gd name="T1" fmla="*/ 38 h 38"/>
                <a:gd name="T2" fmla="*/ 28 w 2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38">
                  <a:moveTo>
                    <a:pt x="9" y="38"/>
                  </a:moveTo>
                  <a:cubicBezTo>
                    <a:pt x="9" y="38"/>
                    <a:pt x="0" y="16"/>
                    <a:pt x="28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176"/>
            <p:cNvSpPr/>
            <p:nvPr/>
          </p:nvSpPr>
          <p:spPr bwMode="auto">
            <a:xfrm>
              <a:off x="9075738" y="3719513"/>
              <a:ext cx="63500" cy="80963"/>
            </a:xfrm>
            <a:custGeom>
              <a:avLst/>
              <a:gdLst>
                <a:gd name="T0" fmla="*/ 8 w 30"/>
                <a:gd name="T1" fmla="*/ 38 h 38"/>
                <a:gd name="T2" fmla="*/ 30 w 30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" h="38">
                  <a:moveTo>
                    <a:pt x="8" y="38"/>
                  </a:moveTo>
                  <a:cubicBezTo>
                    <a:pt x="8" y="38"/>
                    <a:pt x="0" y="17"/>
                    <a:pt x="3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8" name="Freeform 177"/>
            <p:cNvSpPr/>
            <p:nvPr/>
          </p:nvSpPr>
          <p:spPr bwMode="auto">
            <a:xfrm>
              <a:off x="9126538" y="3768726"/>
              <a:ext cx="73025" cy="65088"/>
            </a:xfrm>
            <a:custGeom>
              <a:avLst/>
              <a:gdLst>
                <a:gd name="T0" fmla="*/ 1 w 34"/>
                <a:gd name="T1" fmla="*/ 30 h 30"/>
                <a:gd name="T2" fmla="*/ 34 w 34"/>
                <a:gd name="T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" h="30">
                  <a:moveTo>
                    <a:pt x="1" y="30"/>
                  </a:moveTo>
                  <a:cubicBezTo>
                    <a:pt x="1" y="30"/>
                    <a:pt x="0" y="8"/>
                    <a:pt x="3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178"/>
            <p:cNvSpPr/>
            <p:nvPr/>
          </p:nvSpPr>
          <p:spPr bwMode="auto">
            <a:xfrm>
              <a:off x="9167813" y="3833813"/>
              <a:ext cx="63500" cy="38100"/>
            </a:xfrm>
            <a:custGeom>
              <a:avLst/>
              <a:gdLst>
                <a:gd name="T0" fmla="*/ 0 w 30"/>
                <a:gd name="T1" fmla="*/ 18 h 18"/>
                <a:gd name="T2" fmla="*/ 30 w 30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" h="18">
                  <a:moveTo>
                    <a:pt x="0" y="18"/>
                  </a:moveTo>
                  <a:cubicBezTo>
                    <a:pt x="0" y="18"/>
                    <a:pt x="3" y="0"/>
                    <a:pt x="3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Freeform 179"/>
            <p:cNvSpPr/>
            <p:nvPr/>
          </p:nvSpPr>
          <p:spPr bwMode="auto">
            <a:xfrm>
              <a:off x="9188451" y="3884613"/>
              <a:ext cx="79375" cy="38100"/>
            </a:xfrm>
            <a:custGeom>
              <a:avLst/>
              <a:gdLst>
                <a:gd name="T0" fmla="*/ 0 w 37"/>
                <a:gd name="T1" fmla="*/ 18 h 18"/>
                <a:gd name="T2" fmla="*/ 37 w 37"/>
                <a:gd name="T3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18">
                  <a:moveTo>
                    <a:pt x="0" y="18"/>
                  </a:moveTo>
                  <a:cubicBezTo>
                    <a:pt x="0" y="18"/>
                    <a:pt x="8" y="0"/>
                    <a:pt x="37" y="7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180"/>
            <p:cNvSpPr/>
            <p:nvPr/>
          </p:nvSpPr>
          <p:spPr bwMode="auto">
            <a:xfrm>
              <a:off x="9204326" y="3940176"/>
              <a:ext cx="82550" cy="36513"/>
            </a:xfrm>
            <a:custGeom>
              <a:avLst/>
              <a:gdLst>
                <a:gd name="T0" fmla="*/ 0 w 39"/>
                <a:gd name="T1" fmla="*/ 17 h 17"/>
                <a:gd name="T2" fmla="*/ 39 w 39"/>
                <a:gd name="T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" h="17">
                  <a:moveTo>
                    <a:pt x="0" y="17"/>
                  </a:moveTo>
                  <a:cubicBezTo>
                    <a:pt x="0" y="17"/>
                    <a:pt x="8" y="0"/>
                    <a:pt x="39" y="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181"/>
            <p:cNvSpPr/>
            <p:nvPr/>
          </p:nvSpPr>
          <p:spPr bwMode="auto">
            <a:xfrm>
              <a:off x="9212263" y="4008438"/>
              <a:ext cx="87313" cy="31750"/>
            </a:xfrm>
            <a:custGeom>
              <a:avLst/>
              <a:gdLst>
                <a:gd name="T0" fmla="*/ 0 w 41"/>
                <a:gd name="T1" fmla="*/ 15 h 15"/>
                <a:gd name="T2" fmla="*/ 41 w 41"/>
                <a:gd name="T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" h="15">
                  <a:moveTo>
                    <a:pt x="0" y="15"/>
                  </a:moveTo>
                  <a:cubicBezTo>
                    <a:pt x="0" y="15"/>
                    <a:pt x="11" y="0"/>
                    <a:pt x="41" y="1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1" name="组合 600"/>
          <p:cNvGrpSpPr/>
          <p:nvPr/>
        </p:nvGrpSpPr>
        <p:grpSpPr>
          <a:xfrm>
            <a:off x="7651751" y="3257551"/>
            <a:ext cx="346075" cy="976313"/>
            <a:chOff x="7651751" y="3257551"/>
            <a:chExt cx="346075" cy="976313"/>
          </a:xfrm>
        </p:grpSpPr>
        <p:sp>
          <p:nvSpPr>
            <p:cNvPr id="543" name="Oval 182"/>
            <p:cNvSpPr>
              <a:spLocks noChangeArrowheads="1"/>
            </p:cNvSpPr>
            <p:nvPr/>
          </p:nvSpPr>
          <p:spPr bwMode="auto">
            <a:xfrm>
              <a:off x="7745413" y="3540126"/>
              <a:ext cx="158750" cy="284163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183"/>
            <p:cNvSpPr/>
            <p:nvPr/>
          </p:nvSpPr>
          <p:spPr bwMode="auto">
            <a:xfrm>
              <a:off x="7775576" y="3792538"/>
              <a:ext cx="98425" cy="300038"/>
            </a:xfrm>
            <a:custGeom>
              <a:avLst/>
              <a:gdLst>
                <a:gd name="T0" fmla="*/ 46 w 46"/>
                <a:gd name="T1" fmla="*/ 0 h 140"/>
                <a:gd name="T2" fmla="*/ 23 w 46"/>
                <a:gd name="T3" fmla="*/ 140 h 140"/>
                <a:gd name="T4" fmla="*/ 0 w 46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40">
                  <a:moveTo>
                    <a:pt x="46" y="0"/>
                  </a:moveTo>
                  <a:cubicBezTo>
                    <a:pt x="46" y="0"/>
                    <a:pt x="46" y="140"/>
                    <a:pt x="23" y="140"/>
                  </a:cubicBezTo>
                  <a:cubicBezTo>
                    <a:pt x="0" y="14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184"/>
            <p:cNvSpPr/>
            <p:nvPr/>
          </p:nvSpPr>
          <p:spPr bwMode="auto">
            <a:xfrm>
              <a:off x="7747001" y="3603626"/>
              <a:ext cx="152400" cy="46038"/>
            </a:xfrm>
            <a:custGeom>
              <a:avLst/>
              <a:gdLst>
                <a:gd name="T0" fmla="*/ 0 w 71"/>
                <a:gd name="T1" fmla="*/ 21 h 21"/>
                <a:gd name="T2" fmla="*/ 36 w 71"/>
                <a:gd name="T3" fmla="*/ 0 h 21"/>
                <a:gd name="T4" fmla="*/ 71 w 71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21">
                  <a:moveTo>
                    <a:pt x="0" y="21"/>
                  </a:moveTo>
                  <a:cubicBezTo>
                    <a:pt x="4" y="9"/>
                    <a:pt x="18" y="0"/>
                    <a:pt x="36" y="0"/>
                  </a:cubicBezTo>
                  <a:cubicBezTo>
                    <a:pt x="53" y="0"/>
                    <a:pt x="68" y="9"/>
                    <a:pt x="71" y="2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185"/>
            <p:cNvSpPr/>
            <p:nvPr/>
          </p:nvSpPr>
          <p:spPr bwMode="auto">
            <a:xfrm>
              <a:off x="7750176" y="3675063"/>
              <a:ext cx="149225" cy="50800"/>
            </a:xfrm>
            <a:custGeom>
              <a:avLst/>
              <a:gdLst>
                <a:gd name="T0" fmla="*/ 0 w 70"/>
                <a:gd name="T1" fmla="*/ 24 h 24"/>
                <a:gd name="T2" fmla="*/ 35 w 70"/>
                <a:gd name="T3" fmla="*/ 0 h 24"/>
                <a:gd name="T4" fmla="*/ 70 w 7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24">
                  <a:moveTo>
                    <a:pt x="0" y="24"/>
                  </a:moveTo>
                  <a:cubicBezTo>
                    <a:pt x="0" y="11"/>
                    <a:pt x="16" y="0"/>
                    <a:pt x="35" y="0"/>
                  </a:cubicBezTo>
                  <a:cubicBezTo>
                    <a:pt x="54" y="0"/>
                    <a:pt x="70" y="11"/>
                    <a:pt x="70" y="2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186"/>
            <p:cNvSpPr/>
            <p:nvPr/>
          </p:nvSpPr>
          <p:spPr bwMode="auto">
            <a:xfrm>
              <a:off x="7773988" y="3744913"/>
              <a:ext cx="101600" cy="42863"/>
            </a:xfrm>
            <a:custGeom>
              <a:avLst/>
              <a:gdLst>
                <a:gd name="T0" fmla="*/ 0 w 48"/>
                <a:gd name="T1" fmla="*/ 20 h 20"/>
                <a:gd name="T2" fmla="*/ 24 w 48"/>
                <a:gd name="T3" fmla="*/ 0 h 20"/>
                <a:gd name="T4" fmla="*/ 48 w 48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0">
                  <a:moveTo>
                    <a:pt x="0" y="20"/>
                  </a:moveTo>
                  <a:cubicBezTo>
                    <a:pt x="0" y="9"/>
                    <a:pt x="11" y="0"/>
                    <a:pt x="24" y="0"/>
                  </a:cubicBezTo>
                  <a:cubicBezTo>
                    <a:pt x="37" y="0"/>
                    <a:pt x="48" y="9"/>
                    <a:pt x="48" y="2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Line 187"/>
            <p:cNvSpPr>
              <a:spLocks noChangeShapeType="1"/>
            </p:cNvSpPr>
            <p:nvPr/>
          </p:nvSpPr>
          <p:spPr bwMode="auto">
            <a:xfrm>
              <a:off x="7783513" y="3871913"/>
              <a:ext cx="82550" cy="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9" name="Line 188"/>
            <p:cNvSpPr>
              <a:spLocks noChangeShapeType="1"/>
            </p:cNvSpPr>
            <p:nvPr/>
          </p:nvSpPr>
          <p:spPr bwMode="auto">
            <a:xfrm>
              <a:off x="7793038" y="3933826"/>
              <a:ext cx="66675" cy="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Line 189"/>
            <p:cNvSpPr>
              <a:spLocks noChangeShapeType="1"/>
            </p:cNvSpPr>
            <p:nvPr/>
          </p:nvSpPr>
          <p:spPr bwMode="auto">
            <a:xfrm>
              <a:off x="7793038" y="3997326"/>
              <a:ext cx="66675" cy="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Line 190"/>
            <p:cNvSpPr>
              <a:spLocks noChangeShapeType="1"/>
            </p:cNvSpPr>
            <p:nvPr/>
          </p:nvSpPr>
          <p:spPr bwMode="auto">
            <a:xfrm>
              <a:off x="7812088" y="4044951"/>
              <a:ext cx="26988" cy="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2" name="Line 191"/>
            <p:cNvSpPr>
              <a:spLocks noChangeShapeType="1"/>
            </p:cNvSpPr>
            <p:nvPr/>
          </p:nvSpPr>
          <p:spPr bwMode="auto">
            <a:xfrm>
              <a:off x="7824788" y="4092576"/>
              <a:ext cx="0" cy="14128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3" name="Line 192"/>
            <p:cNvSpPr>
              <a:spLocks noChangeShapeType="1"/>
            </p:cNvSpPr>
            <p:nvPr/>
          </p:nvSpPr>
          <p:spPr bwMode="auto">
            <a:xfrm flipH="1" flipV="1">
              <a:off x="7651751" y="3257551"/>
              <a:ext cx="141288" cy="2825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Line 193"/>
            <p:cNvSpPr>
              <a:spLocks noChangeShapeType="1"/>
            </p:cNvSpPr>
            <p:nvPr/>
          </p:nvSpPr>
          <p:spPr bwMode="auto">
            <a:xfrm flipV="1">
              <a:off x="7856538" y="3257551"/>
              <a:ext cx="141288" cy="28257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Line 194"/>
            <p:cNvSpPr>
              <a:spLocks noChangeShapeType="1"/>
            </p:cNvSpPr>
            <p:nvPr/>
          </p:nvSpPr>
          <p:spPr bwMode="auto">
            <a:xfrm flipH="1" flipV="1">
              <a:off x="7699376" y="3681413"/>
              <a:ext cx="46038" cy="174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195"/>
            <p:cNvSpPr/>
            <p:nvPr/>
          </p:nvSpPr>
          <p:spPr bwMode="auto">
            <a:xfrm>
              <a:off x="7699376" y="3792538"/>
              <a:ext cx="77788" cy="31750"/>
            </a:xfrm>
            <a:custGeom>
              <a:avLst/>
              <a:gdLst>
                <a:gd name="T0" fmla="*/ 0 w 49"/>
                <a:gd name="T1" fmla="*/ 20 h 20"/>
                <a:gd name="T2" fmla="*/ 9 w 49"/>
                <a:gd name="T3" fmla="*/ 20 h 20"/>
                <a:gd name="T4" fmla="*/ 49 w 49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0">
                  <a:moveTo>
                    <a:pt x="0" y="20"/>
                  </a:moveTo>
                  <a:lnTo>
                    <a:pt x="9" y="20"/>
                  </a:lnTo>
                  <a:lnTo>
                    <a:pt x="49" y="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Freeform 196"/>
            <p:cNvSpPr/>
            <p:nvPr/>
          </p:nvSpPr>
          <p:spPr bwMode="auto">
            <a:xfrm>
              <a:off x="7699376" y="4059238"/>
              <a:ext cx="93663" cy="47625"/>
            </a:xfrm>
            <a:custGeom>
              <a:avLst/>
              <a:gdLst>
                <a:gd name="T0" fmla="*/ 44 w 44"/>
                <a:gd name="T1" fmla="*/ 0 h 22"/>
                <a:gd name="T2" fmla="*/ 0 w 44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22">
                  <a:moveTo>
                    <a:pt x="44" y="0"/>
                  </a:moveTo>
                  <a:cubicBezTo>
                    <a:pt x="32" y="12"/>
                    <a:pt x="15" y="20"/>
                    <a:pt x="0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Line 197"/>
            <p:cNvSpPr>
              <a:spLocks noChangeShapeType="1"/>
            </p:cNvSpPr>
            <p:nvPr/>
          </p:nvSpPr>
          <p:spPr bwMode="auto">
            <a:xfrm flipV="1">
              <a:off x="7904163" y="3681413"/>
              <a:ext cx="46038" cy="1746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9" name="Freeform 198"/>
            <p:cNvSpPr/>
            <p:nvPr/>
          </p:nvSpPr>
          <p:spPr bwMode="auto">
            <a:xfrm>
              <a:off x="7872413" y="3792538"/>
              <a:ext cx="77788" cy="31750"/>
            </a:xfrm>
            <a:custGeom>
              <a:avLst/>
              <a:gdLst>
                <a:gd name="T0" fmla="*/ 49 w 49"/>
                <a:gd name="T1" fmla="*/ 20 h 20"/>
                <a:gd name="T2" fmla="*/ 39 w 49"/>
                <a:gd name="T3" fmla="*/ 20 h 20"/>
                <a:gd name="T4" fmla="*/ 0 w 49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0">
                  <a:moveTo>
                    <a:pt x="49" y="20"/>
                  </a:moveTo>
                  <a:lnTo>
                    <a:pt x="39" y="20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0" name="Freeform 199"/>
            <p:cNvSpPr/>
            <p:nvPr/>
          </p:nvSpPr>
          <p:spPr bwMode="auto">
            <a:xfrm>
              <a:off x="7856538" y="4059238"/>
              <a:ext cx="93663" cy="47625"/>
            </a:xfrm>
            <a:custGeom>
              <a:avLst/>
              <a:gdLst>
                <a:gd name="T0" fmla="*/ 0 w 44"/>
                <a:gd name="T1" fmla="*/ 0 h 22"/>
                <a:gd name="T2" fmla="*/ 44 w 44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22">
                  <a:moveTo>
                    <a:pt x="0" y="0"/>
                  </a:moveTo>
                  <a:cubicBezTo>
                    <a:pt x="12" y="12"/>
                    <a:pt x="29" y="20"/>
                    <a:pt x="44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0" name="组合 599"/>
          <p:cNvGrpSpPr/>
          <p:nvPr/>
        </p:nvGrpSpPr>
        <p:grpSpPr>
          <a:xfrm>
            <a:off x="6376988" y="3257551"/>
            <a:ext cx="628650" cy="976312"/>
            <a:chOff x="6376988" y="3257551"/>
            <a:chExt cx="628650" cy="976312"/>
          </a:xfrm>
        </p:grpSpPr>
        <p:sp>
          <p:nvSpPr>
            <p:cNvPr id="561" name="Oval 200"/>
            <p:cNvSpPr>
              <a:spLocks noChangeArrowheads="1"/>
            </p:cNvSpPr>
            <p:nvPr/>
          </p:nvSpPr>
          <p:spPr bwMode="auto">
            <a:xfrm>
              <a:off x="6597651" y="3824288"/>
              <a:ext cx="187325" cy="234950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Oval 201"/>
            <p:cNvSpPr>
              <a:spLocks noChangeArrowheads="1"/>
            </p:cNvSpPr>
            <p:nvPr/>
          </p:nvSpPr>
          <p:spPr bwMode="auto">
            <a:xfrm>
              <a:off x="6611938" y="3665538"/>
              <a:ext cx="158750" cy="158750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02"/>
            <p:cNvSpPr/>
            <p:nvPr/>
          </p:nvSpPr>
          <p:spPr bwMode="auto">
            <a:xfrm>
              <a:off x="6645276" y="3587751"/>
              <a:ext cx="93663" cy="82550"/>
            </a:xfrm>
            <a:custGeom>
              <a:avLst/>
              <a:gdLst>
                <a:gd name="T0" fmla="*/ 7 w 44"/>
                <a:gd name="T1" fmla="*/ 39 h 39"/>
                <a:gd name="T2" fmla="*/ 0 w 44"/>
                <a:gd name="T3" fmla="*/ 22 h 39"/>
                <a:gd name="T4" fmla="*/ 22 w 44"/>
                <a:gd name="T5" fmla="*/ 0 h 39"/>
                <a:gd name="T6" fmla="*/ 44 w 44"/>
                <a:gd name="T7" fmla="*/ 22 h 39"/>
                <a:gd name="T8" fmla="*/ 38 w 44"/>
                <a:gd name="T9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9">
                  <a:moveTo>
                    <a:pt x="7" y="39"/>
                  </a:moveTo>
                  <a:cubicBezTo>
                    <a:pt x="3" y="35"/>
                    <a:pt x="0" y="29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28"/>
                    <a:pt x="42" y="33"/>
                    <a:pt x="38" y="37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03"/>
            <p:cNvSpPr/>
            <p:nvPr/>
          </p:nvSpPr>
          <p:spPr bwMode="auto">
            <a:xfrm>
              <a:off x="6645276" y="3524251"/>
              <a:ext cx="14288" cy="109538"/>
            </a:xfrm>
            <a:custGeom>
              <a:avLst/>
              <a:gdLst>
                <a:gd name="T0" fmla="*/ 7 w 7"/>
                <a:gd name="T1" fmla="*/ 0 h 51"/>
                <a:gd name="T2" fmla="*/ 0 w 7"/>
                <a:gd name="T3" fmla="*/ 14 h 51"/>
                <a:gd name="T4" fmla="*/ 0 w 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1">
                  <a:moveTo>
                    <a:pt x="7" y="0"/>
                  </a:moveTo>
                  <a:cubicBezTo>
                    <a:pt x="7" y="0"/>
                    <a:pt x="0" y="3"/>
                    <a:pt x="0" y="14"/>
                  </a:cubicBezTo>
                  <a:cubicBezTo>
                    <a:pt x="0" y="26"/>
                    <a:pt x="0" y="51"/>
                    <a:pt x="0" y="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Freeform 204"/>
            <p:cNvSpPr/>
            <p:nvPr/>
          </p:nvSpPr>
          <p:spPr bwMode="auto">
            <a:xfrm>
              <a:off x="6723063" y="3524251"/>
              <a:ext cx="15875" cy="109538"/>
            </a:xfrm>
            <a:custGeom>
              <a:avLst/>
              <a:gdLst>
                <a:gd name="T0" fmla="*/ 0 w 7"/>
                <a:gd name="T1" fmla="*/ 0 h 51"/>
                <a:gd name="T2" fmla="*/ 7 w 7"/>
                <a:gd name="T3" fmla="*/ 14 h 51"/>
                <a:gd name="T4" fmla="*/ 7 w 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1">
                  <a:moveTo>
                    <a:pt x="0" y="0"/>
                  </a:moveTo>
                  <a:cubicBezTo>
                    <a:pt x="0" y="0"/>
                    <a:pt x="7" y="3"/>
                    <a:pt x="7" y="14"/>
                  </a:cubicBezTo>
                  <a:cubicBezTo>
                    <a:pt x="7" y="26"/>
                    <a:pt x="7" y="51"/>
                    <a:pt x="7" y="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6" name="Freeform 205"/>
            <p:cNvSpPr/>
            <p:nvPr/>
          </p:nvSpPr>
          <p:spPr bwMode="auto">
            <a:xfrm>
              <a:off x="6486526" y="3257551"/>
              <a:ext cx="158750" cy="407988"/>
            </a:xfrm>
            <a:custGeom>
              <a:avLst/>
              <a:gdLst>
                <a:gd name="T0" fmla="*/ 74 w 74"/>
                <a:gd name="T1" fmla="*/ 191 h 191"/>
                <a:gd name="T2" fmla="*/ 50 w 74"/>
                <a:gd name="T3" fmla="*/ 167 h 191"/>
                <a:gd name="T4" fmla="*/ 42 w 74"/>
                <a:gd name="T5" fmla="*/ 155 h 191"/>
                <a:gd name="T6" fmla="*/ 25 w 74"/>
                <a:gd name="T7" fmla="*/ 110 h 191"/>
                <a:gd name="T8" fmla="*/ 21 w 74"/>
                <a:gd name="T9" fmla="*/ 95 h 191"/>
                <a:gd name="T10" fmla="*/ 0 w 74"/>
                <a:gd name="T1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1">
                  <a:moveTo>
                    <a:pt x="74" y="191"/>
                  </a:moveTo>
                  <a:cubicBezTo>
                    <a:pt x="50" y="167"/>
                    <a:pt x="50" y="167"/>
                    <a:pt x="50" y="167"/>
                  </a:cubicBezTo>
                  <a:cubicBezTo>
                    <a:pt x="47" y="164"/>
                    <a:pt x="43" y="158"/>
                    <a:pt x="42" y="155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4" y="106"/>
                    <a:pt x="22" y="99"/>
                    <a:pt x="21" y="9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7" name="Freeform 206"/>
            <p:cNvSpPr/>
            <p:nvPr/>
          </p:nvSpPr>
          <p:spPr bwMode="auto">
            <a:xfrm>
              <a:off x="6376988" y="3413126"/>
              <a:ext cx="234950" cy="300038"/>
            </a:xfrm>
            <a:custGeom>
              <a:avLst/>
              <a:gdLst>
                <a:gd name="T0" fmla="*/ 110 w 110"/>
                <a:gd name="T1" fmla="*/ 140 h 140"/>
                <a:gd name="T2" fmla="*/ 50 w 110"/>
                <a:gd name="T3" fmla="*/ 93 h 140"/>
                <a:gd name="T4" fmla="*/ 41 w 110"/>
                <a:gd name="T5" fmla="*/ 82 h 140"/>
                <a:gd name="T6" fmla="*/ 0 w 110"/>
                <a:gd name="T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40">
                  <a:moveTo>
                    <a:pt x="110" y="140"/>
                  </a:moveTo>
                  <a:cubicBezTo>
                    <a:pt x="50" y="93"/>
                    <a:pt x="50" y="93"/>
                    <a:pt x="50" y="93"/>
                  </a:cubicBezTo>
                  <a:cubicBezTo>
                    <a:pt x="47" y="91"/>
                    <a:pt x="42" y="86"/>
                    <a:pt x="41" y="8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207"/>
            <p:cNvSpPr/>
            <p:nvPr/>
          </p:nvSpPr>
          <p:spPr bwMode="auto">
            <a:xfrm>
              <a:off x="6408738" y="3760788"/>
              <a:ext cx="203200" cy="252413"/>
            </a:xfrm>
            <a:custGeom>
              <a:avLst/>
              <a:gdLst>
                <a:gd name="T0" fmla="*/ 95 w 95"/>
                <a:gd name="T1" fmla="*/ 0 h 118"/>
                <a:gd name="T2" fmla="*/ 36 w 95"/>
                <a:gd name="T3" fmla="*/ 20 h 118"/>
                <a:gd name="T4" fmla="*/ 25 w 95"/>
                <a:gd name="T5" fmla="*/ 28 h 118"/>
                <a:gd name="T6" fmla="*/ 4 w 95"/>
                <a:gd name="T7" fmla="*/ 60 h 118"/>
                <a:gd name="T8" fmla="*/ 1 w 95"/>
                <a:gd name="T9" fmla="*/ 74 h 118"/>
                <a:gd name="T10" fmla="*/ 7 w 95"/>
                <a:gd name="T11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18">
                  <a:moveTo>
                    <a:pt x="95" y="0"/>
                  </a:moveTo>
                  <a:cubicBezTo>
                    <a:pt x="90" y="4"/>
                    <a:pt x="36" y="20"/>
                    <a:pt x="36" y="20"/>
                  </a:cubicBezTo>
                  <a:cubicBezTo>
                    <a:pt x="32" y="21"/>
                    <a:pt x="27" y="25"/>
                    <a:pt x="25" y="28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1" y="64"/>
                    <a:pt x="0" y="70"/>
                    <a:pt x="1" y="74"/>
                  </a:cubicBezTo>
                  <a:cubicBezTo>
                    <a:pt x="7" y="118"/>
                    <a:pt x="7" y="118"/>
                    <a:pt x="7" y="11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Freeform 208"/>
            <p:cNvSpPr/>
            <p:nvPr/>
          </p:nvSpPr>
          <p:spPr bwMode="auto">
            <a:xfrm>
              <a:off x="6473826" y="3824288"/>
              <a:ext cx="171450" cy="409575"/>
            </a:xfrm>
            <a:custGeom>
              <a:avLst/>
              <a:gdLst>
                <a:gd name="T0" fmla="*/ 80 w 80"/>
                <a:gd name="T1" fmla="*/ 0 h 191"/>
                <a:gd name="T2" fmla="*/ 27 w 80"/>
                <a:gd name="T3" fmla="*/ 39 h 191"/>
                <a:gd name="T4" fmla="*/ 19 w 80"/>
                <a:gd name="T5" fmla="*/ 51 h 191"/>
                <a:gd name="T6" fmla="*/ 1 w 80"/>
                <a:gd name="T7" fmla="*/ 110 h 191"/>
                <a:gd name="T8" fmla="*/ 0 w 80"/>
                <a:gd name="T9" fmla="*/ 125 h 191"/>
                <a:gd name="T10" fmla="*/ 14 w 80"/>
                <a:gd name="T1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91">
                  <a:moveTo>
                    <a:pt x="80" y="0"/>
                  </a:moveTo>
                  <a:cubicBezTo>
                    <a:pt x="27" y="39"/>
                    <a:pt x="27" y="39"/>
                    <a:pt x="27" y="39"/>
                  </a:cubicBezTo>
                  <a:cubicBezTo>
                    <a:pt x="24" y="42"/>
                    <a:pt x="20" y="47"/>
                    <a:pt x="19" y="51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0" y="114"/>
                    <a:pt x="0" y="121"/>
                    <a:pt x="0" y="125"/>
                  </a:cubicBezTo>
                  <a:cubicBezTo>
                    <a:pt x="14" y="191"/>
                    <a:pt x="14" y="191"/>
                    <a:pt x="14" y="19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209"/>
            <p:cNvSpPr/>
            <p:nvPr/>
          </p:nvSpPr>
          <p:spPr bwMode="auto">
            <a:xfrm>
              <a:off x="6738938" y="3257551"/>
              <a:ext cx="158750" cy="407988"/>
            </a:xfrm>
            <a:custGeom>
              <a:avLst/>
              <a:gdLst>
                <a:gd name="T0" fmla="*/ 0 w 74"/>
                <a:gd name="T1" fmla="*/ 191 h 191"/>
                <a:gd name="T2" fmla="*/ 24 w 74"/>
                <a:gd name="T3" fmla="*/ 167 h 191"/>
                <a:gd name="T4" fmla="*/ 32 w 74"/>
                <a:gd name="T5" fmla="*/ 155 h 191"/>
                <a:gd name="T6" fmla="*/ 49 w 74"/>
                <a:gd name="T7" fmla="*/ 110 h 191"/>
                <a:gd name="T8" fmla="*/ 53 w 74"/>
                <a:gd name="T9" fmla="*/ 95 h 191"/>
                <a:gd name="T10" fmla="*/ 74 w 74"/>
                <a:gd name="T1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1">
                  <a:moveTo>
                    <a:pt x="0" y="191"/>
                  </a:moveTo>
                  <a:cubicBezTo>
                    <a:pt x="24" y="167"/>
                    <a:pt x="24" y="167"/>
                    <a:pt x="24" y="167"/>
                  </a:cubicBezTo>
                  <a:cubicBezTo>
                    <a:pt x="27" y="164"/>
                    <a:pt x="31" y="158"/>
                    <a:pt x="32" y="155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0" y="106"/>
                    <a:pt x="52" y="99"/>
                    <a:pt x="53" y="95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10"/>
            <p:cNvSpPr/>
            <p:nvPr/>
          </p:nvSpPr>
          <p:spPr bwMode="auto">
            <a:xfrm>
              <a:off x="6770688" y="3413126"/>
              <a:ext cx="234950" cy="300038"/>
            </a:xfrm>
            <a:custGeom>
              <a:avLst/>
              <a:gdLst>
                <a:gd name="T0" fmla="*/ 0 w 110"/>
                <a:gd name="T1" fmla="*/ 140 h 140"/>
                <a:gd name="T2" fmla="*/ 60 w 110"/>
                <a:gd name="T3" fmla="*/ 93 h 140"/>
                <a:gd name="T4" fmla="*/ 69 w 110"/>
                <a:gd name="T5" fmla="*/ 82 h 140"/>
                <a:gd name="T6" fmla="*/ 110 w 110"/>
                <a:gd name="T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40">
                  <a:moveTo>
                    <a:pt x="0" y="140"/>
                  </a:moveTo>
                  <a:cubicBezTo>
                    <a:pt x="60" y="93"/>
                    <a:pt x="60" y="93"/>
                    <a:pt x="60" y="93"/>
                  </a:cubicBezTo>
                  <a:cubicBezTo>
                    <a:pt x="63" y="91"/>
                    <a:pt x="67" y="86"/>
                    <a:pt x="69" y="82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11"/>
            <p:cNvSpPr/>
            <p:nvPr/>
          </p:nvSpPr>
          <p:spPr bwMode="auto">
            <a:xfrm>
              <a:off x="6770688" y="3760788"/>
              <a:ext cx="203200" cy="252413"/>
            </a:xfrm>
            <a:custGeom>
              <a:avLst/>
              <a:gdLst>
                <a:gd name="T0" fmla="*/ 0 w 95"/>
                <a:gd name="T1" fmla="*/ 0 h 118"/>
                <a:gd name="T2" fmla="*/ 59 w 95"/>
                <a:gd name="T3" fmla="*/ 20 h 118"/>
                <a:gd name="T4" fmla="*/ 70 w 95"/>
                <a:gd name="T5" fmla="*/ 28 h 118"/>
                <a:gd name="T6" fmla="*/ 91 w 95"/>
                <a:gd name="T7" fmla="*/ 60 h 118"/>
                <a:gd name="T8" fmla="*/ 94 w 95"/>
                <a:gd name="T9" fmla="*/ 74 h 118"/>
                <a:gd name="T10" fmla="*/ 88 w 95"/>
                <a:gd name="T11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18">
                  <a:moveTo>
                    <a:pt x="0" y="0"/>
                  </a:moveTo>
                  <a:cubicBezTo>
                    <a:pt x="5" y="4"/>
                    <a:pt x="59" y="20"/>
                    <a:pt x="59" y="20"/>
                  </a:cubicBezTo>
                  <a:cubicBezTo>
                    <a:pt x="63" y="21"/>
                    <a:pt x="68" y="25"/>
                    <a:pt x="70" y="28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4" y="64"/>
                    <a:pt x="95" y="70"/>
                    <a:pt x="94" y="74"/>
                  </a:cubicBezTo>
                  <a:cubicBezTo>
                    <a:pt x="88" y="118"/>
                    <a:pt x="88" y="118"/>
                    <a:pt x="88" y="11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12"/>
            <p:cNvSpPr/>
            <p:nvPr/>
          </p:nvSpPr>
          <p:spPr bwMode="auto">
            <a:xfrm>
              <a:off x="6738938" y="3824288"/>
              <a:ext cx="171450" cy="409575"/>
            </a:xfrm>
            <a:custGeom>
              <a:avLst/>
              <a:gdLst>
                <a:gd name="T0" fmla="*/ 0 w 80"/>
                <a:gd name="T1" fmla="*/ 0 h 191"/>
                <a:gd name="T2" fmla="*/ 53 w 80"/>
                <a:gd name="T3" fmla="*/ 39 h 191"/>
                <a:gd name="T4" fmla="*/ 61 w 80"/>
                <a:gd name="T5" fmla="*/ 51 h 191"/>
                <a:gd name="T6" fmla="*/ 79 w 80"/>
                <a:gd name="T7" fmla="*/ 110 h 191"/>
                <a:gd name="T8" fmla="*/ 80 w 80"/>
                <a:gd name="T9" fmla="*/ 125 h 191"/>
                <a:gd name="T10" fmla="*/ 66 w 80"/>
                <a:gd name="T1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91">
                  <a:moveTo>
                    <a:pt x="0" y="0"/>
                  </a:moveTo>
                  <a:cubicBezTo>
                    <a:pt x="53" y="39"/>
                    <a:pt x="53" y="39"/>
                    <a:pt x="53" y="39"/>
                  </a:cubicBezTo>
                  <a:cubicBezTo>
                    <a:pt x="56" y="42"/>
                    <a:pt x="60" y="47"/>
                    <a:pt x="61" y="51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80" y="114"/>
                    <a:pt x="80" y="121"/>
                    <a:pt x="80" y="125"/>
                  </a:cubicBezTo>
                  <a:cubicBezTo>
                    <a:pt x="66" y="191"/>
                    <a:pt x="66" y="191"/>
                    <a:pt x="66" y="19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5" name="组合 594"/>
          <p:cNvGrpSpPr/>
          <p:nvPr/>
        </p:nvGrpSpPr>
        <p:grpSpPr>
          <a:xfrm>
            <a:off x="10896601" y="2122488"/>
            <a:ext cx="650875" cy="976313"/>
            <a:chOff x="10896601" y="2122488"/>
            <a:chExt cx="650875" cy="976313"/>
          </a:xfrm>
        </p:grpSpPr>
        <p:sp>
          <p:nvSpPr>
            <p:cNvPr id="574" name="Oval 213"/>
            <p:cNvSpPr>
              <a:spLocks noChangeArrowheads="1"/>
            </p:cNvSpPr>
            <p:nvPr/>
          </p:nvSpPr>
          <p:spPr bwMode="auto">
            <a:xfrm>
              <a:off x="11145838" y="2390776"/>
              <a:ext cx="155575" cy="441325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14"/>
            <p:cNvSpPr/>
            <p:nvPr/>
          </p:nvSpPr>
          <p:spPr bwMode="auto">
            <a:xfrm>
              <a:off x="11160126" y="2705101"/>
              <a:ext cx="127000" cy="11113"/>
            </a:xfrm>
            <a:custGeom>
              <a:avLst/>
              <a:gdLst>
                <a:gd name="T0" fmla="*/ 0 w 59"/>
                <a:gd name="T1" fmla="*/ 0 h 5"/>
                <a:gd name="T2" fmla="*/ 59 w 59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5">
                  <a:moveTo>
                    <a:pt x="0" y="0"/>
                  </a:moveTo>
                  <a:cubicBezTo>
                    <a:pt x="20" y="5"/>
                    <a:pt x="40" y="5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15"/>
            <p:cNvSpPr/>
            <p:nvPr/>
          </p:nvSpPr>
          <p:spPr bwMode="auto">
            <a:xfrm>
              <a:off x="11160126" y="2767013"/>
              <a:ext cx="127000" cy="11113"/>
            </a:xfrm>
            <a:custGeom>
              <a:avLst/>
              <a:gdLst>
                <a:gd name="T0" fmla="*/ 0 w 59"/>
                <a:gd name="T1" fmla="*/ 0 h 5"/>
                <a:gd name="T2" fmla="*/ 59 w 59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5">
                  <a:moveTo>
                    <a:pt x="0" y="0"/>
                  </a:moveTo>
                  <a:cubicBezTo>
                    <a:pt x="20" y="5"/>
                    <a:pt x="40" y="5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16"/>
            <p:cNvSpPr/>
            <p:nvPr/>
          </p:nvSpPr>
          <p:spPr bwMode="auto">
            <a:xfrm>
              <a:off x="11160126" y="2579688"/>
              <a:ext cx="127000" cy="9525"/>
            </a:xfrm>
            <a:custGeom>
              <a:avLst/>
              <a:gdLst>
                <a:gd name="T0" fmla="*/ 0 w 59"/>
                <a:gd name="T1" fmla="*/ 0 h 5"/>
                <a:gd name="T2" fmla="*/ 59 w 59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5">
                  <a:moveTo>
                    <a:pt x="0" y="0"/>
                  </a:moveTo>
                  <a:cubicBezTo>
                    <a:pt x="20" y="5"/>
                    <a:pt x="40" y="5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17"/>
            <p:cNvSpPr/>
            <p:nvPr/>
          </p:nvSpPr>
          <p:spPr bwMode="auto">
            <a:xfrm>
              <a:off x="11160126" y="2643188"/>
              <a:ext cx="127000" cy="7938"/>
            </a:xfrm>
            <a:custGeom>
              <a:avLst/>
              <a:gdLst>
                <a:gd name="T0" fmla="*/ 0 w 59"/>
                <a:gd name="T1" fmla="*/ 0 h 4"/>
                <a:gd name="T2" fmla="*/ 59 w 59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4">
                  <a:moveTo>
                    <a:pt x="0" y="0"/>
                  </a:moveTo>
                  <a:cubicBezTo>
                    <a:pt x="20" y="4"/>
                    <a:pt x="40" y="4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9" name="Freeform 218"/>
            <p:cNvSpPr/>
            <p:nvPr/>
          </p:nvSpPr>
          <p:spPr bwMode="auto">
            <a:xfrm>
              <a:off x="11217276" y="2832101"/>
              <a:ext cx="36513" cy="266700"/>
            </a:xfrm>
            <a:custGeom>
              <a:avLst/>
              <a:gdLst>
                <a:gd name="T0" fmla="*/ 3 w 17"/>
                <a:gd name="T1" fmla="*/ 0 h 125"/>
                <a:gd name="T2" fmla="*/ 17 w 17"/>
                <a:gd name="T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125">
                  <a:moveTo>
                    <a:pt x="3" y="0"/>
                  </a:moveTo>
                  <a:cubicBezTo>
                    <a:pt x="3" y="0"/>
                    <a:pt x="0" y="82"/>
                    <a:pt x="17" y="125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0" name="Freeform 219"/>
            <p:cNvSpPr/>
            <p:nvPr/>
          </p:nvSpPr>
          <p:spPr bwMode="auto">
            <a:xfrm>
              <a:off x="11004551" y="2325688"/>
              <a:ext cx="187325" cy="79375"/>
            </a:xfrm>
            <a:custGeom>
              <a:avLst/>
              <a:gdLst>
                <a:gd name="T0" fmla="*/ 88 w 88"/>
                <a:gd name="T1" fmla="*/ 37 h 37"/>
                <a:gd name="T2" fmla="*/ 73 w 88"/>
                <a:gd name="T3" fmla="*/ 22 h 37"/>
                <a:gd name="T4" fmla="*/ 36 w 88"/>
                <a:gd name="T5" fmla="*/ 30 h 37"/>
                <a:gd name="T6" fmla="*/ 0 w 8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37">
                  <a:moveTo>
                    <a:pt x="88" y="37"/>
                  </a:moveTo>
                  <a:cubicBezTo>
                    <a:pt x="73" y="22"/>
                    <a:pt x="73" y="22"/>
                    <a:pt x="73" y="2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20" y="3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Freeform 220"/>
            <p:cNvSpPr/>
            <p:nvPr/>
          </p:nvSpPr>
          <p:spPr bwMode="auto">
            <a:xfrm>
              <a:off x="10896601" y="2122488"/>
              <a:ext cx="157163" cy="220663"/>
            </a:xfrm>
            <a:custGeom>
              <a:avLst/>
              <a:gdLst>
                <a:gd name="T0" fmla="*/ 35 w 73"/>
                <a:gd name="T1" fmla="*/ 0 h 103"/>
                <a:gd name="T2" fmla="*/ 35 w 73"/>
                <a:gd name="T3" fmla="*/ 88 h 103"/>
                <a:gd name="T4" fmla="*/ 64 w 73"/>
                <a:gd name="T5" fmla="*/ 66 h 103"/>
                <a:gd name="T6" fmla="*/ 25 w 73"/>
                <a:gd name="T7" fmla="*/ 2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03">
                  <a:moveTo>
                    <a:pt x="35" y="0"/>
                  </a:moveTo>
                  <a:cubicBezTo>
                    <a:pt x="35" y="0"/>
                    <a:pt x="0" y="54"/>
                    <a:pt x="35" y="88"/>
                  </a:cubicBezTo>
                  <a:cubicBezTo>
                    <a:pt x="50" y="103"/>
                    <a:pt x="73" y="76"/>
                    <a:pt x="64" y="66"/>
                  </a:cubicBezTo>
                  <a:cubicBezTo>
                    <a:pt x="51" y="51"/>
                    <a:pt x="20" y="48"/>
                    <a:pt x="25" y="2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21"/>
            <p:cNvSpPr/>
            <p:nvPr/>
          </p:nvSpPr>
          <p:spPr bwMode="auto">
            <a:xfrm>
              <a:off x="11253788" y="2325688"/>
              <a:ext cx="188913" cy="79375"/>
            </a:xfrm>
            <a:custGeom>
              <a:avLst/>
              <a:gdLst>
                <a:gd name="T0" fmla="*/ 0 w 88"/>
                <a:gd name="T1" fmla="*/ 37 h 37"/>
                <a:gd name="T2" fmla="*/ 14 w 88"/>
                <a:gd name="T3" fmla="*/ 22 h 37"/>
                <a:gd name="T4" fmla="*/ 51 w 88"/>
                <a:gd name="T5" fmla="*/ 30 h 37"/>
                <a:gd name="T6" fmla="*/ 88 w 8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37">
                  <a:moveTo>
                    <a:pt x="0" y="37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68" y="30"/>
                    <a:pt x="88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22"/>
            <p:cNvSpPr/>
            <p:nvPr/>
          </p:nvSpPr>
          <p:spPr bwMode="auto">
            <a:xfrm>
              <a:off x="11393488" y="2122488"/>
              <a:ext cx="153988" cy="220663"/>
            </a:xfrm>
            <a:custGeom>
              <a:avLst/>
              <a:gdLst>
                <a:gd name="T0" fmla="*/ 38 w 72"/>
                <a:gd name="T1" fmla="*/ 0 h 103"/>
                <a:gd name="T2" fmla="*/ 38 w 72"/>
                <a:gd name="T3" fmla="*/ 88 h 103"/>
                <a:gd name="T4" fmla="*/ 8 w 72"/>
                <a:gd name="T5" fmla="*/ 66 h 103"/>
                <a:gd name="T6" fmla="*/ 47 w 72"/>
                <a:gd name="T7" fmla="*/ 2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03">
                  <a:moveTo>
                    <a:pt x="38" y="0"/>
                  </a:moveTo>
                  <a:cubicBezTo>
                    <a:pt x="38" y="0"/>
                    <a:pt x="72" y="54"/>
                    <a:pt x="38" y="88"/>
                  </a:cubicBezTo>
                  <a:cubicBezTo>
                    <a:pt x="23" y="103"/>
                    <a:pt x="0" y="76"/>
                    <a:pt x="8" y="66"/>
                  </a:cubicBezTo>
                  <a:cubicBezTo>
                    <a:pt x="22" y="51"/>
                    <a:pt x="53" y="48"/>
                    <a:pt x="47" y="2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23"/>
            <p:cNvSpPr/>
            <p:nvPr/>
          </p:nvSpPr>
          <p:spPr bwMode="auto">
            <a:xfrm>
              <a:off x="11080751" y="2438401"/>
              <a:ext cx="96838" cy="14288"/>
            </a:xfrm>
            <a:custGeom>
              <a:avLst/>
              <a:gdLst>
                <a:gd name="T0" fmla="*/ 45 w 45"/>
                <a:gd name="T1" fmla="*/ 7 h 7"/>
                <a:gd name="T2" fmla="*/ 36 w 45"/>
                <a:gd name="T3" fmla="*/ 3 h 7"/>
                <a:gd name="T4" fmla="*/ 23 w 45"/>
                <a:gd name="T5" fmla="*/ 2 h 7"/>
                <a:gd name="T6" fmla="*/ 15 w 45"/>
                <a:gd name="T7" fmla="*/ 5 h 7"/>
                <a:gd name="T8" fmla="*/ 4 w 45"/>
                <a:gd name="T9" fmla="*/ 4 h 7"/>
                <a:gd name="T10" fmla="*/ 0 w 45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7">
                  <a:moveTo>
                    <a:pt x="45" y="7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3" y="1"/>
                    <a:pt x="27" y="1"/>
                    <a:pt x="23" y="2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1" y="6"/>
                    <a:pt x="6" y="6"/>
                    <a:pt x="4" y="4"/>
                  </a:cubicBezTo>
                  <a:cubicBezTo>
                    <a:pt x="2" y="2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Freeform 224"/>
            <p:cNvSpPr/>
            <p:nvPr/>
          </p:nvSpPr>
          <p:spPr bwMode="auto">
            <a:xfrm>
              <a:off x="10987088" y="2405063"/>
              <a:ext cx="173038" cy="122238"/>
            </a:xfrm>
            <a:custGeom>
              <a:avLst/>
              <a:gdLst>
                <a:gd name="T0" fmla="*/ 81 w 81"/>
                <a:gd name="T1" fmla="*/ 44 h 57"/>
                <a:gd name="T2" fmla="*/ 73 w 81"/>
                <a:gd name="T3" fmla="*/ 40 h 57"/>
                <a:gd name="T4" fmla="*/ 61 w 81"/>
                <a:gd name="T5" fmla="*/ 42 h 57"/>
                <a:gd name="T6" fmla="*/ 50 w 81"/>
                <a:gd name="T7" fmla="*/ 54 h 57"/>
                <a:gd name="T8" fmla="*/ 39 w 81"/>
                <a:gd name="T9" fmla="*/ 55 h 57"/>
                <a:gd name="T10" fmla="*/ 21 w 81"/>
                <a:gd name="T11" fmla="*/ 41 h 57"/>
                <a:gd name="T12" fmla="*/ 15 w 81"/>
                <a:gd name="T13" fmla="*/ 30 h 57"/>
                <a:gd name="T14" fmla="*/ 15 w 81"/>
                <a:gd name="T15" fmla="*/ 15 h 57"/>
                <a:gd name="T16" fmla="*/ 8 w 81"/>
                <a:gd name="T17" fmla="*/ 4 h 57"/>
                <a:gd name="T18" fmla="*/ 0 w 81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7">
                  <a:moveTo>
                    <a:pt x="81" y="44"/>
                  </a:moveTo>
                  <a:cubicBezTo>
                    <a:pt x="73" y="40"/>
                    <a:pt x="73" y="40"/>
                    <a:pt x="73" y="40"/>
                  </a:cubicBezTo>
                  <a:cubicBezTo>
                    <a:pt x="69" y="38"/>
                    <a:pt x="64" y="39"/>
                    <a:pt x="61" y="42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47" y="57"/>
                    <a:pt x="42" y="57"/>
                    <a:pt x="39" y="55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8" y="39"/>
                    <a:pt x="15" y="34"/>
                    <a:pt x="15" y="3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1"/>
                    <a:pt x="12" y="6"/>
                    <a:pt x="8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25"/>
            <p:cNvSpPr/>
            <p:nvPr/>
          </p:nvSpPr>
          <p:spPr bwMode="auto">
            <a:xfrm>
              <a:off x="10987088" y="2546351"/>
              <a:ext cx="158750" cy="158750"/>
            </a:xfrm>
            <a:custGeom>
              <a:avLst/>
              <a:gdLst>
                <a:gd name="T0" fmla="*/ 74 w 74"/>
                <a:gd name="T1" fmla="*/ 0 h 74"/>
                <a:gd name="T2" fmla="*/ 70 w 74"/>
                <a:gd name="T3" fmla="*/ 0 h 74"/>
                <a:gd name="T4" fmla="*/ 62 w 74"/>
                <a:gd name="T5" fmla="*/ 7 h 74"/>
                <a:gd name="T6" fmla="*/ 56 w 74"/>
                <a:gd name="T7" fmla="*/ 16 h 74"/>
                <a:gd name="T8" fmla="*/ 47 w 74"/>
                <a:gd name="T9" fmla="*/ 28 h 74"/>
                <a:gd name="T10" fmla="*/ 35 w 74"/>
                <a:gd name="T11" fmla="*/ 39 h 74"/>
                <a:gd name="T12" fmla="*/ 23 w 74"/>
                <a:gd name="T13" fmla="*/ 48 h 74"/>
                <a:gd name="T14" fmla="*/ 7 w 74"/>
                <a:gd name="T15" fmla="*/ 56 h 74"/>
                <a:gd name="T16" fmla="*/ 0 w 74"/>
                <a:gd name="T17" fmla="*/ 67 h 74"/>
                <a:gd name="T18" fmla="*/ 0 w 74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4">
                  <a:moveTo>
                    <a:pt x="74" y="0"/>
                  </a:moveTo>
                  <a:cubicBezTo>
                    <a:pt x="74" y="0"/>
                    <a:pt x="72" y="0"/>
                    <a:pt x="70" y="0"/>
                  </a:cubicBezTo>
                  <a:cubicBezTo>
                    <a:pt x="68" y="0"/>
                    <a:pt x="65" y="3"/>
                    <a:pt x="62" y="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4" y="20"/>
                    <a:pt x="49" y="25"/>
                    <a:pt x="47" y="2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2" y="42"/>
                    <a:pt x="27" y="46"/>
                    <a:pt x="23" y="48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8"/>
                    <a:pt x="0" y="63"/>
                    <a:pt x="0" y="67"/>
                  </a:cubicBezTo>
                  <a:cubicBezTo>
                    <a:pt x="0" y="74"/>
                    <a:pt x="0" y="74"/>
                    <a:pt x="0" y="7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26"/>
            <p:cNvSpPr/>
            <p:nvPr/>
          </p:nvSpPr>
          <p:spPr bwMode="auto">
            <a:xfrm>
              <a:off x="11050588" y="2657476"/>
              <a:ext cx="95250" cy="61913"/>
            </a:xfrm>
            <a:custGeom>
              <a:avLst/>
              <a:gdLst>
                <a:gd name="T0" fmla="*/ 44 w 44"/>
                <a:gd name="T1" fmla="*/ 0 h 29"/>
                <a:gd name="T2" fmla="*/ 27 w 44"/>
                <a:gd name="T3" fmla="*/ 17 h 29"/>
                <a:gd name="T4" fmla="*/ 15 w 44"/>
                <a:gd name="T5" fmla="*/ 19 h 29"/>
                <a:gd name="T6" fmla="*/ 14 w 44"/>
                <a:gd name="T7" fmla="*/ 18 h 29"/>
                <a:gd name="T8" fmla="*/ 4 w 44"/>
                <a:gd name="T9" fmla="*/ 21 h 29"/>
                <a:gd name="T10" fmla="*/ 0 w 44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44" y="0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24" y="20"/>
                    <a:pt x="19" y="21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0" y="16"/>
                    <a:pt x="6" y="18"/>
                    <a:pt x="4" y="21"/>
                  </a:cubicBezTo>
                  <a:cubicBezTo>
                    <a:pt x="0" y="29"/>
                    <a:pt x="0" y="29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8" name="Freeform 227"/>
            <p:cNvSpPr/>
            <p:nvPr/>
          </p:nvSpPr>
          <p:spPr bwMode="auto">
            <a:xfrm>
              <a:off x="11271251" y="2438401"/>
              <a:ext cx="93663" cy="14288"/>
            </a:xfrm>
            <a:custGeom>
              <a:avLst/>
              <a:gdLst>
                <a:gd name="T0" fmla="*/ 0 w 44"/>
                <a:gd name="T1" fmla="*/ 7 h 7"/>
                <a:gd name="T2" fmla="*/ 8 w 44"/>
                <a:gd name="T3" fmla="*/ 3 h 7"/>
                <a:gd name="T4" fmla="*/ 21 w 44"/>
                <a:gd name="T5" fmla="*/ 2 h 7"/>
                <a:gd name="T6" fmla="*/ 30 w 44"/>
                <a:gd name="T7" fmla="*/ 5 h 7"/>
                <a:gd name="T8" fmla="*/ 40 w 44"/>
                <a:gd name="T9" fmla="*/ 4 h 7"/>
                <a:gd name="T10" fmla="*/ 44 w 4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7">
                  <a:moveTo>
                    <a:pt x="0" y="7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11" y="1"/>
                    <a:pt x="18" y="1"/>
                    <a:pt x="21" y="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6"/>
                    <a:pt x="38" y="6"/>
                    <a:pt x="40" y="4"/>
                  </a:cubicBezTo>
                  <a:cubicBezTo>
                    <a:pt x="42" y="2"/>
                    <a:pt x="44" y="0"/>
                    <a:pt x="4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29"/>
            <p:cNvSpPr/>
            <p:nvPr/>
          </p:nvSpPr>
          <p:spPr bwMode="auto">
            <a:xfrm>
              <a:off x="11287125" y="2405063"/>
              <a:ext cx="173038" cy="122237"/>
            </a:xfrm>
            <a:custGeom>
              <a:avLst/>
              <a:gdLst>
                <a:gd name="T0" fmla="*/ 0 w 81"/>
                <a:gd name="T1" fmla="*/ 44 h 57"/>
                <a:gd name="T2" fmla="*/ 8 w 81"/>
                <a:gd name="T3" fmla="*/ 40 h 57"/>
                <a:gd name="T4" fmla="*/ 20 w 81"/>
                <a:gd name="T5" fmla="*/ 42 h 57"/>
                <a:gd name="T6" fmla="*/ 32 w 81"/>
                <a:gd name="T7" fmla="*/ 54 h 57"/>
                <a:gd name="T8" fmla="*/ 43 w 81"/>
                <a:gd name="T9" fmla="*/ 55 h 57"/>
                <a:gd name="T10" fmla="*/ 60 w 81"/>
                <a:gd name="T11" fmla="*/ 41 h 57"/>
                <a:gd name="T12" fmla="*/ 66 w 81"/>
                <a:gd name="T13" fmla="*/ 30 h 57"/>
                <a:gd name="T14" fmla="*/ 66 w 81"/>
                <a:gd name="T15" fmla="*/ 15 h 57"/>
                <a:gd name="T16" fmla="*/ 73 w 81"/>
                <a:gd name="T17" fmla="*/ 4 h 57"/>
                <a:gd name="T18" fmla="*/ 81 w 81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7">
                  <a:moveTo>
                    <a:pt x="0" y="44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12" y="38"/>
                    <a:pt x="17" y="39"/>
                    <a:pt x="20" y="4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5" y="57"/>
                    <a:pt x="40" y="57"/>
                    <a:pt x="43" y="55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4" y="39"/>
                    <a:pt x="66" y="34"/>
                    <a:pt x="66" y="30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1"/>
                    <a:pt x="69" y="6"/>
                    <a:pt x="73" y="4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230"/>
            <p:cNvSpPr/>
            <p:nvPr/>
          </p:nvSpPr>
          <p:spPr bwMode="auto">
            <a:xfrm>
              <a:off x="11301413" y="2546350"/>
              <a:ext cx="158750" cy="158750"/>
            </a:xfrm>
            <a:custGeom>
              <a:avLst/>
              <a:gdLst>
                <a:gd name="T0" fmla="*/ 0 w 74"/>
                <a:gd name="T1" fmla="*/ 0 h 74"/>
                <a:gd name="T2" fmla="*/ 4 w 74"/>
                <a:gd name="T3" fmla="*/ 0 h 74"/>
                <a:gd name="T4" fmla="*/ 12 w 74"/>
                <a:gd name="T5" fmla="*/ 7 h 74"/>
                <a:gd name="T6" fmla="*/ 18 w 74"/>
                <a:gd name="T7" fmla="*/ 16 h 74"/>
                <a:gd name="T8" fmla="*/ 28 w 74"/>
                <a:gd name="T9" fmla="*/ 28 h 74"/>
                <a:gd name="T10" fmla="*/ 39 w 74"/>
                <a:gd name="T11" fmla="*/ 39 h 74"/>
                <a:gd name="T12" fmla="*/ 51 w 74"/>
                <a:gd name="T13" fmla="*/ 48 h 74"/>
                <a:gd name="T14" fmla="*/ 67 w 74"/>
                <a:gd name="T15" fmla="*/ 56 h 74"/>
                <a:gd name="T16" fmla="*/ 74 w 74"/>
                <a:gd name="T17" fmla="*/ 67 h 74"/>
                <a:gd name="T18" fmla="*/ 74 w 74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4">
                  <a:moveTo>
                    <a:pt x="0" y="0"/>
                  </a:move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10" y="3"/>
                    <a:pt x="12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20"/>
                    <a:pt x="25" y="25"/>
                    <a:pt x="28" y="2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2" y="42"/>
                    <a:pt x="48" y="46"/>
                    <a:pt x="51" y="48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1" y="58"/>
                    <a:pt x="74" y="63"/>
                    <a:pt x="74" y="67"/>
                  </a:cubicBezTo>
                  <a:cubicBezTo>
                    <a:pt x="74" y="74"/>
                    <a:pt x="74" y="74"/>
                    <a:pt x="74" y="7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231"/>
            <p:cNvSpPr/>
            <p:nvPr/>
          </p:nvSpPr>
          <p:spPr bwMode="auto">
            <a:xfrm>
              <a:off x="11301413" y="2657475"/>
              <a:ext cx="96838" cy="61912"/>
            </a:xfrm>
            <a:custGeom>
              <a:avLst/>
              <a:gdLst>
                <a:gd name="T0" fmla="*/ 0 w 45"/>
                <a:gd name="T1" fmla="*/ 0 h 29"/>
                <a:gd name="T2" fmla="*/ 17 w 45"/>
                <a:gd name="T3" fmla="*/ 17 h 29"/>
                <a:gd name="T4" fmla="*/ 29 w 45"/>
                <a:gd name="T5" fmla="*/ 19 h 29"/>
                <a:gd name="T6" fmla="*/ 31 w 45"/>
                <a:gd name="T7" fmla="*/ 18 h 29"/>
                <a:gd name="T8" fmla="*/ 41 w 45"/>
                <a:gd name="T9" fmla="*/ 21 h 29"/>
                <a:gd name="T10" fmla="*/ 45 w 45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9">
                  <a:moveTo>
                    <a:pt x="0" y="0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20" y="20"/>
                    <a:pt x="25" y="21"/>
                    <a:pt x="29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4" y="16"/>
                    <a:pt x="39" y="18"/>
                    <a:pt x="41" y="21"/>
                  </a:cubicBezTo>
                  <a:cubicBezTo>
                    <a:pt x="45" y="29"/>
                    <a:pt x="45" y="29"/>
                    <a:pt x="45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6" name="组合 595"/>
          <p:cNvGrpSpPr/>
          <p:nvPr/>
        </p:nvGrpSpPr>
        <p:grpSpPr>
          <a:xfrm>
            <a:off x="9632950" y="2122488"/>
            <a:ext cx="914400" cy="976312"/>
            <a:chOff x="9632950" y="2122488"/>
            <a:chExt cx="914400" cy="976312"/>
          </a:xfrm>
        </p:grpSpPr>
        <p:sp>
          <p:nvSpPr>
            <p:cNvPr id="459" name="Oval 232"/>
            <p:cNvSpPr>
              <a:spLocks noChangeArrowheads="1"/>
            </p:cNvSpPr>
            <p:nvPr/>
          </p:nvSpPr>
          <p:spPr bwMode="auto">
            <a:xfrm>
              <a:off x="9918700" y="2516188"/>
              <a:ext cx="346075" cy="473075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233"/>
            <p:cNvSpPr/>
            <p:nvPr/>
          </p:nvSpPr>
          <p:spPr bwMode="auto">
            <a:xfrm>
              <a:off x="10002838" y="2343150"/>
              <a:ext cx="174625" cy="173037"/>
            </a:xfrm>
            <a:custGeom>
              <a:avLst/>
              <a:gdLst>
                <a:gd name="T0" fmla="*/ 19 w 81"/>
                <a:gd name="T1" fmla="*/ 81 h 81"/>
                <a:gd name="T2" fmla="*/ 33 w 81"/>
                <a:gd name="T3" fmla="*/ 0 h 81"/>
                <a:gd name="T4" fmla="*/ 41 w 81"/>
                <a:gd name="T5" fmla="*/ 37 h 81"/>
                <a:gd name="T6" fmla="*/ 48 w 81"/>
                <a:gd name="T7" fmla="*/ 0 h 81"/>
                <a:gd name="T8" fmla="*/ 62 w 8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1">
                  <a:moveTo>
                    <a:pt x="19" y="81"/>
                  </a:moveTo>
                  <a:cubicBezTo>
                    <a:pt x="0" y="63"/>
                    <a:pt x="19" y="5"/>
                    <a:pt x="33" y="0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2" y="5"/>
                    <a:pt x="81" y="63"/>
                    <a:pt x="62" y="8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234"/>
            <p:cNvSpPr/>
            <p:nvPr/>
          </p:nvSpPr>
          <p:spPr bwMode="auto">
            <a:xfrm>
              <a:off x="9712325" y="2516188"/>
              <a:ext cx="268288" cy="79375"/>
            </a:xfrm>
            <a:custGeom>
              <a:avLst/>
              <a:gdLst>
                <a:gd name="T0" fmla="*/ 125 w 125"/>
                <a:gd name="T1" fmla="*/ 29 h 37"/>
                <a:gd name="T2" fmla="*/ 103 w 125"/>
                <a:gd name="T3" fmla="*/ 22 h 37"/>
                <a:gd name="T4" fmla="*/ 37 w 125"/>
                <a:gd name="T5" fmla="*/ 37 h 37"/>
                <a:gd name="T6" fmla="*/ 7 w 125"/>
                <a:gd name="T7" fmla="*/ 29 h 37"/>
                <a:gd name="T8" fmla="*/ 0 w 125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7">
                  <a:moveTo>
                    <a:pt x="125" y="29"/>
                  </a:moveTo>
                  <a:cubicBezTo>
                    <a:pt x="125" y="29"/>
                    <a:pt x="117" y="22"/>
                    <a:pt x="103" y="22"/>
                  </a:cubicBezTo>
                  <a:cubicBezTo>
                    <a:pt x="90" y="22"/>
                    <a:pt x="62" y="37"/>
                    <a:pt x="37" y="37"/>
                  </a:cubicBezTo>
                  <a:cubicBezTo>
                    <a:pt x="12" y="37"/>
                    <a:pt x="7" y="29"/>
                    <a:pt x="7" y="2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235"/>
            <p:cNvSpPr/>
            <p:nvPr/>
          </p:nvSpPr>
          <p:spPr bwMode="auto">
            <a:xfrm>
              <a:off x="9632950" y="2617788"/>
              <a:ext cx="314325" cy="100012"/>
            </a:xfrm>
            <a:custGeom>
              <a:avLst/>
              <a:gdLst>
                <a:gd name="T0" fmla="*/ 147 w 147"/>
                <a:gd name="T1" fmla="*/ 12 h 47"/>
                <a:gd name="T2" fmla="*/ 111 w 147"/>
                <a:gd name="T3" fmla="*/ 12 h 47"/>
                <a:gd name="T4" fmla="*/ 22 w 147"/>
                <a:gd name="T5" fmla="*/ 34 h 47"/>
                <a:gd name="T6" fmla="*/ 0 w 147"/>
                <a:gd name="T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">
                  <a:moveTo>
                    <a:pt x="147" y="12"/>
                  </a:moveTo>
                  <a:cubicBezTo>
                    <a:pt x="139" y="6"/>
                    <a:pt x="133" y="0"/>
                    <a:pt x="111" y="12"/>
                  </a:cubicBezTo>
                  <a:cubicBezTo>
                    <a:pt x="89" y="23"/>
                    <a:pt x="54" y="47"/>
                    <a:pt x="22" y="34"/>
                  </a:cubicBezTo>
                  <a:cubicBezTo>
                    <a:pt x="22" y="33"/>
                    <a:pt x="0" y="12"/>
                    <a:pt x="0" y="1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236"/>
            <p:cNvSpPr/>
            <p:nvPr/>
          </p:nvSpPr>
          <p:spPr bwMode="auto">
            <a:xfrm>
              <a:off x="9728200" y="2705100"/>
              <a:ext cx="190500" cy="393700"/>
            </a:xfrm>
            <a:custGeom>
              <a:avLst/>
              <a:gdLst>
                <a:gd name="T0" fmla="*/ 89 w 89"/>
                <a:gd name="T1" fmla="*/ 0 h 184"/>
                <a:gd name="T2" fmla="*/ 37 w 89"/>
                <a:gd name="T3" fmla="*/ 125 h 184"/>
                <a:gd name="T4" fmla="*/ 0 w 89"/>
                <a:gd name="T5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184">
                  <a:moveTo>
                    <a:pt x="89" y="0"/>
                  </a:moveTo>
                  <a:cubicBezTo>
                    <a:pt x="69" y="5"/>
                    <a:pt x="65" y="53"/>
                    <a:pt x="37" y="125"/>
                  </a:cubicBezTo>
                  <a:cubicBezTo>
                    <a:pt x="34" y="134"/>
                    <a:pt x="0" y="184"/>
                    <a:pt x="0" y="18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237"/>
            <p:cNvSpPr/>
            <p:nvPr/>
          </p:nvSpPr>
          <p:spPr bwMode="auto">
            <a:xfrm>
              <a:off x="9698038" y="2122488"/>
              <a:ext cx="314325" cy="423862"/>
            </a:xfrm>
            <a:custGeom>
              <a:avLst/>
              <a:gdLst>
                <a:gd name="T0" fmla="*/ 147 w 147"/>
                <a:gd name="T1" fmla="*/ 198 h 198"/>
                <a:gd name="T2" fmla="*/ 117 w 147"/>
                <a:gd name="T3" fmla="*/ 140 h 198"/>
                <a:gd name="T4" fmla="*/ 37 w 147"/>
                <a:gd name="T5" fmla="*/ 59 h 198"/>
                <a:gd name="T6" fmla="*/ 0 w 147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8">
                  <a:moveTo>
                    <a:pt x="147" y="198"/>
                  </a:moveTo>
                  <a:cubicBezTo>
                    <a:pt x="125" y="173"/>
                    <a:pt x="128" y="150"/>
                    <a:pt x="117" y="140"/>
                  </a:cubicBezTo>
                  <a:cubicBezTo>
                    <a:pt x="104" y="127"/>
                    <a:pt x="42" y="69"/>
                    <a:pt x="37" y="59"/>
                  </a:cubicBezTo>
                  <a:cubicBezTo>
                    <a:pt x="31" y="48"/>
                    <a:pt x="11" y="2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238"/>
            <p:cNvSpPr/>
            <p:nvPr/>
          </p:nvSpPr>
          <p:spPr bwMode="auto">
            <a:xfrm>
              <a:off x="10199688" y="2516188"/>
              <a:ext cx="268288" cy="79375"/>
            </a:xfrm>
            <a:custGeom>
              <a:avLst/>
              <a:gdLst>
                <a:gd name="T0" fmla="*/ 0 w 125"/>
                <a:gd name="T1" fmla="*/ 29 h 37"/>
                <a:gd name="T2" fmla="*/ 22 w 125"/>
                <a:gd name="T3" fmla="*/ 22 h 37"/>
                <a:gd name="T4" fmla="*/ 89 w 125"/>
                <a:gd name="T5" fmla="*/ 37 h 37"/>
                <a:gd name="T6" fmla="*/ 118 w 125"/>
                <a:gd name="T7" fmla="*/ 29 h 37"/>
                <a:gd name="T8" fmla="*/ 125 w 125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7">
                  <a:moveTo>
                    <a:pt x="0" y="29"/>
                  </a:moveTo>
                  <a:cubicBezTo>
                    <a:pt x="0" y="29"/>
                    <a:pt x="9" y="22"/>
                    <a:pt x="22" y="22"/>
                  </a:cubicBezTo>
                  <a:cubicBezTo>
                    <a:pt x="36" y="22"/>
                    <a:pt x="63" y="37"/>
                    <a:pt x="89" y="37"/>
                  </a:cubicBezTo>
                  <a:cubicBezTo>
                    <a:pt x="114" y="37"/>
                    <a:pt x="118" y="29"/>
                    <a:pt x="118" y="29"/>
                  </a:cubicBezTo>
                  <a:cubicBezTo>
                    <a:pt x="125" y="0"/>
                    <a:pt x="125" y="0"/>
                    <a:pt x="12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239"/>
            <p:cNvSpPr/>
            <p:nvPr/>
          </p:nvSpPr>
          <p:spPr bwMode="auto">
            <a:xfrm>
              <a:off x="10233025" y="2617788"/>
              <a:ext cx="314325" cy="100012"/>
            </a:xfrm>
            <a:custGeom>
              <a:avLst/>
              <a:gdLst>
                <a:gd name="T0" fmla="*/ 0 w 147"/>
                <a:gd name="T1" fmla="*/ 12 h 47"/>
                <a:gd name="T2" fmla="*/ 37 w 147"/>
                <a:gd name="T3" fmla="*/ 12 h 47"/>
                <a:gd name="T4" fmla="*/ 125 w 147"/>
                <a:gd name="T5" fmla="*/ 34 h 47"/>
                <a:gd name="T6" fmla="*/ 147 w 147"/>
                <a:gd name="T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">
                  <a:moveTo>
                    <a:pt x="0" y="12"/>
                  </a:moveTo>
                  <a:cubicBezTo>
                    <a:pt x="9" y="6"/>
                    <a:pt x="15" y="0"/>
                    <a:pt x="37" y="12"/>
                  </a:cubicBezTo>
                  <a:cubicBezTo>
                    <a:pt x="59" y="23"/>
                    <a:pt x="93" y="47"/>
                    <a:pt x="125" y="34"/>
                  </a:cubicBezTo>
                  <a:cubicBezTo>
                    <a:pt x="126" y="33"/>
                    <a:pt x="147" y="12"/>
                    <a:pt x="147" y="1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240"/>
            <p:cNvSpPr/>
            <p:nvPr/>
          </p:nvSpPr>
          <p:spPr bwMode="auto">
            <a:xfrm>
              <a:off x="10264775" y="2705100"/>
              <a:ext cx="187325" cy="393700"/>
            </a:xfrm>
            <a:custGeom>
              <a:avLst/>
              <a:gdLst>
                <a:gd name="T0" fmla="*/ 0 w 88"/>
                <a:gd name="T1" fmla="*/ 0 h 184"/>
                <a:gd name="T2" fmla="*/ 51 w 88"/>
                <a:gd name="T3" fmla="*/ 125 h 184"/>
                <a:gd name="T4" fmla="*/ 88 w 88"/>
                <a:gd name="T5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84">
                  <a:moveTo>
                    <a:pt x="0" y="0"/>
                  </a:moveTo>
                  <a:cubicBezTo>
                    <a:pt x="19" y="5"/>
                    <a:pt x="24" y="53"/>
                    <a:pt x="51" y="125"/>
                  </a:cubicBezTo>
                  <a:cubicBezTo>
                    <a:pt x="54" y="134"/>
                    <a:pt x="88" y="184"/>
                    <a:pt x="88" y="18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241"/>
            <p:cNvSpPr/>
            <p:nvPr/>
          </p:nvSpPr>
          <p:spPr bwMode="auto">
            <a:xfrm>
              <a:off x="10169525" y="2122488"/>
              <a:ext cx="314325" cy="423862"/>
            </a:xfrm>
            <a:custGeom>
              <a:avLst/>
              <a:gdLst>
                <a:gd name="T0" fmla="*/ 0 w 147"/>
                <a:gd name="T1" fmla="*/ 198 h 198"/>
                <a:gd name="T2" fmla="*/ 29 w 147"/>
                <a:gd name="T3" fmla="*/ 140 h 198"/>
                <a:gd name="T4" fmla="*/ 110 w 147"/>
                <a:gd name="T5" fmla="*/ 59 h 198"/>
                <a:gd name="T6" fmla="*/ 147 w 147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8">
                  <a:moveTo>
                    <a:pt x="0" y="198"/>
                  </a:moveTo>
                  <a:cubicBezTo>
                    <a:pt x="22" y="173"/>
                    <a:pt x="18" y="150"/>
                    <a:pt x="29" y="140"/>
                  </a:cubicBezTo>
                  <a:cubicBezTo>
                    <a:pt x="42" y="127"/>
                    <a:pt x="104" y="69"/>
                    <a:pt x="110" y="59"/>
                  </a:cubicBezTo>
                  <a:cubicBezTo>
                    <a:pt x="115" y="48"/>
                    <a:pt x="136" y="2"/>
                    <a:pt x="147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242"/>
            <p:cNvSpPr/>
            <p:nvPr/>
          </p:nvSpPr>
          <p:spPr bwMode="auto">
            <a:xfrm>
              <a:off x="9947275" y="2643188"/>
              <a:ext cx="33338" cy="87312"/>
            </a:xfrm>
            <a:custGeom>
              <a:avLst/>
              <a:gdLst>
                <a:gd name="T0" fmla="*/ 15 w 15"/>
                <a:gd name="T1" fmla="*/ 41 h 41"/>
                <a:gd name="T2" fmla="*/ 0 w 15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" h="41">
                  <a:moveTo>
                    <a:pt x="15" y="41"/>
                  </a:moveTo>
                  <a:cubicBezTo>
                    <a:pt x="6" y="30"/>
                    <a:pt x="0" y="15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Freeform 243"/>
            <p:cNvSpPr/>
            <p:nvPr/>
          </p:nvSpPr>
          <p:spPr bwMode="auto">
            <a:xfrm>
              <a:off x="10044113" y="2643188"/>
              <a:ext cx="188913" cy="141287"/>
            </a:xfrm>
            <a:custGeom>
              <a:avLst/>
              <a:gdLst>
                <a:gd name="T0" fmla="*/ 88 w 88"/>
                <a:gd name="T1" fmla="*/ 0 h 66"/>
                <a:gd name="T2" fmla="*/ 22 w 88"/>
                <a:gd name="T3" fmla="*/ 66 h 66"/>
                <a:gd name="T4" fmla="*/ 0 w 88"/>
                <a:gd name="T5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66">
                  <a:moveTo>
                    <a:pt x="88" y="0"/>
                  </a:moveTo>
                  <a:cubicBezTo>
                    <a:pt x="88" y="36"/>
                    <a:pt x="58" y="66"/>
                    <a:pt x="22" y="66"/>
                  </a:cubicBezTo>
                  <a:cubicBezTo>
                    <a:pt x="14" y="66"/>
                    <a:pt x="7" y="64"/>
                    <a:pt x="0" y="6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7" name="组合 596"/>
          <p:cNvGrpSpPr/>
          <p:nvPr/>
        </p:nvGrpSpPr>
        <p:grpSpPr>
          <a:xfrm>
            <a:off x="8485188" y="2122488"/>
            <a:ext cx="944563" cy="976312"/>
            <a:chOff x="8485188" y="2122488"/>
            <a:chExt cx="944563" cy="976312"/>
          </a:xfrm>
        </p:grpSpPr>
        <p:sp>
          <p:nvSpPr>
            <p:cNvPr id="471" name="Oval 244"/>
            <p:cNvSpPr>
              <a:spLocks noChangeArrowheads="1"/>
            </p:cNvSpPr>
            <p:nvPr/>
          </p:nvSpPr>
          <p:spPr bwMode="auto">
            <a:xfrm>
              <a:off x="8910638" y="2279650"/>
              <a:ext cx="93663" cy="93662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245"/>
            <p:cNvSpPr/>
            <p:nvPr/>
          </p:nvSpPr>
          <p:spPr bwMode="auto">
            <a:xfrm>
              <a:off x="8778875" y="2359025"/>
              <a:ext cx="358775" cy="187325"/>
            </a:xfrm>
            <a:custGeom>
              <a:avLst/>
              <a:gdLst>
                <a:gd name="T0" fmla="*/ 62 w 168"/>
                <a:gd name="T1" fmla="*/ 0 h 88"/>
                <a:gd name="T2" fmla="*/ 9 w 168"/>
                <a:gd name="T3" fmla="*/ 36 h 88"/>
                <a:gd name="T4" fmla="*/ 6 w 168"/>
                <a:gd name="T5" fmla="*/ 58 h 88"/>
                <a:gd name="T6" fmla="*/ 84 w 168"/>
                <a:gd name="T7" fmla="*/ 88 h 88"/>
                <a:gd name="T8" fmla="*/ 162 w 168"/>
                <a:gd name="T9" fmla="*/ 58 h 88"/>
                <a:gd name="T10" fmla="*/ 159 w 168"/>
                <a:gd name="T11" fmla="*/ 36 h 88"/>
                <a:gd name="T12" fmla="*/ 106 w 168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88">
                  <a:moveTo>
                    <a:pt x="62" y="0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1" y="41"/>
                    <a:pt x="0" y="52"/>
                    <a:pt x="6" y="58"/>
                  </a:cubicBezTo>
                  <a:cubicBezTo>
                    <a:pt x="25" y="77"/>
                    <a:pt x="53" y="88"/>
                    <a:pt x="84" y="88"/>
                  </a:cubicBezTo>
                  <a:cubicBezTo>
                    <a:pt x="115" y="88"/>
                    <a:pt x="143" y="77"/>
                    <a:pt x="162" y="58"/>
                  </a:cubicBezTo>
                  <a:cubicBezTo>
                    <a:pt x="168" y="52"/>
                    <a:pt x="167" y="41"/>
                    <a:pt x="159" y="36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246"/>
            <p:cNvSpPr/>
            <p:nvPr/>
          </p:nvSpPr>
          <p:spPr bwMode="auto">
            <a:xfrm>
              <a:off x="8736013" y="2500313"/>
              <a:ext cx="222250" cy="550862"/>
            </a:xfrm>
            <a:custGeom>
              <a:avLst/>
              <a:gdLst>
                <a:gd name="T0" fmla="*/ 23 w 104"/>
                <a:gd name="T1" fmla="*/ 0 h 258"/>
                <a:gd name="T2" fmla="*/ 104 w 104"/>
                <a:gd name="T3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" h="258">
                  <a:moveTo>
                    <a:pt x="23" y="0"/>
                  </a:moveTo>
                  <a:cubicBezTo>
                    <a:pt x="17" y="14"/>
                    <a:pt x="0" y="258"/>
                    <a:pt x="104" y="25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247"/>
            <p:cNvSpPr/>
            <p:nvPr/>
          </p:nvSpPr>
          <p:spPr bwMode="auto">
            <a:xfrm>
              <a:off x="8818563" y="2792413"/>
              <a:ext cx="139700" cy="139700"/>
            </a:xfrm>
            <a:custGeom>
              <a:avLst/>
              <a:gdLst>
                <a:gd name="T0" fmla="*/ 0 w 65"/>
                <a:gd name="T1" fmla="*/ 65 h 65"/>
                <a:gd name="T2" fmla="*/ 65 w 65"/>
                <a:gd name="T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5" h="65">
                  <a:moveTo>
                    <a:pt x="0" y="65"/>
                  </a:moveTo>
                  <a:cubicBezTo>
                    <a:pt x="12" y="65"/>
                    <a:pt x="65" y="51"/>
                    <a:pt x="6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248"/>
            <p:cNvSpPr/>
            <p:nvPr/>
          </p:nvSpPr>
          <p:spPr bwMode="auto">
            <a:xfrm>
              <a:off x="8958263" y="2500313"/>
              <a:ext cx="220663" cy="550862"/>
            </a:xfrm>
            <a:custGeom>
              <a:avLst/>
              <a:gdLst>
                <a:gd name="T0" fmla="*/ 80 w 103"/>
                <a:gd name="T1" fmla="*/ 0 h 258"/>
                <a:gd name="T2" fmla="*/ 0 w 103"/>
                <a:gd name="T3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3" h="258">
                  <a:moveTo>
                    <a:pt x="80" y="0"/>
                  </a:moveTo>
                  <a:cubicBezTo>
                    <a:pt x="86" y="14"/>
                    <a:pt x="103" y="258"/>
                    <a:pt x="0" y="25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249"/>
            <p:cNvSpPr/>
            <p:nvPr/>
          </p:nvSpPr>
          <p:spPr bwMode="auto">
            <a:xfrm>
              <a:off x="8958263" y="2792413"/>
              <a:ext cx="136525" cy="139700"/>
            </a:xfrm>
            <a:custGeom>
              <a:avLst/>
              <a:gdLst>
                <a:gd name="T0" fmla="*/ 64 w 64"/>
                <a:gd name="T1" fmla="*/ 65 h 65"/>
                <a:gd name="T2" fmla="*/ 0 w 64"/>
                <a:gd name="T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" h="65">
                  <a:moveTo>
                    <a:pt x="64" y="65"/>
                  </a:moveTo>
                  <a:cubicBezTo>
                    <a:pt x="52" y="65"/>
                    <a:pt x="0" y="51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250"/>
            <p:cNvSpPr/>
            <p:nvPr/>
          </p:nvSpPr>
          <p:spPr bwMode="auto">
            <a:xfrm>
              <a:off x="8737600" y="2122488"/>
              <a:ext cx="109538" cy="268287"/>
            </a:xfrm>
            <a:custGeom>
              <a:avLst/>
              <a:gdLst>
                <a:gd name="T0" fmla="*/ 51 w 51"/>
                <a:gd name="T1" fmla="*/ 125 h 125"/>
                <a:gd name="T2" fmla="*/ 27 w 51"/>
                <a:gd name="T3" fmla="*/ 101 h 125"/>
                <a:gd name="T4" fmla="*/ 22 w 51"/>
                <a:gd name="T5" fmla="*/ 88 h 125"/>
                <a:gd name="T6" fmla="*/ 22 w 51"/>
                <a:gd name="T7" fmla="*/ 29 h 125"/>
                <a:gd name="T8" fmla="*/ 17 w 51"/>
                <a:gd name="T9" fmla="*/ 17 h 125"/>
                <a:gd name="T10" fmla="*/ 0 w 5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25">
                  <a:moveTo>
                    <a:pt x="51" y="125"/>
                  </a:moveTo>
                  <a:cubicBezTo>
                    <a:pt x="27" y="101"/>
                    <a:pt x="27" y="101"/>
                    <a:pt x="27" y="101"/>
                  </a:cubicBezTo>
                  <a:cubicBezTo>
                    <a:pt x="24" y="98"/>
                    <a:pt x="22" y="92"/>
                    <a:pt x="22" y="8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5"/>
                    <a:pt x="20" y="19"/>
                    <a:pt x="17" y="1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251"/>
            <p:cNvSpPr/>
            <p:nvPr/>
          </p:nvSpPr>
          <p:spPr bwMode="auto">
            <a:xfrm>
              <a:off x="8485188" y="2501900"/>
              <a:ext cx="282575" cy="109537"/>
            </a:xfrm>
            <a:custGeom>
              <a:avLst/>
              <a:gdLst>
                <a:gd name="T0" fmla="*/ 132 w 132"/>
                <a:gd name="T1" fmla="*/ 7 h 51"/>
                <a:gd name="T2" fmla="*/ 117 w 132"/>
                <a:gd name="T3" fmla="*/ 2 h 51"/>
                <a:gd name="T4" fmla="*/ 104 w 132"/>
                <a:gd name="T5" fmla="*/ 3 h 51"/>
                <a:gd name="T6" fmla="*/ 43 w 132"/>
                <a:gd name="T7" fmla="*/ 40 h 51"/>
                <a:gd name="T8" fmla="*/ 30 w 132"/>
                <a:gd name="T9" fmla="*/ 45 h 51"/>
                <a:gd name="T10" fmla="*/ 0 w 132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51">
                  <a:moveTo>
                    <a:pt x="132" y="7"/>
                  </a:moveTo>
                  <a:cubicBezTo>
                    <a:pt x="117" y="2"/>
                    <a:pt x="117" y="2"/>
                    <a:pt x="117" y="2"/>
                  </a:cubicBezTo>
                  <a:cubicBezTo>
                    <a:pt x="114" y="0"/>
                    <a:pt x="108" y="1"/>
                    <a:pt x="104" y="3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0" y="42"/>
                    <a:pt x="34" y="44"/>
                    <a:pt x="30" y="45"/>
                  </a:cubicBezTo>
                  <a:cubicBezTo>
                    <a:pt x="0" y="51"/>
                    <a:pt x="0" y="51"/>
                    <a:pt x="0" y="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252"/>
            <p:cNvSpPr/>
            <p:nvPr/>
          </p:nvSpPr>
          <p:spPr bwMode="auto">
            <a:xfrm>
              <a:off x="8612188" y="2625725"/>
              <a:ext cx="155575" cy="473075"/>
            </a:xfrm>
            <a:custGeom>
              <a:avLst/>
              <a:gdLst>
                <a:gd name="T0" fmla="*/ 73 w 73"/>
                <a:gd name="T1" fmla="*/ 0 h 221"/>
                <a:gd name="T2" fmla="*/ 29 w 73"/>
                <a:gd name="T3" fmla="*/ 15 h 221"/>
                <a:gd name="T4" fmla="*/ 23 w 73"/>
                <a:gd name="T5" fmla="*/ 27 h 221"/>
                <a:gd name="T6" fmla="*/ 36 w 73"/>
                <a:gd name="T7" fmla="*/ 177 h 221"/>
                <a:gd name="T8" fmla="*/ 31 w 73"/>
                <a:gd name="T9" fmla="*/ 191 h 221"/>
                <a:gd name="T10" fmla="*/ 0 w 73"/>
                <a:gd name="T1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221">
                  <a:moveTo>
                    <a:pt x="73" y="0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5" y="17"/>
                    <a:pt x="22" y="22"/>
                    <a:pt x="23" y="2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6" y="182"/>
                    <a:pt x="34" y="188"/>
                    <a:pt x="31" y="191"/>
                  </a:cubicBezTo>
                  <a:cubicBezTo>
                    <a:pt x="0" y="221"/>
                    <a:pt x="0" y="221"/>
                    <a:pt x="0" y="22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253"/>
            <p:cNvSpPr/>
            <p:nvPr/>
          </p:nvSpPr>
          <p:spPr bwMode="auto">
            <a:xfrm>
              <a:off x="9066213" y="2122488"/>
              <a:ext cx="112713" cy="268287"/>
            </a:xfrm>
            <a:custGeom>
              <a:avLst/>
              <a:gdLst>
                <a:gd name="T0" fmla="*/ 0 w 52"/>
                <a:gd name="T1" fmla="*/ 125 h 125"/>
                <a:gd name="T2" fmla="*/ 25 w 52"/>
                <a:gd name="T3" fmla="*/ 101 h 125"/>
                <a:gd name="T4" fmla="*/ 30 w 52"/>
                <a:gd name="T5" fmla="*/ 88 h 125"/>
                <a:gd name="T6" fmla="*/ 30 w 52"/>
                <a:gd name="T7" fmla="*/ 29 h 125"/>
                <a:gd name="T8" fmla="*/ 35 w 52"/>
                <a:gd name="T9" fmla="*/ 17 h 125"/>
                <a:gd name="T10" fmla="*/ 52 w 52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25">
                  <a:moveTo>
                    <a:pt x="0" y="125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27" y="98"/>
                    <a:pt x="30" y="92"/>
                    <a:pt x="30" y="8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5"/>
                    <a:pt x="32" y="19"/>
                    <a:pt x="35" y="17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254"/>
            <p:cNvSpPr/>
            <p:nvPr/>
          </p:nvSpPr>
          <p:spPr bwMode="auto">
            <a:xfrm>
              <a:off x="9145588" y="2501900"/>
              <a:ext cx="284163" cy="109537"/>
            </a:xfrm>
            <a:custGeom>
              <a:avLst/>
              <a:gdLst>
                <a:gd name="T0" fmla="*/ 0 w 133"/>
                <a:gd name="T1" fmla="*/ 7 h 51"/>
                <a:gd name="T2" fmla="*/ 15 w 133"/>
                <a:gd name="T3" fmla="*/ 2 h 51"/>
                <a:gd name="T4" fmla="*/ 29 w 133"/>
                <a:gd name="T5" fmla="*/ 3 h 51"/>
                <a:gd name="T6" fmla="*/ 90 w 133"/>
                <a:gd name="T7" fmla="*/ 40 h 51"/>
                <a:gd name="T8" fmla="*/ 103 w 133"/>
                <a:gd name="T9" fmla="*/ 45 h 51"/>
                <a:gd name="T10" fmla="*/ 133 w 133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51">
                  <a:moveTo>
                    <a:pt x="0" y="7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9" y="0"/>
                    <a:pt x="25" y="1"/>
                    <a:pt x="29" y="3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3" y="42"/>
                    <a:pt x="99" y="44"/>
                    <a:pt x="103" y="45"/>
                  </a:cubicBezTo>
                  <a:cubicBezTo>
                    <a:pt x="133" y="51"/>
                    <a:pt x="133" y="51"/>
                    <a:pt x="133" y="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255"/>
            <p:cNvSpPr/>
            <p:nvPr/>
          </p:nvSpPr>
          <p:spPr bwMode="auto">
            <a:xfrm>
              <a:off x="9145588" y="2625725"/>
              <a:ext cx="158750" cy="473075"/>
            </a:xfrm>
            <a:custGeom>
              <a:avLst/>
              <a:gdLst>
                <a:gd name="T0" fmla="*/ 0 w 74"/>
                <a:gd name="T1" fmla="*/ 0 h 221"/>
                <a:gd name="T2" fmla="*/ 45 w 74"/>
                <a:gd name="T3" fmla="*/ 15 h 221"/>
                <a:gd name="T4" fmla="*/ 51 w 74"/>
                <a:gd name="T5" fmla="*/ 27 h 221"/>
                <a:gd name="T6" fmla="*/ 38 w 74"/>
                <a:gd name="T7" fmla="*/ 177 h 221"/>
                <a:gd name="T8" fmla="*/ 43 w 74"/>
                <a:gd name="T9" fmla="*/ 191 h 221"/>
                <a:gd name="T10" fmla="*/ 74 w 74"/>
                <a:gd name="T1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221">
                  <a:moveTo>
                    <a:pt x="0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8" y="17"/>
                    <a:pt x="51" y="22"/>
                    <a:pt x="51" y="2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7" y="182"/>
                    <a:pt x="40" y="188"/>
                    <a:pt x="43" y="191"/>
                  </a:cubicBezTo>
                  <a:cubicBezTo>
                    <a:pt x="74" y="221"/>
                    <a:pt x="74" y="221"/>
                    <a:pt x="74" y="22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Line 256"/>
            <p:cNvSpPr>
              <a:spLocks noChangeShapeType="1"/>
            </p:cNvSpPr>
            <p:nvPr/>
          </p:nvSpPr>
          <p:spPr bwMode="auto">
            <a:xfrm flipH="1" flipV="1">
              <a:off x="8864600" y="2152650"/>
              <a:ext cx="61913" cy="12700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Line 257"/>
            <p:cNvSpPr>
              <a:spLocks noChangeShapeType="1"/>
            </p:cNvSpPr>
            <p:nvPr/>
          </p:nvSpPr>
          <p:spPr bwMode="auto">
            <a:xfrm flipV="1">
              <a:off x="8990013" y="2152650"/>
              <a:ext cx="61913" cy="12700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Line 258"/>
            <p:cNvSpPr>
              <a:spLocks noChangeShapeType="1"/>
            </p:cNvSpPr>
            <p:nvPr/>
          </p:nvSpPr>
          <p:spPr bwMode="auto">
            <a:xfrm flipV="1">
              <a:off x="8958263" y="2611438"/>
              <a:ext cx="0" cy="1873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8" name="组合 597"/>
          <p:cNvGrpSpPr/>
          <p:nvPr/>
        </p:nvGrpSpPr>
        <p:grpSpPr>
          <a:xfrm>
            <a:off x="7373938" y="2097088"/>
            <a:ext cx="912813" cy="976312"/>
            <a:chOff x="7373938" y="2097088"/>
            <a:chExt cx="912813" cy="976312"/>
          </a:xfrm>
        </p:grpSpPr>
        <p:sp>
          <p:nvSpPr>
            <p:cNvPr id="294" name="Freeform 259"/>
            <p:cNvSpPr/>
            <p:nvPr/>
          </p:nvSpPr>
          <p:spPr bwMode="auto">
            <a:xfrm>
              <a:off x="7532688" y="2352675"/>
              <a:ext cx="595313" cy="673100"/>
            </a:xfrm>
            <a:custGeom>
              <a:avLst/>
              <a:gdLst>
                <a:gd name="T0" fmla="*/ 235 w 279"/>
                <a:gd name="T1" fmla="*/ 9 h 315"/>
                <a:gd name="T2" fmla="*/ 212 w 279"/>
                <a:gd name="T3" fmla="*/ 3 h 315"/>
                <a:gd name="T4" fmla="*/ 140 w 279"/>
                <a:gd name="T5" fmla="*/ 13 h 315"/>
                <a:gd name="T6" fmla="*/ 67 w 279"/>
                <a:gd name="T7" fmla="*/ 3 h 315"/>
                <a:gd name="T8" fmla="*/ 44 w 279"/>
                <a:gd name="T9" fmla="*/ 9 h 315"/>
                <a:gd name="T10" fmla="*/ 0 w 279"/>
                <a:gd name="T11" fmla="*/ 138 h 315"/>
                <a:gd name="T12" fmla="*/ 140 w 279"/>
                <a:gd name="T13" fmla="*/ 315 h 315"/>
                <a:gd name="T14" fmla="*/ 279 w 279"/>
                <a:gd name="T15" fmla="*/ 138 h 315"/>
                <a:gd name="T16" fmla="*/ 235 w 279"/>
                <a:gd name="T17" fmla="*/ 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315">
                  <a:moveTo>
                    <a:pt x="235" y="9"/>
                  </a:moveTo>
                  <a:cubicBezTo>
                    <a:pt x="229" y="3"/>
                    <a:pt x="220" y="0"/>
                    <a:pt x="212" y="3"/>
                  </a:cubicBezTo>
                  <a:cubicBezTo>
                    <a:pt x="190" y="9"/>
                    <a:pt x="166" y="13"/>
                    <a:pt x="140" y="13"/>
                  </a:cubicBezTo>
                  <a:cubicBezTo>
                    <a:pt x="113" y="13"/>
                    <a:pt x="89" y="9"/>
                    <a:pt x="67" y="3"/>
                  </a:cubicBezTo>
                  <a:cubicBezTo>
                    <a:pt x="59" y="0"/>
                    <a:pt x="50" y="3"/>
                    <a:pt x="44" y="9"/>
                  </a:cubicBezTo>
                  <a:cubicBezTo>
                    <a:pt x="17" y="42"/>
                    <a:pt x="0" y="87"/>
                    <a:pt x="0" y="138"/>
                  </a:cubicBezTo>
                  <a:cubicBezTo>
                    <a:pt x="0" y="236"/>
                    <a:pt x="62" y="315"/>
                    <a:pt x="140" y="315"/>
                  </a:cubicBezTo>
                  <a:cubicBezTo>
                    <a:pt x="217" y="315"/>
                    <a:pt x="279" y="236"/>
                    <a:pt x="279" y="138"/>
                  </a:cubicBezTo>
                  <a:cubicBezTo>
                    <a:pt x="279" y="87"/>
                    <a:pt x="262" y="42"/>
                    <a:pt x="235" y="9"/>
                  </a:cubicBezTo>
                  <a:close/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260"/>
            <p:cNvSpPr/>
            <p:nvPr/>
          </p:nvSpPr>
          <p:spPr bwMode="auto">
            <a:xfrm>
              <a:off x="7634288" y="2206625"/>
              <a:ext cx="392113" cy="152400"/>
            </a:xfrm>
            <a:custGeom>
              <a:avLst/>
              <a:gdLst>
                <a:gd name="T0" fmla="*/ 164 w 183"/>
                <a:gd name="T1" fmla="*/ 71 h 71"/>
                <a:gd name="T2" fmla="*/ 180 w 183"/>
                <a:gd name="T3" fmla="*/ 52 h 71"/>
                <a:gd name="T4" fmla="*/ 92 w 183"/>
                <a:gd name="T5" fmla="*/ 0 h 71"/>
                <a:gd name="T6" fmla="*/ 3 w 183"/>
                <a:gd name="T7" fmla="*/ 52 h 71"/>
                <a:gd name="T8" fmla="*/ 19 w 18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71">
                  <a:moveTo>
                    <a:pt x="164" y="71"/>
                  </a:moveTo>
                  <a:cubicBezTo>
                    <a:pt x="173" y="64"/>
                    <a:pt x="183" y="59"/>
                    <a:pt x="180" y="52"/>
                  </a:cubicBezTo>
                  <a:cubicBezTo>
                    <a:pt x="160" y="11"/>
                    <a:pt x="155" y="0"/>
                    <a:pt x="92" y="0"/>
                  </a:cubicBezTo>
                  <a:cubicBezTo>
                    <a:pt x="28" y="0"/>
                    <a:pt x="23" y="11"/>
                    <a:pt x="3" y="52"/>
                  </a:cubicBezTo>
                  <a:cubicBezTo>
                    <a:pt x="0" y="59"/>
                    <a:pt x="10" y="64"/>
                    <a:pt x="19" y="7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261"/>
            <p:cNvSpPr/>
            <p:nvPr/>
          </p:nvSpPr>
          <p:spPr bwMode="auto">
            <a:xfrm>
              <a:off x="7734300" y="2144713"/>
              <a:ext cx="190500" cy="61912"/>
            </a:xfrm>
            <a:custGeom>
              <a:avLst/>
              <a:gdLst>
                <a:gd name="T0" fmla="*/ 89 w 89"/>
                <a:gd name="T1" fmla="*/ 29 h 29"/>
                <a:gd name="T2" fmla="*/ 45 w 89"/>
                <a:gd name="T3" fmla="*/ 0 h 29"/>
                <a:gd name="T4" fmla="*/ 0 w 8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29">
                  <a:moveTo>
                    <a:pt x="89" y="29"/>
                  </a:moveTo>
                  <a:cubicBezTo>
                    <a:pt x="83" y="5"/>
                    <a:pt x="57" y="0"/>
                    <a:pt x="45" y="0"/>
                  </a:cubicBezTo>
                  <a:cubicBezTo>
                    <a:pt x="32" y="0"/>
                    <a:pt x="6" y="5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262"/>
            <p:cNvSpPr/>
            <p:nvPr/>
          </p:nvSpPr>
          <p:spPr bwMode="auto">
            <a:xfrm>
              <a:off x="7720013" y="2097088"/>
              <a:ext cx="47625" cy="61912"/>
            </a:xfrm>
            <a:custGeom>
              <a:avLst/>
              <a:gdLst>
                <a:gd name="T0" fmla="*/ 0 w 22"/>
                <a:gd name="T1" fmla="*/ 0 h 29"/>
                <a:gd name="T2" fmla="*/ 22 w 2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29">
                  <a:moveTo>
                    <a:pt x="0" y="0"/>
                  </a:moveTo>
                  <a:cubicBezTo>
                    <a:pt x="3" y="9"/>
                    <a:pt x="13" y="22"/>
                    <a:pt x="22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263"/>
            <p:cNvSpPr/>
            <p:nvPr/>
          </p:nvSpPr>
          <p:spPr bwMode="auto">
            <a:xfrm>
              <a:off x="7893050" y="2097088"/>
              <a:ext cx="47625" cy="61912"/>
            </a:xfrm>
            <a:custGeom>
              <a:avLst/>
              <a:gdLst>
                <a:gd name="T0" fmla="*/ 22 w 22"/>
                <a:gd name="T1" fmla="*/ 0 h 29"/>
                <a:gd name="T2" fmla="*/ 0 w 2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29">
                  <a:moveTo>
                    <a:pt x="22" y="0"/>
                  </a:moveTo>
                  <a:cubicBezTo>
                    <a:pt x="19" y="9"/>
                    <a:pt x="9" y="22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264"/>
            <p:cNvSpPr/>
            <p:nvPr/>
          </p:nvSpPr>
          <p:spPr bwMode="auto">
            <a:xfrm>
              <a:off x="7453313" y="2097088"/>
              <a:ext cx="204788" cy="188912"/>
            </a:xfrm>
            <a:custGeom>
              <a:avLst/>
              <a:gdLst>
                <a:gd name="T0" fmla="*/ 96 w 96"/>
                <a:gd name="T1" fmla="*/ 88 h 88"/>
                <a:gd name="T2" fmla="*/ 66 w 96"/>
                <a:gd name="T3" fmla="*/ 59 h 88"/>
                <a:gd name="T4" fmla="*/ 66 w 96"/>
                <a:gd name="T5" fmla="*/ 0 h 88"/>
                <a:gd name="T6" fmla="*/ 0 w 96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88">
                  <a:moveTo>
                    <a:pt x="96" y="88"/>
                  </a:moveTo>
                  <a:cubicBezTo>
                    <a:pt x="89" y="84"/>
                    <a:pt x="66" y="79"/>
                    <a:pt x="66" y="59"/>
                  </a:cubicBezTo>
                  <a:cubicBezTo>
                    <a:pt x="66" y="38"/>
                    <a:pt x="66" y="0"/>
                    <a:pt x="66" y="0"/>
                  </a:cubicBezTo>
                  <a:cubicBezTo>
                    <a:pt x="66" y="0"/>
                    <a:pt x="36" y="16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265"/>
            <p:cNvSpPr/>
            <p:nvPr/>
          </p:nvSpPr>
          <p:spPr bwMode="auto">
            <a:xfrm>
              <a:off x="8004175" y="2097088"/>
              <a:ext cx="203200" cy="188912"/>
            </a:xfrm>
            <a:custGeom>
              <a:avLst/>
              <a:gdLst>
                <a:gd name="T0" fmla="*/ 0 w 95"/>
                <a:gd name="T1" fmla="*/ 88 h 88"/>
                <a:gd name="T2" fmla="*/ 29 w 95"/>
                <a:gd name="T3" fmla="*/ 59 h 88"/>
                <a:gd name="T4" fmla="*/ 29 w 95"/>
                <a:gd name="T5" fmla="*/ 0 h 88"/>
                <a:gd name="T6" fmla="*/ 95 w 95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88">
                  <a:moveTo>
                    <a:pt x="0" y="88"/>
                  </a:moveTo>
                  <a:cubicBezTo>
                    <a:pt x="6" y="84"/>
                    <a:pt x="29" y="79"/>
                    <a:pt x="29" y="59"/>
                  </a:cubicBezTo>
                  <a:cubicBezTo>
                    <a:pt x="29" y="38"/>
                    <a:pt x="29" y="0"/>
                    <a:pt x="29" y="0"/>
                  </a:cubicBezTo>
                  <a:cubicBezTo>
                    <a:pt x="29" y="0"/>
                    <a:pt x="59" y="16"/>
                    <a:pt x="9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266"/>
            <p:cNvSpPr/>
            <p:nvPr/>
          </p:nvSpPr>
          <p:spPr bwMode="auto">
            <a:xfrm>
              <a:off x="7373938" y="2489200"/>
              <a:ext cx="173038" cy="128587"/>
            </a:xfrm>
            <a:custGeom>
              <a:avLst/>
              <a:gdLst>
                <a:gd name="T0" fmla="*/ 81 w 81"/>
                <a:gd name="T1" fmla="*/ 1 h 60"/>
                <a:gd name="T2" fmla="*/ 59 w 81"/>
                <a:gd name="T3" fmla="*/ 15 h 60"/>
                <a:gd name="T4" fmla="*/ 44 w 81"/>
                <a:gd name="T5" fmla="*/ 60 h 60"/>
                <a:gd name="T6" fmla="*/ 0 w 81"/>
                <a:gd name="T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0">
                  <a:moveTo>
                    <a:pt x="81" y="1"/>
                  </a:moveTo>
                  <a:cubicBezTo>
                    <a:pt x="76" y="0"/>
                    <a:pt x="63" y="1"/>
                    <a:pt x="59" y="15"/>
                  </a:cubicBezTo>
                  <a:cubicBezTo>
                    <a:pt x="55" y="30"/>
                    <a:pt x="44" y="60"/>
                    <a:pt x="44" y="60"/>
                  </a:cubicBezTo>
                  <a:cubicBezTo>
                    <a:pt x="44" y="60"/>
                    <a:pt x="29" y="38"/>
                    <a:pt x="0" y="3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267"/>
            <p:cNvSpPr/>
            <p:nvPr/>
          </p:nvSpPr>
          <p:spPr bwMode="auto">
            <a:xfrm>
              <a:off x="8113713" y="2489200"/>
              <a:ext cx="173038" cy="128587"/>
            </a:xfrm>
            <a:custGeom>
              <a:avLst/>
              <a:gdLst>
                <a:gd name="T0" fmla="*/ 0 w 81"/>
                <a:gd name="T1" fmla="*/ 1 h 60"/>
                <a:gd name="T2" fmla="*/ 22 w 81"/>
                <a:gd name="T3" fmla="*/ 15 h 60"/>
                <a:gd name="T4" fmla="*/ 37 w 81"/>
                <a:gd name="T5" fmla="*/ 60 h 60"/>
                <a:gd name="T6" fmla="*/ 81 w 81"/>
                <a:gd name="T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0">
                  <a:moveTo>
                    <a:pt x="0" y="1"/>
                  </a:moveTo>
                  <a:cubicBezTo>
                    <a:pt x="6" y="0"/>
                    <a:pt x="19" y="1"/>
                    <a:pt x="22" y="15"/>
                  </a:cubicBezTo>
                  <a:cubicBezTo>
                    <a:pt x="26" y="30"/>
                    <a:pt x="37" y="60"/>
                    <a:pt x="37" y="60"/>
                  </a:cubicBezTo>
                  <a:cubicBezTo>
                    <a:pt x="37" y="60"/>
                    <a:pt x="52" y="38"/>
                    <a:pt x="81" y="3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268"/>
            <p:cNvSpPr/>
            <p:nvPr/>
          </p:nvSpPr>
          <p:spPr bwMode="auto">
            <a:xfrm>
              <a:off x="7467600" y="2790825"/>
              <a:ext cx="111125" cy="282575"/>
            </a:xfrm>
            <a:custGeom>
              <a:avLst/>
              <a:gdLst>
                <a:gd name="T0" fmla="*/ 37 w 52"/>
                <a:gd name="T1" fmla="*/ 0 h 132"/>
                <a:gd name="T2" fmla="*/ 22 w 52"/>
                <a:gd name="T3" fmla="*/ 22 h 132"/>
                <a:gd name="T4" fmla="*/ 52 w 52"/>
                <a:gd name="T5" fmla="*/ 88 h 132"/>
                <a:gd name="T6" fmla="*/ 0 w 52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32">
                  <a:moveTo>
                    <a:pt x="37" y="0"/>
                  </a:moveTo>
                  <a:cubicBezTo>
                    <a:pt x="30" y="3"/>
                    <a:pt x="16" y="6"/>
                    <a:pt x="22" y="22"/>
                  </a:cubicBezTo>
                  <a:cubicBezTo>
                    <a:pt x="29" y="37"/>
                    <a:pt x="52" y="88"/>
                    <a:pt x="52" y="88"/>
                  </a:cubicBezTo>
                  <a:cubicBezTo>
                    <a:pt x="52" y="88"/>
                    <a:pt x="0" y="100"/>
                    <a:pt x="0" y="13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269"/>
            <p:cNvSpPr/>
            <p:nvPr/>
          </p:nvSpPr>
          <p:spPr bwMode="auto">
            <a:xfrm>
              <a:off x="8081963" y="2790825"/>
              <a:ext cx="111125" cy="282575"/>
            </a:xfrm>
            <a:custGeom>
              <a:avLst/>
              <a:gdLst>
                <a:gd name="T0" fmla="*/ 15 w 52"/>
                <a:gd name="T1" fmla="*/ 0 h 132"/>
                <a:gd name="T2" fmla="*/ 30 w 52"/>
                <a:gd name="T3" fmla="*/ 22 h 132"/>
                <a:gd name="T4" fmla="*/ 0 w 52"/>
                <a:gd name="T5" fmla="*/ 88 h 132"/>
                <a:gd name="T6" fmla="*/ 52 w 52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32">
                  <a:moveTo>
                    <a:pt x="15" y="0"/>
                  </a:moveTo>
                  <a:cubicBezTo>
                    <a:pt x="22" y="3"/>
                    <a:pt x="37" y="6"/>
                    <a:pt x="30" y="22"/>
                  </a:cubicBezTo>
                  <a:cubicBezTo>
                    <a:pt x="23" y="37"/>
                    <a:pt x="0" y="88"/>
                    <a:pt x="0" y="88"/>
                  </a:cubicBezTo>
                  <a:cubicBezTo>
                    <a:pt x="0" y="88"/>
                    <a:pt x="52" y="100"/>
                    <a:pt x="52" y="13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Line 270"/>
            <p:cNvSpPr>
              <a:spLocks noChangeShapeType="1"/>
            </p:cNvSpPr>
            <p:nvPr/>
          </p:nvSpPr>
          <p:spPr bwMode="auto">
            <a:xfrm flipV="1">
              <a:off x="7831138" y="2444750"/>
              <a:ext cx="0" cy="5810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Oval 271"/>
            <p:cNvSpPr>
              <a:spLocks noChangeArrowheads="1"/>
            </p:cNvSpPr>
            <p:nvPr/>
          </p:nvSpPr>
          <p:spPr bwMode="auto">
            <a:xfrm>
              <a:off x="7658100" y="2617788"/>
              <a:ext cx="93663" cy="93662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272"/>
            <p:cNvSpPr/>
            <p:nvPr/>
          </p:nvSpPr>
          <p:spPr bwMode="auto">
            <a:xfrm>
              <a:off x="7591425" y="2838450"/>
              <a:ext cx="80963" cy="92075"/>
            </a:xfrm>
            <a:custGeom>
              <a:avLst/>
              <a:gdLst>
                <a:gd name="T0" fmla="*/ 0 w 38"/>
                <a:gd name="T1" fmla="*/ 7 h 43"/>
                <a:gd name="T2" fmla="*/ 16 w 38"/>
                <a:gd name="T3" fmla="*/ 0 h 43"/>
                <a:gd name="T4" fmla="*/ 38 w 38"/>
                <a:gd name="T5" fmla="*/ 22 h 43"/>
                <a:gd name="T6" fmla="*/ 23 w 38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3">
                  <a:moveTo>
                    <a:pt x="0" y="7"/>
                  </a:moveTo>
                  <a:cubicBezTo>
                    <a:pt x="4" y="3"/>
                    <a:pt x="9" y="0"/>
                    <a:pt x="16" y="0"/>
                  </a:cubicBezTo>
                  <a:cubicBezTo>
                    <a:pt x="28" y="0"/>
                    <a:pt x="38" y="10"/>
                    <a:pt x="38" y="22"/>
                  </a:cubicBezTo>
                  <a:cubicBezTo>
                    <a:pt x="38" y="31"/>
                    <a:pt x="32" y="40"/>
                    <a:pt x="23" y="4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273"/>
            <p:cNvSpPr/>
            <p:nvPr/>
          </p:nvSpPr>
          <p:spPr bwMode="auto">
            <a:xfrm>
              <a:off x="7986713" y="2838450"/>
              <a:ext cx="84138" cy="92075"/>
            </a:xfrm>
            <a:custGeom>
              <a:avLst/>
              <a:gdLst>
                <a:gd name="T0" fmla="*/ 39 w 39"/>
                <a:gd name="T1" fmla="*/ 7 h 43"/>
                <a:gd name="T2" fmla="*/ 22 w 39"/>
                <a:gd name="T3" fmla="*/ 0 h 43"/>
                <a:gd name="T4" fmla="*/ 0 w 39"/>
                <a:gd name="T5" fmla="*/ 22 h 43"/>
                <a:gd name="T6" fmla="*/ 15 w 39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7"/>
                  </a:moveTo>
                  <a:cubicBezTo>
                    <a:pt x="35" y="3"/>
                    <a:pt x="29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1"/>
                    <a:pt x="6" y="40"/>
                    <a:pt x="15" y="4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Oval 274"/>
            <p:cNvSpPr>
              <a:spLocks noChangeArrowheads="1"/>
            </p:cNvSpPr>
            <p:nvPr/>
          </p:nvSpPr>
          <p:spPr bwMode="auto">
            <a:xfrm>
              <a:off x="7908925" y="2617788"/>
              <a:ext cx="95250" cy="93662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275"/>
            <p:cNvSpPr/>
            <p:nvPr/>
          </p:nvSpPr>
          <p:spPr bwMode="auto">
            <a:xfrm>
              <a:off x="8066088" y="2538413"/>
              <a:ext cx="60325" cy="61912"/>
            </a:xfrm>
            <a:custGeom>
              <a:avLst/>
              <a:gdLst>
                <a:gd name="T0" fmla="*/ 28 w 28"/>
                <a:gd name="T1" fmla="*/ 22 h 29"/>
                <a:gd name="T2" fmla="*/ 15 w 28"/>
                <a:gd name="T3" fmla="*/ 29 h 29"/>
                <a:gd name="T4" fmla="*/ 0 w 28"/>
                <a:gd name="T5" fmla="*/ 15 h 29"/>
                <a:gd name="T6" fmla="*/ 15 w 28"/>
                <a:gd name="T7" fmla="*/ 0 h 29"/>
                <a:gd name="T8" fmla="*/ 22 w 28"/>
                <a:gd name="T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28" y="22"/>
                  </a:moveTo>
                  <a:cubicBezTo>
                    <a:pt x="25" y="26"/>
                    <a:pt x="20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7" y="0"/>
                    <a:pt x="20" y="1"/>
                    <a:pt x="22" y="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276"/>
            <p:cNvSpPr/>
            <p:nvPr/>
          </p:nvSpPr>
          <p:spPr bwMode="auto">
            <a:xfrm>
              <a:off x="7535863" y="2538413"/>
              <a:ext cx="58738" cy="61912"/>
            </a:xfrm>
            <a:custGeom>
              <a:avLst/>
              <a:gdLst>
                <a:gd name="T0" fmla="*/ 0 w 27"/>
                <a:gd name="T1" fmla="*/ 22 h 29"/>
                <a:gd name="T2" fmla="*/ 13 w 27"/>
                <a:gd name="T3" fmla="*/ 29 h 29"/>
                <a:gd name="T4" fmla="*/ 27 w 27"/>
                <a:gd name="T5" fmla="*/ 15 h 29"/>
                <a:gd name="T6" fmla="*/ 13 w 27"/>
                <a:gd name="T7" fmla="*/ 0 h 29"/>
                <a:gd name="T8" fmla="*/ 5 w 27"/>
                <a:gd name="T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9">
                  <a:moveTo>
                    <a:pt x="0" y="22"/>
                  </a:moveTo>
                  <a:cubicBezTo>
                    <a:pt x="2" y="26"/>
                    <a:pt x="7" y="29"/>
                    <a:pt x="13" y="29"/>
                  </a:cubicBezTo>
                  <a:cubicBezTo>
                    <a:pt x="21" y="29"/>
                    <a:pt x="27" y="23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10" y="0"/>
                    <a:pt x="7" y="1"/>
                    <a:pt x="5" y="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277"/>
            <p:cNvSpPr/>
            <p:nvPr/>
          </p:nvSpPr>
          <p:spPr bwMode="auto">
            <a:xfrm>
              <a:off x="7672388" y="2224088"/>
              <a:ext cx="95250" cy="65087"/>
            </a:xfrm>
            <a:custGeom>
              <a:avLst/>
              <a:gdLst>
                <a:gd name="T0" fmla="*/ 0 w 44"/>
                <a:gd name="T1" fmla="*/ 22 h 31"/>
                <a:gd name="T2" fmla="*/ 44 w 44"/>
                <a:gd name="T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31">
                  <a:moveTo>
                    <a:pt x="0" y="22"/>
                  </a:moveTo>
                  <a:cubicBezTo>
                    <a:pt x="15" y="31"/>
                    <a:pt x="44" y="29"/>
                    <a:pt x="4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278"/>
            <p:cNvSpPr/>
            <p:nvPr/>
          </p:nvSpPr>
          <p:spPr bwMode="auto">
            <a:xfrm>
              <a:off x="7893050" y="2224088"/>
              <a:ext cx="93663" cy="65087"/>
            </a:xfrm>
            <a:custGeom>
              <a:avLst/>
              <a:gdLst>
                <a:gd name="T0" fmla="*/ 44 w 44"/>
                <a:gd name="T1" fmla="*/ 22 h 31"/>
                <a:gd name="T2" fmla="*/ 0 w 44"/>
                <a:gd name="T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31">
                  <a:moveTo>
                    <a:pt x="44" y="22"/>
                  </a:moveTo>
                  <a:cubicBezTo>
                    <a:pt x="30" y="31"/>
                    <a:pt x="0" y="29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9" name="组合 598"/>
          <p:cNvGrpSpPr/>
          <p:nvPr/>
        </p:nvGrpSpPr>
        <p:grpSpPr>
          <a:xfrm>
            <a:off x="6330950" y="2122488"/>
            <a:ext cx="722313" cy="976312"/>
            <a:chOff x="6330950" y="2122488"/>
            <a:chExt cx="722313" cy="976312"/>
          </a:xfrm>
        </p:grpSpPr>
        <p:sp>
          <p:nvSpPr>
            <p:cNvPr id="314" name="Freeform 279"/>
            <p:cNvSpPr/>
            <p:nvPr/>
          </p:nvSpPr>
          <p:spPr bwMode="auto">
            <a:xfrm>
              <a:off x="6580188" y="2673350"/>
              <a:ext cx="111125" cy="284162"/>
            </a:xfrm>
            <a:custGeom>
              <a:avLst/>
              <a:gdLst>
                <a:gd name="T0" fmla="*/ 52 w 52"/>
                <a:gd name="T1" fmla="*/ 133 h 133"/>
                <a:gd name="T2" fmla="*/ 0 w 52"/>
                <a:gd name="T3" fmla="*/ 48 h 133"/>
                <a:gd name="T4" fmla="*/ 0 w 52"/>
                <a:gd name="T5" fmla="*/ 8 h 133"/>
                <a:gd name="T6" fmla="*/ 8 w 52"/>
                <a:gd name="T7" fmla="*/ 0 h 133"/>
                <a:gd name="T8" fmla="*/ 23 w 52"/>
                <a:gd name="T9" fmla="*/ 0 h 133"/>
                <a:gd name="T10" fmla="*/ 52 w 52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33">
                  <a:moveTo>
                    <a:pt x="52" y="133"/>
                  </a:moveTo>
                  <a:cubicBezTo>
                    <a:pt x="24" y="133"/>
                    <a:pt x="0" y="95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7" y="0"/>
                    <a:pt x="41" y="22"/>
                    <a:pt x="52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280"/>
            <p:cNvSpPr/>
            <p:nvPr/>
          </p:nvSpPr>
          <p:spPr bwMode="auto">
            <a:xfrm>
              <a:off x="6691313" y="2673350"/>
              <a:ext cx="109538" cy="284162"/>
            </a:xfrm>
            <a:custGeom>
              <a:avLst/>
              <a:gdLst>
                <a:gd name="T0" fmla="*/ 0 w 51"/>
                <a:gd name="T1" fmla="*/ 133 h 133"/>
                <a:gd name="T2" fmla="*/ 51 w 51"/>
                <a:gd name="T3" fmla="*/ 48 h 133"/>
                <a:gd name="T4" fmla="*/ 51 w 51"/>
                <a:gd name="T5" fmla="*/ 8 h 133"/>
                <a:gd name="T6" fmla="*/ 44 w 51"/>
                <a:gd name="T7" fmla="*/ 0 h 133"/>
                <a:gd name="T8" fmla="*/ 29 w 51"/>
                <a:gd name="T9" fmla="*/ 0 h 133"/>
                <a:gd name="T10" fmla="*/ 0 w 51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3">
                  <a:moveTo>
                    <a:pt x="0" y="133"/>
                  </a:moveTo>
                  <a:cubicBezTo>
                    <a:pt x="28" y="133"/>
                    <a:pt x="51" y="95"/>
                    <a:pt x="51" y="4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4"/>
                    <a:pt x="48" y="0"/>
                    <a:pt x="4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" y="0"/>
                    <a:pt x="11" y="22"/>
                    <a:pt x="0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Line 281"/>
            <p:cNvSpPr>
              <a:spLocks noChangeShapeType="1"/>
            </p:cNvSpPr>
            <p:nvPr/>
          </p:nvSpPr>
          <p:spPr bwMode="auto">
            <a:xfrm>
              <a:off x="6691313" y="2784475"/>
              <a:ext cx="0" cy="173037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82"/>
            <p:cNvSpPr/>
            <p:nvPr/>
          </p:nvSpPr>
          <p:spPr bwMode="auto">
            <a:xfrm>
              <a:off x="6597650" y="2546350"/>
              <a:ext cx="187325" cy="79375"/>
            </a:xfrm>
            <a:custGeom>
              <a:avLst/>
              <a:gdLst>
                <a:gd name="T0" fmla="*/ 81 w 88"/>
                <a:gd name="T1" fmla="*/ 0 h 37"/>
                <a:gd name="T2" fmla="*/ 88 w 88"/>
                <a:gd name="T3" fmla="*/ 23 h 37"/>
                <a:gd name="T4" fmla="*/ 74 w 88"/>
                <a:gd name="T5" fmla="*/ 37 h 37"/>
                <a:gd name="T6" fmla="*/ 44 w 88"/>
                <a:gd name="T7" fmla="*/ 37 h 37"/>
                <a:gd name="T8" fmla="*/ 14 w 88"/>
                <a:gd name="T9" fmla="*/ 37 h 37"/>
                <a:gd name="T10" fmla="*/ 0 w 88"/>
                <a:gd name="T11" fmla="*/ 23 h 37"/>
                <a:gd name="T12" fmla="*/ 7 w 88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37">
                  <a:moveTo>
                    <a:pt x="81" y="0"/>
                  </a:moveTo>
                  <a:cubicBezTo>
                    <a:pt x="81" y="0"/>
                    <a:pt x="88" y="10"/>
                    <a:pt x="88" y="23"/>
                  </a:cubicBezTo>
                  <a:cubicBezTo>
                    <a:pt x="88" y="35"/>
                    <a:pt x="79" y="37"/>
                    <a:pt x="74" y="37"/>
                  </a:cubicBezTo>
                  <a:cubicBezTo>
                    <a:pt x="70" y="37"/>
                    <a:pt x="74" y="37"/>
                    <a:pt x="44" y="37"/>
                  </a:cubicBezTo>
                  <a:cubicBezTo>
                    <a:pt x="14" y="37"/>
                    <a:pt x="18" y="37"/>
                    <a:pt x="14" y="37"/>
                  </a:cubicBezTo>
                  <a:cubicBezTo>
                    <a:pt x="9" y="37"/>
                    <a:pt x="0" y="35"/>
                    <a:pt x="0" y="23"/>
                  </a:cubicBezTo>
                  <a:cubicBezTo>
                    <a:pt x="0" y="10"/>
                    <a:pt x="7" y="0"/>
                    <a:pt x="7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83"/>
            <p:cNvSpPr/>
            <p:nvPr/>
          </p:nvSpPr>
          <p:spPr bwMode="auto">
            <a:xfrm>
              <a:off x="6691313" y="2405063"/>
              <a:ext cx="134938" cy="141287"/>
            </a:xfrm>
            <a:custGeom>
              <a:avLst/>
              <a:gdLst>
                <a:gd name="T0" fmla="*/ 0 w 63"/>
                <a:gd name="T1" fmla="*/ 66 h 66"/>
                <a:gd name="T2" fmla="*/ 59 w 63"/>
                <a:gd name="T3" fmla="*/ 52 h 66"/>
                <a:gd name="T4" fmla="*/ 59 w 63"/>
                <a:gd name="T5" fmla="*/ 22 h 66"/>
                <a:gd name="T6" fmla="*/ 59 w 63"/>
                <a:gd name="T7" fmla="*/ 8 h 66"/>
                <a:gd name="T8" fmla="*/ 22 w 63"/>
                <a:gd name="T9" fmla="*/ 8 h 66"/>
                <a:gd name="T10" fmla="*/ 0 w 63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6">
                  <a:moveTo>
                    <a:pt x="0" y="66"/>
                  </a:moveTo>
                  <a:cubicBezTo>
                    <a:pt x="14" y="66"/>
                    <a:pt x="44" y="66"/>
                    <a:pt x="59" y="52"/>
                  </a:cubicBezTo>
                  <a:cubicBezTo>
                    <a:pt x="63" y="48"/>
                    <a:pt x="53" y="38"/>
                    <a:pt x="59" y="22"/>
                  </a:cubicBezTo>
                  <a:cubicBezTo>
                    <a:pt x="63" y="12"/>
                    <a:pt x="59" y="8"/>
                    <a:pt x="59" y="8"/>
                  </a:cubicBezTo>
                  <a:cubicBezTo>
                    <a:pt x="59" y="8"/>
                    <a:pt x="44" y="13"/>
                    <a:pt x="22" y="8"/>
                  </a:cubicBezTo>
                  <a:cubicBezTo>
                    <a:pt x="13" y="5"/>
                    <a:pt x="7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84"/>
            <p:cNvSpPr/>
            <p:nvPr/>
          </p:nvSpPr>
          <p:spPr bwMode="auto">
            <a:xfrm>
              <a:off x="6556375" y="2405063"/>
              <a:ext cx="134938" cy="141287"/>
            </a:xfrm>
            <a:custGeom>
              <a:avLst/>
              <a:gdLst>
                <a:gd name="T0" fmla="*/ 63 w 63"/>
                <a:gd name="T1" fmla="*/ 66 h 66"/>
                <a:gd name="T2" fmla="*/ 4 w 63"/>
                <a:gd name="T3" fmla="*/ 52 h 66"/>
                <a:gd name="T4" fmla="*/ 4 w 63"/>
                <a:gd name="T5" fmla="*/ 22 h 66"/>
                <a:gd name="T6" fmla="*/ 4 w 63"/>
                <a:gd name="T7" fmla="*/ 8 h 66"/>
                <a:gd name="T8" fmla="*/ 41 w 63"/>
                <a:gd name="T9" fmla="*/ 8 h 66"/>
                <a:gd name="T10" fmla="*/ 63 w 63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6">
                  <a:moveTo>
                    <a:pt x="63" y="66"/>
                  </a:moveTo>
                  <a:cubicBezTo>
                    <a:pt x="49" y="66"/>
                    <a:pt x="19" y="66"/>
                    <a:pt x="4" y="52"/>
                  </a:cubicBezTo>
                  <a:cubicBezTo>
                    <a:pt x="0" y="48"/>
                    <a:pt x="10" y="38"/>
                    <a:pt x="4" y="22"/>
                  </a:cubicBezTo>
                  <a:cubicBezTo>
                    <a:pt x="0" y="12"/>
                    <a:pt x="4" y="8"/>
                    <a:pt x="4" y="8"/>
                  </a:cubicBezTo>
                  <a:cubicBezTo>
                    <a:pt x="4" y="8"/>
                    <a:pt x="19" y="13"/>
                    <a:pt x="41" y="8"/>
                  </a:cubicBezTo>
                  <a:cubicBezTo>
                    <a:pt x="49" y="5"/>
                    <a:pt x="56" y="0"/>
                    <a:pt x="63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85"/>
            <p:cNvSpPr/>
            <p:nvPr/>
          </p:nvSpPr>
          <p:spPr bwMode="auto">
            <a:xfrm>
              <a:off x="6597650" y="2625725"/>
              <a:ext cx="31750" cy="47625"/>
            </a:xfrm>
            <a:custGeom>
              <a:avLst/>
              <a:gdLst>
                <a:gd name="T0" fmla="*/ 15 w 15"/>
                <a:gd name="T1" fmla="*/ 0 h 22"/>
                <a:gd name="T2" fmla="*/ 0 w 15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" h="22">
                  <a:moveTo>
                    <a:pt x="15" y="0"/>
                  </a:moveTo>
                  <a:cubicBezTo>
                    <a:pt x="15" y="14"/>
                    <a:pt x="15" y="22"/>
                    <a:pt x="0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86"/>
            <p:cNvSpPr/>
            <p:nvPr/>
          </p:nvSpPr>
          <p:spPr bwMode="auto">
            <a:xfrm>
              <a:off x="6494463" y="2122488"/>
              <a:ext cx="165100" cy="300037"/>
            </a:xfrm>
            <a:custGeom>
              <a:avLst/>
              <a:gdLst>
                <a:gd name="T0" fmla="*/ 77 w 77"/>
                <a:gd name="T1" fmla="*/ 132 h 140"/>
                <a:gd name="T2" fmla="*/ 48 w 77"/>
                <a:gd name="T3" fmla="*/ 73 h 140"/>
                <a:gd name="T4" fmla="*/ 77 w 77"/>
                <a:gd name="T5" fmla="*/ 0 h 140"/>
                <a:gd name="T6" fmla="*/ 33 w 77"/>
                <a:gd name="T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0">
                  <a:moveTo>
                    <a:pt x="77" y="132"/>
                  </a:moveTo>
                  <a:cubicBezTo>
                    <a:pt x="64" y="123"/>
                    <a:pt x="47" y="105"/>
                    <a:pt x="48" y="73"/>
                  </a:cubicBezTo>
                  <a:cubicBezTo>
                    <a:pt x="49" y="39"/>
                    <a:pt x="77" y="0"/>
                    <a:pt x="77" y="0"/>
                  </a:cubicBezTo>
                  <a:cubicBezTo>
                    <a:pt x="69" y="8"/>
                    <a:pt x="0" y="65"/>
                    <a:pt x="33" y="14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287"/>
            <p:cNvSpPr/>
            <p:nvPr/>
          </p:nvSpPr>
          <p:spPr bwMode="auto">
            <a:xfrm>
              <a:off x="6719888" y="2122488"/>
              <a:ext cx="163513" cy="300037"/>
            </a:xfrm>
            <a:custGeom>
              <a:avLst/>
              <a:gdLst>
                <a:gd name="T0" fmla="*/ 0 w 77"/>
                <a:gd name="T1" fmla="*/ 132 h 140"/>
                <a:gd name="T2" fmla="*/ 30 w 77"/>
                <a:gd name="T3" fmla="*/ 73 h 140"/>
                <a:gd name="T4" fmla="*/ 0 w 77"/>
                <a:gd name="T5" fmla="*/ 0 h 140"/>
                <a:gd name="T6" fmla="*/ 44 w 77"/>
                <a:gd name="T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0">
                  <a:moveTo>
                    <a:pt x="0" y="132"/>
                  </a:moveTo>
                  <a:cubicBezTo>
                    <a:pt x="13" y="123"/>
                    <a:pt x="31" y="105"/>
                    <a:pt x="30" y="73"/>
                  </a:cubicBezTo>
                  <a:cubicBezTo>
                    <a:pt x="28" y="39"/>
                    <a:pt x="0" y="0"/>
                    <a:pt x="0" y="0"/>
                  </a:cubicBezTo>
                  <a:cubicBezTo>
                    <a:pt x="8" y="8"/>
                    <a:pt x="77" y="65"/>
                    <a:pt x="44" y="14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88"/>
            <p:cNvSpPr/>
            <p:nvPr/>
          </p:nvSpPr>
          <p:spPr bwMode="auto">
            <a:xfrm>
              <a:off x="6407150" y="2343150"/>
              <a:ext cx="190500" cy="236537"/>
            </a:xfrm>
            <a:custGeom>
              <a:avLst/>
              <a:gdLst>
                <a:gd name="T0" fmla="*/ 89 w 89"/>
                <a:gd name="T1" fmla="*/ 110 h 110"/>
                <a:gd name="T2" fmla="*/ 67 w 89"/>
                <a:gd name="T3" fmla="*/ 110 h 110"/>
                <a:gd name="T4" fmla="*/ 50 w 89"/>
                <a:gd name="T5" fmla="*/ 96 h 110"/>
                <a:gd name="T6" fmla="*/ 40 w 89"/>
                <a:gd name="T7" fmla="*/ 36 h 110"/>
                <a:gd name="T8" fmla="*/ 25 w 89"/>
                <a:gd name="T9" fmla="*/ 14 h 110"/>
                <a:gd name="T10" fmla="*/ 0 w 8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10">
                  <a:moveTo>
                    <a:pt x="89" y="110"/>
                  </a:moveTo>
                  <a:cubicBezTo>
                    <a:pt x="73" y="110"/>
                    <a:pt x="67" y="110"/>
                    <a:pt x="67" y="110"/>
                  </a:cubicBezTo>
                  <a:cubicBezTo>
                    <a:pt x="59" y="110"/>
                    <a:pt x="51" y="104"/>
                    <a:pt x="50" y="9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8" y="28"/>
                    <a:pt x="32" y="18"/>
                    <a:pt x="25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289"/>
            <p:cNvSpPr/>
            <p:nvPr/>
          </p:nvSpPr>
          <p:spPr bwMode="auto">
            <a:xfrm>
              <a:off x="6784975" y="2343150"/>
              <a:ext cx="188913" cy="236537"/>
            </a:xfrm>
            <a:custGeom>
              <a:avLst/>
              <a:gdLst>
                <a:gd name="T0" fmla="*/ 0 w 88"/>
                <a:gd name="T1" fmla="*/ 110 h 110"/>
                <a:gd name="T2" fmla="*/ 22 w 88"/>
                <a:gd name="T3" fmla="*/ 110 h 110"/>
                <a:gd name="T4" fmla="*/ 39 w 88"/>
                <a:gd name="T5" fmla="*/ 96 h 110"/>
                <a:gd name="T6" fmla="*/ 49 w 88"/>
                <a:gd name="T7" fmla="*/ 36 h 110"/>
                <a:gd name="T8" fmla="*/ 64 w 88"/>
                <a:gd name="T9" fmla="*/ 14 h 110"/>
                <a:gd name="T10" fmla="*/ 88 w 88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10">
                  <a:moveTo>
                    <a:pt x="0" y="110"/>
                  </a:moveTo>
                  <a:cubicBezTo>
                    <a:pt x="15" y="110"/>
                    <a:pt x="22" y="110"/>
                    <a:pt x="22" y="110"/>
                  </a:cubicBezTo>
                  <a:cubicBezTo>
                    <a:pt x="30" y="110"/>
                    <a:pt x="38" y="104"/>
                    <a:pt x="39" y="9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1" y="28"/>
                    <a:pt x="57" y="18"/>
                    <a:pt x="64" y="14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90"/>
            <p:cNvSpPr/>
            <p:nvPr/>
          </p:nvSpPr>
          <p:spPr bwMode="auto">
            <a:xfrm>
              <a:off x="6330950" y="2690813"/>
              <a:ext cx="249238" cy="76200"/>
            </a:xfrm>
            <a:custGeom>
              <a:avLst/>
              <a:gdLst>
                <a:gd name="T0" fmla="*/ 117 w 117"/>
                <a:gd name="T1" fmla="*/ 0 h 36"/>
                <a:gd name="T2" fmla="*/ 95 w 117"/>
                <a:gd name="T3" fmla="*/ 5 h 36"/>
                <a:gd name="T4" fmla="*/ 82 w 117"/>
                <a:gd name="T5" fmla="*/ 12 h 36"/>
                <a:gd name="T6" fmla="*/ 57 w 117"/>
                <a:gd name="T7" fmla="*/ 32 h 36"/>
                <a:gd name="T8" fmla="*/ 44 w 117"/>
                <a:gd name="T9" fmla="*/ 35 h 36"/>
                <a:gd name="T10" fmla="*/ 0 w 117"/>
                <a:gd name="T11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36">
                  <a:moveTo>
                    <a:pt x="117" y="0"/>
                  </a:moveTo>
                  <a:cubicBezTo>
                    <a:pt x="95" y="5"/>
                    <a:pt x="95" y="5"/>
                    <a:pt x="95" y="5"/>
                  </a:cubicBezTo>
                  <a:cubicBezTo>
                    <a:pt x="91" y="6"/>
                    <a:pt x="85" y="9"/>
                    <a:pt x="82" y="1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4" y="34"/>
                    <a:pt x="48" y="36"/>
                    <a:pt x="44" y="35"/>
                  </a:cubicBezTo>
                  <a:cubicBezTo>
                    <a:pt x="0" y="29"/>
                    <a:pt x="0" y="29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291"/>
            <p:cNvSpPr/>
            <p:nvPr/>
          </p:nvSpPr>
          <p:spPr bwMode="auto">
            <a:xfrm>
              <a:off x="6534150" y="2776538"/>
              <a:ext cx="46038" cy="322262"/>
            </a:xfrm>
            <a:custGeom>
              <a:avLst/>
              <a:gdLst>
                <a:gd name="T0" fmla="*/ 22 w 22"/>
                <a:gd name="T1" fmla="*/ 0 h 151"/>
                <a:gd name="T2" fmla="*/ 8 w 22"/>
                <a:gd name="T3" fmla="*/ 3 h 151"/>
                <a:gd name="T4" fmla="*/ 2 w 22"/>
                <a:gd name="T5" fmla="*/ 11 h 151"/>
                <a:gd name="T6" fmla="*/ 15 w 22"/>
                <a:gd name="T7" fmla="*/ 70 h 151"/>
                <a:gd name="T8" fmla="*/ 0 w 22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51">
                  <a:moveTo>
                    <a:pt x="22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4" y="3"/>
                    <a:pt x="1" y="7"/>
                    <a:pt x="2" y="11"/>
                  </a:cubicBezTo>
                  <a:cubicBezTo>
                    <a:pt x="2" y="11"/>
                    <a:pt x="15" y="65"/>
                    <a:pt x="15" y="70"/>
                  </a:cubicBezTo>
                  <a:cubicBezTo>
                    <a:pt x="15" y="76"/>
                    <a:pt x="0" y="151"/>
                    <a:pt x="0" y="1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292"/>
            <p:cNvSpPr/>
            <p:nvPr/>
          </p:nvSpPr>
          <p:spPr bwMode="auto">
            <a:xfrm>
              <a:off x="6753225" y="2625725"/>
              <a:ext cx="31750" cy="47625"/>
            </a:xfrm>
            <a:custGeom>
              <a:avLst/>
              <a:gdLst>
                <a:gd name="T0" fmla="*/ 0 w 15"/>
                <a:gd name="T1" fmla="*/ 0 h 22"/>
                <a:gd name="T2" fmla="*/ 15 w 15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" h="22">
                  <a:moveTo>
                    <a:pt x="0" y="0"/>
                  </a:moveTo>
                  <a:cubicBezTo>
                    <a:pt x="0" y="14"/>
                    <a:pt x="0" y="22"/>
                    <a:pt x="15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293"/>
            <p:cNvSpPr/>
            <p:nvPr/>
          </p:nvSpPr>
          <p:spPr bwMode="auto">
            <a:xfrm>
              <a:off x="6800850" y="2690813"/>
              <a:ext cx="252413" cy="76200"/>
            </a:xfrm>
            <a:custGeom>
              <a:avLst/>
              <a:gdLst>
                <a:gd name="T0" fmla="*/ 0 w 118"/>
                <a:gd name="T1" fmla="*/ 0 h 36"/>
                <a:gd name="T2" fmla="*/ 23 w 118"/>
                <a:gd name="T3" fmla="*/ 5 h 36"/>
                <a:gd name="T4" fmla="*/ 36 w 118"/>
                <a:gd name="T5" fmla="*/ 12 h 36"/>
                <a:gd name="T6" fmla="*/ 61 w 118"/>
                <a:gd name="T7" fmla="*/ 32 h 36"/>
                <a:gd name="T8" fmla="*/ 74 w 118"/>
                <a:gd name="T9" fmla="*/ 35 h 36"/>
                <a:gd name="T10" fmla="*/ 118 w 118"/>
                <a:gd name="T11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36">
                  <a:moveTo>
                    <a:pt x="0" y="0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7" y="6"/>
                    <a:pt x="33" y="9"/>
                    <a:pt x="36" y="1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4" y="34"/>
                    <a:pt x="70" y="36"/>
                    <a:pt x="74" y="35"/>
                  </a:cubicBezTo>
                  <a:cubicBezTo>
                    <a:pt x="118" y="29"/>
                    <a:pt x="118" y="29"/>
                    <a:pt x="118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294"/>
            <p:cNvSpPr/>
            <p:nvPr/>
          </p:nvSpPr>
          <p:spPr bwMode="auto">
            <a:xfrm>
              <a:off x="6800850" y="2776538"/>
              <a:ext cx="49213" cy="322262"/>
            </a:xfrm>
            <a:custGeom>
              <a:avLst/>
              <a:gdLst>
                <a:gd name="T0" fmla="*/ 0 w 23"/>
                <a:gd name="T1" fmla="*/ 0 h 151"/>
                <a:gd name="T2" fmla="*/ 15 w 23"/>
                <a:gd name="T3" fmla="*/ 3 h 151"/>
                <a:gd name="T4" fmla="*/ 21 w 23"/>
                <a:gd name="T5" fmla="*/ 11 h 151"/>
                <a:gd name="T6" fmla="*/ 8 w 23"/>
                <a:gd name="T7" fmla="*/ 70 h 151"/>
                <a:gd name="T8" fmla="*/ 23 w 23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51">
                  <a:moveTo>
                    <a:pt x="0" y="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9" y="3"/>
                    <a:pt x="22" y="7"/>
                    <a:pt x="21" y="11"/>
                  </a:cubicBezTo>
                  <a:cubicBezTo>
                    <a:pt x="21" y="11"/>
                    <a:pt x="8" y="65"/>
                    <a:pt x="8" y="70"/>
                  </a:cubicBezTo>
                  <a:cubicBezTo>
                    <a:pt x="8" y="76"/>
                    <a:pt x="23" y="151"/>
                    <a:pt x="23" y="1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青春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1B8BC"/>
      </a:accent1>
      <a:accent2>
        <a:srgbClr val="89C270"/>
      </a:accent2>
      <a:accent3>
        <a:srgbClr val="614B47"/>
      </a:accent3>
      <a:accent4>
        <a:srgbClr val="EEBA49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96</Words>
  <Application>Microsoft Office PowerPoint</Application>
  <PresentationFormat>自定义</PresentationFormat>
  <Paragraphs>10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Administrator</cp:lastModifiedBy>
  <cp:revision>7</cp:revision>
  <dcterms:created xsi:type="dcterms:W3CDTF">2018-03-06T03:00:00Z</dcterms:created>
  <dcterms:modified xsi:type="dcterms:W3CDTF">2021-06-24T01:30:05Z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2052-10.1.0.7233</vt:lpwstr>
  </property>
</Properties>
</file>