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sldIdLst>
    <p:sldId id="256" r:id="rId3"/>
    <p:sldId id="294" r:id="rId4"/>
    <p:sldId id="295" r:id="rId5"/>
    <p:sldId id="296" r:id="rId6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62E"/>
    <a:srgbClr val="FFFFFF"/>
    <a:srgbClr val="FEAA0F"/>
    <a:srgbClr val="008AA6"/>
    <a:srgbClr val="00B050"/>
    <a:srgbClr val="002E00"/>
    <a:srgbClr val="E94D4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-4032" y="-22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6D059-E9DC-4EF7-985A-A9DC9F5533E5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982B9D-0E43-4740-B500-FAA6DC63A26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38500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82B9D-0E43-4740-B500-FAA6DC63A263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9823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69240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09880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3057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CAD6-8871-4303-986E-B6477E559E0D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A6F-CB79-427D-ABC7-706A7BB6C25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96245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CAD6-8871-4303-986E-B6477E559E0D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A6F-CB79-427D-ABC7-706A7BB6C25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51369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CAD6-8871-4303-986E-B6477E559E0D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A6F-CB79-427D-ABC7-706A7BB6C25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63847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CAD6-8871-4303-986E-B6477E559E0D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A6F-CB79-427D-ABC7-706A7BB6C25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147877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CAD6-8871-4303-986E-B6477E559E0D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A6F-CB79-427D-ABC7-706A7BB6C25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360555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CAD6-8871-4303-986E-B6477E559E0D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A6F-CB79-427D-ABC7-706A7BB6C25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075361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CAD6-8871-4303-986E-B6477E559E0D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A6F-CB79-427D-ABC7-706A7BB6C25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136958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51053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2021/6/23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41844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2021/6/23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8321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13912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2061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92305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736839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CAD6-8871-4303-986E-B6477E559E0D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A6F-CB79-427D-ABC7-706A7BB6C25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4349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CAD6-8871-4303-986E-B6477E559E0D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A6F-CB79-427D-ABC7-706A7BB6C25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30194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CAD6-8871-4303-986E-B6477E559E0D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A6F-CB79-427D-ABC7-706A7BB6C25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98550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CAD6-8871-4303-986E-B6477E559E0D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A6F-CB79-427D-ABC7-706A7BB6C25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96545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CAD6-8871-4303-986E-B6477E559E0D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58A6F-CB79-427D-ABC7-706A7BB6C25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87624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行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业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1651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8CAD6-8871-4303-986E-B6477E559E0D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58A6F-CB79-427D-ABC7-706A7BB6C25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84035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3" r:id="rId2"/>
    <p:sldLayoutId id="2147483704" r:id="rId3"/>
    <p:sldLayoutId id="2147483705" r:id="rId4"/>
    <p:sldLayoutId id="2147483650" r:id="rId5"/>
    <p:sldLayoutId id="2147483651" r:id="rId6"/>
    <p:sldLayoutId id="2147483652" r:id="rId7"/>
    <p:sldLayoutId id="2147483653" r:id="rId8"/>
    <p:sldLayoutId id="2147483698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78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6365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9602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5357982"/>
            <a:ext cx="12192000" cy="1505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29468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95961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1068" y="3915006"/>
            <a:ext cx="8357271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800772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6E4E4"/>
      </a:lt2>
      <a:accent1>
        <a:srgbClr val="5B9BD4"/>
      </a:accent1>
      <a:accent2>
        <a:srgbClr val="EC7B2F"/>
      </a:accent2>
      <a:accent3>
        <a:srgbClr val="A5A5A5"/>
      </a:accent3>
      <a:accent4>
        <a:srgbClr val="FFBE00"/>
      </a:accent4>
      <a:accent5>
        <a:srgbClr val="4472C4"/>
      </a:accent5>
      <a:accent6>
        <a:srgbClr val="6EAC46"/>
      </a:accent6>
      <a:hlink>
        <a:srgbClr val="0563C1"/>
      </a:hlink>
      <a:folHlink>
        <a:srgbClr val="954D72"/>
      </a:folHlink>
    </a:clrScheme>
    <a:fontScheme name="t3dcnc2o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5B9BD4"/>
    </a:accent1>
    <a:accent2>
      <a:srgbClr val="EC7B2F"/>
    </a:accent2>
    <a:accent3>
      <a:srgbClr val="A5A5A5"/>
    </a:accent3>
    <a:accent4>
      <a:srgbClr val="FFBE00"/>
    </a:accent4>
    <a:accent5>
      <a:srgbClr val="4472C4"/>
    </a:accent5>
    <a:accent6>
      <a:srgbClr val="6EAC46"/>
    </a:accent6>
    <a:hlink>
      <a:srgbClr val="0563C1"/>
    </a:hlink>
    <a:folHlink>
      <a:srgbClr val="954D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88</Words>
  <Application>Microsoft Office PowerPoint</Application>
  <PresentationFormat>自定义</PresentationFormat>
  <Paragraphs>11</Paragraphs>
  <Slides>4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第一PPT，www.1ppt.com</vt:lpstr>
      <vt:lpstr>自定义设计方案</vt:lpstr>
      <vt:lpstr>幻灯片 1</vt:lpstr>
      <vt:lpstr>幻灯片 2</vt:lpstr>
      <vt:lpstr>幻灯片 3</vt:lpstr>
      <vt:lpstr>幻灯片 4</vt:lpstr>
    </vt:vector>
  </TitlesOfParts>
  <Manager>第一PPT</Manager>
  <Company>第一PPT，www.1ppt.com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绿色城市剪影</dc:title>
  <dc:creator>第一PPT</dc:creator>
  <cp:keywords>www.1ppt.com</cp:keywords>
  <dc:description>www.1ppt.com</dc:description>
  <cp:lastModifiedBy>Administrator</cp:lastModifiedBy>
  <cp:revision>18</cp:revision>
  <dcterms:created xsi:type="dcterms:W3CDTF">2018-06-05T11:47:57Z</dcterms:created>
  <dcterms:modified xsi:type="dcterms:W3CDTF">2021-06-23T09:50:10Z</dcterms:modified>
</cp:coreProperties>
</file>