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8"/>
  </p:notesMasterIdLst>
  <p:sldIdLst>
    <p:sldId id="256" r:id="rId3"/>
    <p:sldId id="312" r:id="rId4"/>
    <p:sldId id="258" r:id="rId5"/>
    <p:sldId id="284" r:id="rId6"/>
    <p:sldId id="313" r:id="rId7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5362A5"/>
    <a:srgbClr val="69C6E1"/>
    <a:srgbClr val="455289"/>
    <a:srgbClr val="9AD9EB"/>
    <a:srgbClr val="41BBD9"/>
    <a:srgbClr val="F6F6F6"/>
    <a:srgbClr val="E8E8E8"/>
    <a:srgbClr val="223178"/>
    <a:srgbClr val="324C9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-3672" y="-20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0DC91E-9E38-4E02-8BCA-F63EEC198F3E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F2F4D7-2BD0-4281-AAF5-714A2780E6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42744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2F4D7-2BD0-4281-AAF5-714A2780E65B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58156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2F4D7-2BD0-4281-AAF5-714A2780E65B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51698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2F4D7-2BD0-4281-AAF5-714A2780E65B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897107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3057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D3F07-C582-4A20-9578-6F05DC92B8E4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EAF2-752D-4214-84C4-75EE1B0CF7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D3F07-C582-4A20-9578-6F05DC92B8E4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EAF2-752D-4214-84C4-75EE1B0CF7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D3F07-C582-4A20-9578-6F05DC92B8E4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EAF2-752D-4214-84C4-75EE1B0CF7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D3F07-C582-4A20-9578-6F05DC92B8E4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EAF2-752D-4214-84C4-75EE1B0CF7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2021/6/23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07725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2021/6/23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54520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438686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D3F07-C582-4A20-9578-6F05DC92B8E4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EAF2-752D-4214-84C4-75EE1B0CF7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D3F07-C582-4A20-9578-6F05DC92B8E4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EAF2-752D-4214-84C4-75EE1B0CF7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D3F07-C582-4A20-9578-6F05DC92B8E4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EAF2-752D-4214-84C4-75EE1B0CF7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D3F07-C582-4A20-9578-6F05DC92B8E4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EAF2-752D-4214-84C4-75EE1B0CF7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D3F07-C582-4A20-9578-6F05DC92B8E4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EAF2-752D-4214-84C4-75EE1B0CF7C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4" y="6739570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</a:p>
        </p:txBody>
      </p:sp>
    </p:spTree>
    <p:extLst>
      <p:ext uri="{BB962C8B-B14F-4D97-AF65-F5344CB8AC3E}">
        <p14:creationId xmlns:p14="http://schemas.microsoft.com/office/powerpoint/2010/main" xmlns="" val="2641222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D3F07-C582-4A20-9578-6F05DC92B8E4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EAF2-752D-4214-84C4-75EE1B0CF7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D3F07-C582-4A20-9578-6F05DC92B8E4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EAF2-752D-4214-84C4-75EE1B0CF7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D3F07-C582-4A20-9578-6F05DC92B8E4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EAF2-752D-4214-84C4-75EE1B0CF7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D3F07-C582-4A20-9578-6F05DC92B8E4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9EAF2-752D-4214-84C4-75EE1B0CF7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70536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xbdown.com/pptjiaocheng/" TargetMode="External"/><Relationship Id="rId3" Type="http://schemas.openxmlformats.org/officeDocument/2006/relationships/hyperlink" Target="http://www.xbdown.com/pptmoban/" TargetMode="External"/><Relationship Id="rId7" Type="http://schemas.openxmlformats.org/officeDocument/2006/relationships/hyperlink" Target="https://www.xbdown.com/ppt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xbdown.com/ppttubiao/" TargetMode="External"/><Relationship Id="rId5" Type="http://schemas.openxmlformats.org/officeDocument/2006/relationships/hyperlink" Target="https://www.xbdown.com/pptbeijing/" TargetMode="External"/><Relationship Id="rId4" Type="http://schemas.openxmlformats.org/officeDocument/2006/relationships/hyperlink" Target="http://www.xbdown.com/jierippt/" TargetMode="External"/><Relationship Id="rId9" Type="http://schemas.openxmlformats.org/officeDocument/2006/relationships/hyperlink" Target="http://www.xbdown.com/font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0">
        <p:fade thruBlk="1"/>
      </p:transition>
    </mc:Choice>
    <mc:Fallback>
      <p:transition spd="slow" advClick="0" advTm="0">
        <p:fade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899295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0">
        <p:fade thruBlk="1"/>
      </p:transition>
    </mc:Choice>
    <mc:Fallback>
      <p:transition spd="slow" advClick="0" advTm="0">
        <p:fade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-11113" y="1"/>
            <a:ext cx="1992314" cy="1701800"/>
            <a:chOff x="-11114" y="0"/>
            <a:chExt cx="2627313" cy="2852737"/>
          </a:xfrm>
        </p:grpSpPr>
        <p:sp>
          <p:nvSpPr>
            <p:cNvPr id="8" name="直角三角形 3"/>
            <p:cNvSpPr/>
            <p:nvPr/>
          </p:nvSpPr>
          <p:spPr>
            <a:xfrm>
              <a:off x="-11114" y="0"/>
              <a:ext cx="2627313" cy="2852737"/>
            </a:xfrm>
            <a:custGeom>
              <a:avLst/>
              <a:gdLst>
                <a:gd name="connsiteX0" fmla="*/ 0 w 2616200"/>
                <a:gd name="connsiteY0" fmla="*/ 1498600 h 1498600"/>
                <a:gd name="connsiteX1" fmla="*/ 0 w 2616200"/>
                <a:gd name="connsiteY1" fmla="*/ 0 h 1498600"/>
                <a:gd name="connsiteX2" fmla="*/ 2616200 w 2616200"/>
                <a:gd name="connsiteY2" fmla="*/ 1498600 h 1498600"/>
                <a:gd name="connsiteX3" fmla="*/ 0 w 2616200"/>
                <a:gd name="connsiteY3" fmla="*/ 1498600 h 1498600"/>
                <a:gd name="connsiteX0-1" fmla="*/ 0 w 1651000"/>
                <a:gd name="connsiteY0-2" fmla="*/ 1498600 h 2679700"/>
                <a:gd name="connsiteX1-3" fmla="*/ 0 w 1651000"/>
                <a:gd name="connsiteY1-4" fmla="*/ 0 h 2679700"/>
                <a:gd name="connsiteX2-5" fmla="*/ 1651000 w 1651000"/>
                <a:gd name="connsiteY2-6" fmla="*/ 2679700 h 2679700"/>
                <a:gd name="connsiteX3-7" fmla="*/ 0 w 1651000"/>
                <a:gd name="connsiteY3-8" fmla="*/ 1498600 h 2679700"/>
                <a:gd name="connsiteX0-9" fmla="*/ 0 w 2146300"/>
                <a:gd name="connsiteY0-10" fmla="*/ 1498600 h 1498600"/>
                <a:gd name="connsiteX1-11" fmla="*/ 0 w 2146300"/>
                <a:gd name="connsiteY1-12" fmla="*/ 0 h 1498600"/>
                <a:gd name="connsiteX2-13" fmla="*/ 2146300 w 2146300"/>
                <a:gd name="connsiteY2-14" fmla="*/ 1079500 h 1498600"/>
                <a:gd name="connsiteX3-15" fmla="*/ 0 w 2146300"/>
                <a:gd name="connsiteY3-16" fmla="*/ 1498600 h 1498600"/>
                <a:gd name="connsiteX0-17" fmla="*/ 0 w 2188618"/>
                <a:gd name="connsiteY0-18" fmla="*/ 1498600 h 1498600"/>
                <a:gd name="connsiteX1-19" fmla="*/ 0 w 2188618"/>
                <a:gd name="connsiteY1-20" fmla="*/ 0 h 1498600"/>
                <a:gd name="connsiteX2-21" fmla="*/ 2188618 w 2188618"/>
                <a:gd name="connsiteY2-22" fmla="*/ 225540 h 1498600"/>
                <a:gd name="connsiteX3-23" fmla="*/ 0 w 2188618"/>
                <a:gd name="connsiteY3-24" fmla="*/ 1498600 h 14986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188618" h="1498600">
                  <a:moveTo>
                    <a:pt x="0" y="1498600"/>
                  </a:moveTo>
                  <a:lnTo>
                    <a:pt x="0" y="0"/>
                  </a:lnTo>
                  <a:lnTo>
                    <a:pt x="2188618" y="225540"/>
                  </a:lnTo>
                  <a:lnTo>
                    <a:pt x="0" y="1498600"/>
                  </a:lnTo>
                  <a:close/>
                </a:path>
              </a:pathLst>
            </a:custGeom>
            <a:solidFill>
              <a:schemeClr val="bg1">
                <a:lumMod val="95000"/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直角三角形 3"/>
            <p:cNvSpPr/>
            <p:nvPr/>
          </p:nvSpPr>
          <p:spPr>
            <a:xfrm>
              <a:off x="0" y="736600"/>
              <a:ext cx="679450" cy="1498600"/>
            </a:xfrm>
            <a:custGeom>
              <a:avLst/>
              <a:gdLst>
                <a:gd name="connsiteX0" fmla="*/ 0 w 2616200"/>
                <a:gd name="connsiteY0" fmla="*/ 1498600 h 1498600"/>
                <a:gd name="connsiteX1" fmla="*/ 0 w 2616200"/>
                <a:gd name="connsiteY1" fmla="*/ 0 h 1498600"/>
                <a:gd name="connsiteX2" fmla="*/ 2616200 w 2616200"/>
                <a:gd name="connsiteY2" fmla="*/ 1498600 h 1498600"/>
                <a:gd name="connsiteX3" fmla="*/ 0 w 2616200"/>
                <a:gd name="connsiteY3" fmla="*/ 1498600 h 1498600"/>
                <a:gd name="connsiteX0-1" fmla="*/ 0 w 1651000"/>
                <a:gd name="connsiteY0-2" fmla="*/ 1498600 h 2679700"/>
                <a:gd name="connsiteX1-3" fmla="*/ 0 w 1651000"/>
                <a:gd name="connsiteY1-4" fmla="*/ 0 h 2679700"/>
                <a:gd name="connsiteX2-5" fmla="*/ 1651000 w 1651000"/>
                <a:gd name="connsiteY2-6" fmla="*/ 2679700 h 2679700"/>
                <a:gd name="connsiteX3-7" fmla="*/ 0 w 1651000"/>
                <a:gd name="connsiteY3-8" fmla="*/ 1498600 h 2679700"/>
                <a:gd name="connsiteX0-9" fmla="*/ 0 w 2146300"/>
                <a:gd name="connsiteY0-10" fmla="*/ 1498600 h 1498600"/>
                <a:gd name="connsiteX1-11" fmla="*/ 0 w 2146300"/>
                <a:gd name="connsiteY1-12" fmla="*/ 0 h 1498600"/>
                <a:gd name="connsiteX2-13" fmla="*/ 2146300 w 2146300"/>
                <a:gd name="connsiteY2-14" fmla="*/ 1079500 h 1498600"/>
                <a:gd name="connsiteX3-15" fmla="*/ 0 w 2146300"/>
                <a:gd name="connsiteY3-16" fmla="*/ 1498600 h 14986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146300" h="1498600">
                  <a:moveTo>
                    <a:pt x="0" y="1498600"/>
                  </a:moveTo>
                  <a:lnTo>
                    <a:pt x="0" y="0"/>
                  </a:lnTo>
                  <a:lnTo>
                    <a:pt x="2146300" y="1079500"/>
                  </a:lnTo>
                  <a:lnTo>
                    <a:pt x="0" y="1498600"/>
                  </a:lnTo>
                  <a:close/>
                </a:path>
              </a:pathLst>
            </a:custGeom>
            <a:solidFill>
              <a:srgbClr val="8893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直角三角形 3"/>
            <p:cNvSpPr/>
            <p:nvPr/>
          </p:nvSpPr>
          <p:spPr>
            <a:xfrm>
              <a:off x="0" y="0"/>
              <a:ext cx="1651000" cy="1473200"/>
            </a:xfrm>
            <a:custGeom>
              <a:avLst/>
              <a:gdLst>
                <a:gd name="connsiteX0" fmla="*/ 0 w 2616200"/>
                <a:gd name="connsiteY0" fmla="*/ 1498600 h 1498600"/>
                <a:gd name="connsiteX1" fmla="*/ 0 w 2616200"/>
                <a:gd name="connsiteY1" fmla="*/ 0 h 1498600"/>
                <a:gd name="connsiteX2" fmla="*/ 2616200 w 2616200"/>
                <a:gd name="connsiteY2" fmla="*/ 1498600 h 1498600"/>
                <a:gd name="connsiteX3" fmla="*/ 0 w 2616200"/>
                <a:gd name="connsiteY3" fmla="*/ 1498600 h 1498600"/>
                <a:gd name="connsiteX0-1" fmla="*/ 0 w 1651000"/>
                <a:gd name="connsiteY0-2" fmla="*/ 1498600 h 2679700"/>
                <a:gd name="connsiteX1-3" fmla="*/ 0 w 1651000"/>
                <a:gd name="connsiteY1-4" fmla="*/ 0 h 2679700"/>
                <a:gd name="connsiteX2-5" fmla="*/ 1651000 w 1651000"/>
                <a:gd name="connsiteY2-6" fmla="*/ 2679700 h 2679700"/>
                <a:gd name="connsiteX3-7" fmla="*/ 0 w 1651000"/>
                <a:gd name="connsiteY3-8" fmla="*/ 1498600 h 26797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651000" h="2679700">
                  <a:moveTo>
                    <a:pt x="0" y="1498600"/>
                  </a:moveTo>
                  <a:lnTo>
                    <a:pt x="0" y="0"/>
                  </a:lnTo>
                  <a:lnTo>
                    <a:pt x="1651000" y="2679700"/>
                  </a:lnTo>
                  <a:lnTo>
                    <a:pt x="0" y="1498600"/>
                  </a:lnTo>
                  <a:close/>
                </a:path>
              </a:pathLst>
            </a:custGeom>
            <a:solidFill>
              <a:schemeClr val="accent1"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直角三角形 3"/>
            <p:cNvSpPr/>
            <p:nvPr/>
          </p:nvSpPr>
          <p:spPr>
            <a:xfrm>
              <a:off x="0" y="0"/>
              <a:ext cx="2184400" cy="1790700"/>
            </a:xfrm>
            <a:custGeom>
              <a:avLst/>
              <a:gdLst>
                <a:gd name="connsiteX0" fmla="*/ 0 w 2616200"/>
                <a:gd name="connsiteY0" fmla="*/ 1498600 h 1498600"/>
                <a:gd name="connsiteX1" fmla="*/ 0 w 2616200"/>
                <a:gd name="connsiteY1" fmla="*/ 0 h 1498600"/>
                <a:gd name="connsiteX2" fmla="*/ 2616200 w 2616200"/>
                <a:gd name="connsiteY2" fmla="*/ 1498600 h 1498600"/>
                <a:gd name="connsiteX3" fmla="*/ 0 w 2616200"/>
                <a:gd name="connsiteY3" fmla="*/ 1498600 h 1498600"/>
                <a:gd name="connsiteX0-1" fmla="*/ 0 w 1651000"/>
                <a:gd name="connsiteY0-2" fmla="*/ 1498600 h 2679700"/>
                <a:gd name="connsiteX1-3" fmla="*/ 0 w 1651000"/>
                <a:gd name="connsiteY1-4" fmla="*/ 0 h 2679700"/>
                <a:gd name="connsiteX2-5" fmla="*/ 1651000 w 1651000"/>
                <a:gd name="connsiteY2-6" fmla="*/ 2679700 h 2679700"/>
                <a:gd name="connsiteX3-7" fmla="*/ 0 w 1651000"/>
                <a:gd name="connsiteY3-8" fmla="*/ 1498600 h 2679700"/>
                <a:gd name="connsiteX0-9" fmla="*/ 0 w 2146300"/>
                <a:gd name="connsiteY0-10" fmla="*/ 1498600 h 1498600"/>
                <a:gd name="connsiteX1-11" fmla="*/ 0 w 2146300"/>
                <a:gd name="connsiteY1-12" fmla="*/ 0 h 1498600"/>
                <a:gd name="connsiteX2-13" fmla="*/ 2146300 w 2146300"/>
                <a:gd name="connsiteY2-14" fmla="*/ 1079500 h 1498600"/>
                <a:gd name="connsiteX3-15" fmla="*/ 0 w 2146300"/>
                <a:gd name="connsiteY3-16" fmla="*/ 1498600 h 14986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146300" h="1498600">
                  <a:moveTo>
                    <a:pt x="0" y="1498600"/>
                  </a:moveTo>
                  <a:lnTo>
                    <a:pt x="0" y="0"/>
                  </a:lnTo>
                  <a:lnTo>
                    <a:pt x="2146300" y="1079500"/>
                  </a:lnTo>
                  <a:lnTo>
                    <a:pt x="0" y="1498600"/>
                  </a:lnTo>
                  <a:close/>
                </a:path>
              </a:pathLst>
            </a:custGeom>
            <a:solidFill>
              <a:schemeClr val="accent2"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直角三角形 3"/>
            <p:cNvSpPr/>
            <p:nvPr/>
          </p:nvSpPr>
          <p:spPr>
            <a:xfrm rot="5400000" flipV="1">
              <a:off x="370493" y="-381605"/>
              <a:ext cx="1597025" cy="2360236"/>
            </a:xfrm>
            <a:custGeom>
              <a:avLst/>
              <a:gdLst>
                <a:gd name="connsiteX0" fmla="*/ 0 w 2616200"/>
                <a:gd name="connsiteY0" fmla="*/ 1498600 h 1498600"/>
                <a:gd name="connsiteX1" fmla="*/ 0 w 2616200"/>
                <a:gd name="connsiteY1" fmla="*/ 0 h 1498600"/>
                <a:gd name="connsiteX2" fmla="*/ 2616200 w 2616200"/>
                <a:gd name="connsiteY2" fmla="*/ 1498600 h 1498600"/>
                <a:gd name="connsiteX3" fmla="*/ 0 w 2616200"/>
                <a:gd name="connsiteY3" fmla="*/ 1498600 h 1498600"/>
                <a:gd name="connsiteX0-1" fmla="*/ 0 w 1651000"/>
                <a:gd name="connsiteY0-2" fmla="*/ 1498600 h 2679700"/>
                <a:gd name="connsiteX1-3" fmla="*/ 0 w 1651000"/>
                <a:gd name="connsiteY1-4" fmla="*/ 0 h 2679700"/>
                <a:gd name="connsiteX2-5" fmla="*/ 1651000 w 1651000"/>
                <a:gd name="connsiteY2-6" fmla="*/ 2679700 h 2679700"/>
                <a:gd name="connsiteX3-7" fmla="*/ 0 w 1651000"/>
                <a:gd name="connsiteY3-8" fmla="*/ 1498600 h 2679700"/>
                <a:gd name="connsiteX0-9" fmla="*/ 0 w 2146300"/>
                <a:gd name="connsiteY0-10" fmla="*/ 1498600 h 1498600"/>
                <a:gd name="connsiteX1-11" fmla="*/ 0 w 2146300"/>
                <a:gd name="connsiteY1-12" fmla="*/ 0 h 1498600"/>
                <a:gd name="connsiteX2-13" fmla="*/ 2146300 w 2146300"/>
                <a:gd name="connsiteY2-14" fmla="*/ 1079500 h 1498600"/>
                <a:gd name="connsiteX3-15" fmla="*/ 0 w 2146300"/>
                <a:gd name="connsiteY3-16" fmla="*/ 1498600 h 1498600"/>
                <a:gd name="connsiteX0-17" fmla="*/ 0 w 1299144"/>
                <a:gd name="connsiteY0-18" fmla="*/ 1498600 h 3725857"/>
                <a:gd name="connsiteX1-19" fmla="*/ 0 w 1299144"/>
                <a:gd name="connsiteY1-20" fmla="*/ 0 h 3725857"/>
                <a:gd name="connsiteX2-21" fmla="*/ 1299144 w 1299144"/>
                <a:gd name="connsiteY2-22" fmla="*/ 3725857 h 3725857"/>
                <a:gd name="connsiteX3-23" fmla="*/ 0 w 1299144"/>
                <a:gd name="connsiteY3-24" fmla="*/ 1498600 h 372585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99144" h="3725857">
                  <a:moveTo>
                    <a:pt x="0" y="1498600"/>
                  </a:moveTo>
                  <a:lnTo>
                    <a:pt x="0" y="0"/>
                  </a:lnTo>
                  <a:lnTo>
                    <a:pt x="1299144" y="3725857"/>
                  </a:lnTo>
                  <a:lnTo>
                    <a:pt x="0" y="1498600"/>
                  </a:lnTo>
                  <a:close/>
                </a:path>
              </a:pathLst>
            </a:custGeom>
            <a:solidFill>
              <a:srgbClr val="8893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818962" y="990600"/>
              <a:ext cx="139700" cy="101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42900" y="1382713"/>
              <a:ext cx="139700" cy="1016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直角三角形 3"/>
            <p:cNvSpPr/>
            <p:nvPr/>
          </p:nvSpPr>
          <p:spPr>
            <a:xfrm>
              <a:off x="0" y="310357"/>
              <a:ext cx="969777" cy="1276350"/>
            </a:xfrm>
            <a:custGeom>
              <a:avLst/>
              <a:gdLst>
                <a:gd name="connsiteX0" fmla="*/ 0 w 2616200"/>
                <a:gd name="connsiteY0" fmla="*/ 1498600 h 1498600"/>
                <a:gd name="connsiteX1" fmla="*/ 0 w 2616200"/>
                <a:gd name="connsiteY1" fmla="*/ 0 h 1498600"/>
                <a:gd name="connsiteX2" fmla="*/ 2616200 w 2616200"/>
                <a:gd name="connsiteY2" fmla="*/ 1498600 h 1498600"/>
                <a:gd name="connsiteX3" fmla="*/ 0 w 2616200"/>
                <a:gd name="connsiteY3" fmla="*/ 1498600 h 1498600"/>
                <a:gd name="connsiteX0-1" fmla="*/ 0 w 1651000"/>
                <a:gd name="connsiteY0-2" fmla="*/ 1498600 h 2679700"/>
                <a:gd name="connsiteX1-3" fmla="*/ 0 w 1651000"/>
                <a:gd name="connsiteY1-4" fmla="*/ 0 h 2679700"/>
                <a:gd name="connsiteX2-5" fmla="*/ 1651000 w 1651000"/>
                <a:gd name="connsiteY2-6" fmla="*/ 2679700 h 2679700"/>
                <a:gd name="connsiteX3-7" fmla="*/ 0 w 1651000"/>
                <a:gd name="connsiteY3-8" fmla="*/ 1498600 h 2679700"/>
                <a:gd name="connsiteX0-9" fmla="*/ 0 w 2146300"/>
                <a:gd name="connsiteY0-10" fmla="*/ 1498600 h 1498600"/>
                <a:gd name="connsiteX1-11" fmla="*/ 0 w 2146300"/>
                <a:gd name="connsiteY1-12" fmla="*/ 0 h 1498600"/>
                <a:gd name="connsiteX2-13" fmla="*/ 2146300 w 2146300"/>
                <a:gd name="connsiteY2-14" fmla="*/ 1079500 h 1498600"/>
                <a:gd name="connsiteX3-15" fmla="*/ 0 w 2146300"/>
                <a:gd name="connsiteY3-16" fmla="*/ 1498600 h 14986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146300" h="1498600">
                  <a:moveTo>
                    <a:pt x="0" y="1498600"/>
                  </a:moveTo>
                  <a:lnTo>
                    <a:pt x="0" y="0"/>
                  </a:lnTo>
                  <a:lnTo>
                    <a:pt x="2146300" y="1079500"/>
                  </a:lnTo>
                  <a:lnTo>
                    <a:pt x="0" y="1498600"/>
                  </a:lnTo>
                  <a:close/>
                </a:path>
              </a:pathLst>
            </a:custGeom>
            <a:solidFill>
              <a:schemeClr val="accent2">
                <a:alpha val="6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0">
        <p:fade thruBlk="1"/>
      </p:transition>
    </mc:Choice>
    <mc:Fallback>
      <p:transition spd="slow"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www.xbdown.com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小白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1068" y="3915006"/>
            <a:ext cx="8357271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www.xbdown.com/pptmoban/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www.xbdown.com/jierippt/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www.xbdown.com/pptbeijing/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www.xbdown.com/ppttubiao/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www.xbdown.com/pptsucai/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www.xbdown.com/pptjiaocheng/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www.xbdown.com/fonts/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0800772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3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362A5"/>
      </a:accent1>
      <a:accent2>
        <a:srgbClr val="69C6E1"/>
      </a:accent2>
      <a:accent3>
        <a:srgbClr val="5362A5"/>
      </a:accent3>
      <a:accent4>
        <a:srgbClr val="69C6E1"/>
      </a:accent4>
      <a:accent5>
        <a:srgbClr val="5362A5"/>
      </a:accent5>
      <a:accent6>
        <a:srgbClr val="69C6E1"/>
      </a:accent6>
      <a:hlink>
        <a:srgbClr val="5362A5"/>
      </a:hlink>
      <a:folHlink>
        <a:srgbClr val="69C6E1"/>
      </a:folHlink>
    </a:clrScheme>
    <a:fontScheme name="cmogn1mh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88</Words>
  <Application>Microsoft Office PowerPoint</Application>
  <PresentationFormat>自定义</PresentationFormat>
  <Paragraphs>11</Paragraphs>
  <Slides>5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第一PPT，www.1ppt.com</vt:lpstr>
      <vt:lpstr>自定义设计方案</vt:lpstr>
      <vt:lpstr>幻灯片 1</vt:lpstr>
      <vt:lpstr>幻灯片 2</vt:lpstr>
      <vt:lpstr>幻灯片 3</vt:lpstr>
      <vt:lpstr>幻灯片 4</vt:lpstr>
      <vt:lpstr>幻灯片 5</vt:lpstr>
    </vt:vector>
  </TitlesOfParts>
  <Manager>第一PPT</Manager>
  <Company>第一PPT，www.1ppt.com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多边形</dc:title>
  <dc:creator>第一PPT</dc:creator>
  <cp:keywords>www.1ppt.com</cp:keywords>
  <dc:description>www.1ppt.com</dc:description>
  <cp:lastModifiedBy>Administrator</cp:lastModifiedBy>
  <cp:revision>36</cp:revision>
  <dcterms:created xsi:type="dcterms:W3CDTF">2017-05-19T09:35:00Z</dcterms:created>
  <dcterms:modified xsi:type="dcterms:W3CDTF">2021-06-23T09:45:14Z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