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62" r:id="rId2"/>
    <p:sldId id="463" r:id="rId3"/>
    <p:sldId id="464" r:id="rId4"/>
    <p:sldId id="465" r:id="rId5"/>
    <p:sldId id="466" r:id="rId6"/>
    <p:sldId id="467" r:id="rId7"/>
    <p:sldId id="468" r:id="rId8"/>
    <p:sldId id="469" r:id="rId9"/>
    <p:sldId id="470" r:id="rId10"/>
    <p:sldId id="471" r:id="rId11"/>
    <p:sldId id="472" r:id="rId12"/>
    <p:sldId id="473" r:id="rId13"/>
    <p:sldId id="474" r:id="rId14"/>
    <p:sldId id="475" r:id="rId15"/>
    <p:sldId id="476" r:id="rId16"/>
    <p:sldId id="477" r:id="rId17"/>
    <p:sldId id="478" r:id="rId18"/>
    <p:sldId id="479" r:id="rId19"/>
    <p:sldId id="480" r:id="rId20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4" autoAdjust="0"/>
    <p:restoredTop sz="95672" autoAdjust="0"/>
  </p:normalViewPr>
  <p:slideViewPr>
    <p:cSldViewPr>
      <p:cViewPr>
        <p:scale>
          <a:sx n="75" d="100"/>
          <a:sy n="75" d="100"/>
        </p:scale>
        <p:origin x="-4014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095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1453" y="2982835"/>
            <a:ext cx="1800200" cy="1800200"/>
            <a:chOff x="925401" y="3148271"/>
            <a:chExt cx="2664296" cy="2664296"/>
          </a:xfrm>
        </p:grpSpPr>
        <p:sp>
          <p:nvSpPr>
            <p:cNvPr id="3" name="椭圆 2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16"/>
          <p:cNvSpPr txBox="1"/>
          <p:nvPr/>
        </p:nvSpPr>
        <p:spPr>
          <a:xfrm>
            <a:off x="1544667" y="411229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07853" y="3244212"/>
            <a:ext cx="750793" cy="876436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880922" y="3981649"/>
            <a:ext cx="815163" cy="92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624077" y="3294204"/>
            <a:ext cx="1408156" cy="1408156"/>
            <a:chOff x="925401" y="3148271"/>
            <a:chExt cx="2664296" cy="2664296"/>
          </a:xfrm>
        </p:grpSpPr>
        <p:sp>
          <p:nvSpPr>
            <p:cNvPr id="9" name="椭圆 8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6"/>
          <p:cNvSpPr txBox="1"/>
          <p:nvPr/>
        </p:nvSpPr>
        <p:spPr>
          <a:xfrm>
            <a:off x="3920929" y="4120648"/>
            <a:ext cx="87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4071480" y="3533185"/>
            <a:ext cx="576064" cy="587463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 rot="5400000">
            <a:off x="3931626" y="5152695"/>
            <a:ext cx="815163" cy="92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20929" y="5472768"/>
            <a:ext cx="879852" cy="879852"/>
            <a:chOff x="925401" y="3148271"/>
            <a:chExt cx="2664296" cy="2664296"/>
          </a:xfrm>
        </p:grpSpPr>
        <p:sp>
          <p:nvSpPr>
            <p:cNvPr id="15" name="椭圆 14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4152345" y="5644174"/>
            <a:ext cx="383023" cy="342827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33"/>
          <p:cNvSpPr txBox="1"/>
          <p:nvPr/>
        </p:nvSpPr>
        <p:spPr>
          <a:xfrm>
            <a:off x="4004298" y="5983985"/>
            <a:ext cx="7489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副总经理</a:t>
            </a:r>
          </a:p>
        </p:txBody>
      </p:sp>
      <p:sp>
        <p:nvSpPr>
          <p:cNvPr id="19" name="任意多边形 18"/>
          <p:cNvSpPr/>
          <p:nvPr/>
        </p:nvSpPr>
        <p:spPr>
          <a:xfrm rot="19027934">
            <a:off x="4413062" y="2895463"/>
            <a:ext cx="956158" cy="476204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403521" y="2549482"/>
            <a:ext cx="866220" cy="866220"/>
            <a:chOff x="925401" y="3148271"/>
            <a:chExt cx="2664296" cy="2664296"/>
          </a:xfrm>
        </p:grpSpPr>
        <p:sp>
          <p:nvSpPr>
            <p:cNvPr id="21" name="椭圆 20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649251" y="2633812"/>
            <a:ext cx="379734" cy="420110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文本框 73"/>
          <p:cNvSpPr txBox="1"/>
          <p:nvPr/>
        </p:nvSpPr>
        <p:spPr>
          <a:xfrm>
            <a:off x="5551980" y="303130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经理</a:t>
            </a:r>
          </a:p>
        </p:txBody>
      </p:sp>
      <p:cxnSp>
        <p:nvCxnSpPr>
          <p:cNvPr id="25" name="直接箭头连接符 24"/>
          <p:cNvCxnSpPr/>
          <p:nvPr/>
        </p:nvCxnSpPr>
        <p:spPr>
          <a:xfrm rot="5400000">
            <a:off x="5397777" y="3846053"/>
            <a:ext cx="815163" cy="92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5393652" y="4252617"/>
            <a:ext cx="866220" cy="866220"/>
            <a:chOff x="925401" y="3148271"/>
            <a:chExt cx="2664296" cy="2664296"/>
          </a:xfrm>
        </p:grpSpPr>
        <p:sp>
          <p:nvSpPr>
            <p:cNvPr id="27" name="椭圆 26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5639382" y="4336947"/>
            <a:ext cx="379734" cy="420110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79"/>
          <p:cNvSpPr txBox="1"/>
          <p:nvPr/>
        </p:nvSpPr>
        <p:spPr>
          <a:xfrm>
            <a:off x="5473994" y="472369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副经理</a:t>
            </a:r>
          </a:p>
        </p:txBody>
      </p:sp>
      <p:sp>
        <p:nvSpPr>
          <p:cNvPr id="31" name="任意多边形 30"/>
          <p:cNvSpPr/>
          <p:nvPr/>
        </p:nvSpPr>
        <p:spPr>
          <a:xfrm rot="19027934">
            <a:off x="6327068" y="2635251"/>
            <a:ext cx="956158" cy="476204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7366649" y="2437086"/>
            <a:ext cx="721924" cy="721924"/>
            <a:chOff x="925401" y="3148271"/>
            <a:chExt cx="2664296" cy="2664296"/>
          </a:xfrm>
        </p:grpSpPr>
        <p:sp>
          <p:nvSpPr>
            <p:cNvPr id="33" name="椭圆 32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7584517" y="2509509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文本框 85"/>
          <p:cNvSpPr txBox="1"/>
          <p:nvPr/>
        </p:nvSpPr>
        <p:spPr>
          <a:xfrm>
            <a:off x="7481388" y="2831996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主管</a:t>
            </a:r>
          </a:p>
        </p:txBody>
      </p:sp>
      <p:cxnSp>
        <p:nvCxnSpPr>
          <p:cNvPr id="37" name="直接箭头连接符 36"/>
          <p:cNvCxnSpPr/>
          <p:nvPr/>
        </p:nvCxnSpPr>
        <p:spPr>
          <a:xfrm rot="5400000">
            <a:off x="7329952" y="3578717"/>
            <a:ext cx="815163" cy="929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7381221" y="3998764"/>
            <a:ext cx="721924" cy="721924"/>
            <a:chOff x="925401" y="3148271"/>
            <a:chExt cx="2664296" cy="2664296"/>
          </a:xfrm>
        </p:grpSpPr>
        <p:sp>
          <p:nvSpPr>
            <p:cNvPr id="39" name="椭圆 38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Freeform 5"/>
          <p:cNvSpPr>
            <a:spLocks noEditPoints="1"/>
          </p:cNvSpPr>
          <p:nvPr/>
        </p:nvSpPr>
        <p:spPr bwMode="auto">
          <a:xfrm>
            <a:off x="7599089" y="4071187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文本框 91"/>
          <p:cNvSpPr txBox="1"/>
          <p:nvPr/>
        </p:nvSpPr>
        <p:spPr>
          <a:xfrm>
            <a:off x="7495960" y="4393674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主任</a:t>
            </a:r>
          </a:p>
        </p:txBody>
      </p:sp>
      <p:sp>
        <p:nvSpPr>
          <p:cNvPr id="43" name="任意多边形 42"/>
          <p:cNvSpPr/>
          <p:nvPr/>
        </p:nvSpPr>
        <p:spPr>
          <a:xfrm rot="4204739" flipV="1">
            <a:off x="5827810" y="4945276"/>
            <a:ext cx="1303887" cy="1122821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箭头连接符 43"/>
          <p:cNvCxnSpPr/>
          <p:nvPr/>
        </p:nvCxnSpPr>
        <p:spPr>
          <a:xfrm>
            <a:off x="7735941" y="4827957"/>
            <a:ext cx="6241" cy="45913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7345771" y="5394362"/>
            <a:ext cx="721924" cy="721924"/>
            <a:chOff x="925401" y="3148271"/>
            <a:chExt cx="2664296" cy="2664296"/>
          </a:xfrm>
        </p:grpSpPr>
        <p:sp>
          <p:nvSpPr>
            <p:cNvPr id="46" name="椭圆 45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7563639" y="5466785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文本框 99"/>
          <p:cNvSpPr txBox="1"/>
          <p:nvPr/>
        </p:nvSpPr>
        <p:spPr>
          <a:xfrm>
            <a:off x="7460510" y="5789272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sp>
        <p:nvSpPr>
          <p:cNvPr id="50" name="任意多边形 49"/>
          <p:cNvSpPr/>
          <p:nvPr/>
        </p:nvSpPr>
        <p:spPr>
          <a:xfrm rot="19027934">
            <a:off x="8162947" y="2372760"/>
            <a:ext cx="1023667" cy="476109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9287585" y="2188520"/>
            <a:ext cx="721924" cy="721924"/>
            <a:chOff x="925401" y="3148271"/>
            <a:chExt cx="2664296" cy="2664296"/>
          </a:xfrm>
        </p:grpSpPr>
        <p:sp>
          <p:nvSpPr>
            <p:cNvPr id="52" name="椭圆 51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Freeform 5"/>
          <p:cNvSpPr>
            <a:spLocks noEditPoints="1"/>
          </p:cNvSpPr>
          <p:nvPr/>
        </p:nvSpPr>
        <p:spPr bwMode="auto">
          <a:xfrm>
            <a:off x="9511923" y="2260943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文本框 105"/>
          <p:cNvSpPr txBox="1"/>
          <p:nvPr/>
        </p:nvSpPr>
        <p:spPr>
          <a:xfrm>
            <a:off x="9402325" y="2583430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sp>
        <p:nvSpPr>
          <p:cNvPr id="56" name="任意多边形 55"/>
          <p:cNvSpPr/>
          <p:nvPr/>
        </p:nvSpPr>
        <p:spPr>
          <a:xfrm rot="2141796" flipV="1">
            <a:off x="8130265" y="5632876"/>
            <a:ext cx="962317" cy="748932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9287585" y="3172223"/>
            <a:ext cx="721924" cy="721924"/>
            <a:chOff x="925401" y="3148271"/>
            <a:chExt cx="2664296" cy="2664296"/>
          </a:xfrm>
        </p:grpSpPr>
        <p:sp>
          <p:nvSpPr>
            <p:cNvPr id="58" name="椭圆 57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Freeform 5"/>
          <p:cNvSpPr>
            <a:spLocks noEditPoints="1"/>
          </p:cNvSpPr>
          <p:nvPr/>
        </p:nvSpPr>
        <p:spPr bwMode="auto">
          <a:xfrm>
            <a:off x="9511923" y="3244646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文本框 111"/>
          <p:cNvSpPr txBox="1"/>
          <p:nvPr/>
        </p:nvSpPr>
        <p:spPr>
          <a:xfrm>
            <a:off x="9402325" y="3567133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9287585" y="4106033"/>
            <a:ext cx="721924" cy="721924"/>
            <a:chOff x="925401" y="3148271"/>
            <a:chExt cx="2664296" cy="2664296"/>
          </a:xfrm>
        </p:grpSpPr>
        <p:sp>
          <p:nvSpPr>
            <p:cNvPr id="63" name="椭圆 62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Freeform 5"/>
          <p:cNvSpPr>
            <a:spLocks noEditPoints="1"/>
          </p:cNvSpPr>
          <p:nvPr/>
        </p:nvSpPr>
        <p:spPr bwMode="auto">
          <a:xfrm>
            <a:off x="9511923" y="4178456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文本框 116"/>
          <p:cNvSpPr txBox="1"/>
          <p:nvPr/>
        </p:nvSpPr>
        <p:spPr>
          <a:xfrm>
            <a:off x="9402325" y="4500943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9287585" y="4999059"/>
            <a:ext cx="721924" cy="721924"/>
            <a:chOff x="925401" y="3148271"/>
            <a:chExt cx="2664296" cy="2664296"/>
          </a:xfrm>
        </p:grpSpPr>
        <p:sp>
          <p:nvSpPr>
            <p:cNvPr id="68" name="椭圆 67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Freeform 5"/>
          <p:cNvSpPr>
            <a:spLocks noEditPoints="1"/>
          </p:cNvSpPr>
          <p:nvPr/>
        </p:nvSpPr>
        <p:spPr bwMode="auto">
          <a:xfrm>
            <a:off x="9511923" y="5071482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121"/>
          <p:cNvSpPr txBox="1"/>
          <p:nvPr/>
        </p:nvSpPr>
        <p:spPr>
          <a:xfrm>
            <a:off x="9402325" y="5393969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9287585" y="5873613"/>
            <a:ext cx="721924" cy="721924"/>
            <a:chOff x="925401" y="3148271"/>
            <a:chExt cx="2664296" cy="2664296"/>
          </a:xfrm>
        </p:grpSpPr>
        <p:sp>
          <p:nvSpPr>
            <p:cNvPr id="73" name="椭圆 72"/>
            <p:cNvSpPr/>
            <p:nvPr/>
          </p:nvSpPr>
          <p:spPr>
            <a:xfrm>
              <a:off x="925401" y="3148271"/>
              <a:ext cx="2664296" cy="26642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069417" y="3292287"/>
              <a:ext cx="2376264" cy="2376264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Freeform 5"/>
          <p:cNvSpPr>
            <a:spLocks noEditPoints="1"/>
          </p:cNvSpPr>
          <p:nvPr/>
        </p:nvSpPr>
        <p:spPr bwMode="auto">
          <a:xfrm>
            <a:off x="9511923" y="5946036"/>
            <a:ext cx="273249" cy="334358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文本框 126"/>
          <p:cNvSpPr txBox="1"/>
          <p:nvPr/>
        </p:nvSpPr>
        <p:spPr>
          <a:xfrm>
            <a:off x="9402325" y="6268523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</a:t>
            </a:r>
          </a:p>
        </p:txBody>
      </p:sp>
      <p:sp>
        <p:nvSpPr>
          <p:cNvPr id="77" name="任意多边形 76"/>
          <p:cNvSpPr/>
          <p:nvPr/>
        </p:nvSpPr>
        <p:spPr>
          <a:xfrm rot="2572066" flipV="1">
            <a:off x="8147292" y="2961315"/>
            <a:ext cx="1023667" cy="476109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 rot="19027934">
            <a:off x="8090575" y="4065799"/>
            <a:ext cx="1154567" cy="578029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2572066" flipV="1">
            <a:off x="7905428" y="4686231"/>
            <a:ext cx="1399849" cy="512657"/>
          </a:xfrm>
          <a:custGeom>
            <a:avLst/>
            <a:gdLst>
              <a:gd name="connsiteX0" fmla="*/ 0 w 695325"/>
              <a:gd name="connsiteY0" fmla="*/ 0 h 104775"/>
              <a:gd name="connsiteX1" fmla="*/ 695325 w 695325"/>
              <a:gd name="connsiteY1" fmla="*/ 104775 h 104775"/>
              <a:gd name="connsiteX0" fmla="*/ 0 w 673100"/>
              <a:gd name="connsiteY0" fmla="*/ 0 h 92075"/>
              <a:gd name="connsiteX1" fmla="*/ 673100 w 673100"/>
              <a:gd name="connsiteY1" fmla="*/ 92075 h 92075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0 h 114300"/>
              <a:gd name="connsiteX1" fmla="*/ 663575 w 663575"/>
              <a:gd name="connsiteY1" fmla="*/ 114300 h 114300"/>
              <a:gd name="connsiteX0" fmla="*/ 0 w 663575"/>
              <a:gd name="connsiteY0" fmla="*/ 58 h 114358"/>
              <a:gd name="connsiteX1" fmla="*/ 663575 w 663575"/>
              <a:gd name="connsiteY1" fmla="*/ 114358 h 114358"/>
              <a:gd name="connsiteX0" fmla="*/ 0 w 663575"/>
              <a:gd name="connsiteY0" fmla="*/ 62 h 114362"/>
              <a:gd name="connsiteX1" fmla="*/ 663575 w 663575"/>
              <a:gd name="connsiteY1" fmla="*/ 114362 h 1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3575" h="114362">
                <a:moveTo>
                  <a:pt x="0" y="62"/>
                </a:moveTo>
                <a:cubicBezTo>
                  <a:pt x="242408" y="-1899"/>
                  <a:pt x="493656" y="42444"/>
                  <a:pt x="663575" y="114362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746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0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6500"/>
                            </p:stCondLst>
                            <p:childTnLst>
                              <p:par>
                                <p:cTn id="21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2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1" grpId="0"/>
      <p:bldP spid="12" grpId="0" animBg="1"/>
      <p:bldP spid="17" grpId="0" animBg="1"/>
      <p:bldP spid="18" grpId="0"/>
      <p:bldP spid="19" grpId="0" animBg="1"/>
      <p:bldP spid="23" grpId="0" animBg="1"/>
      <p:bldP spid="24" grpId="0"/>
      <p:bldP spid="29" grpId="0" animBg="1"/>
      <p:bldP spid="30" grpId="0"/>
      <p:bldP spid="31" grpId="0" animBg="1"/>
      <p:bldP spid="35" grpId="0" animBg="1"/>
      <p:bldP spid="36" grpId="0"/>
      <p:bldP spid="41" grpId="0" animBg="1"/>
      <p:bldP spid="42" grpId="0"/>
      <p:bldP spid="43" grpId="0" animBg="1"/>
      <p:bldP spid="48" grpId="0" animBg="1"/>
      <p:bldP spid="49" grpId="0"/>
      <p:bldP spid="50" grpId="0" animBg="1"/>
      <p:bldP spid="54" grpId="0" animBg="1"/>
      <p:bldP spid="55" grpId="0"/>
      <p:bldP spid="56" grpId="0" animBg="1"/>
      <p:bldP spid="60" grpId="0" animBg="1"/>
      <p:bldP spid="61" grpId="0"/>
      <p:bldP spid="65" grpId="0" animBg="1"/>
      <p:bldP spid="66" grpId="0"/>
      <p:bldP spid="70" grpId="0" animBg="1"/>
      <p:bldP spid="71" grpId="0"/>
      <p:bldP spid="75" grpId="0" animBg="1"/>
      <p:bldP spid="76" grpId="0"/>
      <p:bldP spid="77" grpId="0" animBg="1"/>
      <p:bldP spid="78" grpId="0" animBg="1"/>
      <p:bldP spid="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A93E9E1F-2901-4970-8CBA-471D5B5987FA}"/>
              </a:ext>
            </a:extLst>
          </p:cNvPr>
          <p:cNvCxnSpPr>
            <a:cxnSpLocks/>
          </p:cNvCxnSpPr>
          <p:nvPr/>
        </p:nvCxnSpPr>
        <p:spPr>
          <a:xfrm>
            <a:off x="6881863" y="5217844"/>
            <a:ext cx="0" cy="6950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7633C5DE-D1CB-4788-A0E0-6CC664267A29}"/>
              </a:ext>
            </a:extLst>
          </p:cNvPr>
          <p:cNvCxnSpPr>
            <a:cxnSpLocks/>
          </p:cNvCxnSpPr>
          <p:nvPr/>
        </p:nvCxnSpPr>
        <p:spPr>
          <a:xfrm>
            <a:off x="9727082" y="5242090"/>
            <a:ext cx="0" cy="6950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: 圆角 15">
            <a:extLst>
              <a:ext uri="{FF2B5EF4-FFF2-40B4-BE49-F238E27FC236}">
                <a16:creationId xmlns="" xmlns:a16="http://schemas.microsoft.com/office/drawing/2014/main" id="{A0B43B22-9225-4F91-B408-FFFA8CAB51CA}"/>
              </a:ext>
            </a:extLst>
          </p:cNvPr>
          <p:cNvSpPr/>
          <p:nvPr/>
        </p:nvSpPr>
        <p:spPr>
          <a:xfrm>
            <a:off x="4231166" y="1674166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5" name="矩形: 圆角 17">
            <a:extLst>
              <a:ext uri="{FF2B5EF4-FFF2-40B4-BE49-F238E27FC236}">
                <a16:creationId xmlns="" xmlns:a16="http://schemas.microsoft.com/office/drawing/2014/main" id="{CE2CEAA5-90E2-424F-86BB-461FD41D1B55}"/>
              </a:ext>
            </a:extLst>
          </p:cNvPr>
          <p:cNvSpPr/>
          <p:nvPr/>
        </p:nvSpPr>
        <p:spPr>
          <a:xfrm>
            <a:off x="1323688" y="3259926"/>
            <a:ext cx="2086664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常务副总经理</a:t>
            </a:r>
          </a:p>
        </p:txBody>
      </p:sp>
      <p:sp>
        <p:nvSpPr>
          <p:cNvPr id="6" name="矩形: 圆角 18">
            <a:extLst>
              <a:ext uri="{FF2B5EF4-FFF2-40B4-BE49-F238E27FC236}">
                <a16:creationId xmlns="" xmlns:a16="http://schemas.microsoft.com/office/drawing/2014/main" id="{5668C9E4-7D38-4C31-BE33-0CFE9EE2B033}"/>
              </a:ext>
            </a:extLst>
          </p:cNvPr>
          <p:cNvSpPr/>
          <p:nvPr/>
        </p:nvSpPr>
        <p:spPr>
          <a:xfrm>
            <a:off x="7436471" y="3251202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副总经理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A55A1B3-1D0F-4788-91A6-2FBBED3140B7}"/>
              </a:ext>
            </a:extLst>
          </p:cNvPr>
          <p:cNvCxnSpPr>
            <a:cxnSpLocks/>
            <a:stCxn id="6" idx="1"/>
            <a:endCxn id="5" idx="3"/>
          </p:cNvCxnSpPr>
          <p:nvPr/>
        </p:nvCxnSpPr>
        <p:spPr>
          <a:xfrm flipH="1">
            <a:off x="3410353" y="3490445"/>
            <a:ext cx="4026119" cy="87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52AC6A97-E17C-49ED-975A-0F1DE6B24E09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412852" y="2152652"/>
            <a:ext cx="1" cy="13377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CEA37F7C-60A4-42F3-AB89-E7F46D5AE597}"/>
              </a:ext>
            </a:extLst>
          </p:cNvPr>
          <p:cNvCxnSpPr>
            <a:cxnSpLocks/>
          </p:cNvCxnSpPr>
          <p:nvPr/>
        </p:nvCxnSpPr>
        <p:spPr>
          <a:xfrm>
            <a:off x="1040970" y="5232808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DAB1567A-8AB2-42F3-8E18-6B0B035711B6}"/>
              </a:ext>
            </a:extLst>
          </p:cNvPr>
          <p:cNvCxnSpPr>
            <a:cxnSpLocks/>
          </p:cNvCxnSpPr>
          <p:nvPr/>
        </p:nvCxnSpPr>
        <p:spPr>
          <a:xfrm>
            <a:off x="1705253" y="5217844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6DF2397-A8A2-41B1-B566-AF1FED1E3398}"/>
              </a:ext>
            </a:extLst>
          </p:cNvPr>
          <p:cNvSpPr/>
          <p:nvPr/>
        </p:nvSpPr>
        <p:spPr>
          <a:xfrm>
            <a:off x="772932" y="5374914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会计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AAE1EC2-FF30-4EE1-8D9D-7A70E53B8621}"/>
              </a:ext>
            </a:extLst>
          </p:cNvPr>
          <p:cNvSpPr/>
          <p:nvPr/>
        </p:nvSpPr>
        <p:spPr>
          <a:xfrm>
            <a:off x="1453208" y="5389878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出纳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5C11F511-EB3A-4BF7-8A3C-62A617D3B1BC}"/>
              </a:ext>
            </a:extLst>
          </p:cNvPr>
          <p:cNvCxnSpPr>
            <a:cxnSpLocks/>
          </p:cNvCxnSpPr>
          <p:nvPr/>
        </p:nvCxnSpPr>
        <p:spPr>
          <a:xfrm flipH="1">
            <a:off x="1026958" y="5217844"/>
            <a:ext cx="67829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2B94FBF-0075-4608-BF5B-F3E9A591A291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1340094" y="4836963"/>
            <a:ext cx="0" cy="35508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: 圆角 16">
            <a:extLst>
              <a:ext uri="{FF2B5EF4-FFF2-40B4-BE49-F238E27FC236}">
                <a16:creationId xmlns="" xmlns:a16="http://schemas.microsoft.com/office/drawing/2014/main" id="{9B17E185-CA37-463C-B685-99405B156002}"/>
              </a:ext>
            </a:extLst>
          </p:cNvPr>
          <p:cNvSpPr/>
          <p:nvPr/>
        </p:nvSpPr>
        <p:spPr>
          <a:xfrm>
            <a:off x="4611704" y="246704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16" name="矩形: 圆角 58">
            <a:extLst>
              <a:ext uri="{FF2B5EF4-FFF2-40B4-BE49-F238E27FC236}">
                <a16:creationId xmlns="" xmlns:a16="http://schemas.microsoft.com/office/drawing/2014/main" id="{BE87A627-357A-4A29-9A4A-DA6C1D2D4FC4}"/>
              </a:ext>
            </a:extLst>
          </p:cNvPr>
          <p:cNvSpPr/>
          <p:nvPr/>
        </p:nvSpPr>
        <p:spPr>
          <a:xfrm>
            <a:off x="576461" y="435847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财务部</a:t>
            </a:r>
          </a:p>
        </p:txBody>
      </p:sp>
      <p:sp>
        <p:nvSpPr>
          <p:cNvPr id="17" name="矩形: 圆角 59">
            <a:extLst>
              <a:ext uri="{FF2B5EF4-FFF2-40B4-BE49-F238E27FC236}">
                <a16:creationId xmlns="" xmlns:a16="http://schemas.microsoft.com/office/drawing/2014/main" id="{BCC32D7F-2A6E-4004-9987-EC845951F77A}"/>
              </a:ext>
            </a:extLst>
          </p:cNvPr>
          <p:cNvSpPr/>
          <p:nvPr/>
        </p:nvSpPr>
        <p:spPr>
          <a:xfrm>
            <a:off x="2693370" y="435847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办公室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79AF02D1-400E-4703-B055-6C413D2ADE1F}"/>
              </a:ext>
            </a:extLst>
          </p:cNvPr>
          <p:cNvCxnSpPr>
            <a:cxnSpLocks/>
          </p:cNvCxnSpPr>
          <p:nvPr/>
        </p:nvCxnSpPr>
        <p:spPr>
          <a:xfrm flipH="1">
            <a:off x="1340094" y="4037816"/>
            <a:ext cx="211691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0CE664ED-6820-43F7-A6CC-97202300086C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367020" y="3738412"/>
            <a:ext cx="0" cy="2994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E8708FB0-A61B-4C61-8421-A5534EB2830E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1340094" y="4018351"/>
            <a:ext cx="0" cy="3401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12C67E58-BAFB-47CE-B3F1-F9BA21D46244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3457003" y="4018351"/>
            <a:ext cx="0" cy="3401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: 圆角 88">
            <a:extLst>
              <a:ext uri="{FF2B5EF4-FFF2-40B4-BE49-F238E27FC236}">
                <a16:creationId xmlns="" xmlns:a16="http://schemas.microsoft.com/office/drawing/2014/main" id="{60F91ED6-2F3E-4BE2-A375-FDA8C9B4C62A}"/>
              </a:ext>
            </a:extLst>
          </p:cNvPr>
          <p:cNvSpPr/>
          <p:nvPr/>
        </p:nvSpPr>
        <p:spPr>
          <a:xfrm>
            <a:off x="5375337" y="435847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工程筹建部</a:t>
            </a:r>
          </a:p>
        </p:txBody>
      </p:sp>
      <p:sp>
        <p:nvSpPr>
          <p:cNvPr id="23" name="矩形: 圆角 89">
            <a:extLst>
              <a:ext uri="{FF2B5EF4-FFF2-40B4-BE49-F238E27FC236}">
                <a16:creationId xmlns="" xmlns:a16="http://schemas.microsoft.com/office/drawing/2014/main" id="{48C6693E-DE6F-4AFE-AD12-FB36A7B7D27C}"/>
              </a:ext>
            </a:extLst>
          </p:cNvPr>
          <p:cNvSpPr/>
          <p:nvPr/>
        </p:nvSpPr>
        <p:spPr>
          <a:xfrm>
            <a:off x="9444865" y="435847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招商部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8907E649-75FF-4D5B-AEDA-83275AAAF9BD}"/>
              </a:ext>
            </a:extLst>
          </p:cNvPr>
          <p:cNvCxnSpPr>
            <a:cxnSpLocks/>
          </p:cNvCxnSpPr>
          <p:nvPr/>
        </p:nvCxnSpPr>
        <p:spPr>
          <a:xfrm flipH="1">
            <a:off x="6138972" y="4037816"/>
            <a:ext cx="406952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600E76BB-D420-4897-96B1-9EE777289588}"/>
              </a:ext>
            </a:extLst>
          </p:cNvPr>
          <p:cNvCxnSpPr>
            <a:cxnSpLocks/>
            <a:stCxn id="6" idx="2"/>
            <a:endCxn id="28" idx="0"/>
          </p:cNvCxnSpPr>
          <p:nvPr/>
        </p:nvCxnSpPr>
        <p:spPr>
          <a:xfrm>
            <a:off x="8200104" y="3729688"/>
            <a:ext cx="0" cy="62878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F2B876D2-5099-4656-A994-3A2C512E5DF4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138970" y="4018351"/>
            <a:ext cx="0" cy="3401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BC5C1E68-A96E-408E-9DD2-74B5F1247C4D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10208498" y="4018351"/>
            <a:ext cx="0" cy="3401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: 圆角 100">
            <a:extLst>
              <a:ext uri="{FF2B5EF4-FFF2-40B4-BE49-F238E27FC236}">
                <a16:creationId xmlns="" xmlns:a16="http://schemas.microsoft.com/office/drawing/2014/main" id="{7BF68D8A-D599-4C31-8E53-67B9E9300E9B}"/>
              </a:ext>
            </a:extLst>
          </p:cNvPr>
          <p:cNvSpPr/>
          <p:nvPr/>
        </p:nvSpPr>
        <p:spPr>
          <a:xfrm>
            <a:off x="7436471" y="4358475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物业部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9B784987-F664-4A45-9C94-D20717D2A8D3}"/>
              </a:ext>
            </a:extLst>
          </p:cNvPr>
          <p:cNvCxnSpPr>
            <a:cxnSpLocks/>
          </p:cNvCxnSpPr>
          <p:nvPr/>
        </p:nvCxnSpPr>
        <p:spPr>
          <a:xfrm>
            <a:off x="2797961" y="5242090"/>
            <a:ext cx="0" cy="46346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AE17E148-DC20-48B4-A082-7178AD6AB680}"/>
              </a:ext>
            </a:extLst>
          </p:cNvPr>
          <p:cNvCxnSpPr>
            <a:cxnSpLocks/>
          </p:cNvCxnSpPr>
          <p:nvPr/>
        </p:nvCxnSpPr>
        <p:spPr>
          <a:xfrm>
            <a:off x="4183864" y="5227126"/>
            <a:ext cx="0" cy="4933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B48C3194-4064-4A06-938E-DCD950771A0A}"/>
              </a:ext>
            </a:extLst>
          </p:cNvPr>
          <p:cNvSpPr/>
          <p:nvPr/>
        </p:nvSpPr>
        <p:spPr>
          <a:xfrm>
            <a:off x="2545917" y="5384195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人事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5A55A5D-8022-4FC9-B0EE-3798D733B041}"/>
              </a:ext>
            </a:extLst>
          </p:cNvPr>
          <p:cNvSpPr/>
          <p:nvPr/>
        </p:nvSpPr>
        <p:spPr>
          <a:xfrm>
            <a:off x="3924610" y="5384195"/>
            <a:ext cx="504091" cy="1297451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2C8802E5-3F62-4F0B-8454-611C8411C4BD}"/>
              </a:ext>
            </a:extLst>
          </p:cNvPr>
          <p:cNvCxnSpPr>
            <a:cxnSpLocks/>
          </p:cNvCxnSpPr>
          <p:nvPr/>
        </p:nvCxnSpPr>
        <p:spPr>
          <a:xfrm flipH="1" flipV="1">
            <a:off x="2797963" y="5227127"/>
            <a:ext cx="1394346" cy="165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55F4CFD4-3024-4191-9210-67F525F48FFD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3457003" y="4836962"/>
            <a:ext cx="0" cy="6950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D9847B52-4DB4-42FA-AB3D-7F034D9020E2}"/>
              </a:ext>
            </a:extLst>
          </p:cNvPr>
          <p:cNvSpPr/>
          <p:nvPr/>
        </p:nvSpPr>
        <p:spPr>
          <a:xfrm>
            <a:off x="3217489" y="5399159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文员</a:t>
            </a: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6678CA47-C28E-4ED4-A2F4-FB81D6C6FAA6}"/>
              </a:ext>
            </a:extLst>
          </p:cNvPr>
          <p:cNvCxnSpPr>
            <a:cxnSpLocks/>
          </p:cNvCxnSpPr>
          <p:nvPr/>
        </p:nvCxnSpPr>
        <p:spPr>
          <a:xfrm>
            <a:off x="7585043" y="5242090"/>
            <a:ext cx="0" cy="463460"/>
          </a:xfrm>
          <a:prstGeom prst="line">
            <a:avLst/>
          </a:prstGeom>
          <a:ln w="38100">
            <a:solidFill>
              <a:srgbClr val="000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DC739F0E-FCB8-4444-B423-7F9526CE2CC3}"/>
              </a:ext>
            </a:extLst>
          </p:cNvPr>
          <p:cNvCxnSpPr>
            <a:cxnSpLocks/>
          </p:cNvCxnSpPr>
          <p:nvPr/>
        </p:nvCxnSpPr>
        <p:spPr>
          <a:xfrm>
            <a:off x="8970946" y="5227126"/>
            <a:ext cx="0" cy="493388"/>
          </a:xfrm>
          <a:prstGeom prst="line">
            <a:avLst/>
          </a:prstGeom>
          <a:ln w="38100">
            <a:solidFill>
              <a:srgbClr val="000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0004FEE4-4758-4041-AACE-2E5FAEF1E100}"/>
              </a:ext>
            </a:extLst>
          </p:cNvPr>
          <p:cNvSpPr/>
          <p:nvPr/>
        </p:nvSpPr>
        <p:spPr>
          <a:xfrm>
            <a:off x="7332999" y="5384195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事务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2F154B9B-04B7-40D2-BCDD-72896252EF59}"/>
              </a:ext>
            </a:extLst>
          </p:cNvPr>
          <p:cNvSpPr/>
          <p:nvPr/>
        </p:nvSpPr>
        <p:spPr>
          <a:xfrm>
            <a:off x="8711692" y="5384195"/>
            <a:ext cx="504091" cy="1297451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绿化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72C6AA33-32D5-476A-809E-903DFACCD742}"/>
              </a:ext>
            </a:extLst>
          </p:cNvPr>
          <p:cNvCxnSpPr>
            <a:cxnSpLocks/>
          </p:cNvCxnSpPr>
          <p:nvPr/>
        </p:nvCxnSpPr>
        <p:spPr>
          <a:xfrm flipH="1">
            <a:off x="6902604" y="5228786"/>
            <a:ext cx="2824479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DD8CA69C-A748-419D-A030-A660EE1A1175}"/>
              </a:ext>
            </a:extLst>
          </p:cNvPr>
          <p:cNvCxnSpPr>
            <a:cxnSpLocks/>
          </p:cNvCxnSpPr>
          <p:nvPr/>
        </p:nvCxnSpPr>
        <p:spPr>
          <a:xfrm>
            <a:off x="8244085" y="4836962"/>
            <a:ext cx="0" cy="6950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45CF88F-FE33-4D4A-B71F-B26863DB7ED6}"/>
              </a:ext>
            </a:extLst>
          </p:cNvPr>
          <p:cNvSpPr/>
          <p:nvPr/>
        </p:nvSpPr>
        <p:spPr>
          <a:xfrm>
            <a:off x="8004571" y="5399159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安保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2B7A7485-0396-481E-BBFC-B537D9AA3899}"/>
              </a:ext>
            </a:extLst>
          </p:cNvPr>
          <p:cNvSpPr/>
          <p:nvPr/>
        </p:nvSpPr>
        <p:spPr>
          <a:xfrm>
            <a:off x="6613347" y="5404320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水电，消防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506DD2DD-63A2-43B3-BDE7-86383475837A}"/>
              </a:ext>
            </a:extLst>
          </p:cNvPr>
          <p:cNvSpPr/>
          <p:nvPr/>
        </p:nvSpPr>
        <p:spPr>
          <a:xfrm>
            <a:off x="9475038" y="5374913"/>
            <a:ext cx="504091" cy="129232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环保部</a:t>
            </a:r>
          </a:p>
        </p:txBody>
      </p:sp>
    </p:spTree>
    <p:extLst>
      <p:ext uri="{BB962C8B-B14F-4D97-AF65-F5344CB8AC3E}">
        <p14:creationId xmlns:p14="http://schemas.microsoft.com/office/powerpoint/2010/main" xmlns="" val="311717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500"/>
                            </p:stCondLst>
                            <p:childTnLst>
                              <p:par>
                                <p:cTn id="1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22" grpId="0" animBg="1"/>
      <p:bldP spid="23" grpId="0" animBg="1"/>
      <p:bldP spid="28" grpId="0" animBg="1"/>
      <p:bldP spid="31" grpId="0" animBg="1"/>
      <p:bldP spid="32" grpId="0" animBg="1"/>
      <p:bldP spid="35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BF7B207C-67E7-451E-B6F1-0CF7C5931AAB}"/>
              </a:ext>
            </a:extLst>
          </p:cNvPr>
          <p:cNvCxnSpPr>
            <a:cxnSpLocks/>
          </p:cNvCxnSpPr>
          <p:nvPr/>
        </p:nvCxnSpPr>
        <p:spPr>
          <a:xfrm>
            <a:off x="8611791" y="3137361"/>
            <a:ext cx="0" cy="269998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057EB423-9F60-47CA-A342-A14DDE2335CA}"/>
              </a:ext>
            </a:extLst>
          </p:cNvPr>
          <p:cNvCxnSpPr>
            <a:cxnSpLocks/>
          </p:cNvCxnSpPr>
          <p:nvPr/>
        </p:nvCxnSpPr>
        <p:spPr>
          <a:xfrm flipH="1">
            <a:off x="2654340" y="3137360"/>
            <a:ext cx="4" cy="27847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099A0278-55FF-43CE-BFCE-3D75C4D7A55B}"/>
              </a:ext>
            </a:extLst>
          </p:cNvPr>
          <p:cNvCxnSpPr>
            <a:cxnSpLocks/>
          </p:cNvCxnSpPr>
          <p:nvPr/>
        </p:nvCxnSpPr>
        <p:spPr>
          <a:xfrm flipH="1">
            <a:off x="2654341" y="3094970"/>
            <a:ext cx="595944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7CB1A28C-0E23-449C-BC89-53F2CC29DA3E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5633069" y="2240026"/>
            <a:ext cx="4" cy="27847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2">
            <a:extLst>
              <a:ext uri="{FF2B5EF4-FFF2-40B4-BE49-F238E27FC236}">
                <a16:creationId xmlns="" xmlns:a16="http://schemas.microsoft.com/office/drawing/2014/main" id="{481C6DA4-49BB-49AE-AA77-1F9A9F72E8D2}"/>
              </a:ext>
            </a:extLst>
          </p:cNvPr>
          <p:cNvSpPr/>
          <p:nvPr/>
        </p:nvSpPr>
        <p:spPr>
          <a:xfrm>
            <a:off x="4451386" y="2000783"/>
            <a:ext cx="2363370" cy="83838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7" name="矩形: 圆角 3">
            <a:extLst>
              <a:ext uri="{FF2B5EF4-FFF2-40B4-BE49-F238E27FC236}">
                <a16:creationId xmlns="" xmlns:a16="http://schemas.microsoft.com/office/drawing/2014/main" id="{FA0AEA0F-73B1-4512-A89C-3014769DDECB}"/>
              </a:ext>
            </a:extLst>
          </p:cNvPr>
          <p:cNvSpPr/>
          <p:nvPr/>
        </p:nvSpPr>
        <p:spPr>
          <a:xfrm>
            <a:off x="4451385" y="355620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8" name="矩形: 圆角 4">
            <a:extLst>
              <a:ext uri="{FF2B5EF4-FFF2-40B4-BE49-F238E27FC236}">
                <a16:creationId xmlns="" xmlns:a16="http://schemas.microsoft.com/office/drawing/2014/main" id="{E0AA607A-2294-4236-8E2E-F04DD76C2781}"/>
              </a:ext>
            </a:extLst>
          </p:cNvPr>
          <p:cNvSpPr/>
          <p:nvPr/>
        </p:nvSpPr>
        <p:spPr>
          <a:xfrm>
            <a:off x="4451384" y="429049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9" name="矩形: 圆角 5">
            <a:extLst>
              <a:ext uri="{FF2B5EF4-FFF2-40B4-BE49-F238E27FC236}">
                <a16:creationId xmlns="" xmlns:a16="http://schemas.microsoft.com/office/drawing/2014/main" id="{5239A81F-4B6E-4EE1-A65E-103FD8C93CC3}"/>
              </a:ext>
            </a:extLst>
          </p:cNvPr>
          <p:cNvSpPr/>
          <p:nvPr/>
        </p:nvSpPr>
        <p:spPr>
          <a:xfrm>
            <a:off x="4451383" y="502478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0" name="矩形: 圆角 7">
            <a:extLst>
              <a:ext uri="{FF2B5EF4-FFF2-40B4-BE49-F238E27FC236}">
                <a16:creationId xmlns="" xmlns:a16="http://schemas.microsoft.com/office/drawing/2014/main" id="{DC50D8E4-D849-4BC5-8FB1-2A5949F4F27C}"/>
              </a:ext>
            </a:extLst>
          </p:cNvPr>
          <p:cNvSpPr/>
          <p:nvPr/>
        </p:nvSpPr>
        <p:spPr>
          <a:xfrm>
            <a:off x="1472656" y="502478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1" name="矩形: 圆角 8">
            <a:extLst>
              <a:ext uri="{FF2B5EF4-FFF2-40B4-BE49-F238E27FC236}">
                <a16:creationId xmlns="" xmlns:a16="http://schemas.microsoft.com/office/drawing/2014/main" id="{AE9B8AFA-A506-453C-A174-D4C48D2D04DE}"/>
              </a:ext>
            </a:extLst>
          </p:cNvPr>
          <p:cNvSpPr/>
          <p:nvPr/>
        </p:nvSpPr>
        <p:spPr>
          <a:xfrm>
            <a:off x="1472658" y="3558460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2" name="矩形: 圆角 9">
            <a:extLst>
              <a:ext uri="{FF2B5EF4-FFF2-40B4-BE49-F238E27FC236}">
                <a16:creationId xmlns="" xmlns:a16="http://schemas.microsoft.com/office/drawing/2014/main" id="{75B84FF8-96D8-4EC6-BF1A-CE31A6306C2C}"/>
              </a:ext>
            </a:extLst>
          </p:cNvPr>
          <p:cNvSpPr/>
          <p:nvPr/>
        </p:nvSpPr>
        <p:spPr>
          <a:xfrm>
            <a:off x="1472657" y="429049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3" name="矩形: 圆角 10">
            <a:extLst>
              <a:ext uri="{FF2B5EF4-FFF2-40B4-BE49-F238E27FC236}">
                <a16:creationId xmlns="" xmlns:a16="http://schemas.microsoft.com/office/drawing/2014/main" id="{1B65115D-DF6D-4848-90B7-253DED8626C3}"/>
              </a:ext>
            </a:extLst>
          </p:cNvPr>
          <p:cNvSpPr/>
          <p:nvPr/>
        </p:nvSpPr>
        <p:spPr>
          <a:xfrm>
            <a:off x="1472656" y="5786110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4" name="矩形: 圆角 11">
            <a:extLst>
              <a:ext uri="{FF2B5EF4-FFF2-40B4-BE49-F238E27FC236}">
                <a16:creationId xmlns="" xmlns:a16="http://schemas.microsoft.com/office/drawing/2014/main" id="{2DCB0F8B-B65B-4FFA-A94F-C01B4BA68E1F}"/>
              </a:ext>
            </a:extLst>
          </p:cNvPr>
          <p:cNvSpPr/>
          <p:nvPr/>
        </p:nvSpPr>
        <p:spPr>
          <a:xfrm>
            <a:off x="7430110" y="5022538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5" name="矩形: 圆角 12">
            <a:extLst>
              <a:ext uri="{FF2B5EF4-FFF2-40B4-BE49-F238E27FC236}">
                <a16:creationId xmlns="" xmlns:a16="http://schemas.microsoft.com/office/drawing/2014/main" id="{0D57D10B-A111-4676-A94F-6E3240C25300}"/>
              </a:ext>
            </a:extLst>
          </p:cNvPr>
          <p:cNvSpPr/>
          <p:nvPr/>
        </p:nvSpPr>
        <p:spPr>
          <a:xfrm>
            <a:off x="7430112" y="355620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6" name="矩形: 圆角 13">
            <a:extLst>
              <a:ext uri="{FF2B5EF4-FFF2-40B4-BE49-F238E27FC236}">
                <a16:creationId xmlns="" xmlns:a16="http://schemas.microsoft.com/office/drawing/2014/main" id="{D09380EC-46B8-4608-B8C8-78771DD04E90}"/>
              </a:ext>
            </a:extLst>
          </p:cNvPr>
          <p:cNvSpPr/>
          <p:nvPr/>
        </p:nvSpPr>
        <p:spPr>
          <a:xfrm>
            <a:off x="7430111" y="4288248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7" name="矩形: 圆角 14">
            <a:extLst>
              <a:ext uri="{FF2B5EF4-FFF2-40B4-BE49-F238E27FC236}">
                <a16:creationId xmlns="" xmlns:a16="http://schemas.microsoft.com/office/drawing/2014/main" id="{98BE11DA-F5BE-47CE-8136-764B18714971}"/>
              </a:ext>
            </a:extLst>
          </p:cNvPr>
          <p:cNvSpPr/>
          <p:nvPr/>
        </p:nvSpPr>
        <p:spPr>
          <a:xfrm>
            <a:off x="7430110" y="5783859"/>
            <a:ext cx="2363373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</p:spTree>
    <p:extLst>
      <p:ext uri="{BB962C8B-B14F-4D97-AF65-F5344CB8AC3E}">
        <p14:creationId xmlns:p14="http://schemas.microsoft.com/office/powerpoint/2010/main" xmlns="" val="86941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08509" y="2376165"/>
            <a:ext cx="9659719" cy="4220998"/>
            <a:chOff x="3156920" y="1540784"/>
            <a:chExt cx="7195795" cy="3044750"/>
          </a:xfrm>
        </p:grpSpPr>
        <p:sp>
          <p:nvSpPr>
            <p:cNvPr id="3" name="文本框 1"/>
            <p:cNvSpPr txBox="1"/>
            <p:nvPr/>
          </p:nvSpPr>
          <p:spPr>
            <a:xfrm>
              <a:off x="3442445" y="2462704"/>
              <a:ext cx="1659285" cy="35878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5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总部职能部门</a:t>
              </a:r>
              <a:endPara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4512" y="3061183"/>
              <a:ext cx="1440619" cy="3241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5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5" name="文本框 9"/>
            <p:cNvSpPr txBox="1"/>
            <p:nvPr/>
          </p:nvSpPr>
          <p:spPr>
            <a:xfrm>
              <a:off x="5685314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6" name="文本框 9"/>
            <p:cNvSpPr txBox="1"/>
            <p:nvPr/>
          </p:nvSpPr>
          <p:spPr>
            <a:xfrm>
              <a:off x="6852167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7" name="肘形连接符 6"/>
            <p:cNvCxnSpPr>
              <a:stCxn id="4" idx="2"/>
              <a:endCxn id="5" idx="0"/>
            </p:cNvCxnSpPr>
            <p:nvPr/>
          </p:nvCxnSpPr>
          <p:spPr>
            <a:xfrm rot="5400000">
              <a:off x="6307394" y="3249411"/>
              <a:ext cx="301497" cy="57336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肘形连接符 7"/>
            <p:cNvCxnSpPr>
              <a:stCxn id="4" idx="2"/>
              <a:endCxn id="6" idx="0"/>
            </p:cNvCxnSpPr>
            <p:nvPr/>
          </p:nvCxnSpPr>
          <p:spPr>
            <a:xfrm rot="16200000" flipH="1">
              <a:off x="6890820" y="3239345"/>
              <a:ext cx="301497" cy="593492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9"/>
            <p:cNvSpPr txBox="1"/>
            <p:nvPr/>
          </p:nvSpPr>
          <p:spPr>
            <a:xfrm>
              <a:off x="5685172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436445" y="4252231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11" name="文本框 9"/>
            <p:cNvSpPr txBox="1"/>
            <p:nvPr/>
          </p:nvSpPr>
          <p:spPr>
            <a:xfrm>
              <a:off x="7192471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12" name="肘形连接符 11"/>
            <p:cNvCxnSpPr>
              <a:stCxn id="4" idx="2"/>
              <a:endCxn id="10" idx="0"/>
            </p:cNvCxnSpPr>
            <p:nvPr/>
          </p:nvCxnSpPr>
          <p:spPr>
            <a:xfrm rot="16200000" flipH="1">
              <a:off x="6315188" y="3814977"/>
              <a:ext cx="866889" cy="7620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12"/>
            <p:cNvCxnSpPr>
              <a:stCxn id="4" idx="2"/>
              <a:endCxn id="9" idx="0"/>
            </p:cNvCxnSpPr>
            <p:nvPr/>
          </p:nvCxnSpPr>
          <p:spPr>
            <a:xfrm rot="5400000">
              <a:off x="5934217" y="3452298"/>
              <a:ext cx="877561" cy="743653"/>
            </a:xfrm>
            <a:prstGeom prst="bentConnector3">
              <a:avLst>
                <a:gd name="adj1" fmla="val 83864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3"/>
            <p:cNvCxnSpPr>
              <a:stCxn id="4" idx="2"/>
              <a:endCxn id="11" idx="0"/>
            </p:cNvCxnSpPr>
            <p:nvPr/>
          </p:nvCxnSpPr>
          <p:spPr>
            <a:xfrm rot="16200000" flipH="1">
              <a:off x="6687865" y="3442301"/>
              <a:ext cx="877561" cy="763645"/>
            </a:xfrm>
            <a:prstGeom prst="bentConnector3">
              <a:avLst>
                <a:gd name="adj1" fmla="val 83864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8552765" y="3056708"/>
              <a:ext cx="1440619" cy="3241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5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16" name="文本框 9"/>
            <p:cNvSpPr txBox="1"/>
            <p:nvPr/>
          </p:nvSpPr>
          <p:spPr>
            <a:xfrm>
              <a:off x="8213565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9380419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18" name="肘形连接符 17"/>
            <p:cNvCxnSpPr>
              <a:stCxn id="15" idx="2"/>
              <a:endCxn id="16" idx="0"/>
            </p:cNvCxnSpPr>
            <p:nvPr/>
          </p:nvCxnSpPr>
          <p:spPr>
            <a:xfrm rot="5400000">
              <a:off x="8833409" y="3247175"/>
              <a:ext cx="305972" cy="57336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18"/>
            <p:cNvCxnSpPr>
              <a:stCxn id="15" idx="2"/>
              <a:endCxn id="17" idx="0"/>
            </p:cNvCxnSpPr>
            <p:nvPr/>
          </p:nvCxnSpPr>
          <p:spPr>
            <a:xfrm rot="16200000" flipH="1">
              <a:off x="9416834" y="3237108"/>
              <a:ext cx="305972" cy="593492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9"/>
            <p:cNvSpPr txBox="1"/>
            <p:nvPr/>
          </p:nvSpPr>
          <p:spPr>
            <a:xfrm>
              <a:off x="8213425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8957078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9720722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23" name="肘形连接符 22"/>
            <p:cNvCxnSpPr>
              <a:stCxn id="15" idx="2"/>
              <a:endCxn id="21" idx="0"/>
            </p:cNvCxnSpPr>
            <p:nvPr/>
          </p:nvCxnSpPr>
          <p:spPr>
            <a:xfrm rot="16200000" flipH="1">
              <a:off x="8832057" y="3821886"/>
              <a:ext cx="882037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肘形连接符 23"/>
            <p:cNvCxnSpPr>
              <a:stCxn id="15" idx="2"/>
              <a:endCxn id="20" idx="0"/>
            </p:cNvCxnSpPr>
            <p:nvPr/>
          </p:nvCxnSpPr>
          <p:spPr>
            <a:xfrm rot="5400000">
              <a:off x="8460230" y="3450062"/>
              <a:ext cx="882037" cy="743652"/>
            </a:xfrm>
            <a:prstGeom prst="bentConnector3">
              <a:avLst>
                <a:gd name="adj1" fmla="val 8358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肘形连接符 24"/>
            <p:cNvCxnSpPr>
              <a:stCxn id="15" idx="2"/>
              <a:endCxn id="22" idx="0"/>
            </p:cNvCxnSpPr>
            <p:nvPr/>
          </p:nvCxnSpPr>
          <p:spPr>
            <a:xfrm rot="16200000" flipH="1">
              <a:off x="9213878" y="3440065"/>
              <a:ext cx="882037" cy="763644"/>
            </a:xfrm>
            <a:prstGeom prst="bentConnector3">
              <a:avLst>
                <a:gd name="adj1" fmla="val 8358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3496260" y="3056708"/>
              <a:ext cx="1440619" cy="3241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5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事业部</a:t>
              </a:r>
            </a:p>
          </p:txBody>
        </p:sp>
        <p:sp>
          <p:nvSpPr>
            <p:cNvPr id="27" name="文本框 9"/>
            <p:cNvSpPr txBox="1"/>
            <p:nvPr/>
          </p:nvSpPr>
          <p:spPr>
            <a:xfrm>
              <a:off x="3157061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sp>
          <p:nvSpPr>
            <p:cNvPr id="28" name="文本框 9"/>
            <p:cNvSpPr txBox="1"/>
            <p:nvPr/>
          </p:nvSpPr>
          <p:spPr>
            <a:xfrm>
              <a:off x="4323915" y="3686840"/>
              <a:ext cx="972296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职能部门</a:t>
              </a:r>
            </a:p>
          </p:txBody>
        </p:sp>
        <p:cxnSp>
          <p:nvCxnSpPr>
            <p:cNvPr id="29" name="肘形连接符 28"/>
            <p:cNvCxnSpPr>
              <a:stCxn id="26" idx="2"/>
              <a:endCxn id="27" idx="0"/>
            </p:cNvCxnSpPr>
            <p:nvPr/>
          </p:nvCxnSpPr>
          <p:spPr>
            <a:xfrm rot="5400000">
              <a:off x="3776904" y="3247175"/>
              <a:ext cx="305972" cy="57336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肘形连接符 29"/>
            <p:cNvCxnSpPr>
              <a:stCxn id="26" idx="2"/>
              <a:endCxn id="28" idx="0"/>
            </p:cNvCxnSpPr>
            <p:nvPr/>
          </p:nvCxnSpPr>
          <p:spPr>
            <a:xfrm rot="16200000" flipH="1">
              <a:off x="4360329" y="3237108"/>
              <a:ext cx="305972" cy="593492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9"/>
            <p:cNvSpPr txBox="1"/>
            <p:nvPr/>
          </p:nvSpPr>
          <p:spPr>
            <a:xfrm>
              <a:off x="3156920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32" name="文本框 9"/>
            <p:cNvSpPr txBox="1"/>
            <p:nvPr/>
          </p:nvSpPr>
          <p:spPr>
            <a:xfrm>
              <a:off x="3900573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4664218" y="4262905"/>
              <a:ext cx="631993" cy="32262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工厂</a:t>
              </a:r>
            </a:p>
          </p:txBody>
        </p:sp>
        <p:cxnSp>
          <p:nvCxnSpPr>
            <p:cNvPr id="34" name="肘形连接符 33"/>
            <p:cNvCxnSpPr>
              <a:stCxn id="26" idx="2"/>
              <a:endCxn id="32" idx="0"/>
            </p:cNvCxnSpPr>
            <p:nvPr/>
          </p:nvCxnSpPr>
          <p:spPr>
            <a:xfrm rot="16200000" flipH="1">
              <a:off x="3775551" y="3821886"/>
              <a:ext cx="882037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肘形连接符 34"/>
            <p:cNvCxnSpPr>
              <a:stCxn id="26" idx="2"/>
              <a:endCxn id="31" idx="0"/>
            </p:cNvCxnSpPr>
            <p:nvPr/>
          </p:nvCxnSpPr>
          <p:spPr>
            <a:xfrm rot="5400000">
              <a:off x="3403727" y="3450061"/>
              <a:ext cx="882036" cy="743652"/>
            </a:xfrm>
            <a:prstGeom prst="bentConnector3">
              <a:avLst>
                <a:gd name="adj1" fmla="val 8212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肘形连接符 35"/>
            <p:cNvCxnSpPr>
              <a:stCxn id="26" idx="2"/>
              <a:endCxn id="33" idx="0"/>
            </p:cNvCxnSpPr>
            <p:nvPr/>
          </p:nvCxnSpPr>
          <p:spPr>
            <a:xfrm rot="16200000" flipH="1">
              <a:off x="4157373" y="3440064"/>
              <a:ext cx="882037" cy="763644"/>
            </a:xfrm>
            <a:prstGeom prst="bentConnector3">
              <a:avLst>
                <a:gd name="adj1" fmla="val 80663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1"/>
            <p:cNvSpPr txBox="1"/>
            <p:nvPr/>
          </p:nvSpPr>
          <p:spPr>
            <a:xfrm>
              <a:off x="8407906" y="2462704"/>
              <a:ext cx="1659285" cy="35878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599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总部职能部门</a:t>
              </a:r>
            </a:p>
          </p:txBody>
        </p:sp>
        <p:sp>
          <p:nvSpPr>
            <p:cNvPr id="38" name="文本框 1"/>
            <p:cNvSpPr txBox="1"/>
            <p:nvPr/>
          </p:nvSpPr>
          <p:spPr>
            <a:xfrm>
              <a:off x="5915178" y="1540784"/>
              <a:ext cx="1659285" cy="5618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392" tIns="45696" rIns="91392" bIns="4569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799" b="1" dirty="0">
                  <a:solidFill>
                    <a:srgbClr val="FFFFFF"/>
                  </a:solidFill>
                  <a:latin typeface="宋体" panose="02010600030101010101" pitchFamily="2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公司总部</a:t>
              </a:r>
              <a:endParaRPr lang="zh-CN" altLang="en-US" sz="1399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cxnSp>
          <p:nvCxnSpPr>
            <p:cNvPr id="39" name="肘形连接符 38"/>
            <p:cNvCxnSpPr>
              <a:stCxn id="38" idx="2"/>
              <a:endCxn id="3" idx="0"/>
            </p:cNvCxnSpPr>
            <p:nvPr/>
          </p:nvCxnSpPr>
          <p:spPr>
            <a:xfrm rot="5400000">
              <a:off x="5328435" y="1046317"/>
              <a:ext cx="360040" cy="2472734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肘形连接符 39"/>
            <p:cNvCxnSpPr>
              <a:stCxn id="38" idx="2"/>
              <a:endCxn id="37" idx="0"/>
            </p:cNvCxnSpPr>
            <p:nvPr/>
          </p:nvCxnSpPr>
          <p:spPr>
            <a:xfrm rot="16200000" flipH="1">
              <a:off x="7811165" y="1036320"/>
              <a:ext cx="360040" cy="2492727"/>
            </a:xfrm>
            <a:prstGeom prst="bentConnector3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1" name="肘形连接符 40"/>
            <p:cNvCxnSpPr>
              <a:stCxn id="38" idx="2"/>
              <a:endCxn id="26" idx="0"/>
            </p:cNvCxnSpPr>
            <p:nvPr/>
          </p:nvCxnSpPr>
          <p:spPr>
            <a:xfrm rot="5400000">
              <a:off x="5003674" y="1315560"/>
              <a:ext cx="954045" cy="2528252"/>
            </a:xfrm>
            <a:prstGeom prst="bentConnector3">
              <a:avLst>
                <a:gd name="adj1" fmla="val 86448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肘形连接符 41"/>
            <p:cNvCxnSpPr>
              <a:stCxn id="38" idx="2"/>
              <a:endCxn id="4" idx="0"/>
            </p:cNvCxnSpPr>
            <p:nvPr/>
          </p:nvCxnSpPr>
          <p:spPr>
            <a:xfrm rot="16200000" flipH="1">
              <a:off x="6265562" y="2581921"/>
              <a:ext cx="958519" cy="1"/>
            </a:xfrm>
            <a:prstGeom prst="bentConnector3">
              <a:avLst/>
            </a:prstGeom>
            <a:ln w="19050">
              <a:solidFill>
                <a:srgbClr val="00314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肘形连接符 42"/>
            <p:cNvCxnSpPr>
              <a:stCxn id="38" idx="2"/>
              <a:endCxn id="15" idx="0"/>
            </p:cNvCxnSpPr>
            <p:nvPr/>
          </p:nvCxnSpPr>
          <p:spPr>
            <a:xfrm rot="16200000" flipH="1">
              <a:off x="7531925" y="1315559"/>
              <a:ext cx="954045" cy="2528252"/>
            </a:xfrm>
            <a:prstGeom prst="bentConnector3">
              <a:avLst>
                <a:gd name="adj1" fmla="val 87798"/>
              </a:avLst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10131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5163" y="3659525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3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980938" y="3659525"/>
            <a:ext cx="32511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懂事长</a:t>
            </a:r>
          </a:p>
        </p:txBody>
      </p:sp>
      <p:sp>
        <p:nvSpPr>
          <p:cNvPr id="8" name="Rectangle 129"/>
          <p:cNvSpPr>
            <a:spLocks noChangeArrowheads="1"/>
          </p:cNvSpPr>
          <p:nvPr/>
        </p:nvSpPr>
        <p:spPr bwMode="auto">
          <a:xfrm rot="5400000" flipV="1">
            <a:off x="1330982" y="3771145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129"/>
          <p:cNvSpPr>
            <a:spLocks noChangeArrowheads="1"/>
          </p:cNvSpPr>
          <p:nvPr/>
        </p:nvSpPr>
        <p:spPr bwMode="auto">
          <a:xfrm rot="10800000" flipV="1">
            <a:off x="1681026" y="4146093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8798" y="4858882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11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1143494" y="4996030"/>
            <a:ext cx="32511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16" name="Rectangle 129"/>
          <p:cNvSpPr>
            <a:spLocks noChangeArrowheads="1"/>
          </p:cNvSpPr>
          <p:nvPr/>
        </p:nvSpPr>
        <p:spPr bwMode="auto">
          <a:xfrm rot="10800000" flipV="1">
            <a:off x="1674414" y="3428093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464680" y="2543380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18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1179376" y="2680528"/>
            <a:ext cx="32511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副总经理</a:t>
            </a:r>
          </a:p>
        </p:txBody>
      </p:sp>
      <p:sp>
        <p:nvSpPr>
          <p:cNvPr id="23" name="Rectangle 129"/>
          <p:cNvSpPr>
            <a:spLocks noChangeArrowheads="1"/>
          </p:cNvSpPr>
          <p:nvPr/>
        </p:nvSpPr>
        <p:spPr bwMode="auto">
          <a:xfrm rot="5400000" flipV="1">
            <a:off x="2043246" y="3773083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29"/>
          <p:cNvSpPr>
            <a:spLocks noChangeArrowheads="1"/>
          </p:cNvSpPr>
          <p:nvPr/>
        </p:nvSpPr>
        <p:spPr bwMode="auto">
          <a:xfrm rot="10800000" flipV="1">
            <a:off x="2409335" y="2207524"/>
            <a:ext cx="12700" cy="39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29"/>
          <p:cNvSpPr>
            <a:spLocks noChangeArrowheads="1"/>
          </p:cNvSpPr>
          <p:nvPr/>
        </p:nvSpPr>
        <p:spPr bwMode="auto">
          <a:xfrm rot="5400000" flipV="1">
            <a:off x="2782649" y="1852500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192203" y="2100443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27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2829867" y="2304204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行政人事主管</a:t>
            </a:r>
          </a:p>
        </p:txBody>
      </p:sp>
      <p:sp>
        <p:nvSpPr>
          <p:cNvPr id="32" name="Rectangle 129"/>
          <p:cNvSpPr>
            <a:spLocks noChangeArrowheads="1"/>
          </p:cNvSpPr>
          <p:nvPr/>
        </p:nvSpPr>
        <p:spPr bwMode="auto">
          <a:xfrm rot="5400000" flipV="1">
            <a:off x="2812103" y="3769502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21657" y="401744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34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2859321" y="4221206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行政人事主管</a:t>
            </a:r>
          </a:p>
        </p:txBody>
      </p:sp>
      <p:sp>
        <p:nvSpPr>
          <p:cNvPr id="39" name="Rectangle 129"/>
          <p:cNvSpPr>
            <a:spLocks noChangeArrowheads="1"/>
          </p:cNvSpPr>
          <p:nvPr/>
        </p:nvSpPr>
        <p:spPr bwMode="auto">
          <a:xfrm rot="5400000" flipV="1">
            <a:off x="2772079" y="5781480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256566" y="562723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41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2818454" y="5406857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财务管理部门</a:t>
            </a:r>
          </a:p>
        </p:txBody>
      </p:sp>
      <p:sp>
        <p:nvSpPr>
          <p:cNvPr id="46" name="Rectangle 129"/>
          <p:cNvSpPr>
            <a:spLocks noChangeArrowheads="1"/>
          </p:cNvSpPr>
          <p:nvPr/>
        </p:nvSpPr>
        <p:spPr bwMode="auto">
          <a:xfrm rot="5400000" flipV="1">
            <a:off x="4032075" y="2097952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129"/>
          <p:cNvSpPr>
            <a:spLocks noChangeArrowheads="1"/>
          </p:cNvSpPr>
          <p:nvPr/>
        </p:nvSpPr>
        <p:spPr bwMode="auto">
          <a:xfrm rot="10800000" flipV="1">
            <a:off x="4422744" y="1830696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129"/>
          <p:cNvSpPr>
            <a:spLocks noChangeArrowheads="1"/>
          </p:cNvSpPr>
          <p:nvPr/>
        </p:nvSpPr>
        <p:spPr bwMode="auto">
          <a:xfrm rot="5400000" flipV="1">
            <a:off x="4790263" y="146907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204083" y="1654177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50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54" name="矩形 53"/>
          <p:cNvSpPr/>
          <p:nvPr/>
        </p:nvSpPr>
        <p:spPr>
          <a:xfrm>
            <a:off x="4905819" y="1907826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55" name="Rectangle 129"/>
          <p:cNvSpPr>
            <a:spLocks noChangeArrowheads="1"/>
          </p:cNvSpPr>
          <p:nvPr/>
        </p:nvSpPr>
        <p:spPr bwMode="auto">
          <a:xfrm rot="5400000" flipV="1">
            <a:off x="4790639" y="2731381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247441" y="2641207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57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4905819" y="257805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62" name="Rectangle 129"/>
          <p:cNvSpPr>
            <a:spLocks noChangeArrowheads="1"/>
          </p:cNvSpPr>
          <p:nvPr/>
        </p:nvSpPr>
        <p:spPr bwMode="auto">
          <a:xfrm rot="5400000" flipV="1">
            <a:off x="4014699" y="4043336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Rectangle 129"/>
          <p:cNvSpPr>
            <a:spLocks noChangeArrowheads="1"/>
          </p:cNvSpPr>
          <p:nvPr/>
        </p:nvSpPr>
        <p:spPr bwMode="auto">
          <a:xfrm rot="10800000" flipV="1">
            <a:off x="4405368" y="3776080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129"/>
          <p:cNvSpPr>
            <a:spLocks noChangeArrowheads="1"/>
          </p:cNvSpPr>
          <p:nvPr/>
        </p:nvSpPr>
        <p:spPr bwMode="auto">
          <a:xfrm rot="5400000" flipV="1">
            <a:off x="4772887" y="3414461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186707" y="359956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66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0" name="矩形 69"/>
          <p:cNvSpPr/>
          <p:nvPr/>
        </p:nvSpPr>
        <p:spPr>
          <a:xfrm>
            <a:off x="4888443" y="385321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71" name="Rectangle 129"/>
          <p:cNvSpPr>
            <a:spLocks noChangeArrowheads="1"/>
          </p:cNvSpPr>
          <p:nvPr/>
        </p:nvSpPr>
        <p:spPr bwMode="auto">
          <a:xfrm rot="5400000" flipV="1">
            <a:off x="4773263" y="4676765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230065" y="458659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73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7" name="矩形 76"/>
          <p:cNvSpPr/>
          <p:nvPr/>
        </p:nvSpPr>
        <p:spPr>
          <a:xfrm>
            <a:off x="4888443" y="4523434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78" name="Rectangle 129"/>
          <p:cNvSpPr>
            <a:spLocks noChangeArrowheads="1"/>
          </p:cNvSpPr>
          <p:nvPr/>
        </p:nvSpPr>
        <p:spPr bwMode="auto">
          <a:xfrm rot="5400000" flipV="1">
            <a:off x="4055324" y="6000508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Rectangle 129"/>
          <p:cNvSpPr>
            <a:spLocks noChangeArrowheads="1"/>
          </p:cNvSpPr>
          <p:nvPr/>
        </p:nvSpPr>
        <p:spPr bwMode="auto">
          <a:xfrm rot="10800000" flipV="1">
            <a:off x="4445993" y="5733252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Rectangle 129"/>
          <p:cNvSpPr>
            <a:spLocks noChangeArrowheads="1"/>
          </p:cNvSpPr>
          <p:nvPr/>
        </p:nvSpPr>
        <p:spPr bwMode="auto">
          <a:xfrm rot="5400000" flipV="1">
            <a:off x="4813512" y="5371633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5227332" y="5556733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82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86" name="矩形 85"/>
          <p:cNvSpPr/>
          <p:nvPr/>
        </p:nvSpPr>
        <p:spPr>
          <a:xfrm>
            <a:off x="4929068" y="5810382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87" name="Rectangle 129"/>
          <p:cNvSpPr>
            <a:spLocks noChangeArrowheads="1"/>
          </p:cNvSpPr>
          <p:nvPr/>
        </p:nvSpPr>
        <p:spPr bwMode="auto">
          <a:xfrm rot="5400000" flipV="1">
            <a:off x="4813888" y="663393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270690" y="6543763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89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92" name="矩形 91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93" name="矩形 92"/>
          <p:cNvSpPr/>
          <p:nvPr/>
        </p:nvSpPr>
        <p:spPr>
          <a:xfrm>
            <a:off x="4929068" y="6480606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94" name="Rectangle 129"/>
          <p:cNvSpPr>
            <a:spLocks noChangeArrowheads="1"/>
          </p:cNvSpPr>
          <p:nvPr/>
        </p:nvSpPr>
        <p:spPr bwMode="auto">
          <a:xfrm rot="5400000" flipV="1">
            <a:off x="6070589" y="2717988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Rectangle 129"/>
          <p:cNvSpPr>
            <a:spLocks noChangeArrowheads="1"/>
          </p:cNvSpPr>
          <p:nvPr/>
        </p:nvSpPr>
        <p:spPr bwMode="auto">
          <a:xfrm rot="10800000" flipV="1">
            <a:off x="6450350" y="2379396"/>
            <a:ext cx="12700" cy="1512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Rectangle 129"/>
          <p:cNvSpPr>
            <a:spLocks noChangeArrowheads="1"/>
          </p:cNvSpPr>
          <p:nvPr/>
        </p:nvSpPr>
        <p:spPr bwMode="auto">
          <a:xfrm rot="5400000" flipV="1">
            <a:off x="6612350" y="2217396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877620" y="194470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98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02" name="矩形 101"/>
          <p:cNvSpPr/>
          <p:nvPr/>
        </p:nvSpPr>
        <p:spPr>
          <a:xfrm>
            <a:off x="7440003" y="2220149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03" name="Rectangle 129"/>
          <p:cNvSpPr>
            <a:spLocks noChangeArrowheads="1"/>
          </p:cNvSpPr>
          <p:nvPr/>
        </p:nvSpPr>
        <p:spPr bwMode="auto">
          <a:xfrm rot="5400000" flipV="1">
            <a:off x="6625050" y="2917121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873149" y="289795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05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08" name="矩形 107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09" name="矩形 108"/>
          <p:cNvSpPr/>
          <p:nvPr/>
        </p:nvSpPr>
        <p:spPr>
          <a:xfrm>
            <a:off x="7386977" y="3024377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10" name="Rectangle 129"/>
          <p:cNvSpPr>
            <a:spLocks noChangeArrowheads="1"/>
          </p:cNvSpPr>
          <p:nvPr/>
        </p:nvSpPr>
        <p:spPr bwMode="auto">
          <a:xfrm rot="5400000" flipV="1">
            <a:off x="6615037" y="3750808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6856278" y="3836486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12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15" name="矩形 114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16" name="矩形 115"/>
          <p:cNvSpPr/>
          <p:nvPr/>
        </p:nvSpPr>
        <p:spPr>
          <a:xfrm>
            <a:off x="7440003" y="3928173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17" name="Rectangle 129"/>
          <p:cNvSpPr>
            <a:spLocks noChangeArrowheads="1"/>
          </p:cNvSpPr>
          <p:nvPr/>
        </p:nvSpPr>
        <p:spPr bwMode="auto">
          <a:xfrm rot="5400000" flipV="1">
            <a:off x="6084659" y="5556371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Rectangle 129"/>
          <p:cNvSpPr>
            <a:spLocks noChangeArrowheads="1"/>
          </p:cNvSpPr>
          <p:nvPr/>
        </p:nvSpPr>
        <p:spPr bwMode="auto">
          <a:xfrm rot="10800000" flipV="1">
            <a:off x="6464420" y="5217779"/>
            <a:ext cx="12700" cy="1512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Rectangle 129"/>
          <p:cNvSpPr>
            <a:spLocks noChangeArrowheads="1"/>
          </p:cNvSpPr>
          <p:nvPr/>
        </p:nvSpPr>
        <p:spPr bwMode="auto">
          <a:xfrm rot="5400000" flipV="1">
            <a:off x="6626420" y="5055779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891690" y="4783084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21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25" name="矩形 124"/>
          <p:cNvSpPr/>
          <p:nvPr/>
        </p:nvSpPr>
        <p:spPr>
          <a:xfrm>
            <a:off x="7454073" y="5058532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26" name="Rectangle 129"/>
          <p:cNvSpPr>
            <a:spLocks noChangeArrowheads="1"/>
          </p:cNvSpPr>
          <p:nvPr/>
        </p:nvSpPr>
        <p:spPr bwMode="auto">
          <a:xfrm rot="5400000" flipV="1">
            <a:off x="6639120" y="5755504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6887219" y="5736334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28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32" name="矩形 131"/>
          <p:cNvSpPr/>
          <p:nvPr/>
        </p:nvSpPr>
        <p:spPr>
          <a:xfrm>
            <a:off x="7401047" y="586276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 rot="5400000" flipV="1">
            <a:off x="6629107" y="6589191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6870348" y="6674869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35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38" name="矩形 137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39" name="矩形 138"/>
          <p:cNvSpPr/>
          <p:nvPr/>
        </p:nvSpPr>
        <p:spPr>
          <a:xfrm>
            <a:off x="7454073" y="6766556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40" name="Rectangle 302"/>
          <p:cNvSpPr>
            <a:spLocks noChangeArrowheads="1"/>
          </p:cNvSpPr>
          <p:nvPr/>
        </p:nvSpPr>
        <p:spPr bwMode="auto">
          <a:xfrm rot="16200000">
            <a:off x="7888849" y="3136028"/>
            <a:ext cx="12700" cy="2667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8091873" y="2824813"/>
            <a:ext cx="460375" cy="876430"/>
            <a:chOff x="3405188" y="5538788"/>
            <a:chExt cx="460375" cy="876430"/>
          </a:xfrm>
          <a:solidFill>
            <a:srgbClr val="C00000"/>
          </a:solidFill>
        </p:grpSpPr>
        <p:sp>
          <p:nvSpPr>
            <p:cNvPr id="142" name="Rectangle 337"/>
            <p:cNvSpPr>
              <a:spLocks noChangeArrowheads="1"/>
            </p:cNvSpPr>
            <p:nvPr/>
          </p:nvSpPr>
          <p:spPr bwMode="auto">
            <a:xfrm>
              <a:off x="34051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Rectangle 338"/>
            <p:cNvSpPr>
              <a:spLocks noChangeArrowheads="1"/>
            </p:cNvSpPr>
            <p:nvPr/>
          </p:nvSpPr>
          <p:spPr bwMode="auto">
            <a:xfrm>
              <a:off x="34051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矩形 143"/>
            <p:cNvSpPr/>
            <p:nvPr/>
          </p:nvSpPr>
          <p:spPr>
            <a:xfrm>
              <a:off x="3479169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45" name="矩形 144"/>
            <p:cNvSpPr/>
            <p:nvPr/>
          </p:nvSpPr>
          <p:spPr>
            <a:xfrm>
              <a:off x="3434719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8637973" y="2824813"/>
            <a:ext cx="460375" cy="876430"/>
            <a:chOff x="3951288" y="5538788"/>
            <a:chExt cx="460375" cy="876430"/>
          </a:xfrm>
          <a:solidFill>
            <a:srgbClr val="C00000"/>
          </a:solidFill>
        </p:grpSpPr>
        <p:sp>
          <p:nvSpPr>
            <p:cNvPr id="147" name="Rectangle 335"/>
            <p:cNvSpPr>
              <a:spLocks noChangeArrowheads="1"/>
            </p:cNvSpPr>
            <p:nvPr/>
          </p:nvSpPr>
          <p:spPr bwMode="auto">
            <a:xfrm>
              <a:off x="39512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Rectangle 336"/>
            <p:cNvSpPr>
              <a:spLocks noChangeArrowheads="1"/>
            </p:cNvSpPr>
            <p:nvPr/>
          </p:nvSpPr>
          <p:spPr bwMode="auto">
            <a:xfrm>
              <a:off x="39512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403923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50" name="矩形 149"/>
            <p:cNvSpPr/>
            <p:nvPr/>
          </p:nvSpPr>
          <p:spPr>
            <a:xfrm>
              <a:off x="399478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9182485" y="2824813"/>
            <a:ext cx="460375" cy="876430"/>
            <a:chOff x="4495800" y="5538788"/>
            <a:chExt cx="460375" cy="876430"/>
          </a:xfrm>
          <a:solidFill>
            <a:srgbClr val="C00000"/>
          </a:solidFill>
        </p:grpSpPr>
        <p:sp>
          <p:nvSpPr>
            <p:cNvPr id="152" name="Rectangle 333"/>
            <p:cNvSpPr>
              <a:spLocks noChangeArrowheads="1"/>
            </p:cNvSpPr>
            <p:nvPr/>
          </p:nvSpPr>
          <p:spPr bwMode="auto">
            <a:xfrm>
              <a:off x="44958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Rectangle 334"/>
            <p:cNvSpPr>
              <a:spLocks noChangeArrowheads="1"/>
            </p:cNvSpPr>
            <p:nvPr/>
          </p:nvSpPr>
          <p:spPr bwMode="auto">
            <a:xfrm>
              <a:off x="44958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45570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55" name="矩形 154"/>
            <p:cNvSpPr/>
            <p:nvPr/>
          </p:nvSpPr>
          <p:spPr>
            <a:xfrm>
              <a:off x="451263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9728585" y="2824813"/>
            <a:ext cx="460375" cy="876430"/>
            <a:chOff x="5041900" y="5538788"/>
            <a:chExt cx="460375" cy="876430"/>
          </a:xfrm>
          <a:solidFill>
            <a:srgbClr val="C00000"/>
          </a:solidFill>
        </p:grpSpPr>
        <p:sp>
          <p:nvSpPr>
            <p:cNvPr id="157" name="Rectangle 331"/>
            <p:cNvSpPr>
              <a:spLocks noChangeArrowheads="1"/>
            </p:cNvSpPr>
            <p:nvPr/>
          </p:nvSpPr>
          <p:spPr bwMode="auto">
            <a:xfrm>
              <a:off x="50419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Rectangle 332"/>
            <p:cNvSpPr>
              <a:spLocks noChangeArrowheads="1"/>
            </p:cNvSpPr>
            <p:nvPr/>
          </p:nvSpPr>
          <p:spPr bwMode="auto">
            <a:xfrm>
              <a:off x="50419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5130006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60" name="矩形 159"/>
            <p:cNvSpPr/>
            <p:nvPr/>
          </p:nvSpPr>
          <p:spPr>
            <a:xfrm>
              <a:off x="5085556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10274686" y="2824813"/>
            <a:ext cx="460375" cy="876430"/>
            <a:chOff x="5588001" y="5538788"/>
            <a:chExt cx="460375" cy="876430"/>
          </a:xfrm>
          <a:solidFill>
            <a:srgbClr val="C00000"/>
          </a:solidFill>
        </p:grpSpPr>
        <p:sp>
          <p:nvSpPr>
            <p:cNvPr id="162" name="Rectangle 324"/>
            <p:cNvSpPr>
              <a:spLocks noChangeArrowheads="1"/>
            </p:cNvSpPr>
            <p:nvPr/>
          </p:nvSpPr>
          <p:spPr bwMode="auto">
            <a:xfrm>
              <a:off x="5588001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Rectangle 325"/>
            <p:cNvSpPr>
              <a:spLocks noChangeArrowheads="1"/>
            </p:cNvSpPr>
            <p:nvPr/>
          </p:nvSpPr>
          <p:spPr bwMode="auto">
            <a:xfrm>
              <a:off x="5588001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56619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65" name="矩形 164"/>
            <p:cNvSpPr/>
            <p:nvPr/>
          </p:nvSpPr>
          <p:spPr>
            <a:xfrm>
              <a:off x="561753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66" name="Rectangle 302"/>
          <p:cNvSpPr>
            <a:spLocks noChangeArrowheads="1"/>
          </p:cNvSpPr>
          <p:nvPr/>
        </p:nvSpPr>
        <p:spPr bwMode="auto">
          <a:xfrm rot="16200000">
            <a:off x="7889927" y="6043495"/>
            <a:ext cx="12700" cy="2667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8092951" y="5732280"/>
            <a:ext cx="460375" cy="876430"/>
            <a:chOff x="3405188" y="5538788"/>
            <a:chExt cx="460375" cy="876430"/>
          </a:xfrm>
          <a:solidFill>
            <a:srgbClr val="C00000"/>
          </a:solidFill>
        </p:grpSpPr>
        <p:sp>
          <p:nvSpPr>
            <p:cNvPr id="168" name="Rectangle 337"/>
            <p:cNvSpPr>
              <a:spLocks noChangeArrowheads="1"/>
            </p:cNvSpPr>
            <p:nvPr/>
          </p:nvSpPr>
          <p:spPr bwMode="auto">
            <a:xfrm>
              <a:off x="34051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Rectangle 338"/>
            <p:cNvSpPr>
              <a:spLocks noChangeArrowheads="1"/>
            </p:cNvSpPr>
            <p:nvPr/>
          </p:nvSpPr>
          <p:spPr bwMode="auto">
            <a:xfrm>
              <a:off x="34051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矩形 169"/>
            <p:cNvSpPr/>
            <p:nvPr/>
          </p:nvSpPr>
          <p:spPr>
            <a:xfrm>
              <a:off x="3479169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71" name="矩形 170"/>
            <p:cNvSpPr/>
            <p:nvPr/>
          </p:nvSpPr>
          <p:spPr>
            <a:xfrm>
              <a:off x="3434719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8639051" y="5732280"/>
            <a:ext cx="460375" cy="876430"/>
            <a:chOff x="3951288" y="5538788"/>
            <a:chExt cx="460375" cy="876430"/>
          </a:xfrm>
          <a:solidFill>
            <a:srgbClr val="C00000"/>
          </a:solidFill>
        </p:grpSpPr>
        <p:sp>
          <p:nvSpPr>
            <p:cNvPr id="173" name="Rectangle 335"/>
            <p:cNvSpPr>
              <a:spLocks noChangeArrowheads="1"/>
            </p:cNvSpPr>
            <p:nvPr/>
          </p:nvSpPr>
          <p:spPr bwMode="auto">
            <a:xfrm>
              <a:off x="39512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Rectangle 336"/>
            <p:cNvSpPr>
              <a:spLocks noChangeArrowheads="1"/>
            </p:cNvSpPr>
            <p:nvPr/>
          </p:nvSpPr>
          <p:spPr bwMode="auto">
            <a:xfrm>
              <a:off x="39512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>
              <a:off x="403923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76" name="矩形 175"/>
            <p:cNvSpPr/>
            <p:nvPr/>
          </p:nvSpPr>
          <p:spPr>
            <a:xfrm>
              <a:off x="399478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9183563" y="5732280"/>
            <a:ext cx="460375" cy="876430"/>
            <a:chOff x="4495800" y="5538788"/>
            <a:chExt cx="460375" cy="876430"/>
          </a:xfrm>
          <a:solidFill>
            <a:srgbClr val="C00000"/>
          </a:solidFill>
        </p:grpSpPr>
        <p:sp>
          <p:nvSpPr>
            <p:cNvPr id="178" name="Rectangle 333"/>
            <p:cNvSpPr>
              <a:spLocks noChangeArrowheads="1"/>
            </p:cNvSpPr>
            <p:nvPr/>
          </p:nvSpPr>
          <p:spPr bwMode="auto">
            <a:xfrm>
              <a:off x="44958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Rectangle 334"/>
            <p:cNvSpPr>
              <a:spLocks noChangeArrowheads="1"/>
            </p:cNvSpPr>
            <p:nvPr/>
          </p:nvSpPr>
          <p:spPr bwMode="auto">
            <a:xfrm>
              <a:off x="44958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45570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81" name="矩形 180"/>
            <p:cNvSpPr/>
            <p:nvPr/>
          </p:nvSpPr>
          <p:spPr>
            <a:xfrm>
              <a:off x="451263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9729663" y="5732280"/>
            <a:ext cx="460375" cy="876430"/>
            <a:chOff x="5041900" y="5538788"/>
            <a:chExt cx="460375" cy="876430"/>
          </a:xfrm>
          <a:solidFill>
            <a:srgbClr val="C00000"/>
          </a:solidFill>
        </p:grpSpPr>
        <p:sp>
          <p:nvSpPr>
            <p:cNvPr id="183" name="Rectangle 331"/>
            <p:cNvSpPr>
              <a:spLocks noChangeArrowheads="1"/>
            </p:cNvSpPr>
            <p:nvPr/>
          </p:nvSpPr>
          <p:spPr bwMode="auto">
            <a:xfrm>
              <a:off x="50419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Rectangle 332"/>
            <p:cNvSpPr>
              <a:spLocks noChangeArrowheads="1"/>
            </p:cNvSpPr>
            <p:nvPr/>
          </p:nvSpPr>
          <p:spPr bwMode="auto">
            <a:xfrm>
              <a:off x="50419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矩形 184"/>
            <p:cNvSpPr/>
            <p:nvPr/>
          </p:nvSpPr>
          <p:spPr>
            <a:xfrm>
              <a:off x="5130006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86" name="矩形 185"/>
            <p:cNvSpPr/>
            <p:nvPr/>
          </p:nvSpPr>
          <p:spPr>
            <a:xfrm>
              <a:off x="5085556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10275764" y="5732280"/>
            <a:ext cx="460375" cy="876430"/>
            <a:chOff x="5588001" y="5538788"/>
            <a:chExt cx="460375" cy="876430"/>
          </a:xfrm>
          <a:solidFill>
            <a:srgbClr val="C00000"/>
          </a:solidFill>
        </p:grpSpPr>
        <p:sp>
          <p:nvSpPr>
            <p:cNvPr id="188" name="Rectangle 324"/>
            <p:cNvSpPr>
              <a:spLocks noChangeArrowheads="1"/>
            </p:cNvSpPr>
            <p:nvPr/>
          </p:nvSpPr>
          <p:spPr bwMode="auto">
            <a:xfrm>
              <a:off x="5588001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Rectangle 325"/>
            <p:cNvSpPr>
              <a:spLocks noChangeArrowheads="1"/>
            </p:cNvSpPr>
            <p:nvPr/>
          </p:nvSpPr>
          <p:spPr bwMode="auto">
            <a:xfrm>
              <a:off x="5588001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>
              <a:off x="56619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91" name="矩形 190"/>
            <p:cNvSpPr/>
            <p:nvPr/>
          </p:nvSpPr>
          <p:spPr>
            <a:xfrm>
              <a:off x="5617532" y="6199774"/>
              <a:ext cx="41338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9412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4500"/>
                            </p:stCondLst>
                            <p:childTnLst>
                              <p:par>
                                <p:cTn id="1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6500"/>
                            </p:stCondLst>
                            <p:childTnLst>
                              <p:par>
                                <p:cTn id="2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7500"/>
                            </p:stCondLst>
                            <p:childTnLst>
                              <p:par>
                                <p:cTn id="2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80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8500"/>
                            </p:stCondLst>
                            <p:childTnLst>
                              <p:par>
                                <p:cTn id="2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9500"/>
                            </p:stCondLst>
                            <p:childTnLst>
                              <p:par>
                                <p:cTn id="2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0500"/>
                            </p:stCondLst>
                            <p:childTnLst>
                              <p:par>
                                <p:cTn id="2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310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31500"/>
                            </p:stCondLst>
                            <p:childTnLst>
                              <p:par>
                                <p:cTn id="2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2500"/>
                            </p:stCondLst>
                            <p:childTnLst>
                              <p:par>
                                <p:cTn id="2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3000"/>
                            </p:stCondLst>
                            <p:childTnLst>
                              <p:par>
                                <p:cTn id="2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3500"/>
                            </p:stCondLst>
                            <p:childTnLst>
                              <p:par>
                                <p:cTn id="2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4500"/>
                            </p:stCondLst>
                            <p:childTnLst>
                              <p:par>
                                <p:cTn id="2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37500"/>
                            </p:stCondLst>
                            <p:childTnLst>
                              <p:par>
                                <p:cTn id="2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38000"/>
                            </p:stCondLst>
                            <p:childTnLst>
                              <p:par>
                                <p:cTn id="2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8500"/>
                            </p:stCondLst>
                            <p:childTnLst>
                              <p:par>
                                <p:cTn id="2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39500"/>
                            </p:stCondLst>
                            <p:childTnLst>
                              <p:par>
                                <p:cTn id="3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40500"/>
                            </p:stCondLst>
                            <p:childTnLst>
                              <p:par>
                                <p:cTn id="3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1500"/>
                            </p:stCondLst>
                            <p:childTnLst>
                              <p:par>
                                <p:cTn id="3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3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2500"/>
                            </p:stCondLst>
                            <p:childTnLst>
                              <p:par>
                                <p:cTn id="3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5" grpId="0"/>
      <p:bldP spid="16" grpId="0" animBg="1"/>
      <p:bldP spid="22" grpId="0"/>
      <p:bldP spid="23" grpId="0" animBg="1"/>
      <p:bldP spid="24" grpId="0" animBg="1"/>
      <p:bldP spid="25" grpId="0" animBg="1"/>
      <p:bldP spid="31" grpId="0"/>
      <p:bldP spid="32" grpId="0" animBg="1"/>
      <p:bldP spid="38" grpId="0"/>
      <p:bldP spid="39" grpId="0" animBg="1"/>
      <p:bldP spid="45" grpId="0"/>
      <p:bldP spid="46" grpId="0" animBg="1"/>
      <p:bldP spid="47" grpId="0" animBg="1"/>
      <p:bldP spid="48" grpId="0" animBg="1"/>
      <p:bldP spid="54" grpId="0"/>
      <p:bldP spid="55" grpId="0" animBg="1"/>
      <p:bldP spid="61" grpId="0"/>
      <p:bldP spid="62" grpId="0" animBg="1"/>
      <p:bldP spid="63" grpId="0" animBg="1"/>
      <p:bldP spid="64" grpId="0" animBg="1"/>
      <p:bldP spid="70" grpId="0"/>
      <p:bldP spid="71" grpId="0" animBg="1"/>
      <p:bldP spid="77" grpId="0"/>
      <p:bldP spid="78" grpId="0" animBg="1"/>
      <p:bldP spid="79" grpId="0" animBg="1"/>
      <p:bldP spid="80" grpId="0" animBg="1"/>
      <p:bldP spid="86" grpId="0"/>
      <p:bldP spid="87" grpId="0" animBg="1"/>
      <p:bldP spid="93" grpId="0"/>
      <p:bldP spid="94" grpId="0" animBg="1"/>
      <p:bldP spid="95" grpId="0" animBg="1"/>
      <p:bldP spid="96" grpId="0" animBg="1"/>
      <p:bldP spid="102" grpId="0"/>
      <p:bldP spid="103" grpId="0" animBg="1"/>
      <p:bldP spid="109" grpId="0"/>
      <p:bldP spid="110" grpId="0" animBg="1"/>
      <p:bldP spid="116" grpId="0"/>
      <p:bldP spid="117" grpId="0" animBg="1"/>
      <p:bldP spid="118" grpId="0" animBg="1"/>
      <p:bldP spid="119" grpId="0" animBg="1"/>
      <p:bldP spid="125" grpId="0"/>
      <p:bldP spid="126" grpId="0" animBg="1"/>
      <p:bldP spid="132" grpId="0"/>
      <p:bldP spid="133" grpId="0" animBg="1"/>
      <p:bldP spid="139" grpId="0"/>
      <p:bldP spid="140" grpId="0" animBg="1"/>
      <p:bldP spid="1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9C0A0A19-2E03-43B8-BB5D-789AE2E681E3}"/>
              </a:ext>
            </a:extLst>
          </p:cNvPr>
          <p:cNvCxnSpPr>
            <a:cxnSpLocks/>
          </p:cNvCxnSpPr>
          <p:nvPr/>
        </p:nvCxnSpPr>
        <p:spPr>
          <a:xfrm>
            <a:off x="10243206" y="3018352"/>
            <a:ext cx="1" cy="39164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7E901DAA-5174-472C-ABB8-6CEDA0CA0699}"/>
              </a:ext>
            </a:extLst>
          </p:cNvPr>
          <p:cNvCxnSpPr>
            <a:cxnSpLocks/>
          </p:cNvCxnSpPr>
          <p:nvPr/>
        </p:nvCxnSpPr>
        <p:spPr>
          <a:xfrm>
            <a:off x="8599611" y="3007074"/>
            <a:ext cx="1" cy="39164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67C4FE26-51D1-4219-8FF3-77ADD9404D33}"/>
              </a:ext>
            </a:extLst>
          </p:cNvPr>
          <p:cNvCxnSpPr>
            <a:cxnSpLocks/>
          </p:cNvCxnSpPr>
          <p:nvPr/>
        </p:nvCxnSpPr>
        <p:spPr>
          <a:xfrm>
            <a:off x="3448122" y="2977720"/>
            <a:ext cx="1" cy="39164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32097F2C-0816-45E4-97B6-E5FFE45C8BF7}"/>
              </a:ext>
            </a:extLst>
          </p:cNvPr>
          <p:cNvCxnSpPr>
            <a:cxnSpLocks/>
          </p:cNvCxnSpPr>
          <p:nvPr/>
        </p:nvCxnSpPr>
        <p:spPr>
          <a:xfrm>
            <a:off x="1363426" y="2973280"/>
            <a:ext cx="1" cy="34627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13B86BF1-A622-4AA2-A6CE-09CFA2DB6FC4}"/>
              </a:ext>
            </a:extLst>
          </p:cNvPr>
          <p:cNvCxnSpPr>
            <a:cxnSpLocks/>
          </p:cNvCxnSpPr>
          <p:nvPr/>
        </p:nvCxnSpPr>
        <p:spPr>
          <a:xfrm>
            <a:off x="557454" y="4074557"/>
            <a:ext cx="7327" cy="3704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810A668-249D-4A2E-9721-2A4D5F712C88}"/>
              </a:ext>
            </a:extLst>
          </p:cNvPr>
          <p:cNvCxnSpPr>
            <a:cxnSpLocks/>
          </p:cNvCxnSpPr>
          <p:nvPr/>
        </p:nvCxnSpPr>
        <p:spPr>
          <a:xfrm>
            <a:off x="2150252" y="4059487"/>
            <a:ext cx="0" cy="3698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: 圆角 16">
            <a:extLst>
              <a:ext uri="{FF2B5EF4-FFF2-40B4-BE49-F238E27FC236}">
                <a16:creationId xmlns="" xmlns:a16="http://schemas.microsoft.com/office/drawing/2014/main" id="{7B8C9A5F-73BA-4B55-9C9D-ECC989F0C8D3}"/>
              </a:ext>
            </a:extLst>
          </p:cNvPr>
          <p:cNvSpPr/>
          <p:nvPr/>
        </p:nvSpPr>
        <p:spPr>
          <a:xfrm>
            <a:off x="4594880" y="1473116"/>
            <a:ext cx="2355418" cy="66000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总裁</a:t>
            </a:r>
          </a:p>
        </p:txBody>
      </p:sp>
      <p:sp>
        <p:nvSpPr>
          <p:cNvPr id="9" name="矩形: 圆角 17">
            <a:extLst>
              <a:ext uri="{FF2B5EF4-FFF2-40B4-BE49-F238E27FC236}">
                <a16:creationId xmlns="" xmlns:a16="http://schemas.microsoft.com/office/drawing/2014/main" id="{F010B04B-4C3A-425D-8278-46675B86BDC3}"/>
              </a:ext>
            </a:extLst>
          </p:cNvPr>
          <p:cNvSpPr/>
          <p:nvPr/>
        </p:nvSpPr>
        <p:spPr>
          <a:xfrm>
            <a:off x="6349800" y="232125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厂长</a:t>
            </a:r>
          </a:p>
        </p:txBody>
      </p:sp>
      <p:sp>
        <p:nvSpPr>
          <p:cNvPr id="10" name="矩形: 圆角 18">
            <a:extLst>
              <a:ext uri="{FF2B5EF4-FFF2-40B4-BE49-F238E27FC236}">
                <a16:creationId xmlns="" xmlns:a16="http://schemas.microsoft.com/office/drawing/2014/main" id="{0DDC1D59-EBED-4060-BCF0-05D8AE4B491E}"/>
              </a:ext>
            </a:extLst>
          </p:cNvPr>
          <p:cNvSpPr/>
          <p:nvPr/>
        </p:nvSpPr>
        <p:spPr>
          <a:xfrm>
            <a:off x="2656706" y="3203394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人力资源部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B8F66874-1326-4116-81CF-233468EA07C3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768612" y="2560499"/>
            <a:ext cx="58118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3E973DA1-B04C-4E73-BDB3-61D3D177C720}"/>
              </a:ext>
            </a:extLst>
          </p:cNvPr>
          <p:cNvCxnSpPr>
            <a:cxnSpLocks/>
          </p:cNvCxnSpPr>
          <p:nvPr/>
        </p:nvCxnSpPr>
        <p:spPr>
          <a:xfrm flipH="1" flipV="1">
            <a:off x="1363427" y="2977719"/>
            <a:ext cx="8879779" cy="129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8F6E40B0-4F4C-490A-95E7-C40310B95424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768613" y="2133122"/>
            <a:ext cx="3976" cy="13377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1618752-C2D4-47AE-866C-9AA3967F71D1}"/>
              </a:ext>
            </a:extLst>
          </p:cNvPr>
          <p:cNvSpPr/>
          <p:nvPr/>
        </p:nvSpPr>
        <p:spPr>
          <a:xfrm>
            <a:off x="432445" y="4363700"/>
            <a:ext cx="294636" cy="132388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业务拓展部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CE0AD4B-B812-4DF0-8E5E-2D2780F31C0B}"/>
              </a:ext>
            </a:extLst>
          </p:cNvPr>
          <p:cNvSpPr/>
          <p:nvPr/>
        </p:nvSpPr>
        <p:spPr>
          <a:xfrm>
            <a:off x="1213116" y="4353816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客服部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B4BB3A5C-DF83-41C1-8A94-D050B30770D3}"/>
              </a:ext>
            </a:extLst>
          </p:cNvPr>
          <p:cNvSpPr/>
          <p:nvPr/>
        </p:nvSpPr>
        <p:spPr>
          <a:xfrm>
            <a:off x="825370" y="4353816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市场部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E3BA476C-EBF9-4B68-9194-BE73C3E250A7}"/>
              </a:ext>
            </a:extLst>
          </p:cNvPr>
          <p:cNvCxnSpPr>
            <a:cxnSpLocks/>
          </p:cNvCxnSpPr>
          <p:nvPr/>
        </p:nvCxnSpPr>
        <p:spPr>
          <a:xfrm flipH="1">
            <a:off x="543386" y="4060489"/>
            <a:ext cx="161778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1586831B-75C9-4A23-BDA2-C12E5234A4B6}"/>
              </a:ext>
            </a:extLst>
          </p:cNvPr>
          <p:cNvCxnSpPr>
            <a:cxnSpLocks/>
            <a:stCxn id="25" idx="2"/>
            <a:endCxn id="15" idx="0"/>
          </p:cNvCxnSpPr>
          <p:nvPr/>
        </p:nvCxnSpPr>
        <p:spPr>
          <a:xfrm>
            <a:off x="1370958" y="3681880"/>
            <a:ext cx="4892" cy="6719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82E297CF-4128-47ED-9B47-E881A85A236D}"/>
              </a:ext>
            </a:extLst>
          </p:cNvPr>
          <p:cNvCxnSpPr>
            <a:cxnSpLocks/>
          </p:cNvCxnSpPr>
          <p:nvPr/>
        </p:nvCxnSpPr>
        <p:spPr>
          <a:xfrm>
            <a:off x="3094019" y="4151583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1DAACC33-DF8A-46C9-8C0C-CB02DD379BAC}"/>
              </a:ext>
            </a:extLst>
          </p:cNvPr>
          <p:cNvCxnSpPr>
            <a:cxnSpLocks/>
          </p:cNvCxnSpPr>
          <p:nvPr/>
        </p:nvCxnSpPr>
        <p:spPr>
          <a:xfrm>
            <a:off x="3758302" y="4136619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D610608-AB27-4E95-A096-DAB70515ECFA}"/>
              </a:ext>
            </a:extLst>
          </p:cNvPr>
          <p:cNvSpPr/>
          <p:nvPr/>
        </p:nvSpPr>
        <p:spPr>
          <a:xfrm>
            <a:off x="2920502" y="4369400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行政部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C347FA5-BD24-4F67-93DE-A238AFE26DB5}"/>
              </a:ext>
            </a:extLst>
          </p:cNvPr>
          <p:cNvSpPr/>
          <p:nvPr/>
        </p:nvSpPr>
        <p:spPr>
          <a:xfrm>
            <a:off x="3573203" y="4369980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人事部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3682AF46-65BC-41D8-85A8-176338959B10}"/>
              </a:ext>
            </a:extLst>
          </p:cNvPr>
          <p:cNvCxnSpPr>
            <a:cxnSpLocks/>
          </p:cNvCxnSpPr>
          <p:nvPr/>
        </p:nvCxnSpPr>
        <p:spPr>
          <a:xfrm flipH="1">
            <a:off x="3080007" y="4136619"/>
            <a:ext cx="67829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0033BE8F-2230-4D45-9CF3-AFCBC98F730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3414261" y="3681881"/>
            <a:ext cx="6078" cy="4547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: 圆角 62">
            <a:extLst>
              <a:ext uri="{FF2B5EF4-FFF2-40B4-BE49-F238E27FC236}">
                <a16:creationId xmlns="" xmlns:a16="http://schemas.microsoft.com/office/drawing/2014/main" id="{F7D9D804-FCA0-46B2-968C-7932615DB5A8}"/>
              </a:ext>
            </a:extLst>
          </p:cNvPr>
          <p:cNvSpPr/>
          <p:nvPr/>
        </p:nvSpPr>
        <p:spPr>
          <a:xfrm>
            <a:off x="816609" y="3203394"/>
            <a:ext cx="1108698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26" name="矩形: 圆角 63">
            <a:extLst>
              <a:ext uri="{FF2B5EF4-FFF2-40B4-BE49-F238E27FC236}">
                <a16:creationId xmlns="" xmlns:a16="http://schemas.microsoft.com/office/drawing/2014/main" id="{500F70B6-C535-43F9-A2E4-87707750B263}"/>
              </a:ext>
            </a:extLst>
          </p:cNvPr>
          <p:cNvSpPr/>
          <p:nvPr/>
        </p:nvSpPr>
        <p:spPr>
          <a:xfrm>
            <a:off x="5214262" y="3203394"/>
            <a:ext cx="1108698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生产部</a:t>
            </a:r>
          </a:p>
        </p:txBody>
      </p:sp>
      <p:sp>
        <p:nvSpPr>
          <p:cNvPr id="27" name="矩形: 圆角 64">
            <a:extLst>
              <a:ext uri="{FF2B5EF4-FFF2-40B4-BE49-F238E27FC236}">
                <a16:creationId xmlns="" xmlns:a16="http://schemas.microsoft.com/office/drawing/2014/main" id="{9F0A833F-6B74-4EF6-A6AE-84BB84DA7423}"/>
              </a:ext>
            </a:extLst>
          </p:cNvPr>
          <p:cNvSpPr/>
          <p:nvPr/>
        </p:nvSpPr>
        <p:spPr>
          <a:xfrm>
            <a:off x="8051643" y="3243156"/>
            <a:ext cx="1108698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财务部</a:t>
            </a:r>
          </a:p>
        </p:txBody>
      </p:sp>
      <p:sp>
        <p:nvSpPr>
          <p:cNvPr id="28" name="矩形: 圆角 65">
            <a:extLst>
              <a:ext uri="{FF2B5EF4-FFF2-40B4-BE49-F238E27FC236}">
                <a16:creationId xmlns="" xmlns:a16="http://schemas.microsoft.com/office/drawing/2014/main" id="{05FF898A-DC20-486C-9859-E4E772FF4DC4}"/>
              </a:ext>
            </a:extLst>
          </p:cNvPr>
          <p:cNvSpPr/>
          <p:nvPr/>
        </p:nvSpPr>
        <p:spPr>
          <a:xfrm>
            <a:off x="9753708" y="3209286"/>
            <a:ext cx="1108698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设计部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BF4FB34-14A4-4B02-B802-49422AA78A1F}"/>
              </a:ext>
            </a:extLst>
          </p:cNvPr>
          <p:cNvSpPr/>
          <p:nvPr/>
        </p:nvSpPr>
        <p:spPr>
          <a:xfrm>
            <a:off x="1599759" y="4363700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成品仓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7B0C83A-8488-4DE9-92E9-450A1B471269}"/>
              </a:ext>
            </a:extLst>
          </p:cNvPr>
          <p:cNvSpPr/>
          <p:nvPr/>
        </p:nvSpPr>
        <p:spPr>
          <a:xfrm>
            <a:off x="1998438" y="4358000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策划部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4748DEE4-9F4C-49F4-93A7-8612819FF271}"/>
              </a:ext>
            </a:extLst>
          </p:cNvPr>
          <p:cNvCxnSpPr>
            <a:cxnSpLocks/>
          </p:cNvCxnSpPr>
          <p:nvPr/>
        </p:nvCxnSpPr>
        <p:spPr>
          <a:xfrm>
            <a:off x="992654" y="4044098"/>
            <a:ext cx="7327" cy="3704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A0C48482-6149-4B51-89AB-DD91769CC6A1}"/>
              </a:ext>
            </a:extLst>
          </p:cNvPr>
          <p:cNvCxnSpPr>
            <a:cxnSpLocks/>
          </p:cNvCxnSpPr>
          <p:nvPr/>
        </p:nvCxnSpPr>
        <p:spPr>
          <a:xfrm>
            <a:off x="1778420" y="4058963"/>
            <a:ext cx="7327" cy="3704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090074E8-F14D-435A-AF79-7D64E853D356}"/>
              </a:ext>
            </a:extLst>
          </p:cNvPr>
          <p:cNvCxnSpPr>
            <a:cxnSpLocks/>
          </p:cNvCxnSpPr>
          <p:nvPr/>
        </p:nvCxnSpPr>
        <p:spPr>
          <a:xfrm>
            <a:off x="4920041" y="4080257"/>
            <a:ext cx="7327" cy="3704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F2EDAEFC-E41F-47B9-9BF5-4700F7F6A790}"/>
              </a:ext>
            </a:extLst>
          </p:cNvPr>
          <p:cNvCxnSpPr>
            <a:cxnSpLocks/>
          </p:cNvCxnSpPr>
          <p:nvPr/>
        </p:nvCxnSpPr>
        <p:spPr>
          <a:xfrm>
            <a:off x="6512839" y="4065187"/>
            <a:ext cx="0" cy="3698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01162AA5-DF11-4FF3-A5A5-6B924B49E105}"/>
              </a:ext>
            </a:extLst>
          </p:cNvPr>
          <p:cNvSpPr/>
          <p:nvPr/>
        </p:nvSpPr>
        <p:spPr>
          <a:xfrm>
            <a:off x="4793439" y="4383637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车间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06E8154B-1192-4677-99E6-5D46720D7385}"/>
              </a:ext>
            </a:extLst>
          </p:cNvPr>
          <p:cNvSpPr/>
          <p:nvPr/>
        </p:nvSpPr>
        <p:spPr>
          <a:xfrm>
            <a:off x="5575703" y="4359516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后道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74B8A1B9-73D1-4335-B1DF-570A8D564954}"/>
              </a:ext>
            </a:extLst>
          </p:cNvPr>
          <p:cNvCxnSpPr>
            <a:cxnSpLocks/>
          </p:cNvCxnSpPr>
          <p:nvPr/>
        </p:nvCxnSpPr>
        <p:spPr>
          <a:xfrm flipH="1">
            <a:off x="4503610" y="4048282"/>
            <a:ext cx="244668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C80CFE90-C923-4C58-A100-9AD5D9B8BFF3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5733545" y="3687580"/>
            <a:ext cx="4892" cy="6719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EB428C16-181E-4DC5-B36E-2EF152160BA2}"/>
              </a:ext>
            </a:extLst>
          </p:cNvPr>
          <p:cNvSpPr/>
          <p:nvPr/>
        </p:nvSpPr>
        <p:spPr>
          <a:xfrm>
            <a:off x="5962346" y="4369400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辅料仓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42AD4EE9-5569-4E37-9C2C-F7EC30920D98}"/>
              </a:ext>
            </a:extLst>
          </p:cNvPr>
          <p:cNvSpPr/>
          <p:nvPr/>
        </p:nvSpPr>
        <p:spPr>
          <a:xfrm>
            <a:off x="6361025" y="4363700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采购部</a:t>
            </a: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3D97D2F9-411D-468F-A004-70EDD97C7EAD}"/>
              </a:ext>
            </a:extLst>
          </p:cNvPr>
          <p:cNvCxnSpPr>
            <a:cxnSpLocks/>
          </p:cNvCxnSpPr>
          <p:nvPr/>
        </p:nvCxnSpPr>
        <p:spPr>
          <a:xfrm>
            <a:off x="6141007" y="4064663"/>
            <a:ext cx="7327" cy="37041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B7513E77-8546-4101-ADC5-B7C2A0DF7297}"/>
              </a:ext>
            </a:extLst>
          </p:cNvPr>
          <p:cNvCxnSpPr>
            <a:cxnSpLocks/>
          </p:cNvCxnSpPr>
          <p:nvPr/>
        </p:nvCxnSpPr>
        <p:spPr>
          <a:xfrm flipH="1">
            <a:off x="4503610" y="4044099"/>
            <a:ext cx="4486" cy="40086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5F1C5F7-4A57-42C8-BDD1-1830998410BE}"/>
              </a:ext>
            </a:extLst>
          </p:cNvPr>
          <p:cNvSpPr/>
          <p:nvPr/>
        </p:nvSpPr>
        <p:spPr>
          <a:xfrm>
            <a:off x="4371275" y="4363700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裁床</a:t>
            </a:r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018C6715-2217-417B-A556-6173CC4B26A7}"/>
              </a:ext>
            </a:extLst>
          </p:cNvPr>
          <p:cNvCxnSpPr>
            <a:cxnSpLocks/>
          </p:cNvCxnSpPr>
          <p:nvPr/>
        </p:nvCxnSpPr>
        <p:spPr>
          <a:xfrm flipH="1">
            <a:off x="6953637" y="4034215"/>
            <a:ext cx="4486" cy="40086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E0804B04-BBE7-4BD1-90FA-2A048EEFF8F1}"/>
              </a:ext>
            </a:extLst>
          </p:cNvPr>
          <p:cNvSpPr/>
          <p:nvPr/>
        </p:nvSpPr>
        <p:spPr>
          <a:xfrm>
            <a:off x="6821302" y="4353816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品管部</a:t>
            </a:r>
          </a:p>
        </p:txBody>
      </p: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CF132B24-C728-4463-A9F8-9044822F5E0E}"/>
              </a:ext>
            </a:extLst>
          </p:cNvPr>
          <p:cNvCxnSpPr>
            <a:cxnSpLocks/>
          </p:cNvCxnSpPr>
          <p:nvPr/>
        </p:nvCxnSpPr>
        <p:spPr>
          <a:xfrm>
            <a:off x="8402574" y="4151583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A8167849-B5D9-420E-8954-3581208F00E9}"/>
              </a:ext>
            </a:extLst>
          </p:cNvPr>
          <p:cNvCxnSpPr>
            <a:cxnSpLocks/>
          </p:cNvCxnSpPr>
          <p:nvPr/>
        </p:nvCxnSpPr>
        <p:spPr>
          <a:xfrm>
            <a:off x="8881876" y="4130339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BD661E4-9C49-480F-B1E0-1EF0EE5E813A}"/>
              </a:ext>
            </a:extLst>
          </p:cNvPr>
          <p:cNvSpPr/>
          <p:nvPr/>
        </p:nvSpPr>
        <p:spPr>
          <a:xfrm>
            <a:off x="8233846" y="4369980"/>
            <a:ext cx="365765" cy="1533377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应收应付会计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F30ADE9C-5BC5-45C1-A798-80F999E8CC04}"/>
              </a:ext>
            </a:extLst>
          </p:cNvPr>
          <p:cNvSpPr/>
          <p:nvPr/>
        </p:nvSpPr>
        <p:spPr>
          <a:xfrm>
            <a:off x="8696777" y="4363700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出纳</a:t>
            </a:r>
          </a:p>
        </p:txBody>
      </p: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4818F9CE-1F62-46A7-A3C5-0C4D9F4CA2C1}"/>
              </a:ext>
            </a:extLst>
          </p:cNvPr>
          <p:cNvCxnSpPr>
            <a:cxnSpLocks/>
          </p:cNvCxnSpPr>
          <p:nvPr/>
        </p:nvCxnSpPr>
        <p:spPr>
          <a:xfrm flipH="1">
            <a:off x="7949064" y="4130340"/>
            <a:ext cx="1354366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C4F2D713-39C0-41C4-8449-812BC9A729B9}"/>
              </a:ext>
            </a:extLst>
          </p:cNvPr>
          <p:cNvCxnSpPr>
            <a:cxnSpLocks/>
          </p:cNvCxnSpPr>
          <p:nvPr/>
        </p:nvCxnSpPr>
        <p:spPr>
          <a:xfrm flipH="1">
            <a:off x="8635635" y="3675601"/>
            <a:ext cx="6078" cy="4547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="" xmlns:a16="http://schemas.microsoft.com/office/drawing/2014/main" id="{AF39ADC3-5879-4BC5-8FF3-52675854FDBC}"/>
              </a:ext>
            </a:extLst>
          </p:cNvPr>
          <p:cNvCxnSpPr>
            <a:cxnSpLocks/>
          </p:cNvCxnSpPr>
          <p:nvPr/>
        </p:nvCxnSpPr>
        <p:spPr>
          <a:xfrm>
            <a:off x="7949065" y="4163228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29154F66-EA52-4835-88D1-71B5648FA4E6}"/>
              </a:ext>
            </a:extLst>
          </p:cNvPr>
          <p:cNvSpPr/>
          <p:nvPr/>
        </p:nvSpPr>
        <p:spPr>
          <a:xfrm>
            <a:off x="7780337" y="4381625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总裁会计</a:t>
            </a:r>
          </a:p>
        </p:txBody>
      </p:sp>
      <p:cxnSp>
        <p:nvCxnSpPr>
          <p:cNvPr id="54" name="直接连接符 53">
            <a:extLst>
              <a:ext uri="{FF2B5EF4-FFF2-40B4-BE49-F238E27FC236}">
                <a16:creationId xmlns="" xmlns:a16="http://schemas.microsoft.com/office/drawing/2014/main" id="{C746915B-3E2B-4B31-BD95-D7219EA88ADA}"/>
              </a:ext>
            </a:extLst>
          </p:cNvPr>
          <p:cNvCxnSpPr>
            <a:cxnSpLocks/>
          </p:cNvCxnSpPr>
          <p:nvPr/>
        </p:nvCxnSpPr>
        <p:spPr>
          <a:xfrm>
            <a:off x="9303431" y="4148834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EF4192C8-31FA-42E4-901F-AFA7611947E1}"/>
              </a:ext>
            </a:extLst>
          </p:cNvPr>
          <p:cNvSpPr/>
          <p:nvPr/>
        </p:nvSpPr>
        <p:spPr>
          <a:xfrm>
            <a:off x="9134703" y="4367231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会计文员</a:t>
            </a:r>
          </a:p>
        </p:txBody>
      </p:sp>
      <p:cxnSp>
        <p:nvCxnSpPr>
          <p:cNvPr id="56" name="直接连接符 55">
            <a:extLst>
              <a:ext uri="{FF2B5EF4-FFF2-40B4-BE49-F238E27FC236}">
                <a16:creationId xmlns="" xmlns:a16="http://schemas.microsoft.com/office/drawing/2014/main" id="{8523593D-5FBD-462E-82F1-2757687986D2}"/>
              </a:ext>
            </a:extLst>
          </p:cNvPr>
          <p:cNvCxnSpPr>
            <a:cxnSpLocks/>
          </p:cNvCxnSpPr>
          <p:nvPr/>
        </p:nvCxnSpPr>
        <p:spPr>
          <a:xfrm>
            <a:off x="9971073" y="4163228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="" xmlns:a16="http://schemas.microsoft.com/office/drawing/2014/main" id="{07AD5C01-10FC-4A8E-9286-4CD1BC3C1DBA}"/>
              </a:ext>
            </a:extLst>
          </p:cNvPr>
          <p:cNvCxnSpPr>
            <a:cxnSpLocks/>
          </p:cNvCxnSpPr>
          <p:nvPr/>
        </p:nvCxnSpPr>
        <p:spPr>
          <a:xfrm>
            <a:off x="10635356" y="4148264"/>
            <a:ext cx="1" cy="3141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E4165A92-997E-4DB1-B115-FC73240F687B}"/>
              </a:ext>
            </a:extLst>
          </p:cNvPr>
          <p:cNvSpPr/>
          <p:nvPr/>
        </p:nvSpPr>
        <p:spPr>
          <a:xfrm>
            <a:off x="9812021" y="4380729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技术部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1B49CB2E-1928-4682-9025-AB8DCE895F75}"/>
              </a:ext>
            </a:extLst>
          </p:cNvPr>
          <p:cNvSpPr/>
          <p:nvPr/>
        </p:nvSpPr>
        <p:spPr>
          <a:xfrm>
            <a:off x="10450257" y="4381625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设计部</a:t>
            </a:r>
          </a:p>
        </p:txBody>
      </p:sp>
      <p:cxnSp>
        <p:nvCxnSpPr>
          <p:cNvPr id="60" name="直接连接符 59">
            <a:extLst>
              <a:ext uri="{FF2B5EF4-FFF2-40B4-BE49-F238E27FC236}">
                <a16:creationId xmlns="" xmlns:a16="http://schemas.microsoft.com/office/drawing/2014/main" id="{A29E4907-E26B-44A3-93F2-7FBC4F4ECF50}"/>
              </a:ext>
            </a:extLst>
          </p:cNvPr>
          <p:cNvCxnSpPr>
            <a:cxnSpLocks/>
          </p:cNvCxnSpPr>
          <p:nvPr/>
        </p:nvCxnSpPr>
        <p:spPr>
          <a:xfrm flipH="1">
            <a:off x="9957061" y="4148264"/>
            <a:ext cx="67829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A021AB62-16A8-4570-9BC8-C7CF0FCED3B9}"/>
              </a:ext>
            </a:extLst>
          </p:cNvPr>
          <p:cNvCxnSpPr>
            <a:cxnSpLocks/>
          </p:cNvCxnSpPr>
          <p:nvPr/>
        </p:nvCxnSpPr>
        <p:spPr>
          <a:xfrm flipH="1">
            <a:off x="10291315" y="3693526"/>
            <a:ext cx="6078" cy="4547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0F1318DE-0DF6-4AA4-B2CC-237A3A038262}"/>
              </a:ext>
            </a:extLst>
          </p:cNvPr>
          <p:cNvSpPr/>
          <p:nvPr/>
        </p:nvSpPr>
        <p:spPr>
          <a:xfrm>
            <a:off x="2942224" y="6049733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清洁工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E18BEC2B-AA06-41DB-B2DD-B2AF7A481BF7}"/>
              </a:ext>
            </a:extLst>
          </p:cNvPr>
          <p:cNvSpPr/>
          <p:nvPr/>
        </p:nvSpPr>
        <p:spPr>
          <a:xfrm>
            <a:off x="2554478" y="6049733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保安部</a:t>
            </a:r>
          </a:p>
        </p:txBody>
      </p:sp>
      <p:cxnSp>
        <p:nvCxnSpPr>
          <p:cNvPr id="64" name="直接连接符 63">
            <a:extLst>
              <a:ext uri="{FF2B5EF4-FFF2-40B4-BE49-F238E27FC236}">
                <a16:creationId xmlns="" xmlns:a16="http://schemas.microsoft.com/office/drawing/2014/main" id="{0FE53CC5-B201-449C-AE08-D77D0B2FA3BB}"/>
              </a:ext>
            </a:extLst>
          </p:cNvPr>
          <p:cNvCxnSpPr>
            <a:cxnSpLocks/>
            <a:stCxn id="21" idx="2"/>
            <a:endCxn id="62" idx="0"/>
          </p:cNvCxnSpPr>
          <p:nvPr/>
        </p:nvCxnSpPr>
        <p:spPr>
          <a:xfrm>
            <a:off x="3103384" y="5366469"/>
            <a:ext cx="1574" cy="6832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F42DE0A0-3362-48F9-9A2B-489A416C6DCE}"/>
              </a:ext>
            </a:extLst>
          </p:cNvPr>
          <p:cNvSpPr/>
          <p:nvPr/>
        </p:nvSpPr>
        <p:spPr>
          <a:xfrm>
            <a:off x="3328867" y="6059617"/>
            <a:ext cx="325468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食堂</a:t>
            </a:r>
          </a:p>
        </p:txBody>
      </p:sp>
      <p:cxnSp>
        <p:nvCxnSpPr>
          <p:cNvPr id="66" name="直接连接符 65">
            <a:extLst>
              <a:ext uri="{FF2B5EF4-FFF2-40B4-BE49-F238E27FC236}">
                <a16:creationId xmlns="" xmlns:a16="http://schemas.microsoft.com/office/drawing/2014/main" id="{77EAC9A1-483C-4D18-81F7-B5CB318991F1}"/>
              </a:ext>
            </a:extLst>
          </p:cNvPr>
          <p:cNvCxnSpPr>
            <a:cxnSpLocks/>
          </p:cNvCxnSpPr>
          <p:nvPr/>
        </p:nvCxnSpPr>
        <p:spPr>
          <a:xfrm>
            <a:off x="2729088" y="5708101"/>
            <a:ext cx="0" cy="4023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="" xmlns:a16="http://schemas.microsoft.com/office/drawing/2014/main" id="{E3137286-D359-4826-AE04-2464C0502E12}"/>
              </a:ext>
            </a:extLst>
          </p:cNvPr>
          <p:cNvCxnSpPr>
            <a:cxnSpLocks/>
          </p:cNvCxnSpPr>
          <p:nvPr/>
        </p:nvCxnSpPr>
        <p:spPr>
          <a:xfrm>
            <a:off x="3514854" y="5708100"/>
            <a:ext cx="0" cy="41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="" xmlns:a16="http://schemas.microsoft.com/office/drawing/2014/main" id="{A34679E0-897A-44D2-89E1-BE1AB658440E}"/>
              </a:ext>
            </a:extLst>
          </p:cNvPr>
          <p:cNvCxnSpPr>
            <a:cxnSpLocks/>
          </p:cNvCxnSpPr>
          <p:nvPr/>
        </p:nvCxnSpPr>
        <p:spPr>
          <a:xfrm flipH="1" flipV="1">
            <a:off x="2717212" y="5708100"/>
            <a:ext cx="797644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="" xmlns:a16="http://schemas.microsoft.com/office/drawing/2014/main" id="{240D076D-6DFA-4C7E-9B3A-1644096F9BDC}"/>
              </a:ext>
            </a:extLst>
          </p:cNvPr>
          <p:cNvCxnSpPr>
            <a:cxnSpLocks/>
          </p:cNvCxnSpPr>
          <p:nvPr/>
        </p:nvCxnSpPr>
        <p:spPr>
          <a:xfrm>
            <a:off x="5180680" y="5726790"/>
            <a:ext cx="0" cy="40372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="" xmlns:a16="http://schemas.microsoft.com/office/drawing/2014/main" id="{79D9F62A-1C55-44B7-841E-5E8FFE48DE97}"/>
              </a:ext>
            </a:extLst>
          </p:cNvPr>
          <p:cNvSpPr/>
          <p:nvPr/>
        </p:nvSpPr>
        <p:spPr>
          <a:xfrm>
            <a:off x="4449152" y="6029216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成件组</a:t>
            </a:r>
          </a:p>
        </p:txBody>
      </p:sp>
      <p:sp>
        <p:nvSpPr>
          <p:cNvPr id="71" name="矩形 70">
            <a:extLst>
              <a:ext uri="{FF2B5EF4-FFF2-40B4-BE49-F238E27FC236}">
                <a16:creationId xmlns="" xmlns:a16="http://schemas.microsoft.com/office/drawing/2014/main" id="{36803E8D-F76E-4832-8C2D-CB014712117F}"/>
              </a:ext>
            </a:extLst>
          </p:cNvPr>
          <p:cNvSpPr/>
          <p:nvPr/>
        </p:nvSpPr>
        <p:spPr>
          <a:xfrm>
            <a:off x="4983395" y="6029216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流水组</a:t>
            </a:r>
          </a:p>
        </p:txBody>
      </p:sp>
      <p:cxnSp>
        <p:nvCxnSpPr>
          <p:cNvPr id="72" name="直接连接符 71">
            <a:extLst>
              <a:ext uri="{FF2B5EF4-FFF2-40B4-BE49-F238E27FC236}">
                <a16:creationId xmlns="" xmlns:a16="http://schemas.microsoft.com/office/drawing/2014/main" id="{56177971-766C-49FD-8D58-F45A492AF402}"/>
              </a:ext>
            </a:extLst>
          </p:cNvPr>
          <p:cNvCxnSpPr>
            <a:cxnSpLocks/>
          </p:cNvCxnSpPr>
          <p:nvPr/>
        </p:nvCxnSpPr>
        <p:spPr>
          <a:xfrm flipH="1">
            <a:off x="4667074" y="5708099"/>
            <a:ext cx="52058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>
            <a:extLst>
              <a:ext uri="{FF2B5EF4-FFF2-40B4-BE49-F238E27FC236}">
                <a16:creationId xmlns="" xmlns:a16="http://schemas.microsoft.com/office/drawing/2014/main" id="{3474275F-495B-4434-A63C-8CB53B1609E2}"/>
              </a:ext>
            </a:extLst>
          </p:cNvPr>
          <p:cNvCxnSpPr>
            <a:cxnSpLocks/>
          </p:cNvCxnSpPr>
          <p:nvPr/>
        </p:nvCxnSpPr>
        <p:spPr>
          <a:xfrm>
            <a:off x="4933445" y="5377797"/>
            <a:ext cx="0" cy="3097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="" xmlns:a16="http://schemas.microsoft.com/office/drawing/2014/main" id="{EA9088E7-FBD0-4586-9D6D-DEDC598B756C}"/>
              </a:ext>
            </a:extLst>
          </p:cNvPr>
          <p:cNvCxnSpPr>
            <a:cxnSpLocks/>
          </p:cNvCxnSpPr>
          <p:nvPr/>
        </p:nvCxnSpPr>
        <p:spPr>
          <a:xfrm>
            <a:off x="4667073" y="5726790"/>
            <a:ext cx="0" cy="43484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="" xmlns:a16="http://schemas.microsoft.com/office/drawing/2014/main" id="{E3B2C7FF-009C-4072-838D-0DEC088A148A}"/>
              </a:ext>
            </a:extLst>
          </p:cNvPr>
          <p:cNvCxnSpPr>
            <a:cxnSpLocks/>
            <a:stCxn id="45" idx="2"/>
            <a:endCxn id="76" idx="0"/>
          </p:cNvCxnSpPr>
          <p:nvPr/>
        </p:nvCxnSpPr>
        <p:spPr>
          <a:xfrm>
            <a:off x="6984036" y="5350884"/>
            <a:ext cx="7988" cy="6783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>
            <a:extLst>
              <a:ext uri="{FF2B5EF4-FFF2-40B4-BE49-F238E27FC236}">
                <a16:creationId xmlns="" xmlns:a16="http://schemas.microsoft.com/office/drawing/2014/main" id="{4F971C2F-5B5D-4CF9-B438-9D269FF2C9A4}"/>
              </a:ext>
            </a:extLst>
          </p:cNvPr>
          <p:cNvSpPr/>
          <p:nvPr/>
        </p:nvSpPr>
        <p:spPr>
          <a:xfrm>
            <a:off x="6809142" y="6029216"/>
            <a:ext cx="365765" cy="9970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跟单组</a:t>
            </a:r>
          </a:p>
        </p:txBody>
      </p:sp>
    </p:spTree>
    <p:extLst>
      <p:ext uri="{BB962C8B-B14F-4D97-AF65-F5344CB8AC3E}">
        <p14:creationId xmlns:p14="http://schemas.microsoft.com/office/powerpoint/2010/main" xmlns="" val="13625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5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6000"/>
                            </p:stCondLst>
                            <p:childTnLst>
                              <p:par>
                                <p:cTn id="2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5" grpId="0" animBg="1"/>
      <p:bldP spid="36" grpId="0" animBg="1"/>
      <p:bldP spid="39" grpId="0" animBg="1"/>
      <p:bldP spid="40" grpId="0" animBg="1"/>
      <p:bldP spid="43" grpId="0" animBg="1"/>
      <p:bldP spid="45" grpId="0" animBg="1"/>
      <p:bldP spid="48" grpId="0" animBg="1"/>
      <p:bldP spid="49" grpId="0" animBg="1"/>
      <p:bldP spid="53" grpId="0" animBg="1"/>
      <p:bldP spid="55" grpId="0" animBg="1"/>
      <p:bldP spid="58" grpId="0" animBg="1"/>
      <p:bldP spid="59" grpId="0" animBg="1"/>
      <p:bldP spid="62" grpId="0" animBg="1"/>
      <p:bldP spid="63" grpId="0" animBg="1"/>
      <p:bldP spid="65" grpId="0" animBg="1"/>
      <p:bldP spid="70" grpId="0" animBg="1"/>
      <p:bldP spid="71" grpId="0" animBg="1"/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BA657D61-7C71-4AA9-8ABD-78649EC82C4C}"/>
              </a:ext>
            </a:extLst>
          </p:cNvPr>
          <p:cNvCxnSpPr>
            <a:cxnSpLocks/>
          </p:cNvCxnSpPr>
          <p:nvPr/>
        </p:nvCxnSpPr>
        <p:spPr>
          <a:xfrm>
            <a:off x="6815983" y="3359918"/>
            <a:ext cx="0" cy="174364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CBF662A5-273D-4F76-91F7-6659BE887BBE}"/>
              </a:ext>
            </a:extLst>
          </p:cNvPr>
          <p:cNvCxnSpPr>
            <a:cxnSpLocks/>
          </p:cNvCxnSpPr>
          <p:nvPr/>
        </p:nvCxnSpPr>
        <p:spPr>
          <a:xfrm>
            <a:off x="4751656" y="3249081"/>
            <a:ext cx="0" cy="174364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97C5A407-FF6F-45D3-8035-863F832A5E00}"/>
              </a:ext>
            </a:extLst>
          </p:cNvPr>
          <p:cNvCxnSpPr>
            <a:cxnSpLocks/>
          </p:cNvCxnSpPr>
          <p:nvPr/>
        </p:nvCxnSpPr>
        <p:spPr>
          <a:xfrm flipH="1">
            <a:off x="1554322" y="4120904"/>
            <a:ext cx="272826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: 圆角 2">
            <a:extLst>
              <a:ext uri="{FF2B5EF4-FFF2-40B4-BE49-F238E27FC236}">
                <a16:creationId xmlns="" xmlns:a16="http://schemas.microsoft.com/office/drawing/2014/main" id="{8ECF8232-7443-4A71-9EF5-809E2ABB90CD}"/>
              </a:ext>
            </a:extLst>
          </p:cNvPr>
          <p:cNvSpPr/>
          <p:nvPr/>
        </p:nvSpPr>
        <p:spPr>
          <a:xfrm>
            <a:off x="15387" y="3771312"/>
            <a:ext cx="1551710" cy="706583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6" name="矩形: 圆角 3">
            <a:extLst>
              <a:ext uri="{FF2B5EF4-FFF2-40B4-BE49-F238E27FC236}">
                <a16:creationId xmlns="" xmlns:a16="http://schemas.microsoft.com/office/drawing/2014/main" id="{FAFDBACB-247A-4E6C-A136-EFA628F79951}"/>
              </a:ext>
            </a:extLst>
          </p:cNvPr>
          <p:cNvSpPr/>
          <p:nvPr/>
        </p:nvSpPr>
        <p:spPr>
          <a:xfrm>
            <a:off x="2022509" y="3854436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7" name="矩形: 圆角 4">
            <a:extLst>
              <a:ext uri="{FF2B5EF4-FFF2-40B4-BE49-F238E27FC236}">
                <a16:creationId xmlns="" xmlns:a16="http://schemas.microsoft.com/office/drawing/2014/main" id="{C2B432EC-01D0-4BE3-816A-BD78506984DB}"/>
              </a:ext>
            </a:extLst>
          </p:cNvPr>
          <p:cNvSpPr/>
          <p:nvPr/>
        </p:nvSpPr>
        <p:spPr>
          <a:xfrm>
            <a:off x="4030632" y="3826729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8" name="矩形: 圆角 5">
            <a:extLst>
              <a:ext uri="{FF2B5EF4-FFF2-40B4-BE49-F238E27FC236}">
                <a16:creationId xmlns="" xmlns:a16="http://schemas.microsoft.com/office/drawing/2014/main" id="{97876EB2-0385-4DF1-9D6C-7FDFA5C3CEA7}"/>
              </a:ext>
            </a:extLst>
          </p:cNvPr>
          <p:cNvSpPr/>
          <p:nvPr/>
        </p:nvSpPr>
        <p:spPr>
          <a:xfrm>
            <a:off x="4030632" y="2912329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9" name="矩形: 圆角 6">
            <a:extLst>
              <a:ext uri="{FF2B5EF4-FFF2-40B4-BE49-F238E27FC236}">
                <a16:creationId xmlns="" xmlns:a16="http://schemas.microsoft.com/office/drawing/2014/main" id="{17666B6B-DD7B-48C2-A828-353F8B7085BC}"/>
              </a:ext>
            </a:extLst>
          </p:cNvPr>
          <p:cNvSpPr/>
          <p:nvPr/>
        </p:nvSpPr>
        <p:spPr>
          <a:xfrm>
            <a:off x="4030632" y="4644148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0" name="矩形: 圆角 7">
            <a:extLst>
              <a:ext uri="{FF2B5EF4-FFF2-40B4-BE49-F238E27FC236}">
                <a16:creationId xmlns="" xmlns:a16="http://schemas.microsoft.com/office/drawing/2014/main" id="{341E91A0-C92D-4FAA-A5F2-C8220E828A84}"/>
              </a:ext>
            </a:extLst>
          </p:cNvPr>
          <p:cNvSpPr/>
          <p:nvPr/>
        </p:nvSpPr>
        <p:spPr>
          <a:xfrm>
            <a:off x="6100602" y="2912329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1" name="矩形: 圆角 8">
            <a:extLst>
              <a:ext uri="{FF2B5EF4-FFF2-40B4-BE49-F238E27FC236}">
                <a16:creationId xmlns="" xmlns:a16="http://schemas.microsoft.com/office/drawing/2014/main" id="{F4689B94-CB20-4B02-9EF9-BF195D940AED}"/>
              </a:ext>
            </a:extLst>
          </p:cNvPr>
          <p:cNvSpPr/>
          <p:nvPr/>
        </p:nvSpPr>
        <p:spPr>
          <a:xfrm>
            <a:off x="6100602" y="4644148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2" name="矩形: 圆角 9">
            <a:extLst>
              <a:ext uri="{FF2B5EF4-FFF2-40B4-BE49-F238E27FC236}">
                <a16:creationId xmlns="" xmlns:a16="http://schemas.microsoft.com/office/drawing/2014/main" id="{35878939-0A3E-43AB-B3F3-AAE207E50A37}"/>
              </a:ext>
            </a:extLst>
          </p:cNvPr>
          <p:cNvSpPr/>
          <p:nvPr/>
        </p:nvSpPr>
        <p:spPr>
          <a:xfrm>
            <a:off x="6100602" y="3826729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3" name="矩形: 圆角 10">
            <a:extLst>
              <a:ext uri="{FF2B5EF4-FFF2-40B4-BE49-F238E27FC236}">
                <a16:creationId xmlns="" xmlns:a16="http://schemas.microsoft.com/office/drawing/2014/main" id="{53289EC7-E3BB-4885-8F16-11F0B06CED97}"/>
              </a:ext>
            </a:extLst>
          </p:cNvPr>
          <p:cNvSpPr/>
          <p:nvPr/>
        </p:nvSpPr>
        <p:spPr>
          <a:xfrm>
            <a:off x="8024099" y="3826729"/>
            <a:ext cx="1413165" cy="54032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4" name="矩形: 圆角 11">
            <a:extLst>
              <a:ext uri="{FF2B5EF4-FFF2-40B4-BE49-F238E27FC236}">
                <a16:creationId xmlns="" xmlns:a16="http://schemas.microsoft.com/office/drawing/2014/main" id="{803F7A2A-D65D-48D9-BD1F-DF10F3DE1399}"/>
              </a:ext>
            </a:extLst>
          </p:cNvPr>
          <p:cNvSpPr/>
          <p:nvPr/>
        </p:nvSpPr>
        <p:spPr>
          <a:xfrm>
            <a:off x="9947595" y="3688182"/>
            <a:ext cx="1551710" cy="706583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A8465EBF-D3D5-4842-A9BA-6ED6BDD6EB13}"/>
              </a:ext>
            </a:extLst>
          </p:cNvPr>
          <p:cNvCxnSpPr>
            <a:cxnSpLocks/>
          </p:cNvCxnSpPr>
          <p:nvPr/>
        </p:nvCxnSpPr>
        <p:spPr>
          <a:xfrm flipH="1">
            <a:off x="5198068" y="4926681"/>
            <a:ext cx="110728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7B6BF094-45FB-465E-965C-DEA8D8D517A8}"/>
              </a:ext>
            </a:extLst>
          </p:cNvPr>
          <p:cNvCxnSpPr>
            <a:cxnSpLocks/>
          </p:cNvCxnSpPr>
          <p:nvPr/>
        </p:nvCxnSpPr>
        <p:spPr>
          <a:xfrm flipH="1">
            <a:off x="5319101" y="3165951"/>
            <a:ext cx="110728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FA381BB2-4AD5-4F02-BA66-D511AEB23480}"/>
              </a:ext>
            </a:extLst>
          </p:cNvPr>
          <p:cNvCxnSpPr>
            <a:cxnSpLocks/>
          </p:cNvCxnSpPr>
          <p:nvPr/>
        </p:nvCxnSpPr>
        <p:spPr>
          <a:xfrm flipH="1">
            <a:off x="7178679" y="4120904"/>
            <a:ext cx="110728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A76B17E4-B811-4275-871C-6C5C48EC4AB2}"/>
              </a:ext>
            </a:extLst>
          </p:cNvPr>
          <p:cNvCxnSpPr>
            <a:cxnSpLocks/>
          </p:cNvCxnSpPr>
          <p:nvPr/>
        </p:nvCxnSpPr>
        <p:spPr>
          <a:xfrm flipH="1">
            <a:off x="9032903" y="4111289"/>
            <a:ext cx="110728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873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4493" y="2232149"/>
            <a:ext cx="9850025" cy="4608512"/>
            <a:chOff x="4394293" y="1508900"/>
            <a:chExt cx="6383814" cy="2898727"/>
          </a:xfrm>
        </p:grpSpPr>
        <p:sp>
          <p:nvSpPr>
            <p:cNvPr id="3" name="文本框 1"/>
            <p:cNvSpPr txBox="1"/>
            <p:nvPr/>
          </p:nvSpPr>
          <p:spPr>
            <a:xfrm>
              <a:off x="4394293" y="1508900"/>
              <a:ext cx="1097511" cy="43363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b="1" kern="12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总经理</a:t>
              </a:r>
              <a:endParaRPr lang="zh-CN" sz="16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138953" y="2633640"/>
              <a:ext cx="1268060" cy="3917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138953" y="3324741"/>
              <a:ext cx="1276881" cy="3917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B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138953" y="4015841"/>
              <a:ext cx="1276881" cy="391786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项目小组</a:t>
              </a:r>
              <a:r>
                <a:rPr 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C</a:t>
              </a:r>
              <a:endParaRPr lang="zh-CN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7" name="文本框 9"/>
            <p:cNvSpPr txBox="1"/>
            <p:nvPr/>
          </p:nvSpPr>
          <p:spPr>
            <a:xfrm>
              <a:off x="6256351" y="1906535"/>
              <a:ext cx="1010658" cy="3899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研发部</a:t>
              </a: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7426717" y="1906535"/>
              <a:ext cx="1009070" cy="3899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生产部</a:t>
              </a: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8597083" y="1906535"/>
              <a:ext cx="1010658" cy="3899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市场部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767449" y="1906147"/>
              <a:ext cx="1010658" cy="3899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销售部</a:t>
              </a:r>
            </a:p>
          </p:txBody>
        </p:sp>
        <p:cxnSp>
          <p:nvCxnSpPr>
            <p:cNvPr id="11" name="肘形连接符 10"/>
            <p:cNvCxnSpPr>
              <a:stCxn id="3" idx="2"/>
              <a:endCxn id="4" idx="1"/>
            </p:cNvCxnSpPr>
            <p:nvPr/>
          </p:nvCxnSpPr>
          <p:spPr>
            <a:xfrm rot="16200000" flipH="1">
              <a:off x="4597505" y="2288083"/>
              <a:ext cx="886994" cy="19590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肘形连接符 11"/>
            <p:cNvCxnSpPr>
              <a:stCxn id="3" idx="2"/>
              <a:endCxn id="5" idx="1"/>
            </p:cNvCxnSpPr>
            <p:nvPr/>
          </p:nvCxnSpPr>
          <p:spPr>
            <a:xfrm rot="16200000" flipH="1">
              <a:off x="4251954" y="2633633"/>
              <a:ext cx="1578094" cy="19590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12"/>
            <p:cNvCxnSpPr>
              <a:stCxn id="3" idx="2"/>
              <a:endCxn id="6" idx="1"/>
            </p:cNvCxnSpPr>
            <p:nvPr/>
          </p:nvCxnSpPr>
          <p:spPr>
            <a:xfrm rot="16200000" flipH="1">
              <a:off x="3906404" y="2979183"/>
              <a:ext cx="2269195" cy="195904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3"/>
            <p:cNvCxnSpPr>
              <a:stCxn id="3" idx="3"/>
              <a:endCxn id="7" idx="0"/>
            </p:cNvCxnSpPr>
            <p:nvPr/>
          </p:nvCxnSpPr>
          <p:spPr>
            <a:xfrm>
              <a:off x="5491805" y="1725720"/>
              <a:ext cx="1269876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4"/>
            <p:cNvCxnSpPr>
              <a:stCxn id="3" idx="3"/>
              <a:endCxn id="8" idx="0"/>
            </p:cNvCxnSpPr>
            <p:nvPr/>
          </p:nvCxnSpPr>
          <p:spPr>
            <a:xfrm>
              <a:off x="5491805" y="1725720"/>
              <a:ext cx="2439448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15"/>
            <p:cNvCxnSpPr>
              <a:stCxn id="3" idx="3"/>
              <a:endCxn id="9" idx="0"/>
            </p:cNvCxnSpPr>
            <p:nvPr/>
          </p:nvCxnSpPr>
          <p:spPr>
            <a:xfrm>
              <a:off x="5491805" y="1725720"/>
              <a:ext cx="3610607" cy="18081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16"/>
            <p:cNvCxnSpPr>
              <a:stCxn id="3" idx="3"/>
              <a:endCxn id="10" idx="0"/>
            </p:cNvCxnSpPr>
            <p:nvPr/>
          </p:nvCxnSpPr>
          <p:spPr>
            <a:xfrm>
              <a:off x="5491805" y="1725720"/>
              <a:ext cx="4780973" cy="180427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17"/>
            <p:cNvCxnSpPr>
              <a:stCxn id="4" idx="3"/>
              <a:endCxn id="7" idx="2"/>
            </p:cNvCxnSpPr>
            <p:nvPr/>
          </p:nvCxnSpPr>
          <p:spPr>
            <a:xfrm flipV="1">
              <a:off x="6407013" y="2296470"/>
              <a:ext cx="354667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18"/>
            <p:cNvCxnSpPr>
              <a:stCxn id="4" idx="3"/>
              <a:endCxn id="8" idx="2"/>
            </p:cNvCxnSpPr>
            <p:nvPr/>
          </p:nvCxnSpPr>
          <p:spPr>
            <a:xfrm flipV="1">
              <a:off x="6407013" y="2296470"/>
              <a:ext cx="1524240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肘形连接符 19"/>
            <p:cNvCxnSpPr>
              <a:stCxn id="4" idx="3"/>
              <a:endCxn id="9" idx="2"/>
            </p:cNvCxnSpPr>
            <p:nvPr/>
          </p:nvCxnSpPr>
          <p:spPr>
            <a:xfrm flipV="1">
              <a:off x="6407013" y="2296470"/>
              <a:ext cx="2695399" cy="53306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肘形连接符 20"/>
            <p:cNvCxnSpPr>
              <a:stCxn id="4" idx="3"/>
              <a:endCxn id="10" idx="2"/>
            </p:cNvCxnSpPr>
            <p:nvPr/>
          </p:nvCxnSpPr>
          <p:spPr>
            <a:xfrm flipV="1">
              <a:off x="6407013" y="2296082"/>
              <a:ext cx="3865765" cy="533451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肘形连接符 21"/>
            <p:cNvCxnSpPr>
              <a:stCxn id="5" idx="3"/>
              <a:endCxn id="7" idx="2"/>
            </p:cNvCxnSpPr>
            <p:nvPr/>
          </p:nvCxnSpPr>
          <p:spPr>
            <a:xfrm flipV="1">
              <a:off x="6415834" y="2296470"/>
              <a:ext cx="345846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肘形连接符 22"/>
            <p:cNvCxnSpPr>
              <a:stCxn id="6" idx="3"/>
              <a:endCxn id="7" idx="2"/>
            </p:cNvCxnSpPr>
            <p:nvPr/>
          </p:nvCxnSpPr>
          <p:spPr>
            <a:xfrm flipV="1">
              <a:off x="6415834" y="2296470"/>
              <a:ext cx="345846" cy="191526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肘形连接符 23"/>
            <p:cNvCxnSpPr>
              <a:stCxn id="5" idx="3"/>
              <a:endCxn id="8" idx="2"/>
            </p:cNvCxnSpPr>
            <p:nvPr/>
          </p:nvCxnSpPr>
          <p:spPr>
            <a:xfrm flipV="1">
              <a:off x="6415834" y="2296470"/>
              <a:ext cx="1515418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肘形连接符 24"/>
            <p:cNvCxnSpPr>
              <a:stCxn id="5" idx="3"/>
              <a:endCxn id="9" idx="2"/>
            </p:cNvCxnSpPr>
            <p:nvPr/>
          </p:nvCxnSpPr>
          <p:spPr>
            <a:xfrm flipV="1">
              <a:off x="6415834" y="2296470"/>
              <a:ext cx="2686578" cy="122416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肘形连接符 25"/>
            <p:cNvCxnSpPr>
              <a:stCxn id="5" idx="3"/>
              <a:endCxn id="10" idx="2"/>
            </p:cNvCxnSpPr>
            <p:nvPr/>
          </p:nvCxnSpPr>
          <p:spPr>
            <a:xfrm flipV="1">
              <a:off x="6415834" y="2296082"/>
              <a:ext cx="3856944" cy="1224552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肘形连接符 26"/>
            <p:cNvCxnSpPr>
              <a:stCxn id="6" idx="3"/>
              <a:endCxn id="8" idx="2"/>
            </p:cNvCxnSpPr>
            <p:nvPr/>
          </p:nvCxnSpPr>
          <p:spPr>
            <a:xfrm flipV="1">
              <a:off x="6415834" y="2296470"/>
              <a:ext cx="1515418" cy="1915264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肘形连接符 27"/>
            <p:cNvCxnSpPr>
              <a:stCxn id="6" idx="3"/>
              <a:endCxn id="9" idx="2"/>
            </p:cNvCxnSpPr>
            <p:nvPr/>
          </p:nvCxnSpPr>
          <p:spPr>
            <a:xfrm flipV="1">
              <a:off x="6415834" y="2296470"/>
              <a:ext cx="2686578" cy="1915264"/>
            </a:xfrm>
            <a:prstGeom prst="bentConnector2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肘形连接符 28"/>
            <p:cNvCxnSpPr>
              <a:stCxn id="6" idx="3"/>
              <a:endCxn id="10" idx="2"/>
            </p:cNvCxnSpPr>
            <p:nvPr/>
          </p:nvCxnSpPr>
          <p:spPr>
            <a:xfrm flipV="1">
              <a:off x="6415834" y="2296082"/>
              <a:ext cx="3856944" cy="1915652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54569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6FD818F8-6BBE-4681-B61D-261532B1440C}"/>
              </a:ext>
            </a:extLst>
          </p:cNvPr>
          <p:cNvCxnSpPr>
            <a:cxnSpLocks/>
          </p:cNvCxnSpPr>
          <p:nvPr/>
        </p:nvCxnSpPr>
        <p:spPr>
          <a:xfrm>
            <a:off x="851319" y="317928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8AFB10CC-B9D0-4604-8925-533F9A2AD4DC}"/>
              </a:ext>
            </a:extLst>
          </p:cNvPr>
          <p:cNvCxnSpPr>
            <a:cxnSpLocks/>
          </p:cNvCxnSpPr>
          <p:nvPr/>
        </p:nvCxnSpPr>
        <p:spPr>
          <a:xfrm>
            <a:off x="2965654" y="317928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4D4A2201-2969-4626-AD2F-3C6247AAC2A3}"/>
              </a:ext>
            </a:extLst>
          </p:cNvPr>
          <p:cNvCxnSpPr>
            <a:cxnSpLocks/>
          </p:cNvCxnSpPr>
          <p:nvPr/>
        </p:nvCxnSpPr>
        <p:spPr>
          <a:xfrm>
            <a:off x="7080453" y="317928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4E103C4B-C56F-4759-ABA2-5A748CDDB028}"/>
              </a:ext>
            </a:extLst>
          </p:cNvPr>
          <p:cNvCxnSpPr>
            <a:cxnSpLocks/>
          </p:cNvCxnSpPr>
          <p:nvPr/>
        </p:nvCxnSpPr>
        <p:spPr>
          <a:xfrm>
            <a:off x="9247174" y="317928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2">
            <a:extLst>
              <a:ext uri="{FF2B5EF4-FFF2-40B4-BE49-F238E27FC236}">
                <a16:creationId xmlns="" xmlns:a16="http://schemas.microsoft.com/office/drawing/2014/main" id="{6BD71E73-6759-4FFB-96DE-0750B7C40EBB}"/>
              </a:ext>
            </a:extLst>
          </p:cNvPr>
          <p:cNvSpPr/>
          <p:nvPr/>
        </p:nvSpPr>
        <p:spPr>
          <a:xfrm>
            <a:off x="4453501" y="1802989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pic>
        <p:nvPicPr>
          <p:cNvPr id="7" name="图形 4" descr="讲师">
            <a:extLst>
              <a:ext uri="{FF2B5EF4-FFF2-40B4-BE49-F238E27FC236}">
                <a16:creationId xmlns="" xmlns:a16="http://schemas.microsoft.com/office/drawing/2014/main" id="{2E5B614D-5FFE-4D6A-BB6A-BCA5693D4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9078" y="1963047"/>
            <a:ext cx="652628" cy="65262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F0F68A55-198B-4DF0-A7FF-2788644BBEFC}"/>
              </a:ext>
            </a:extLst>
          </p:cNvPr>
          <p:cNvSpPr/>
          <p:nvPr/>
        </p:nvSpPr>
        <p:spPr>
          <a:xfrm>
            <a:off x="2370965" y="3370016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264A3A58-DBDF-4DB2-9F09-84AAF8EB2374}"/>
              </a:ext>
            </a:extLst>
          </p:cNvPr>
          <p:cNvSpPr/>
          <p:nvPr/>
        </p:nvSpPr>
        <p:spPr>
          <a:xfrm>
            <a:off x="4453501" y="3370016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75CB157B-628C-4AB0-92C1-6B461E1F5217}"/>
              </a:ext>
            </a:extLst>
          </p:cNvPr>
          <p:cNvSpPr/>
          <p:nvPr/>
        </p:nvSpPr>
        <p:spPr>
          <a:xfrm>
            <a:off x="6536037" y="3370015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B11D9777-76EC-43A7-ADE5-761305F60B14}"/>
              </a:ext>
            </a:extLst>
          </p:cNvPr>
          <p:cNvSpPr/>
          <p:nvPr/>
        </p:nvSpPr>
        <p:spPr>
          <a:xfrm>
            <a:off x="288429" y="3370016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2B5949B-DE48-492F-A58D-505731F224C4}"/>
              </a:ext>
            </a:extLst>
          </p:cNvPr>
          <p:cNvSpPr/>
          <p:nvPr/>
        </p:nvSpPr>
        <p:spPr>
          <a:xfrm>
            <a:off x="8618573" y="3370015"/>
            <a:ext cx="1163782" cy="123451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</a:t>
            </a:r>
          </a:p>
        </p:txBody>
      </p:sp>
      <p:pic>
        <p:nvPicPr>
          <p:cNvPr id="13" name="图形 12" descr="讲师">
            <a:extLst>
              <a:ext uri="{FF2B5EF4-FFF2-40B4-BE49-F238E27FC236}">
                <a16:creationId xmlns="" xmlns:a16="http://schemas.microsoft.com/office/drawing/2014/main" id="{BFD96001-AB05-4486-BFF0-6DE5EB399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541" y="3542465"/>
            <a:ext cx="652628" cy="652628"/>
          </a:xfrm>
          <a:prstGeom prst="rect">
            <a:avLst/>
          </a:prstGeom>
        </p:spPr>
      </p:pic>
      <p:pic>
        <p:nvPicPr>
          <p:cNvPr id="14" name="图形 13" descr="讲师">
            <a:extLst>
              <a:ext uri="{FF2B5EF4-FFF2-40B4-BE49-F238E27FC236}">
                <a16:creationId xmlns="" xmlns:a16="http://schemas.microsoft.com/office/drawing/2014/main" id="{172B86FB-B8A3-4F9A-9B74-5616578120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6542" y="3514755"/>
            <a:ext cx="652628" cy="652628"/>
          </a:xfrm>
          <a:prstGeom prst="rect">
            <a:avLst/>
          </a:prstGeom>
        </p:spPr>
      </p:pic>
      <p:pic>
        <p:nvPicPr>
          <p:cNvPr id="15" name="图形 15" descr="讲师">
            <a:extLst>
              <a:ext uri="{FF2B5EF4-FFF2-40B4-BE49-F238E27FC236}">
                <a16:creationId xmlns="" xmlns:a16="http://schemas.microsoft.com/office/drawing/2014/main" id="{2D026E0A-FB7F-4295-9759-201221E23A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9078" y="3534805"/>
            <a:ext cx="652628" cy="652628"/>
          </a:xfrm>
          <a:prstGeom prst="rect">
            <a:avLst/>
          </a:prstGeom>
        </p:spPr>
      </p:pic>
      <p:pic>
        <p:nvPicPr>
          <p:cNvPr id="16" name="图形 17" descr="讲师">
            <a:extLst>
              <a:ext uri="{FF2B5EF4-FFF2-40B4-BE49-F238E27FC236}">
                <a16:creationId xmlns="" xmlns:a16="http://schemas.microsoft.com/office/drawing/2014/main" id="{D207EA45-6590-44BD-8357-6284D25F2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46221" y="3514755"/>
            <a:ext cx="652628" cy="652628"/>
          </a:xfrm>
          <a:prstGeom prst="rect">
            <a:avLst/>
          </a:prstGeom>
        </p:spPr>
      </p:pic>
      <p:pic>
        <p:nvPicPr>
          <p:cNvPr id="17" name="图形 18" descr="讲师">
            <a:extLst>
              <a:ext uri="{FF2B5EF4-FFF2-40B4-BE49-F238E27FC236}">
                <a16:creationId xmlns="" xmlns:a16="http://schemas.microsoft.com/office/drawing/2014/main" id="{D61B2FBF-38D7-4A71-B8B6-69ADF9D15C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74150" y="3514755"/>
            <a:ext cx="652628" cy="652628"/>
          </a:xfrm>
          <a:prstGeom prst="rect">
            <a:avLst/>
          </a:prstGeom>
        </p:spPr>
      </p:pic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E3B61CF5-F846-48A2-9DE0-388F583F1EA1}"/>
              </a:ext>
            </a:extLst>
          </p:cNvPr>
          <p:cNvCxnSpPr>
            <a:cxnSpLocks/>
          </p:cNvCxnSpPr>
          <p:nvPr/>
        </p:nvCxnSpPr>
        <p:spPr>
          <a:xfrm flipH="1">
            <a:off x="851320" y="3179282"/>
            <a:ext cx="839585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60DB86A6-0C4B-4C03-ADF2-9BBA3505C66D}"/>
              </a:ext>
            </a:extLst>
          </p:cNvPr>
          <p:cNvCxnSpPr>
            <a:cxnSpLocks/>
          </p:cNvCxnSpPr>
          <p:nvPr/>
        </p:nvCxnSpPr>
        <p:spPr>
          <a:xfrm>
            <a:off x="5016126" y="301205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30590038-B935-4BED-8DC5-CCEA0D73207A}"/>
              </a:ext>
            </a:extLst>
          </p:cNvPr>
          <p:cNvCxnSpPr>
            <a:cxnSpLocks/>
          </p:cNvCxnSpPr>
          <p:nvPr/>
        </p:nvCxnSpPr>
        <p:spPr>
          <a:xfrm flipH="1">
            <a:off x="851319" y="4604534"/>
            <a:ext cx="8444" cy="17580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6E64EB9-6430-4F84-BC98-96347A5629DC}"/>
              </a:ext>
            </a:extLst>
          </p:cNvPr>
          <p:cNvCxnSpPr>
            <a:cxnSpLocks/>
          </p:cNvCxnSpPr>
          <p:nvPr/>
        </p:nvCxnSpPr>
        <p:spPr>
          <a:xfrm flipH="1">
            <a:off x="851320" y="5105064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7AFA55B9-D575-4F65-B248-D679C4A1847A}"/>
              </a:ext>
            </a:extLst>
          </p:cNvPr>
          <p:cNvCxnSpPr>
            <a:cxnSpLocks/>
          </p:cNvCxnSpPr>
          <p:nvPr/>
        </p:nvCxnSpPr>
        <p:spPr>
          <a:xfrm flipH="1">
            <a:off x="851320" y="5770082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DDF4010E-23F2-4C97-BA4C-0FF36B28CEEA}"/>
              </a:ext>
            </a:extLst>
          </p:cNvPr>
          <p:cNvCxnSpPr>
            <a:cxnSpLocks/>
          </p:cNvCxnSpPr>
          <p:nvPr/>
        </p:nvCxnSpPr>
        <p:spPr>
          <a:xfrm flipH="1">
            <a:off x="851319" y="6351973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: 圆角 33">
            <a:extLst>
              <a:ext uri="{FF2B5EF4-FFF2-40B4-BE49-F238E27FC236}">
                <a16:creationId xmlns="" xmlns:a16="http://schemas.microsoft.com/office/drawing/2014/main" id="{6400A17D-7166-44A2-AA0B-BDA18F195B85}"/>
              </a:ext>
            </a:extLst>
          </p:cNvPr>
          <p:cNvSpPr/>
          <p:nvPr/>
        </p:nvSpPr>
        <p:spPr>
          <a:xfrm>
            <a:off x="1322373" y="5480601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25" name="矩形: 圆角 34">
            <a:extLst>
              <a:ext uri="{FF2B5EF4-FFF2-40B4-BE49-F238E27FC236}">
                <a16:creationId xmlns="" xmlns:a16="http://schemas.microsoft.com/office/drawing/2014/main" id="{CC45BEE1-5993-4731-B587-7ABEB2AB1168}"/>
              </a:ext>
            </a:extLst>
          </p:cNvPr>
          <p:cNvSpPr/>
          <p:nvPr/>
        </p:nvSpPr>
        <p:spPr>
          <a:xfrm>
            <a:off x="1322373" y="4832400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26" name="矩形: 圆角 35">
            <a:extLst>
              <a:ext uri="{FF2B5EF4-FFF2-40B4-BE49-F238E27FC236}">
                <a16:creationId xmlns="" xmlns:a16="http://schemas.microsoft.com/office/drawing/2014/main" id="{3D97C2FE-8636-451E-8BE8-59CCF364B314}"/>
              </a:ext>
            </a:extLst>
          </p:cNvPr>
          <p:cNvSpPr/>
          <p:nvPr/>
        </p:nvSpPr>
        <p:spPr>
          <a:xfrm>
            <a:off x="1322372" y="6100622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1CB66ACB-BF49-49B1-BCEF-538C2E723FE2}"/>
              </a:ext>
            </a:extLst>
          </p:cNvPr>
          <p:cNvCxnSpPr>
            <a:cxnSpLocks/>
          </p:cNvCxnSpPr>
          <p:nvPr/>
        </p:nvCxnSpPr>
        <p:spPr>
          <a:xfrm flipH="1">
            <a:off x="2933856" y="4625847"/>
            <a:ext cx="8444" cy="17580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7B638E5E-6228-4D2A-B9D1-66B04EE9FDE5}"/>
              </a:ext>
            </a:extLst>
          </p:cNvPr>
          <p:cNvCxnSpPr>
            <a:cxnSpLocks/>
          </p:cNvCxnSpPr>
          <p:nvPr/>
        </p:nvCxnSpPr>
        <p:spPr>
          <a:xfrm flipH="1">
            <a:off x="2933857" y="5126377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2D51EB1-5AEA-4450-82C4-DD885F0EB30C}"/>
              </a:ext>
            </a:extLst>
          </p:cNvPr>
          <p:cNvCxnSpPr>
            <a:cxnSpLocks/>
          </p:cNvCxnSpPr>
          <p:nvPr/>
        </p:nvCxnSpPr>
        <p:spPr>
          <a:xfrm flipH="1">
            <a:off x="2933857" y="5791395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C942CF65-844A-4954-AC47-F960BBE623D0}"/>
              </a:ext>
            </a:extLst>
          </p:cNvPr>
          <p:cNvCxnSpPr>
            <a:cxnSpLocks/>
          </p:cNvCxnSpPr>
          <p:nvPr/>
        </p:nvCxnSpPr>
        <p:spPr>
          <a:xfrm flipH="1">
            <a:off x="2933856" y="6373286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: 圆角 68">
            <a:extLst>
              <a:ext uri="{FF2B5EF4-FFF2-40B4-BE49-F238E27FC236}">
                <a16:creationId xmlns="" xmlns:a16="http://schemas.microsoft.com/office/drawing/2014/main" id="{F2BD9B4B-EF96-4573-9037-84B085272488}"/>
              </a:ext>
            </a:extLst>
          </p:cNvPr>
          <p:cNvSpPr/>
          <p:nvPr/>
        </p:nvSpPr>
        <p:spPr>
          <a:xfrm>
            <a:off x="3404910" y="5501914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32" name="矩形: 圆角 69">
            <a:extLst>
              <a:ext uri="{FF2B5EF4-FFF2-40B4-BE49-F238E27FC236}">
                <a16:creationId xmlns="" xmlns:a16="http://schemas.microsoft.com/office/drawing/2014/main" id="{415C5483-E5A5-4986-8871-3828815E9E1C}"/>
              </a:ext>
            </a:extLst>
          </p:cNvPr>
          <p:cNvSpPr/>
          <p:nvPr/>
        </p:nvSpPr>
        <p:spPr>
          <a:xfrm>
            <a:off x="3404910" y="4853713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33" name="矩形: 圆角 70">
            <a:extLst>
              <a:ext uri="{FF2B5EF4-FFF2-40B4-BE49-F238E27FC236}">
                <a16:creationId xmlns="" xmlns:a16="http://schemas.microsoft.com/office/drawing/2014/main" id="{296DFBD4-D6C4-4636-A049-F62EEFC0802B}"/>
              </a:ext>
            </a:extLst>
          </p:cNvPr>
          <p:cNvSpPr/>
          <p:nvPr/>
        </p:nvSpPr>
        <p:spPr>
          <a:xfrm>
            <a:off x="3404909" y="6121935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35FA6371-6626-417A-B755-CF5000929B04}"/>
              </a:ext>
            </a:extLst>
          </p:cNvPr>
          <p:cNvCxnSpPr>
            <a:cxnSpLocks/>
          </p:cNvCxnSpPr>
          <p:nvPr/>
        </p:nvCxnSpPr>
        <p:spPr>
          <a:xfrm flipH="1">
            <a:off x="4978059" y="4625847"/>
            <a:ext cx="8444" cy="17580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4F57E90F-F9F2-4DB7-9795-4198E334B253}"/>
              </a:ext>
            </a:extLst>
          </p:cNvPr>
          <p:cNvCxnSpPr>
            <a:cxnSpLocks/>
          </p:cNvCxnSpPr>
          <p:nvPr/>
        </p:nvCxnSpPr>
        <p:spPr>
          <a:xfrm flipH="1">
            <a:off x="4978060" y="5126377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28BFE1BE-5E27-430F-B28D-7EB4FE57BA16}"/>
              </a:ext>
            </a:extLst>
          </p:cNvPr>
          <p:cNvCxnSpPr>
            <a:cxnSpLocks/>
          </p:cNvCxnSpPr>
          <p:nvPr/>
        </p:nvCxnSpPr>
        <p:spPr>
          <a:xfrm flipH="1">
            <a:off x="4978060" y="5791395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5892C1DC-ABB7-4B86-8A20-7FAA8D450832}"/>
              </a:ext>
            </a:extLst>
          </p:cNvPr>
          <p:cNvCxnSpPr>
            <a:cxnSpLocks/>
          </p:cNvCxnSpPr>
          <p:nvPr/>
        </p:nvCxnSpPr>
        <p:spPr>
          <a:xfrm flipH="1">
            <a:off x="4978059" y="6373286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: 圆角 75">
            <a:extLst>
              <a:ext uri="{FF2B5EF4-FFF2-40B4-BE49-F238E27FC236}">
                <a16:creationId xmlns="" xmlns:a16="http://schemas.microsoft.com/office/drawing/2014/main" id="{92C490E1-103C-4062-916A-8CB50DA856FC}"/>
              </a:ext>
            </a:extLst>
          </p:cNvPr>
          <p:cNvSpPr/>
          <p:nvPr/>
        </p:nvSpPr>
        <p:spPr>
          <a:xfrm>
            <a:off x="5449113" y="5501914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39" name="矩形: 圆角 76">
            <a:extLst>
              <a:ext uri="{FF2B5EF4-FFF2-40B4-BE49-F238E27FC236}">
                <a16:creationId xmlns="" xmlns:a16="http://schemas.microsoft.com/office/drawing/2014/main" id="{FDBD637B-ADE2-45A1-8096-4ADBB36207CD}"/>
              </a:ext>
            </a:extLst>
          </p:cNvPr>
          <p:cNvSpPr/>
          <p:nvPr/>
        </p:nvSpPr>
        <p:spPr>
          <a:xfrm>
            <a:off x="5449113" y="4853713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40" name="矩形: 圆角 77">
            <a:extLst>
              <a:ext uri="{FF2B5EF4-FFF2-40B4-BE49-F238E27FC236}">
                <a16:creationId xmlns="" xmlns:a16="http://schemas.microsoft.com/office/drawing/2014/main" id="{39206CE8-2CEE-429D-A93C-3A72E7828A55}"/>
              </a:ext>
            </a:extLst>
          </p:cNvPr>
          <p:cNvSpPr/>
          <p:nvPr/>
        </p:nvSpPr>
        <p:spPr>
          <a:xfrm>
            <a:off x="5449112" y="6121935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3066F045-C442-49F8-B021-501B2F3B26C3}"/>
              </a:ext>
            </a:extLst>
          </p:cNvPr>
          <p:cNvCxnSpPr>
            <a:cxnSpLocks/>
          </p:cNvCxnSpPr>
          <p:nvPr/>
        </p:nvCxnSpPr>
        <p:spPr>
          <a:xfrm flipH="1">
            <a:off x="7022261" y="4604534"/>
            <a:ext cx="8444" cy="17580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6C748920-3D52-4318-8D3F-B8CF9BF92AC6}"/>
              </a:ext>
            </a:extLst>
          </p:cNvPr>
          <p:cNvCxnSpPr>
            <a:cxnSpLocks/>
          </p:cNvCxnSpPr>
          <p:nvPr/>
        </p:nvCxnSpPr>
        <p:spPr>
          <a:xfrm flipH="1">
            <a:off x="7022262" y="5105064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42D3A9F9-E7BB-4403-8460-883308ABFEBB}"/>
              </a:ext>
            </a:extLst>
          </p:cNvPr>
          <p:cNvCxnSpPr>
            <a:cxnSpLocks/>
          </p:cNvCxnSpPr>
          <p:nvPr/>
        </p:nvCxnSpPr>
        <p:spPr>
          <a:xfrm flipH="1">
            <a:off x="7022262" y="5770082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F326E0E8-9945-4993-9382-786DDCF0FF78}"/>
              </a:ext>
            </a:extLst>
          </p:cNvPr>
          <p:cNvCxnSpPr>
            <a:cxnSpLocks/>
          </p:cNvCxnSpPr>
          <p:nvPr/>
        </p:nvCxnSpPr>
        <p:spPr>
          <a:xfrm flipH="1">
            <a:off x="7022261" y="6351973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: 圆角 82">
            <a:extLst>
              <a:ext uri="{FF2B5EF4-FFF2-40B4-BE49-F238E27FC236}">
                <a16:creationId xmlns="" xmlns:a16="http://schemas.microsoft.com/office/drawing/2014/main" id="{EB804673-06E9-416A-B377-9AF1ADF8D1E8}"/>
              </a:ext>
            </a:extLst>
          </p:cNvPr>
          <p:cNvSpPr/>
          <p:nvPr/>
        </p:nvSpPr>
        <p:spPr>
          <a:xfrm>
            <a:off x="7493315" y="5480601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46" name="矩形: 圆角 83">
            <a:extLst>
              <a:ext uri="{FF2B5EF4-FFF2-40B4-BE49-F238E27FC236}">
                <a16:creationId xmlns="" xmlns:a16="http://schemas.microsoft.com/office/drawing/2014/main" id="{13DD27AD-CD22-4719-B08C-2FA166A2FD2C}"/>
              </a:ext>
            </a:extLst>
          </p:cNvPr>
          <p:cNvSpPr/>
          <p:nvPr/>
        </p:nvSpPr>
        <p:spPr>
          <a:xfrm>
            <a:off x="7493315" y="4832400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47" name="矩形: 圆角 84">
            <a:extLst>
              <a:ext uri="{FF2B5EF4-FFF2-40B4-BE49-F238E27FC236}">
                <a16:creationId xmlns="" xmlns:a16="http://schemas.microsoft.com/office/drawing/2014/main" id="{1824E0C9-7A15-46AB-9D06-0730D620D98B}"/>
              </a:ext>
            </a:extLst>
          </p:cNvPr>
          <p:cNvSpPr/>
          <p:nvPr/>
        </p:nvSpPr>
        <p:spPr>
          <a:xfrm>
            <a:off x="7493314" y="6100622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08346D52-E05E-4D04-B69E-0AE6CCDB563B}"/>
              </a:ext>
            </a:extLst>
          </p:cNvPr>
          <p:cNvCxnSpPr>
            <a:cxnSpLocks/>
          </p:cNvCxnSpPr>
          <p:nvPr/>
        </p:nvCxnSpPr>
        <p:spPr>
          <a:xfrm flipH="1">
            <a:off x="9155989" y="4625847"/>
            <a:ext cx="8444" cy="17580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41BF47A2-F2F3-4E51-B433-DA00195BB5C0}"/>
              </a:ext>
            </a:extLst>
          </p:cNvPr>
          <p:cNvCxnSpPr>
            <a:cxnSpLocks/>
          </p:cNvCxnSpPr>
          <p:nvPr/>
        </p:nvCxnSpPr>
        <p:spPr>
          <a:xfrm flipH="1">
            <a:off x="9155990" y="5126377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="" xmlns:a16="http://schemas.microsoft.com/office/drawing/2014/main" id="{2763FDEF-E8C3-4E20-AA8B-427758494CF3}"/>
              </a:ext>
            </a:extLst>
          </p:cNvPr>
          <p:cNvCxnSpPr>
            <a:cxnSpLocks/>
          </p:cNvCxnSpPr>
          <p:nvPr/>
        </p:nvCxnSpPr>
        <p:spPr>
          <a:xfrm flipH="1">
            <a:off x="9155990" y="5791395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54AA01B8-4B3C-49B4-94CF-575513A8417E}"/>
              </a:ext>
            </a:extLst>
          </p:cNvPr>
          <p:cNvCxnSpPr>
            <a:cxnSpLocks/>
          </p:cNvCxnSpPr>
          <p:nvPr/>
        </p:nvCxnSpPr>
        <p:spPr>
          <a:xfrm flipH="1">
            <a:off x="9155989" y="6373286"/>
            <a:ext cx="47105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: 圆角 89">
            <a:extLst>
              <a:ext uri="{FF2B5EF4-FFF2-40B4-BE49-F238E27FC236}">
                <a16:creationId xmlns="" xmlns:a16="http://schemas.microsoft.com/office/drawing/2014/main" id="{13971EF2-7A7D-4E2E-B6FD-96715E7A07F3}"/>
              </a:ext>
            </a:extLst>
          </p:cNvPr>
          <p:cNvSpPr/>
          <p:nvPr/>
        </p:nvSpPr>
        <p:spPr>
          <a:xfrm>
            <a:off x="9627043" y="5501914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53" name="矩形: 圆角 90">
            <a:extLst>
              <a:ext uri="{FF2B5EF4-FFF2-40B4-BE49-F238E27FC236}">
                <a16:creationId xmlns="" xmlns:a16="http://schemas.microsoft.com/office/drawing/2014/main" id="{47340AA7-F379-4C95-95B6-5AE464AC8F2D}"/>
              </a:ext>
            </a:extLst>
          </p:cNvPr>
          <p:cNvSpPr/>
          <p:nvPr/>
        </p:nvSpPr>
        <p:spPr>
          <a:xfrm>
            <a:off x="9627043" y="4853713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54" name="矩形: 圆角 91">
            <a:extLst>
              <a:ext uri="{FF2B5EF4-FFF2-40B4-BE49-F238E27FC236}">
                <a16:creationId xmlns="" xmlns:a16="http://schemas.microsoft.com/office/drawing/2014/main" id="{A1C9D96A-CF13-4816-A4B8-E0DD0D835DF7}"/>
              </a:ext>
            </a:extLst>
          </p:cNvPr>
          <p:cNvSpPr/>
          <p:nvPr/>
        </p:nvSpPr>
        <p:spPr>
          <a:xfrm>
            <a:off x="9627042" y="6121935"/>
            <a:ext cx="1304169" cy="50270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</p:spTree>
    <p:extLst>
      <p:ext uri="{BB962C8B-B14F-4D97-AF65-F5344CB8AC3E}">
        <p14:creationId xmlns:p14="http://schemas.microsoft.com/office/powerpoint/2010/main" xmlns="" val="174709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6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7000"/>
                            </p:stCondLst>
                            <p:childTnLst>
                              <p:par>
                                <p:cTn id="1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7500"/>
                            </p:stCondLst>
                            <p:childTnLst>
                              <p:par>
                                <p:cTn id="1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80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8500"/>
                            </p:stCondLst>
                            <p:childTnLst>
                              <p:par>
                                <p:cTn id="1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9500"/>
                            </p:stCondLst>
                            <p:childTnLst>
                              <p:par>
                                <p:cTn id="2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3" grpId="0" animBg="1"/>
      <p:bldP spid="38" grpId="0" animBg="1"/>
      <p:bldP spid="39" grpId="0" animBg="1"/>
      <p:bldP spid="40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C5E99278-355E-4583-B7D4-6E300ECA3DDF}"/>
              </a:ext>
            </a:extLst>
          </p:cNvPr>
          <p:cNvCxnSpPr>
            <a:cxnSpLocks/>
          </p:cNvCxnSpPr>
          <p:nvPr/>
        </p:nvCxnSpPr>
        <p:spPr>
          <a:xfrm>
            <a:off x="5681927" y="4266200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5233E0F-3CE4-424F-9AB3-BE6C889C240A}"/>
              </a:ext>
            </a:extLst>
          </p:cNvPr>
          <p:cNvGrpSpPr/>
          <p:nvPr/>
        </p:nvGrpSpPr>
        <p:grpSpPr>
          <a:xfrm>
            <a:off x="4281992" y="1473910"/>
            <a:ext cx="2685670" cy="1374432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4" name="矩形: 圆角 2">
              <a:extLst>
                <a:ext uri="{FF2B5EF4-FFF2-40B4-BE49-F238E27FC236}">
                  <a16:creationId xmlns="" xmlns:a16="http://schemas.microsoft.com/office/drawing/2014/main" id="{65A129CB-2A07-4072-9927-ACFF17DFF2D3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5" name="矩形: 圆角 3">
              <a:extLst>
                <a:ext uri="{FF2B5EF4-FFF2-40B4-BE49-F238E27FC236}">
                  <a16:creationId xmlns="" xmlns:a16="http://schemas.microsoft.com/office/drawing/2014/main" id="{50258E33-5DE3-4DB2-9B3D-8F9EE2E3A719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5779161-4DF0-4967-A323-3BC7B4CAC1A5}"/>
              </a:ext>
            </a:extLst>
          </p:cNvPr>
          <p:cNvGrpSpPr/>
          <p:nvPr/>
        </p:nvGrpSpPr>
        <p:grpSpPr>
          <a:xfrm>
            <a:off x="1184609" y="3351046"/>
            <a:ext cx="2222772" cy="1137537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056A853D-5944-4865-A5EB-9244EF0F801F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07E51D8C-AA19-4793-A567-69BAAFC8ACAF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D95797A-6533-4754-8C1A-61EB5C5D43E7}"/>
              </a:ext>
            </a:extLst>
          </p:cNvPr>
          <p:cNvGrpSpPr/>
          <p:nvPr/>
        </p:nvGrpSpPr>
        <p:grpSpPr>
          <a:xfrm>
            <a:off x="4587273" y="3351046"/>
            <a:ext cx="2222772" cy="1137537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C4598950-91AA-4459-88B5-15574F3A3CE9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AD0D2F42-680D-497F-B753-92125E40641F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3F6EF46-B13F-4EB5-9CAB-8E354D0C533C}"/>
              </a:ext>
            </a:extLst>
          </p:cNvPr>
          <p:cNvGrpSpPr/>
          <p:nvPr/>
        </p:nvGrpSpPr>
        <p:grpSpPr>
          <a:xfrm>
            <a:off x="8134447" y="3351046"/>
            <a:ext cx="2222772" cy="1137537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13" name="矩形: 圆角 12">
              <a:extLst>
                <a:ext uri="{FF2B5EF4-FFF2-40B4-BE49-F238E27FC236}">
                  <a16:creationId xmlns="" xmlns:a16="http://schemas.microsoft.com/office/drawing/2014/main" id="{49881A04-2581-414D-8960-FE8ABA4C845D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08FC0B86-98DA-4DBF-B8A3-81EB6D8748CB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B9402B6-4436-4414-AB41-4E41BB842A21}"/>
              </a:ext>
            </a:extLst>
          </p:cNvPr>
          <p:cNvGrpSpPr/>
          <p:nvPr/>
        </p:nvGrpSpPr>
        <p:grpSpPr>
          <a:xfrm>
            <a:off x="288429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351EB43C-D7D9-45CC-82A0-F065B19E9148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99565A5C-CC6C-41A8-A182-1D477734EAC4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049410B-09DC-4377-ADFA-761CF42CB5EE}"/>
              </a:ext>
            </a:extLst>
          </p:cNvPr>
          <p:cNvGrpSpPr/>
          <p:nvPr/>
        </p:nvGrpSpPr>
        <p:grpSpPr>
          <a:xfrm>
            <a:off x="2137118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19" name="矩形: 圆角 21">
              <a:extLst>
                <a:ext uri="{FF2B5EF4-FFF2-40B4-BE49-F238E27FC236}">
                  <a16:creationId xmlns="" xmlns:a16="http://schemas.microsoft.com/office/drawing/2014/main" id="{B77ED244-5F6C-4418-BADD-90966077DDD3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20" name="矩形: 圆角 22">
              <a:extLst>
                <a:ext uri="{FF2B5EF4-FFF2-40B4-BE49-F238E27FC236}">
                  <a16:creationId xmlns="" xmlns:a16="http://schemas.microsoft.com/office/drawing/2014/main" id="{5CDFD572-8807-474C-8A57-AC4B1D6A8AF0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28A2141-980D-4D24-AFD1-CE192D230904}"/>
              </a:ext>
            </a:extLst>
          </p:cNvPr>
          <p:cNvGrpSpPr/>
          <p:nvPr/>
        </p:nvGrpSpPr>
        <p:grpSpPr>
          <a:xfrm>
            <a:off x="3958071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22" name="矩形: 圆角 24">
              <a:extLst>
                <a:ext uri="{FF2B5EF4-FFF2-40B4-BE49-F238E27FC236}">
                  <a16:creationId xmlns="" xmlns:a16="http://schemas.microsoft.com/office/drawing/2014/main" id="{AFD0D27D-AD16-4A69-BD9A-EEAB6381B8F1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23" name="矩形: 圆角 25">
              <a:extLst>
                <a:ext uri="{FF2B5EF4-FFF2-40B4-BE49-F238E27FC236}">
                  <a16:creationId xmlns="" xmlns:a16="http://schemas.microsoft.com/office/drawing/2014/main" id="{E118AD60-F705-4316-B8CA-CF5CF38D71A2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9B2DDC5-48D5-46D2-804D-BE4EB4A6465D}"/>
              </a:ext>
            </a:extLst>
          </p:cNvPr>
          <p:cNvGrpSpPr/>
          <p:nvPr/>
        </p:nvGrpSpPr>
        <p:grpSpPr>
          <a:xfrm>
            <a:off x="5806760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25" name="矩形: 圆角 27">
              <a:extLst>
                <a:ext uri="{FF2B5EF4-FFF2-40B4-BE49-F238E27FC236}">
                  <a16:creationId xmlns="" xmlns:a16="http://schemas.microsoft.com/office/drawing/2014/main" id="{FCF58983-E624-4B1F-B89F-D17B41D846B6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26" name="矩形: 圆角 28">
              <a:extLst>
                <a:ext uri="{FF2B5EF4-FFF2-40B4-BE49-F238E27FC236}">
                  <a16:creationId xmlns="" xmlns:a16="http://schemas.microsoft.com/office/drawing/2014/main" id="{945280DA-511E-4ACE-84C9-FD549835D6EC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DF83EA78-84F6-43F9-AC99-7B2585B2770F}"/>
              </a:ext>
            </a:extLst>
          </p:cNvPr>
          <p:cNvGrpSpPr/>
          <p:nvPr/>
        </p:nvGrpSpPr>
        <p:grpSpPr>
          <a:xfrm>
            <a:off x="7640647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28" name="矩形: 圆角 30">
              <a:extLst>
                <a:ext uri="{FF2B5EF4-FFF2-40B4-BE49-F238E27FC236}">
                  <a16:creationId xmlns="" xmlns:a16="http://schemas.microsoft.com/office/drawing/2014/main" id="{465D144C-0DFD-4CD2-A45F-D537AF815114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29" name="矩形: 圆角 31">
              <a:extLst>
                <a:ext uri="{FF2B5EF4-FFF2-40B4-BE49-F238E27FC236}">
                  <a16:creationId xmlns="" xmlns:a16="http://schemas.microsoft.com/office/drawing/2014/main" id="{68059D93-46DC-4BB8-81C3-21872B3166AE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3873835-C444-4B69-853C-47674E0CDAA9}"/>
              </a:ext>
            </a:extLst>
          </p:cNvPr>
          <p:cNvGrpSpPr/>
          <p:nvPr/>
        </p:nvGrpSpPr>
        <p:grpSpPr>
          <a:xfrm>
            <a:off x="9489336" y="5114811"/>
            <a:ext cx="1766455" cy="1221794"/>
            <a:chOff x="4668980" y="829808"/>
            <a:chExt cx="2355274" cy="1205347"/>
          </a:xfrm>
          <a:solidFill>
            <a:srgbClr val="C00000"/>
          </a:solidFill>
        </p:grpSpPr>
        <p:sp>
          <p:nvSpPr>
            <p:cNvPr id="31" name="矩形: 圆角 33">
              <a:extLst>
                <a:ext uri="{FF2B5EF4-FFF2-40B4-BE49-F238E27FC236}">
                  <a16:creationId xmlns="" xmlns:a16="http://schemas.microsoft.com/office/drawing/2014/main" id="{2F564A6D-0F86-4726-A4AD-F5371B6C2FC4}"/>
                </a:ext>
              </a:extLst>
            </p:cNvPr>
            <p:cNvSpPr/>
            <p:nvPr/>
          </p:nvSpPr>
          <p:spPr>
            <a:xfrm>
              <a:off x="4668980" y="1203881"/>
              <a:ext cx="2355274" cy="831274"/>
            </a:xfrm>
            <a:prstGeom prst="round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单机添加文字</a:t>
              </a:r>
            </a:p>
          </p:txBody>
        </p:sp>
        <p:sp>
          <p:nvSpPr>
            <p:cNvPr id="32" name="矩形: 圆角 34">
              <a:extLst>
                <a:ext uri="{FF2B5EF4-FFF2-40B4-BE49-F238E27FC236}">
                  <a16:creationId xmlns="" xmlns:a16="http://schemas.microsoft.com/office/drawing/2014/main" id="{C212A84A-4A6B-4A4E-9D0B-1644E26DF365}"/>
                </a:ext>
              </a:extLst>
            </p:cNvPr>
            <p:cNvSpPr/>
            <p:nvPr/>
          </p:nvSpPr>
          <p:spPr>
            <a:xfrm>
              <a:off x="5120409" y="829808"/>
              <a:ext cx="1452416" cy="51261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</a:t>
              </a:r>
            </a:p>
          </p:txBody>
        </p:sp>
      </p:grp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40C506F8-F1EE-4197-BB3E-1396ABC6F341}"/>
              </a:ext>
            </a:extLst>
          </p:cNvPr>
          <p:cNvCxnSpPr>
            <a:cxnSpLocks/>
          </p:cNvCxnSpPr>
          <p:nvPr/>
        </p:nvCxnSpPr>
        <p:spPr>
          <a:xfrm flipH="1">
            <a:off x="2270250" y="3064793"/>
            <a:ext cx="700087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E0455442-1A52-4A6D-97D6-75B79D822064}"/>
              </a:ext>
            </a:extLst>
          </p:cNvPr>
          <p:cNvCxnSpPr>
            <a:cxnSpLocks/>
          </p:cNvCxnSpPr>
          <p:nvPr/>
        </p:nvCxnSpPr>
        <p:spPr>
          <a:xfrm>
            <a:off x="5681927" y="2848343"/>
            <a:ext cx="0" cy="50270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F3FDD047-EED1-432E-9442-EEC8F053DD01}"/>
              </a:ext>
            </a:extLst>
          </p:cNvPr>
          <p:cNvCxnSpPr>
            <a:cxnSpLocks/>
          </p:cNvCxnSpPr>
          <p:nvPr/>
        </p:nvCxnSpPr>
        <p:spPr>
          <a:xfrm>
            <a:off x="9271120" y="3064793"/>
            <a:ext cx="0" cy="3033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04414B29-A80A-4705-8A7B-2D2081D721CC}"/>
              </a:ext>
            </a:extLst>
          </p:cNvPr>
          <p:cNvCxnSpPr>
            <a:cxnSpLocks/>
          </p:cNvCxnSpPr>
          <p:nvPr/>
        </p:nvCxnSpPr>
        <p:spPr>
          <a:xfrm>
            <a:off x="2270250" y="3047709"/>
            <a:ext cx="0" cy="3033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3F0A266E-A89E-4046-B784-502506EB82F8}"/>
              </a:ext>
            </a:extLst>
          </p:cNvPr>
          <p:cNvCxnSpPr>
            <a:cxnSpLocks/>
          </p:cNvCxnSpPr>
          <p:nvPr/>
        </p:nvCxnSpPr>
        <p:spPr>
          <a:xfrm flipH="1">
            <a:off x="1182049" y="4768902"/>
            <a:ext cx="917517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2619D88B-9B58-4712-B483-20B43DFAD3AF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1171656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316F301B-408B-498C-AB7F-FCE9FF2632DA}"/>
              </a:ext>
            </a:extLst>
          </p:cNvPr>
          <p:cNvCxnSpPr>
            <a:cxnSpLocks/>
          </p:cNvCxnSpPr>
          <p:nvPr/>
        </p:nvCxnSpPr>
        <p:spPr>
          <a:xfrm>
            <a:off x="2986601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12F1DEE9-2B48-4452-88EE-368BB09E90A7}"/>
              </a:ext>
            </a:extLst>
          </p:cNvPr>
          <p:cNvCxnSpPr>
            <a:cxnSpLocks/>
          </p:cNvCxnSpPr>
          <p:nvPr/>
        </p:nvCxnSpPr>
        <p:spPr>
          <a:xfrm>
            <a:off x="4866920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862547E9-3131-4D3A-A640-29D1AAC6B5A3}"/>
              </a:ext>
            </a:extLst>
          </p:cNvPr>
          <p:cNvCxnSpPr>
            <a:cxnSpLocks/>
          </p:cNvCxnSpPr>
          <p:nvPr/>
        </p:nvCxnSpPr>
        <p:spPr>
          <a:xfrm>
            <a:off x="6755038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355B48D1-D808-4EEB-9DBA-AEF5AFFD4658}"/>
              </a:ext>
            </a:extLst>
          </p:cNvPr>
          <p:cNvCxnSpPr>
            <a:cxnSpLocks/>
          </p:cNvCxnSpPr>
          <p:nvPr/>
        </p:nvCxnSpPr>
        <p:spPr>
          <a:xfrm>
            <a:off x="8542274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09D8F085-AE1C-4FD5-B0CB-465ECC772FB1}"/>
              </a:ext>
            </a:extLst>
          </p:cNvPr>
          <p:cNvCxnSpPr>
            <a:cxnSpLocks/>
          </p:cNvCxnSpPr>
          <p:nvPr/>
        </p:nvCxnSpPr>
        <p:spPr>
          <a:xfrm>
            <a:off x="10357219" y="4768903"/>
            <a:ext cx="0" cy="3459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8830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36501" y="2021667"/>
            <a:ext cx="9793709" cy="4746986"/>
            <a:chOff x="4871637" y="1955631"/>
            <a:chExt cx="4905253" cy="2636529"/>
          </a:xfrm>
        </p:grpSpPr>
        <p:sp>
          <p:nvSpPr>
            <p:cNvPr id="3" name="文本框 1"/>
            <p:cNvSpPr txBox="1"/>
            <p:nvPr/>
          </p:nvSpPr>
          <p:spPr>
            <a:xfrm>
              <a:off x="6496528" y="1955631"/>
              <a:ext cx="1678731" cy="43210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总经理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4871637" y="2765127"/>
              <a:ext cx="1457503" cy="39040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财务部</a:t>
              </a:r>
              <a:endParaRPr lang="zh-CN" sz="2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607141" y="2765128"/>
              <a:ext cx="1457503" cy="39040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生产经理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8319387" y="2765127"/>
              <a:ext cx="1457503" cy="39040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销售部</a:t>
              </a:r>
            </a:p>
          </p:txBody>
        </p:sp>
        <p:sp>
          <p:nvSpPr>
            <p:cNvPr id="7" name="文本框 9"/>
            <p:cNvSpPr txBox="1"/>
            <p:nvPr/>
          </p:nvSpPr>
          <p:spPr>
            <a:xfrm>
              <a:off x="5456410" y="3519904"/>
              <a:ext cx="1152000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6759892" y="3519904"/>
              <a:ext cx="1152000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8048827" y="3519904"/>
              <a:ext cx="1152000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车间主任</a:t>
              </a:r>
            </a:p>
          </p:txBody>
        </p:sp>
        <p:cxnSp>
          <p:nvCxnSpPr>
            <p:cNvPr id="10" name="肘形连接符 9"/>
            <p:cNvCxnSpPr>
              <a:stCxn id="3" idx="2"/>
              <a:endCxn id="5" idx="0"/>
            </p:cNvCxnSpPr>
            <p:nvPr/>
          </p:nvCxnSpPr>
          <p:spPr>
            <a:xfrm rot="5400000">
              <a:off x="7147199" y="2576433"/>
              <a:ext cx="377390" cy="1270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肘形连接符 10"/>
            <p:cNvCxnSpPr>
              <a:stCxn id="3" idx="2"/>
              <a:endCxn id="6" idx="0"/>
            </p:cNvCxnSpPr>
            <p:nvPr/>
          </p:nvCxnSpPr>
          <p:spPr>
            <a:xfrm rot="16200000" flipH="1">
              <a:off x="8003323" y="1720310"/>
              <a:ext cx="377388" cy="1712246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肘形连接符 11"/>
            <p:cNvCxnSpPr>
              <a:stCxn id="5" idx="2"/>
              <a:endCxn id="8" idx="0"/>
            </p:cNvCxnSpPr>
            <p:nvPr/>
          </p:nvCxnSpPr>
          <p:spPr>
            <a:xfrm rot="5400000">
              <a:off x="7153708" y="3337717"/>
              <a:ext cx="364373" cy="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12"/>
            <p:cNvCxnSpPr>
              <a:stCxn id="5" idx="2"/>
              <a:endCxn id="7" idx="0"/>
            </p:cNvCxnSpPr>
            <p:nvPr/>
          </p:nvCxnSpPr>
          <p:spPr>
            <a:xfrm rot="5400000">
              <a:off x="6501966" y="2685974"/>
              <a:ext cx="364373" cy="1303484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3"/>
            <p:cNvCxnSpPr>
              <a:stCxn id="5" idx="2"/>
              <a:endCxn id="9" idx="0"/>
            </p:cNvCxnSpPr>
            <p:nvPr/>
          </p:nvCxnSpPr>
          <p:spPr>
            <a:xfrm rot="16200000" flipH="1">
              <a:off x="7798173" y="2693249"/>
              <a:ext cx="364373" cy="1288933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9"/>
            <p:cNvSpPr txBox="1"/>
            <p:nvPr/>
          </p:nvSpPr>
          <p:spPr>
            <a:xfrm>
              <a:off x="5978860" y="4203602"/>
              <a:ext cx="826301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sp>
          <p:nvSpPr>
            <p:cNvPr id="16" name="文本框 9"/>
            <p:cNvSpPr txBox="1"/>
            <p:nvPr/>
          </p:nvSpPr>
          <p:spPr>
            <a:xfrm>
              <a:off x="6922742" y="4203602"/>
              <a:ext cx="826301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7872442" y="4203602"/>
              <a:ext cx="826301" cy="388558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0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班组长</a:t>
              </a:r>
            </a:p>
          </p:txBody>
        </p:sp>
        <p:cxnSp>
          <p:nvCxnSpPr>
            <p:cNvPr id="18" name="肘形连接符 17"/>
            <p:cNvCxnSpPr>
              <a:stCxn id="8" idx="2"/>
              <a:endCxn id="16" idx="0"/>
            </p:cNvCxnSpPr>
            <p:nvPr/>
          </p:nvCxnSpPr>
          <p:spPr>
            <a:xfrm rot="16200000" flipH="1">
              <a:off x="7188323" y="4056030"/>
              <a:ext cx="295140" cy="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18"/>
            <p:cNvCxnSpPr>
              <a:stCxn id="8" idx="2"/>
              <a:endCxn id="15" idx="0"/>
            </p:cNvCxnSpPr>
            <p:nvPr/>
          </p:nvCxnSpPr>
          <p:spPr>
            <a:xfrm rot="5400000">
              <a:off x="6716383" y="3584092"/>
              <a:ext cx="295140" cy="943881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肘形连接符 19"/>
            <p:cNvCxnSpPr>
              <a:stCxn id="8" idx="2"/>
              <a:endCxn id="17" idx="0"/>
            </p:cNvCxnSpPr>
            <p:nvPr/>
          </p:nvCxnSpPr>
          <p:spPr>
            <a:xfrm rot="16200000" flipH="1">
              <a:off x="7663172" y="3581182"/>
              <a:ext cx="295140" cy="949699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肘形连接符 20"/>
            <p:cNvCxnSpPr/>
            <p:nvPr/>
          </p:nvCxnSpPr>
          <p:spPr>
            <a:xfrm rot="5400000">
              <a:off x="6279448" y="1708681"/>
              <a:ext cx="377388" cy="1735505"/>
            </a:xfrm>
            <a:prstGeom prst="bentConnector3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62620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5163" y="3445409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3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980938" y="3445409"/>
            <a:ext cx="32511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懂事长</a:t>
            </a:r>
          </a:p>
        </p:txBody>
      </p:sp>
      <p:sp>
        <p:nvSpPr>
          <p:cNvPr id="8" name="Rectangle 129"/>
          <p:cNvSpPr>
            <a:spLocks noChangeArrowheads="1"/>
          </p:cNvSpPr>
          <p:nvPr/>
        </p:nvSpPr>
        <p:spPr bwMode="auto">
          <a:xfrm rot="5400000" flipV="1">
            <a:off x="1330982" y="3557029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129"/>
          <p:cNvSpPr>
            <a:spLocks noChangeArrowheads="1"/>
          </p:cNvSpPr>
          <p:nvPr/>
        </p:nvSpPr>
        <p:spPr bwMode="auto">
          <a:xfrm rot="10800000" flipV="1">
            <a:off x="1681026" y="393197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8798" y="4644766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11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1143494" y="4781914"/>
            <a:ext cx="325112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16" name="Rectangle 129"/>
          <p:cNvSpPr>
            <a:spLocks noChangeArrowheads="1"/>
          </p:cNvSpPr>
          <p:nvPr/>
        </p:nvSpPr>
        <p:spPr bwMode="auto">
          <a:xfrm rot="10800000" flipV="1">
            <a:off x="1674414" y="321397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464680" y="2329264"/>
            <a:ext cx="460375" cy="880603"/>
            <a:chOff x="5649913" y="755650"/>
            <a:chExt cx="460375" cy="880603"/>
          </a:xfrm>
          <a:solidFill>
            <a:srgbClr val="C00000"/>
          </a:solidFill>
        </p:grpSpPr>
        <p:sp>
          <p:nvSpPr>
            <p:cNvPr id="18" name="Rectangle 265"/>
            <p:cNvSpPr>
              <a:spLocks noChangeArrowheads="1"/>
            </p:cNvSpPr>
            <p:nvPr/>
          </p:nvSpPr>
          <p:spPr bwMode="auto">
            <a:xfrm>
              <a:off x="5649913" y="755650"/>
              <a:ext cx="460375" cy="658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266"/>
            <p:cNvSpPr>
              <a:spLocks noChangeArrowheads="1"/>
            </p:cNvSpPr>
            <p:nvPr/>
          </p:nvSpPr>
          <p:spPr bwMode="auto">
            <a:xfrm>
              <a:off x="5649913" y="1449388"/>
              <a:ext cx="460375" cy="149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730245" y="927096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685795" y="1420809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1179376" y="2466412"/>
            <a:ext cx="32511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副总经理</a:t>
            </a:r>
          </a:p>
        </p:txBody>
      </p:sp>
      <p:sp>
        <p:nvSpPr>
          <p:cNvPr id="23" name="Rectangle 129"/>
          <p:cNvSpPr>
            <a:spLocks noChangeArrowheads="1"/>
          </p:cNvSpPr>
          <p:nvPr/>
        </p:nvSpPr>
        <p:spPr bwMode="auto">
          <a:xfrm rot="5400000" flipV="1">
            <a:off x="2043246" y="355896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29"/>
          <p:cNvSpPr>
            <a:spLocks noChangeArrowheads="1"/>
          </p:cNvSpPr>
          <p:nvPr/>
        </p:nvSpPr>
        <p:spPr bwMode="auto">
          <a:xfrm rot="10800000" flipV="1">
            <a:off x="2409335" y="1993408"/>
            <a:ext cx="12700" cy="39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29"/>
          <p:cNvSpPr>
            <a:spLocks noChangeArrowheads="1"/>
          </p:cNvSpPr>
          <p:nvPr/>
        </p:nvSpPr>
        <p:spPr bwMode="auto">
          <a:xfrm rot="5400000" flipV="1">
            <a:off x="2782649" y="1638384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192203" y="1886327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27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2829867" y="2090088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行政人事主管</a:t>
            </a:r>
          </a:p>
        </p:txBody>
      </p:sp>
      <p:sp>
        <p:nvSpPr>
          <p:cNvPr id="32" name="Rectangle 129"/>
          <p:cNvSpPr>
            <a:spLocks noChangeArrowheads="1"/>
          </p:cNvSpPr>
          <p:nvPr/>
        </p:nvSpPr>
        <p:spPr bwMode="auto">
          <a:xfrm rot="5400000" flipV="1">
            <a:off x="2812103" y="3555386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21657" y="3803329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34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2859321" y="4007090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行政人事主管</a:t>
            </a:r>
          </a:p>
        </p:txBody>
      </p:sp>
      <p:sp>
        <p:nvSpPr>
          <p:cNvPr id="39" name="Rectangle 129"/>
          <p:cNvSpPr>
            <a:spLocks noChangeArrowheads="1"/>
          </p:cNvSpPr>
          <p:nvPr/>
        </p:nvSpPr>
        <p:spPr bwMode="auto">
          <a:xfrm rot="5400000" flipV="1">
            <a:off x="2772079" y="5567364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256566" y="541311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41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2818454" y="5192741"/>
            <a:ext cx="307777" cy="707886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财务管理部门</a:t>
            </a:r>
          </a:p>
        </p:txBody>
      </p:sp>
      <p:sp>
        <p:nvSpPr>
          <p:cNvPr id="46" name="Rectangle 129"/>
          <p:cNvSpPr>
            <a:spLocks noChangeArrowheads="1"/>
          </p:cNvSpPr>
          <p:nvPr/>
        </p:nvSpPr>
        <p:spPr bwMode="auto">
          <a:xfrm rot="5400000" flipV="1">
            <a:off x="4032075" y="1883836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129"/>
          <p:cNvSpPr>
            <a:spLocks noChangeArrowheads="1"/>
          </p:cNvSpPr>
          <p:nvPr/>
        </p:nvSpPr>
        <p:spPr bwMode="auto">
          <a:xfrm rot="10800000" flipV="1">
            <a:off x="4422744" y="1616580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129"/>
          <p:cNvSpPr>
            <a:spLocks noChangeArrowheads="1"/>
          </p:cNvSpPr>
          <p:nvPr/>
        </p:nvSpPr>
        <p:spPr bwMode="auto">
          <a:xfrm rot="5400000" flipV="1">
            <a:off x="4790263" y="1254961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204083" y="144006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50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54" name="矩形 53"/>
          <p:cNvSpPr/>
          <p:nvPr/>
        </p:nvSpPr>
        <p:spPr>
          <a:xfrm>
            <a:off x="4905819" y="169371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55" name="Rectangle 129"/>
          <p:cNvSpPr>
            <a:spLocks noChangeArrowheads="1"/>
          </p:cNvSpPr>
          <p:nvPr/>
        </p:nvSpPr>
        <p:spPr bwMode="auto">
          <a:xfrm rot="5400000" flipV="1">
            <a:off x="4790639" y="2517265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247441" y="2427091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57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4905819" y="2363934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62" name="Rectangle 129"/>
          <p:cNvSpPr>
            <a:spLocks noChangeArrowheads="1"/>
          </p:cNvSpPr>
          <p:nvPr/>
        </p:nvSpPr>
        <p:spPr bwMode="auto">
          <a:xfrm rot="5400000" flipV="1">
            <a:off x="4014699" y="3829220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Rectangle 129"/>
          <p:cNvSpPr>
            <a:spLocks noChangeArrowheads="1"/>
          </p:cNvSpPr>
          <p:nvPr/>
        </p:nvSpPr>
        <p:spPr bwMode="auto">
          <a:xfrm rot="10800000" flipV="1">
            <a:off x="4405368" y="3561964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129"/>
          <p:cNvSpPr>
            <a:spLocks noChangeArrowheads="1"/>
          </p:cNvSpPr>
          <p:nvPr/>
        </p:nvSpPr>
        <p:spPr bwMode="auto">
          <a:xfrm rot="5400000" flipV="1">
            <a:off x="4772887" y="3200345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186707" y="338544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66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0" name="矩形 69"/>
          <p:cNvSpPr/>
          <p:nvPr/>
        </p:nvSpPr>
        <p:spPr>
          <a:xfrm>
            <a:off x="4888443" y="3639094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71" name="Rectangle 129"/>
          <p:cNvSpPr>
            <a:spLocks noChangeArrowheads="1"/>
          </p:cNvSpPr>
          <p:nvPr/>
        </p:nvSpPr>
        <p:spPr bwMode="auto">
          <a:xfrm rot="5400000" flipV="1">
            <a:off x="4773263" y="4462649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230065" y="437247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73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77" name="矩形 76"/>
          <p:cNvSpPr/>
          <p:nvPr/>
        </p:nvSpPr>
        <p:spPr>
          <a:xfrm>
            <a:off x="4888443" y="4309318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78" name="Rectangle 129"/>
          <p:cNvSpPr>
            <a:spLocks noChangeArrowheads="1"/>
          </p:cNvSpPr>
          <p:nvPr/>
        </p:nvSpPr>
        <p:spPr bwMode="auto">
          <a:xfrm rot="5400000" flipV="1">
            <a:off x="4055324" y="5786392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Rectangle 129"/>
          <p:cNvSpPr>
            <a:spLocks noChangeArrowheads="1"/>
          </p:cNvSpPr>
          <p:nvPr/>
        </p:nvSpPr>
        <p:spPr bwMode="auto">
          <a:xfrm rot="10800000" flipV="1">
            <a:off x="4445993" y="5519136"/>
            <a:ext cx="12700" cy="1260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Rectangle 129"/>
          <p:cNvSpPr>
            <a:spLocks noChangeArrowheads="1"/>
          </p:cNvSpPr>
          <p:nvPr/>
        </p:nvSpPr>
        <p:spPr bwMode="auto">
          <a:xfrm rot="5400000" flipV="1">
            <a:off x="4813512" y="5157517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5227332" y="5342617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82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86" name="矩形 85"/>
          <p:cNvSpPr/>
          <p:nvPr/>
        </p:nvSpPr>
        <p:spPr>
          <a:xfrm>
            <a:off x="4929068" y="5596266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87" name="Rectangle 129"/>
          <p:cNvSpPr>
            <a:spLocks noChangeArrowheads="1"/>
          </p:cNvSpPr>
          <p:nvPr/>
        </p:nvSpPr>
        <p:spPr bwMode="auto">
          <a:xfrm rot="5400000" flipV="1">
            <a:off x="4813888" y="6419821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270690" y="6329647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89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92" name="矩形 91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93" name="矩形 92"/>
          <p:cNvSpPr/>
          <p:nvPr/>
        </p:nvSpPr>
        <p:spPr>
          <a:xfrm>
            <a:off x="4929068" y="626649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94" name="Rectangle 129"/>
          <p:cNvSpPr>
            <a:spLocks noChangeArrowheads="1"/>
          </p:cNvSpPr>
          <p:nvPr/>
        </p:nvSpPr>
        <p:spPr bwMode="auto">
          <a:xfrm rot="5400000" flipV="1">
            <a:off x="6070589" y="2503872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Rectangle 129"/>
          <p:cNvSpPr>
            <a:spLocks noChangeArrowheads="1"/>
          </p:cNvSpPr>
          <p:nvPr/>
        </p:nvSpPr>
        <p:spPr bwMode="auto">
          <a:xfrm rot="10800000" flipV="1">
            <a:off x="6450350" y="2165280"/>
            <a:ext cx="12700" cy="1512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Rectangle 129"/>
          <p:cNvSpPr>
            <a:spLocks noChangeArrowheads="1"/>
          </p:cNvSpPr>
          <p:nvPr/>
        </p:nvSpPr>
        <p:spPr bwMode="auto">
          <a:xfrm rot="5400000" flipV="1">
            <a:off x="6612350" y="2003280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877620" y="173058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98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02" name="矩形 101"/>
          <p:cNvSpPr/>
          <p:nvPr/>
        </p:nvSpPr>
        <p:spPr>
          <a:xfrm>
            <a:off x="7440003" y="2006033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03" name="Rectangle 129"/>
          <p:cNvSpPr>
            <a:spLocks noChangeArrowheads="1"/>
          </p:cNvSpPr>
          <p:nvPr/>
        </p:nvSpPr>
        <p:spPr bwMode="auto">
          <a:xfrm rot="5400000" flipV="1">
            <a:off x="6625050" y="2703005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873149" y="2683835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05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08" name="矩形 107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09" name="矩形 108"/>
          <p:cNvSpPr/>
          <p:nvPr/>
        </p:nvSpPr>
        <p:spPr>
          <a:xfrm>
            <a:off x="7386977" y="2810261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10" name="Rectangle 129"/>
          <p:cNvSpPr>
            <a:spLocks noChangeArrowheads="1"/>
          </p:cNvSpPr>
          <p:nvPr/>
        </p:nvSpPr>
        <p:spPr bwMode="auto">
          <a:xfrm rot="5400000" flipV="1">
            <a:off x="6615037" y="3536692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6856278" y="3622370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12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15" name="矩形 114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16" name="矩形 115"/>
          <p:cNvSpPr/>
          <p:nvPr/>
        </p:nvSpPr>
        <p:spPr>
          <a:xfrm>
            <a:off x="7440003" y="3714057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17" name="Rectangle 129"/>
          <p:cNvSpPr>
            <a:spLocks noChangeArrowheads="1"/>
          </p:cNvSpPr>
          <p:nvPr/>
        </p:nvSpPr>
        <p:spPr bwMode="auto">
          <a:xfrm rot="5400000" flipV="1">
            <a:off x="6084659" y="5342255"/>
            <a:ext cx="12700" cy="712788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Rectangle 129"/>
          <p:cNvSpPr>
            <a:spLocks noChangeArrowheads="1"/>
          </p:cNvSpPr>
          <p:nvPr/>
        </p:nvSpPr>
        <p:spPr bwMode="auto">
          <a:xfrm rot="10800000" flipV="1">
            <a:off x="6464420" y="5003663"/>
            <a:ext cx="12700" cy="1512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Rectangle 129"/>
          <p:cNvSpPr>
            <a:spLocks noChangeArrowheads="1"/>
          </p:cNvSpPr>
          <p:nvPr/>
        </p:nvSpPr>
        <p:spPr bwMode="auto">
          <a:xfrm rot="5400000" flipV="1">
            <a:off x="6626420" y="4841663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891690" y="4568968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21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24" name="矩形 123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25" name="矩形 124"/>
          <p:cNvSpPr/>
          <p:nvPr/>
        </p:nvSpPr>
        <p:spPr>
          <a:xfrm>
            <a:off x="7454073" y="4844416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26" name="Rectangle 129"/>
          <p:cNvSpPr>
            <a:spLocks noChangeArrowheads="1"/>
          </p:cNvSpPr>
          <p:nvPr/>
        </p:nvSpPr>
        <p:spPr bwMode="auto">
          <a:xfrm rot="5400000" flipV="1">
            <a:off x="6639120" y="5541388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6887219" y="5522218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28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32" name="矩形 131"/>
          <p:cNvSpPr/>
          <p:nvPr/>
        </p:nvSpPr>
        <p:spPr>
          <a:xfrm>
            <a:off x="7401047" y="5648644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33" name="Rectangle 129"/>
          <p:cNvSpPr>
            <a:spLocks noChangeArrowheads="1"/>
          </p:cNvSpPr>
          <p:nvPr/>
        </p:nvSpPr>
        <p:spPr bwMode="auto">
          <a:xfrm rot="5400000" flipV="1">
            <a:off x="6629107" y="6375075"/>
            <a:ext cx="0" cy="3240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6870348" y="6460753"/>
            <a:ext cx="460375" cy="885872"/>
            <a:chOff x="1555751" y="2841625"/>
            <a:chExt cx="460375" cy="885872"/>
          </a:xfrm>
          <a:solidFill>
            <a:srgbClr val="C00000"/>
          </a:solidFill>
        </p:grpSpPr>
        <p:sp>
          <p:nvSpPr>
            <p:cNvPr id="135" name="Rectangle 269"/>
            <p:cNvSpPr>
              <a:spLocks noChangeArrowheads="1"/>
            </p:cNvSpPr>
            <p:nvPr/>
          </p:nvSpPr>
          <p:spPr bwMode="auto">
            <a:xfrm>
              <a:off x="1555751" y="2841625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Rectangle 270"/>
            <p:cNvSpPr>
              <a:spLocks noChangeArrowheads="1"/>
            </p:cNvSpPr>
            <p:nvPr/>
          </p:nvSpPr>
          <p:spPr bwMode="auto">
            <a:xfrm>
              <a:off x="1555751" y="3533775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1619228" y="3018340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38" name="矩形 137"/>
            <p:cNvSpPr/>
            <p:nvPr/>
          </p:nvSpPr>
          <p:spPr>
            <a:xfrm>
              <a:off x="1574778" y="3512053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39" name="矩形 138"/>
          <p:cNvSpPr/>
          <p:nvPr/>
        </p:nvSpPr>
        <p:spPr>
          <a:xfrm>
            <a:off x="7454073" y="6552440"/>
            <a:ext cx="307777" cy="502702"/>
          </a:xfrm>
          <a:prstGeom prst="rect">
            <a:avLst/>
          </a:prstGeom>
          <a:ln>
            <a:noFill/>
          </a:ln>
        </p:spPr>
        <p:txBody>
          <a:bodyPr vert="eaVert" wrap="none">
            <a:spAutoFit/>
          </a:bodyPr>
          <a:lstStyle/>
          <a:p>
            <a:pPr algn="ctr"/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单击备注</a:t>
            </a:r>
          </a:p>
        </p:txBody>
      </p:sp>
      <p:sp>
        <p:nvSpPr>
          <p:cNvPr id="140" name="Rectangle 302"/>
          <p:cNvSpPr>
            <a:spLocks noChangeArrowheads="1"/>
          </p:cNvSpPr>
          <p:nvPr/>
        </p:nvSpPr>
        <p:spPr bwMode="auto">
          <a:xfrm rot="16200000">
            <a:off x="7888849" y="2921912"/>
            <a:ext cx="12700" cy="2667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8091873" y="2610697"/>
            <a:ext cx="460375" cy="876430"/>
            <a:chOff x="3405188" y="5538788"/>
            <a:chExt cx="460375" cy="876430"/>
          </a:xfrm>
          <a:solidFill>
            <a:srgbClr val="C00000"/>
          </a:solidFill>
        </p:grpSpPr>
        <p:sp>
          <p:nvSpPr>
            <p:cNvPr id="142" name="Rectangle 337"/>
            <p:cNvSpPr>
              <a:spLocks noChangeArrowheads="1"/>
            </p:cNvSpPr>
            <p:nvPr/>
          </p:nvSpPr>
          <p:spPr bwMode="auto">
            <a:xfrm>
              <a:off x="34051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Rectangle 338"/>
            <p:cNvSpPr>
              <a:spLocks noChangeArrowheads="1"/>
            </p:cNvSpPr>
            <p:nvPr/>
          </p:nvSpPr>
          <p:spPr bwMode="auto">
            <a:xfrm>
              <a:off x="34051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矩形 143"/>
            <p:cNvSpPr/>
            <p:nvPr/>
          </p:nvSpPr>
          <p:spPr>
            <a:xfrm>
              <a:off x="3479169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45" name="矩形 144"/>
            <p:cNvSpPr/>
            <p:nvPr/>
          </p:nvSpPr>
          <p:spPr>
            <a:xfrm>
              <a:off x="3434719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8637973" y="2610697"/>
            <a:ext cx="460375" cy="876430"/>
            <a:chOff x="3951288" y="5538788"/>
            <a:chExt cx="460375" cy="876430"/>
          </a:xfrm>
          <a:solidFill>
            <a:srgbClr val="C00000"/>
          </a:solidFill>
        </p:grpSpPr>
        <p:sp>
          <p:nvSpPr>
            <p:cNvPr id="147" name="Rectangle 335"/>
            <p:cNvSpPr>
              <a:spLocks noChangeArrowheads="1"/>
            </p:cNvSpPr>
            <p:nvPr/>
          </p:nvSpPr>
          <p:spPr bwMode="auto">
            <a:xfrm>
              <a:off x="39512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Rectangle 336"/>
            <p:cNvSpPr>
              <a:spLocks noChangeArrowheads="1"/>
            </p:cNvSpPr>
            <p:nvPr/>
          </p:nvSpPr>
          <p:spPr bwMode="auto">
            <a:xfrm>
              <a:off x="39512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403923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50" name="矩形 149"/>
            <p:cNvSpPr/>
            <p:nvPr/>
          </p:nvSpPr>
          <p:spPr>
            <a:xfrm>
              <a:off x="399478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9182485" y="2610697"/>
            <a:ext cx="460375" cy="876430"/>
            <a:chOff x="4495800" y="5538788"/>
            <a:chExt cx="460375" cy="876430"/>
          </a:xfrm>
          <a:solidFill>
            <a:srgbClr val="C00000"/>
          </a:solidFill>
        </p:grpSpPr>
        <p:sp>
          <p:nvSpPr>
            <p:cNvPr id="152" name="Rectangle 333"/>
            <p:cNvSpPr>
              <a:spLocks noChangeArrowheads="1"/>
            </p:cNvSpPr>
            <p:nvPr/>
          </p:nvSpPr>
          <p:spPr bwMode="auto">
            <a:xfrm>
              <a:off x="44958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Rectangle 334"/>
            <p:cNvSpPr>
              <a:spLocks noChangeArrowheads="1"/>
            </p:cNvSpPr>
            <p:nvPr/>
          </p:nvSpPr>
          <p:spPr bwMode="auto">
            <a:xfrm>
              <a:off x="44958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45570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55" name="矩形 154"/>
            <p:cNvSpPr/>
            <p:nvPr/>
          </p:nvSpPr>
          <p:spPr>
            <a:xfrm>
              <a:off x="451263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9728585" y="2610697"/>
            <a:ext cx="460375" cy="876430"/>
            <a:chOff x="5041900" y="5538788"/>
            <a:chExt cx="460375" cy="876430"/>
          </a:xfrm>
          <a:solidFill>
            <a:srgbClr val="C00000"/>
          </a:solidFill>
        </p:grpSpPr>
        <p:sp>
          <p:nvSpPr>
            <p:cNvPr id="157" name="Rectangle 331"/>
            <p:cNvSpPr>
              <a:spLocks noChangeArrowheads="1"/>
            </p:cNvSpPr>
            <p:nvPr/>
          </p:nvSpPr>
          <p:spPr bwMode="auto">
            <a:xfrm>
              <a:off x="50419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Rectangle 332"/>
            <p:cNvSpPr>
              <a:spLocks noChangeArrowheads="1"/>
            </p:cNvSpPr>
            <p:nvPr/>
          </p:nvSpPr>
          <p:spPr bwMode="auto">
            <a:xfrm>
              <a:off x="50419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5130006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60" name="矩形 159"/>
            <p:cNvSpPr/>
            <p:nvPr/>
          </p:nvSpPr>
          <p:spPr>
            <a:xfrm>
              <a:off x="5085556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10274686" y="2610697"/>
            <a:ext cx="460375" cy="876430"/>
            <a:chOff x="5588001" y="5538788"/>
            <a:chExt cx="460375" cy="876430"/>
          </a:xfrm>
          <a:solidFill>
            <a:srgbClr val="C00000"/>
          </a:solidFill>
        </p:grpSpPr>
        <p:sp>
          <p:nvSpPr>
            <p:cNvPr id="162" name="Rectangle 324"/>
            <p:cNvSpPr>
              <a:spLocks noChangeArrowheads="1"/>
            </p:cNvSpPr>
            <p:nvPr/>
          </p:nvSpPr>
          <p:spPr bwMode="auto">
            <a:xfrm>
              <a:off x="5588001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Rectangle 325"/>
            <p:cNvSpPr>
              <a:spLocks noChangeArrowheads="1"/>
            </p:cNvSpPr>
            <p:nvPr/>
          </p:nvSpPr>
          <p:spPr bwMode="auto">
            <a:xfrm>
              <a:off x="5588001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56619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65" name="矩形 164"/>
            <p:cNvSpPr/>
            <p:nvPr/>
          </p:nvSpPr>
          <p:spPr>
            <a:xfrm>
              <a:off x="561753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sp>
        <p:nvSpPr>
          <p:cNvPr id="166" name="Rectangle 302"/>
          <p:cNvSpPr>
            <a:spLocks noChangeArrowheads="1"/>
          </p:cNvSpPr>
          <p:nvPr/>
        </p:nvSpPr>
        <p:spPr bwMode="auto">
          <a:xfrm rot="16200000">
            <a:off x="7889927" y="5829379"/>
            <a:ext cx="12700" cy="266700"/>
          </a:xfrm>
          <a:prstGeom prst="rect">
            <a:avLst/>
          </a:prstGeom>
          <a:solidFill>
            <a:schemeClr val="tx1"/>
          </a:solidFill>
          <a:ln w="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8092951" y="5518164"/>
            <a:ext cx="460375" cy="876430"/>
            <a:chOff x="3405188" y="5538788"/>
            <a:chExt cx="460375" cy="876430"/>
          </a:xfrm>
          <a:solidFill>
            <a:srgbClr val="C00000"/>
          </a:solidFill>
        </p:grpSpPr>
        <p:sp>
          <p:nvSpPr>
            <p:cNvPr id="168" name="Rectangle 337"/>
            <p:cNvSpPr>
              <a:spLocks noChangeArrowheads="1"/>
            </p:cNvSpPr>
            <p:nvPr/>
          </p:nvSpPr>
          <p:spPr bwMode="auto">
            <a:xfrm>
              <a:off x="34051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Rectangle 338"/>
            <p:cNvSpPr>
              <a:spLocks noChangeArrowheads="1"/>
            </p:cNvSpPr>
            <p:nvPr/>
          </p:nvSpPr>
          <p:spPr bwMode="auto">
            <a:xfrm>
              <a:off x="34051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矩形 169"/>
            <p:cNvSpPr/>
            <p:nvPr/>
          </p:nvSpPr>
          <p:spPr>
            <a:xfrm>
              <a:off x="3479169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71" name="矩形 170"/>
            <p:cNvSpPr/>
            <p:nvPr/>
          </p:nvSpPr>
          <p:spPr>
            <a:xfrm>
              <a:off x="3434719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8639051" y="5518164"/>
            <a:ext cx="460375" cy="876430"/>
            <a:chOff x="3951288" y="5538788"/>
            <a:chExt cx="460375" cy="876430"/>
          </a:xfrm>
          <a:solidFill>
            <a:srgbClr val="C00000"/>
          </a:solidFill>
        </p:grpSpPr>
        <p:sp>
          <p:nvSpPr>
            <p:cNvPr id="173" name="Rectangle 335"/>
            <p:cNvSpPr>
              <a:spLocks noChangeArrowheads="1"/>
            </p:cNvSpPr>
            <p:nvPr/>
          </p:nvSpPr>
          <p:spPr bwMode="auto">
            <a:xfrm>
              <a:off x="3951288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Rectangle 336"/>
            <p:cNvSpPr>
              <a:spLocks noChangeArrowheads="1"/>
            </p:cNvSpPr>
            <p:nvPr/>
          </p:nvSpPr>
          <p:spPr bwMode="auto">
            <a:xfrm>
              <a:off x="3951288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>
              <a:off x="403923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76" name="矩形 175"/>
            <p:cNvSpPr/>
            <p:nvPr/>
          </p:nvSpPr>
          <p:spPr>
            <a:xfrm>
              <a:off x="399478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9183563" y="5518164"/>
            <a:ext cx="460375" cy="876430"/>
            <a:chOff x="4495800" y="5538788"/>
            <a:chExt cx="460375" cy="876430"/>
          </a:xfrm>
          <a:solidFill>
            <a:srgbClr val="C00000"/>
          </a:solidFill>
        </p:grpSpPr>
        <p:sp>
          <p:nvSpPr>
            <p:cNvPr id="178" name="Rectangle 333"/>
            <p:cNvSpPr>
              <a:spLocks noChangeArrowheads="1"/>
            </p:cNvSpPr>
            <p:nvPr/>
          </p:nvSpPr>
          <p:spPr bwMode="auto">
            <a:xfrm>
              <a:off x="44958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Rectangle 334"/>
            <p:cNvSpPr>
              <a:spLocks noChangeArrowheads="1"/>
            </p:cNvSpPr>
            <p:nvPr/>
          </p:nvSpPr>
          <p:spPr bwMode="auto">
            <a:xfrm>
              <a:off x="44958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45570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81" name="矩形 180"/>
            <p:cNvSpPr/>
            <p:nvPr/>
          </p:nvSpPr>
          <p:spPr>
            <a:xfrm>
              <a:off x="451263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9729663" y="5518164"/>
            <a:ext cx="460375" cy="876430"/>
            <a:chOff x="5041900" y="5538788"/>
            <a:chExt cx="460375" cy="876430"/>
          </a:xfrm>
          <a:solidFill>
            <a:srgbClr val="C00000"/>
          </a:solidFill>
        </p:grpSpPr>
        <p:sp>
          <p:nvSpPr>
            <p:cNvPr id="183" name="Rectangle 331"/>
            <p:cNvSpPr>
              <a:spLocks noChangeArrowheads="1"/>
            </p:cNvSpPr>
            <p:nvPr/>
          </p:nvSpPr>
          <p:spPr bwMode="auto">
            <a:xfrm>
              <a:off x="5041900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Rectangle 332"/>
            <p:cNvSpPr>
              <a:spLocks noChangeArrowheads="1"/>
            </p:cNvSpPr>
            <p:nvPr/>
          </p:nvSpPr>
          <p:spPr bwMode="auto">
            <a:xfrm>
              <a:off x="5041900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矩形 184"/>
            <p:cNvSpPr/>
            <p:nvPr/>
          </p:nvSpPr>
          <p:spPr>
            <a:xfrm>
              <a:off x="5130006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86" name="矩形 185"/>
            <p:cNvSpPr/>
            <p:nvPr/>
          </p:nvSpPr>
          <p:spPr>
            <a:xfrm>
              <a:off x="5085556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10275764" y="5518164"/>
            <a:ext cx="460375" cy="876430"/>
            <a:chOff x="5588001" y="5538788"/>
            <a:chExt cx="460375" cy="876430"/>
          </a:xfrm>
          <a:solidFill>
            <a:srgbClr val="C00000"/>
          </a:solidFill>
        </p:grpSpPr>
        <p:sp>
          <p:nvSpPr>
            <p:cNvPr id="188" name="Rectangle 324"/>
            <p:cNvSpPr>
              <a:spLocks noChangeArrowheads="1"/>
            </p:cNvSpPr>
            <p:nvPr/>
          </p:nvSpPr>
          <p:spPr bwMode="auto">
            <a:xfrm>
              <a:off x="5588001" y="5538788"/>
              <a:ext cx="460375" cy="657225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Rectangle 325"/>
            <p:cNvSpPr>
              <a:spLocks noChangeArrowheads="1"/>
            </p:cNvSpPr>
            <p:nvPr/>
          </p:nvSpPr>
          <p:spPr bwMode="auto">
            <a:xfrm>
              <a:off x="5588001" y="6230938"/>
              <a:ext cx="460375" cy="150813"/>
            </a:xfrm>
            <a:prstGeom prst="rect">
              <a:avLst/>
            </a:prstGeom>
            <a:grpFill/>
            <a:ln w="1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>
              <a:off x="5661982" y="5706061"/>
              <a:ext cx="325112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</a:t>
              </a:r>
            </a:p>
          </p:txBody>
        </p:sp>
        <p:sp>
          <p:nvSpPr>
            <p:cNvPr id="191" name="矩形 190"/>
            <p:cNvSpPr/>
            <p:nvPr/>
          </p:nvSpPr>
          <p:spPr>
            <a:xfrm>
              <a:off x="5617532" y="6199774"/>
              <a:ext cx="413380" cy="21544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5210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4500"/>
                            </p:stCondLst>
                            <p:childTnLst>
                              <p:par>
                                <p:cTn id="1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500"/>
                            </p:stCondLst>
                            <p:childTnLst>
                              <p:par>
                                <p:cTn id="1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6500"/>
                            </p:stCondLst>
                            <p:childTnLst>
                              <p:par>
                                <p:cTn id="2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7500"/>
                            </p:stCondLst>
                            <p:childTnLst>
                              <p:par>
                                <p:cTn id="2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80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8500"/>
                            </p:stCondLst>
                            <p:childTnLst>
                              <p:par>
                                <p:cTn id="2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9000"/>
                            </p:stCondLst>
                            <p:childTnLst>
                              <p:par>
                                <p:cTn id="2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9500"/>
                            </p:stCondLst>
                            <p:childTnLst>
                              <p:par>
                                <p:cTn id="2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0500"/>
                            </p:stCondLst>
                            <p:childTnLst>
                              <p:par>
                                <p:cTn id="2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310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31500"/>
                            </p:stCondLst>
                            <p:childTnLst>
                              <p:par>
                                <p:cTn id="2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2500"/>
                            </p:stCondLst>
                            <p:childTnLst>
                              <p:par>
                                <p:cTn id="2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3000"/>
                            </p:stCondLst>
                            <p:childTnLst>
                              <p:par>
                                <p:cTn id="2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3500"/>
                            </p:stCondLst>
                            <p:childTnLst>
                              <p:par>
                                <p:cTn id="2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4500"/>
                            </p:stCondLst>
                            <p:childTnLst>
                              <p:par>
                                <p:cTn id="2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37500"/>
                            </p:stCondLst>
                            <p:childTnLst>
                              <p:par>
                                <p:cTn id="2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38000"/>
                            </p:stCondLst>
                            <p:childTnLst>
                              <p:par>
                                <p:cTn id="2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8500"/>
                            </p:stCondLst>
                            <p:childTnLst>
                              <p:par>
                                <p:cTn id="2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39500"/>
                            </p:stCondLst>
                            <p:childTnLst>
                              <p:par>
                                <p:cTn id="3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40500"/>
                            </p:stCondLst>
                            <p:childTnLst>
                              <p:par>
                                <p:cTn id="3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1500"/>
                            </p:stCondLst>
                            <p:childTnLst>
                              <p:par>
                                <p:cTn id="3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3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2500"/>
                            </p:stCondLst>
                            <p:childTnLst>
                              <p:par>
                                <p:cTn id="3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5" grpId="0"/>
      <p:bldP spid="16" grpId="0" animBg="1"/>
      <p:bldP spid="22" grpId="0"/>
      <p:bldP spid="23" grpId="0" animBg="1"/>
      <p:bldP spid="24" grpId="0" animBg="1"/>
      <p:bldP spid="25" grpId="0" animBg="1"/>
      <p:bldP spid="31" grpId="0"/>
      <p:bldP spid="32" grpId="0" animBg="1"/>
      <p:bldP spid="38" grpId="0"/>
      <p:bldP spid="39" grpId="0" animBg="1"/>
      <p:bldP spid="45" grpId="0"/>
      <p:bldP spid="46" grpId="0" animBg="1"/>
      <p:bldP spid="47" grpId="0" animBg="1"/>
      <p:bldP spid="48" grpId="0" animBg="1"/>
      <p:bldP spid="54" grpId="0"/>
      <p:bldP spid="55" grpId="0" animBg="1"/>
      <p:bldP spid="61" grpId="0"/>
      <p:bldP spid="62" grpId="0" animBg="1"/>
      <p:bldP spid="63" grpId="0" animBg="1"/>
      <p:bldP spid="64" grpId="0" animBg="1"/>
      <p:bldP spid="70" grpId="0"/>
      <p:bldP spid="71" grpId="0" animBg="1"/>
      <p:bldP spid="77" grpId="0"/>
      <p:bldP spid="78" grpId="0" animBg="1"/>
      <p:bldP spid="79" grpId="0" animBg="1"/>
      <p:bldP spid="80" grpId="0" animBg="1"/>
      <p:bldP spid="86" grpId="0"/>
      <p:bldP spid="87" grpId="0" animBg="1"/>
      <p:bldP spid="93" grpId="0"/>
      <p:bldP spid="94" grpId="0" animBg="1"/>
      <p:bldP spid="95" grpId="0" animBg="1"/>
      <p:bldP spid="96" grpId="0" animBg="1"/>
      <p:bldP spid="102" grpId="0"/>
      <p:bldP spid="103" grpId="0" animBg="1"/>
      <p:bldP spid="109" grpId="0"/>
      <p:bldP spid="110" grpId="0" animBg="1"/>
      <p:bldP spid="116" grpId="0"/>
      <p:bldP spid="117" grpId="0" animBg="1"/>
      <p:bldP spid="118" grpId="0" animBg="1"/>
      <p:bldP spid="119" grpId="0" animBg="1"/>
      <p:bldP spid="125" grpId="0"/>
      <p:bldP spid="126" grpId="0" animBg="1"/>
      <p:bldP spid="132" grpId="0"/>
      <p:bldP spid="133" grpId="0" animBg="1"/>
      <p:bldP spid="139" grpId="0"/>
      <p:bldP spid="140" grpId="0" animBg="1"/>
      <p:bldP spid="1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4AFCA835-227C-4682-A8A1-8C0A38039060}"/>
              </a:ext>
            </a:extLst>
          </p:cNvPr>
          <p:cNvSpPr/>
          <p:nvPr/>
        </p:nvSpPr>
        <p:spPr>
          <a:xfrm>
            <a:off x="4930064" y="3502393"/>
            <a:ext cx="1482435" cy="1482435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3" name="空心弧 2">
            <a:extLst>
              <a:ext uri="{FF2B5EF4-FFF2-40B4-BE49-F238E27FC236}">
                <a16:creationId xmlns="" xmlns:a16="http://schemas.microsoft.com/office/drawing/2014/main" id="{D7CBDAAD-FA06-45AB-BDFB-B5FC2999F0BE}"/>
              </a:ext>
            </a:extLst>
          </p:cNvPr>
          <p:cNvSpPr/>
          <p:nvPr/>
        </p:nvSpPr>
        <p:spPr>
          <a:xfrm>
            <a:off x="3842480" y="2463301"/>
            <a:ext cx="3657600" cy="3657600"/>
          </a:xfrm>
          <a:prstGeom prst="blockArc">
            <a:avLst>
              <a:gd name="adj1" fmla="val 5399999"/>
              <a:gd name="adj2" fmla="val 16270870"/>
              <a:gd name="adj3" fmla="val 2441"/>
            </a:avLst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>
            <a:extLst>
              <a:ext uri="{FF2B5EF4-FFF2-40B4-BE49-F238E27FC236}">
                <a16:creationId xmlns="" xmlns:a16="http://schemas.microsoft.com/office/drawing/2014/main" id="{E6FF8902-DFC3-4E74-A36A-ED17D1C77FBB}"/>
              </a:ext>
            </a:extLst>
          </p:cNvPr>
          <p:cNvSpPr/>
          <p:nvPr/>
        </p:nvSpPr>
        <p:spPr>
          <a:xfrm rot="10800000">
            <a:off x="3842480" y="2463301"/>
            <a:ext cx="3657600" cy="3657600"/>
          </a:xfrm>
          <a:prstGeom prst="blockArc">
            <a:avLst>
              <a:gd name="adj1" fmla="val 5399999"/>
              <a:gd name="adj2" fmla="val 16270870"/>
              <a:gd name="adj3" fmla="val 2441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268B7F81-0CE7-4FA9-92A8-40A8F68ADA34}"/>
              </a:ext>
            </a:extLst>
          </p:cNvPr>
          <p:cNvSpPr/>
          <p:nvPr/>
        </p:nvSpPr>
        <p:spPr>
          <a:xfrm>
            <a:off x="3894430" y="2753513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905832E1-B7C7-44F1-AD57-0C4202D5D11D}"/>
              </a:ext>
            </a:extLst>
          </p:cNvPr>
          <p:cNvSpPr/>
          <p:nvPr/>
        </p:nvSpPr>
        <p:spPr>
          <a:xfrm>
            <a:off x="3568854" y="3924954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77137428-3E50-4FCB-AEC3-777B5635BE5C}"/>
              </a:ext>
            </a:extLst>
          </p:cNvPr>
          <p:cNvSpPr/>
          <p:nvPr/>
        </p:nvSpPr>
        <p:spPr>
          <a:xfrm>
            <a:off x="3894430" y="5131764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084C934B-8678-478E-8AFB-DF87D2EBF985}"/>
              </a:ext>
            </a:extLst>
          </p:cNvPr>
          <p:cNvSpPr/>
          <p:nvPr/>
        </p:nvSpPr>
        <p:spPr>
          <a:xfrm>
            <a:off x="6424622" y="2753513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78D4D32-4859-42AC-8BA4-78B6BEB5F6B7}"/>
              </a:ext>
            </a:extLst>
          </p:cNvPr>
          <p:cNvSpPr/>
          <p:nvPr/>
        </p:nvSpPr>
        <p:spPr>
          <a:xfrm>
            <a:off x="6956289" y="3834900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15DA7B04-F30E-41A4-ADE8-84EAA058F276}"/>
              </a:ext>
            </a:extLst>
          </p:cNvPr>
          <p:cNvSpPr/>
          <p:nvPr/>
        </p:nvSpPr>
        <p:spPr>
          <a:xfrm>
            <a:off x="6502551" y="5131764"/>
            <a:ext cx="817418" cy="81741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1" name="矩形: 圆角 13">
            <a:extLst>
              <a:ext uri="{FF2B5EF4-FFF2-40B4-BE49-F238E27FC236}">
                <a16:creationId xmlns="" xmlns:a16="http://schemas.microsoft.com/office/drawing/2014/main" id="{49B6FEE0-B622-4D32-A813-F9B7FBCF04B5}"/>
              </a:ext>
            </a:extLst>
          </p:cNvPr>
          <p:cNvSpPr/>
          <p:nvPr/>
        </p:nvSpPr>
        <p:spPr>
          <a:xfrm>
            <a:off x="602439" y="2463302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2" name="矩形: 圆角 14">
            <a:extLst>
              <a:ext uri="{FF2B5EF4-FFF2-40B4-BE49-F238E27FC236}">
                <a16:creationId xmlns="" xmlns:a16="http://schemas.microsoft.com/office/drawing/2014/main" id="{A525BE12-0898-40BB-B016-5AADDA864624}"/>
              </a:ext>
            </a:extLst>
          </p:cNvPr>
          <p:cNvSpPr/>
          <p:nvPr/>
        </p:nvSpPr>
        <p:spPr>
          <a:xfrm>
            <a:off x="602439" y="302390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: 圆角 15">
            <a:extLst>
              <a:ext uri="{FF2B5EF4-FFF2-40B4-BE49-F238E27FC236}">
                <a16:creationId xmlns="" xmlns:a16="http://schemas.microsoft.com/office/drawing/2014/main" id="{7FD31231-3B0F-4366-943A-FA323C752E9C}"/>
              </a:ext>
            </a:extLst>
          </p:cNvPr>
          <p:cNvSpPr/>
          <p:nvPr/>
        </p:nvSpPr>
        <p:spPr>
          <a:xfrm>
            <a:off x="602439" y="3843578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: 圆角 16">
            <a:extLst>
              <a:ext uri="{FF2B5EF4-FFF2-40B4-BE49-F238E27FC236}">
                <a16:creationId xmlns="" xmlns:a16="http://schemas.microsoft.com/office/drawing/2014/main" id="{DB338FF3-CC87-43BA-BDBD-758C3B6402E2}"/>
              </a:ext>
            </a:extLst>
          </p:cNvPr>
          <p:cNvSpPr/>
          <p:nvPr/>
        </p:nvSpPr>
        <p:spPr>
          <a:xfrm>
            <a:off x="602439" y="4421752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: 圆角 17">
            <a:extLst>
              <a:ext uri="{FF2B5EF4-FFF2-40B4-BE49-F238E27FC236}">
                <a16:creationId xmlns="" xmlns:a16="http://schemas.microsoft.com/office/drawing/2014/main" id="{1ABF7298-ADE9-424A-A745-751245952C4D}"/>
              </a:ext>
            </a:extLst>
          </p:cNvPr>
          <p:cNvSpPr/>
          <p:nvPr/>
        </p:nvSpPr>
        <p:spPr>
          <a:xfrm>
            <a:off x="576461" y="5301230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: 圆角 18">
            <a:extLst>
              <a:ext uri="{FF2B5EF4-FFF2-40B4-BE49-F238E27FC236}">
                <a16:creationId xmlns="" xmlns:a16="http://schemas.microsoft.com/office/drawing/2014/main" id="{34426AC1-A1FB-42C7-9004-08526B644BEF}"/>
              </a:ext>
            </a:extLst>
          </p:cNvPr>
          <p:cNvSpPr/>
          <p:nvPr/>
        </p:nvSpPr>
        <p:spPr>
          <a:xfrm>
            <a:off x="576461" y="5858118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9">
            <a:extLst>
              <a:ext uri="{FF2B5EF4-FFF2-40B4-BE49-F238E27FC236}">
                <a16:creationId xmlns="" xmlns:a16="http://schemas.microsoft.com/office/drawing/2014/main" id="{433D9AB8-1080-4E21-B097-3730D9FC5B40}"/>
              </a:ext>
            </a:extLst>
          </p:cNvPr>
          <p:cNvSpPr/>
          <p:nvPr/>
        </p:nvSpPr>
        <p:spPr>
          <a:xfrm>
            <a:off x="9316761" y="2463302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</a:p>
        </p:txBody>
      </p:sp>
      <p:sp>
        <p:nvSpPr>
          <p:cNvPr id="18" name="矩形: 圆角 20">
            <a:extLst>
              <a:ext uri="{FF2B5EF4-FFF2-40B4-BE49-F238E27FC236}">
                <a16:creationId xmlns="" xmlns:a16="http://schemas.microsoft.com/office/drawing/2014/main" id="{6969A555-4443-4494-B28C-17CBF283C268}"/>
              </a:ext>
            </a:extLst>
          </p:cNvPr>
          <p:cNvSpPr/>
          <p:nvPr/>
        </p:nvSpPr>
        <p:spPr>
          <a:xfrm>
            <a:off x="9316761" y="3023906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: 圆角 21">
            <a:extLst>
              <a:ext uri="{FF2B5EF4-FFF2-40B4-BE49-F238E27FC236}">
                <a16:creationId xmlns="" xmlns:a16="http://schemas.microsoft.com/office/drawing/2014/main" id="{77D32373-EE97-4BFD-B4EA-F25A9BEBFBB0}"/>
              </a:ext>
            </a:extLst>
          </p:cNvPr>
          <p:cNvSpPr/>
          <p:nvPr/>
        </p:nvSpPr>
        <p:spPr>
          <a:xfrm>
            <a:off x="9316761" y="3777188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: 圆角 22">
            <a:extLst>
              <a:ext uri="{FF2B5EF4-FFF2-40B4-BE49-F238E27FC236}">
                <a16:creationId xmlns="" xmlns:a16="http://schemas.microsoft.com/office/drawing/2014/main" id="{1A05F304-45CE-4745-A9CC-B99115370306}"/>
              </a:ext>
            </a:extLst>
          </p:cNvPr>
          <p:cNvSpPr/>
          <p:nvPr/>
        </p:nvSpPr>
        <p:spPr>
          <a:xfrm>
            <a:off x="9316761" y="4355362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: 圆角 23">
            <a:extLst>
              <a:ext uri="{FF2B5EF4-FFF2-40B4-BE49-F238E27FC236}">
                <a16:creationId xmlns="" xmlns:a16="http://schemas.microsoft.com/office/drawing/2014/main" id="{5433E6DA-C116-457D-87BF-32CC9027F01F}"/>
              </a:ext>
            </a:extLst>
          </p:cNvPr>
          <p:cNvSpPr/>
          <p:nvPr/>
        </p:nvSpPr>
        <p:spPr>
          <a:xfrm>
            <a:off x="9290783" y="5301230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: 圆角 24">
            <a:extLst>
              <a:ext uri="{FF2B5EF4-FFF2-40B4-BE49-F238E27FC236}">
                <a16:creationId xmlns="" xmlns:a16="http://schemas.microsoft.com/office/drawing/2014/main" id="{B66293DD-5759-4FA5-A64E-B1BB2FB2BB71}"/>
              </a:ext>
            </a:extLst>
          </p:cNvPr>
          <p:cNvSpPr/>
          <p:nvPr/>
        </p:nvSpPr>
        <p:spPr>
          <a:xfrm>
            <a:off x="9290783" y="5858118"/>
            <a:ext cx="1527266" cy="478487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8F10488A-28AD-4AC8-9014-848CABB76811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129705" y="2702545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238F85EB-A2F4-4DF3-A23C-B7D3E0588C6C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2129705" y="3256727"/>
            <a:ext cx="1151668" cy="64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DE8E0A77-2DD5-4F71-9D3C-D03117856266}"/>
              </a:ext>
            </a:extLst>
          </p:cNvPr>
          <p:cNvCxnSpPr>
            <a:cxnSpLocks/>
          </p:cNvCxnSpPr>
          <p:nvPr/>
        </p:nvCxnSpPr>
        <p:spPr>
          <a:xfrm flipH="1">
            <a:off x="2129705" y="4062041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2565EF60-21F0-47EA-966A-127867D6C6FC}"/>
              </a:ext>
            </a:extLst>
          </p:cNvPr>
          <p:cNvCxnSpPr>
            <a:cxnSpLocks/>
          </p:cNvCxnSpPr>
          <p:nvPr/>
        </p:nvCxnSpPr>
        <p:spPr>
          <a:xfrm flipH="1">
            <a:off x="2129705" y="4623149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6ECA98DE-6AC0-42F3-88CF-8F7659D79627}"/>
              </a:ext>
            </a:extLst>
          </p:cNvPr>
          <p:cNvCxnSpPr>
            <a:cxnSpLocks/>
          </p:cNvCxnSpPr>
          <p:nvPr/>
        </p:nvCxnSpPr>
        <p:spPr>
          <a:xfrm flipH="1">
            <a:off x="2103727" y="5501163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8E588FF6-CC90-443B-BCEA-13E8D3912700}"/>
              </a:ext>
            </a:extLst>
          </p:cNvPr>
          <p:cNvCxnSpPr>
            <a:cxnSpLocks/>
          </p:cNvCxnSpPr>
          <p:nvPr/>
        </p:nvCxnSpPr>
        <p:spPr>
          <a:xfrm flipH="1">
            <a:off x="2103727" y="6120901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C343D4F5-4F42-4BD0-AB20-688FF1039D73}"/>
              </a:ext>
            </a:extLst>
          </p:cNvPr>
          <p:cNvCxnSpPr>
            <a:cxnSpLocks/>
          </p:cNvCxnSpPr>
          <p:nvPr/>
        </p:nvCxnSpPr>
        <p:spPr>
          <a:xfrm>
            <a:off x="3255395" y="2702545"/>
            <a:ext cx="0" cy="5541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993FEF0C-3808-4D95-BE59-0EE60D1EB350}"/>
              </a:ext>
            </a:extLst>
          </p:cNvPr>
          <p:cNvCxnSpPr>
            <a:cxnSpLocks/>
          </p:cNvCxnSpPr>
          <p:nvPr/>
        </p:nvCxnSpPr>
        <p:spPr>
          <a:xfrm>
            <a:off x="3255395" y="4044973"/>
            <a:ext cx="0" cy="5541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2DEAA105-2C66-4F1E-8EF8-195CBAD566E5}"/>
              </a:ext>
            </a:extLst>
          </p:cNvPr>
          <p:cNvCxnSpPr>
            <a:cxnSpLocks/>
          </p:cNvCxnSpPr>
          <p:nvPr/>
        </p:nvCxnSpPr>
        <p:spPr>
          <a:xfrm>
            <a:off x="3255395" y="5501163"/>
            <a:ext cx="0" cy="6197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BFD14D22-75FB-48FD-AA1C-CCEB34D5485A}"/>
              </a:ext>
            </a:extLst>
          </p:cNvPr>
          <p:cNvCxnSpPr>
            <a:cxnSpLocks/>
          </p:cNvCxnSpPr>
          <p:nvPr/>
        </p:nvCxnSpPr>
        <p:spPr>
          <a:xfrm flipH="1">
            <a:off x="8165093" y="2749203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9D757D3F-E7CC-485E-B686-A3CAC0A3C6FF}"/>
              </a:ext>
            </a:extLst>
          </p:cNvPr>
          <p:cNvCxnSpPr>
            <a:cxnSpLocks/>
          </p:cNvCxnSpPr>
          <p:nvPr/>
        </p:nvCxnSpPr>
        <p:spPr>
          <a:xfrm flipH="1">
            <a:off x="8165093" y="3303385"/>
            <a:ext cx="1151668" cy="64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65A0B2E7-0FC7-4A3F-9A62-64D4D3902F13}"/>
              </a:ext>
            </a:extLst>
          </p:cNvPr>
          <p:cNvCxnSpPr>
            <a:cxnSpLocks/>
          </p:cNvCxnSpPr>
          <p:nvPr/>
        </p:nvCxnSpPr>
        <p:spPr>
          <a:xfrm>
            <a:off x="8165093" y="2755625"/>
            <a:ext cx="0" cy="5541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673EF71B-5004-4A2E-8EF6-6F606560E8CB}"/>
              </a:ext>
            </a:extLst>
          </p:cNvPr>
          <p:cNvCxnSpPr>
            <a:cxnSpLocks/>
          </p:cNvCxnSpPr>
          <p:nvPr/>
        </p:nvCxnSpPr>
        <p:spPr>
          <a:xfrm flipH="1">
            <a:off x="8165096" y="4043812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40E1AEF1-5000-496B-B17E-018A59686960}"/>
              </a:ext>
            </a:extLst>
          </p:cNvPr>
          <p:cNvCxnSpPr>
            <a:cxnSpLocks/>
          </p:cNvCxnSpPr>
          <p:nvPr/>
        </p:nvCxnSpPr>
        <p:spPr>
          <a:xfrm flipH="1">
            <a:off x="8165096" y="4597994"/>
            <a:ext cx="1151668" cy="64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A0AD9C20-4D7E-4867-84CB-9AFF53727AED}"/>
              </a:ext>
            </a:extLst>
          </p:cNvPr>
          <p:cNvCxnSpPr>
            <a:cxnSpLocks/>
          </p:cNvCxnSpPr>
          <p:nvPr/>
        </p:nvCxnSpPr>
        <p:spPr>
          <a:xfrm>
            <a:off x="8165096" y="4050234"/>
            <a:ext cx="0" cy="5541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6D66863A-0EB8-41B7-A876-EB53BC56E468}"/>
              </a:ext>
            </a:extLst>
          </p:cNvPr>
          <p:cNvCxnSpPr>
            <a:cxnSpLocks/>
          </p:cNvCxnSpPr>
          <p:nvPr/>
        </p:nvCxnSpPr>
        <p:spPr>
          <a:xfrm flipH="1">
            <a:off x="8139115" y="5538726"/>
            <a:ext cx="115166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222033B0-5344-497A-B99C-94C82620D99C}"/>
              </a:ext>
            </a:extLst>
          </p:cNvPr>
          <p:cNvCxnSpPr>
            <a:cxnSpLocks/>
          </p:cNvCxnSpPr>
          <p:nvPr/>
        </p:nvCxnSpPr>
        <p:spPr>
          <a:xfrm flipH="1">
            <a:off x="8139115" y="6092908"/>
            <a:ext cx="1151668" cy="64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CF67298F-EA34-40F6-9A5B-67BDB7EE7999}"/>
              </a:ext>
            </a:extLst>
          </p:cNvPr>
          <p:cNvCxnSpPr>
            <a:cxnSpLocks/>
          </p:cNvCxnSpPr>
          <p:nvPr/>
        </p:nvCxnSpPr>
        <p:spPr>
          <a:xfrm>
            <a:off x="8139115" y="5545148"/>
            <a:ext cx="0" cy="55418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055F471C-8F5D-4066-A976-4AE699F3579B}"/>
              </a:ext>
            </a:extLst>
          </p:cNvPr>
          <p:cNvCxnSpPr>
            <a:cxnSpLocks/>
            <a:stCxn id="5" idx="2"/>
          </p:cNvCxnSpPr>
          <p:nvPr/>
        </p:nvCxnSpPr>
        <p:spPr>
          <a:xfrm flipH="1" flipV="1">
            <a:off x="3255396" y="2941788"/>
            <a:ext cx="639034" cy="22043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70B68733-8F1C-4EA3-B107-E1496853765C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3229414" y="5540474"/>
            <a:ext cx="665016" cy="25450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836DD40A-BDC1-485A-B849-1B400707D5EE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3229414" y="4333663"/>
            <a:ext cx="339440" cy="1093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6BF0DF02-C2DE-467B-A755-410E94F0E619}"/>
              </a:ext>
            </a:extLst>
          </p:cNvPr>
          <p:cNvCxnSpPr>
            <a:cxnSpLocks/>
            <a:endCxn id="8" idx="6"/>
          </p:cNvCxnSpPr>
          <p:nvPr/>
        </p:nvCxnSpPr>
        <p:spPr>
          <a:xfrm flipH="1">
            <a:off x="7242040" y="3032716"/>
            <a:ext cx="897076" cy="12950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E23ED56A-8D6B-4D66-BB4E-E3FA60D0972F}"/>
              </a:ext>
            </a:extLst>
          </p:cNvPr>
          <p:cNvCxnSpPr>
            <a:cxnSpLocks/>
            <a:endCxn id="9" idx="6"/>
          </p:cNvCxnSpPr>
          <p:nvPr/>
        </p:nvCxnSpPr>
        <p:spPr>
          <a:xfrm flipH="1" flipV="1">
            <a:off x="7773707" y="4243610"/>
            <a:ext cx="365408" cy="349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0E28DFB4-66C5-4203-9381-936D8E231A55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7319969" y="5540473"/>
            <a:ext cx="832138" cy="2330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109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500"/>
                            </p:stCondLst>
                            <p:childTnLst>
                              <p:par>
                                <p:cTn id="1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500"/>
                            </p:stCondLst>
                            <p:childTnLst>
                              <p:par>
                                <p:cTn id="261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4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7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6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9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2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5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8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0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1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4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413" y="3979415"/>
            <a:ext cx="5368926" cy="2789238"/>
            <a:chOff x="476101" y="3564729"/>
            <a:chExt cx="5368926" cy="2789238"/>
          </a:xfrm>
          <a:solidFill>
            <a:srgbClr val="C00000"/>
          </a:solidFill>
        </p:grpSpPr>
        <p:sp>
          <p:nvSpPr>
            <p:cNvPr id="3" name="Freeform 11"/>
            <p:cNvSpPr/>
            <p:nvPr/>
          </p:nvSpPr>
          <p:spPr bwMode="auto">
            <a:xfrm>
              <a:off x="1776264" y="4015579"/>
              <a:ext cx="4068763" cy="1298575"/>
            </a:xfrm>
            <a:custGeom>
              <a:avLst/>
              <a:gdLst>
                <a:gd name="T0" fmla="*/ 1060 w 1083"/>
                <a:gd name="T1" fmla="*/ 51 h 345"/>
                <a:gd name="T2" fmla="*/ 1016 w 1083"/>
                <a:gd name="T3" fmla="*/ 46 h 345"/>
                <a:gd name="T4" fmla="*/ 927 w 1083"/>
                <a:gd name="T5" fmla="*/ 46 h 345"/>
                <a:gd name="T6" fmla="*/ 868 w 1083"/>
                <a:gd name="T7" fmla="*/ 53 h 345"/>
                <a:gd name="T8" fmla="*/ 839 w 1083"/>
                <a:gd name="T9" fmla="*/ 58 h 345"/>
                <a:gd name="T10" fmla="*/ 810 w 1083"/>
                <a:gd name="T11" fmla="*/ 65 h 345"/>
                <a:gd name="T12" fmla="*/ 781 w 1083"/>
                <a:gd name="T13" fmla="*/ 73 h 345"/>
                <a:gd name="T14" fmla="*/ 753 w 1083"/>
                <a:gd name="T15" fmla="*/ 82 h 345"/>
                <a:gd name="T16" fmla="*/ 711 w 1083"/>
                <a:gd name="T17" fmla="*/ 99 h 345"/>
                <a:gd name="T18" fmla="*/ 684 w 1083"/>
                <a:gd name="T19" fmla="*/ 111 h 345"/>
                <a:gd name="T20" fmla="*/ 645 w 1083"/>
                <a:gd name="T21" fmla="*/ 133 h 345"/>
                <a:gd name="T22" fmla="*/ 621 w 1083"/>
                <a:gd name="T23" fmla="*/ 148 h 345"/>
                <a:gd name="T24" fmla="*/ 586 w 1083"/>
                <a:gd name="T25" fmla="*/ 172 h 345"/>
                <a:gd name="T26" fmla="*/ 531 w 1083"/>
                <a:gd name="T27" fmla="*/ 202 h 345"/>
                <a:gd name="T28" fmla="*/ 504 w 1083"/>
                <a:gd name="T29" fmla="*/ 216 h 345"/>
                <a:gd name="T30" fmla="*/ 475 w 1083"/>
                <a:gd name="T31" fmla="*/ 229 h 345"/>
                <a:gd name="T32" fmla="*/ 437 w 1083"/>
                <a:gd name="T33" fmla="*/ 245 h 345"/>
                <a:gd name="T34" fmla="*/ 418 w 1083"/>
                <a:gd name="T35" fmla="*/ 252 h 345"/>
                <a:gd name="T36" fmla="*/ 380 w 1083"/>
                <a:gd name="T37" fmla="*/ 266 h 345"/>
                <a:gd name="T38" fmla="*/ 341 w 1083"/>
                <a:gd name="T39" fmla="*/ 278 h 345"/>
                <a:gd name="T40" fmla="*/ 321 w 1083"/>
                <a:gd name="T41" fmla="*/ 284 h 345"/>
                <a:gd name="T42" fmla="*/ 262 w 1083"/>
                <a:gd name="T43" fmla="*/ 300 h 345"/>
                <a:gd name="T44" fmla="*/ 202 w 1083"/>
                <a:gd name="T45" fmla="*/ 314 h 345"/>
                <a:gd name="T46" fmla="*/ 121 w 1083"/>
                <a:gd name="T47" fmla="*/ 329 h 345"/>
                <a:gd name="T48" fmla="*/ 41 w 1083"/>
                <a:gd name="T49" fmla="*/ 340 h 345"/>
                <a:gd name="T50" fmla="*/ 40 w 1083"/>
                <a:gd name="T51" fmla="*/ 339 h 345"/>
                <a:gd name="T52" fmla="*/ 120 w 1083"/>
                <a:gd name="T53" fmla="*/ 324 h 345"/>
                <a:gd name="T54" fmla="*/ 200 w 1083"/>
                <a:gd name="T55" fmla="*/ 306 h 345"/>
                <a:gd name="T56" fmla="*/ 259 w 1083"/>
                <a:gd name="T57" fmla="*/ 290 h 345"/>
                <a:gd name="T58" fmla="*/ 317 w 1083"/>
                <a:gd name="T59" fmla="*/ 271 h 345"/>
                <a:gd name="T60" fmla="*/ 336 w 1083"/>
                <a:gd name="T61" fmla="*/ 265 h 345"/>
                <a:gd name="T62" fmla="*/ 374 w 1083"/>
                <a:gd name="T63" fmla="*/ 251 h 345"/>
                <a:gd name="T64" fmla="*/ 412 w 1083"/>
                <a:gd name="T65" fmla="*/ 235 h 345"/>
                <a:gd name="T66" fmla="*/ 430 w 1083"/>
                <a:gd name="T67" fmla="*/ 227 h 345"/>
                <a:gd name="T68" fmla="*/ 467 w 1083"/>
                <a:gd name="T69" fmla="*/ 210 h 345"/>
                <a:gd name="T70" fmla="*/ 494 w 1083"/>
                <a:gd name="T71" fmla="*/ 196 h 345"/>
                <a:gd name="T72" fmla="*/ 520 w 1083"/>
                <a:gd name="T73" fmla="*/ 182 h 345"/>
                <a:gd name="T74" fmla="*/ 572 w 1083"/>
                <a:gd name="T75" fmla="*/ 150 h 345"/>
                <a:gd name="T76" fmla="*/ 603 w 1083"/>
                <a:gd name="T77" fmla="*/ 127 h 345"/>
                <a:gd name="T78" fmla="*/ 604 w 1083"/>
                <a:gd name="T79" fmla="*/ 127 h 345"/>
                <a:gd name="T80" fmla="*/ 656 w 1083"/>
                <a:gd name="T81" fmla="*/ 92 h 345"/>
                <a:gd name="T82" fmla="*/ 684 w 1083"/>
                <a:gd name="T83" fmla="*/ 77 h 345"/>
                <a:gd name="T84" fmla="*/ 712 w 1083"/>
                <a:gd name="T85" fmla="*/ 63 h 345"/>
                <a:gd name="T86" fmla="*/ 755 w 1083"/>
                <a:gd name="T87" fmla="*/ 45 h 345"/>
                <a:gd name="T88" fmla="*/ 785 w 1083"/>
                <a:gd name="T89" fmla="*/ 34 h 345"/>
                <a:gd name="T90" fmla="*/ 815 w 1083"/>
                <a:gd name="T91" fmla="*/ 25 h 345"/>
                <a:gd name="T92" fmla="*/ 846 w 1083"/>
                <a:gd name="T93" fmla="*/ 17 h 345"/>
                <a:gd name="T94" fmla="*/ 892 w 1083"/>
                <a:gd name="T95" fmla="*/ 9 h 345"/>
                <a:gd name="T96" fmla="*/ 955 w 1083"/>
                <a:gd name="T97" fmla="*/ 2 h 345"/>
                <a:gd name="T98" fmla="*/ 1050 w 1083"/>
                <a:gd name="T99" fmla="*/ 3 h 345"/>
                <a:gd name="T100" fmla="*/ 1083 w 1083"/>
                <a:gd name="T101" fmla="*/ 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3" h="345">
                  <a:moveTo>
                    <a:pt x="1073" y="54"/>
                  </a:moveTo>
                  <a:cubicBezTo>
                    <a:pt x="1069" y="53"/>
                    <a:pt x="1064" y="52"/>
                    <a:pt x="1060" y="51"/>
                  </a:cubicBezTo>
                  <a:cubicBezTo>
                    <a:pt x="1055" y="50"/>
                    <a:pt x="1050" y="50"/>
                    <a:pt x="1045" y="49"/>
                  </a:cubicBezTo>
                  <a:cubicBezTo>
                    <a:pt x="1036" y="48"/>
                    <a:pt x="1026" y="47"/>
                    <a:pt x="1016" y="46"/>
                  </a:cubicBezTo>
                  <a:cubicBezTo>
                    <a:pt x="996" y="45"/>
                    <a:pt x="977" y="44"/>
                    <a:pt x="957" y="45"/>
                  </a:cubicBezTo>
                  <a:cubicBezTo>
                    <a:pt x="947" y="45"/>
                    <a:pt x="937" y="45"/>
                    <a:pt x="927" y="46"/>
                  </a:cubicBezTo>
                  <a:cubicBezTo>
                    <a:pt x="917" y="47"/>
                    <a:pt x="907" y="48"/>
                    <a:pt x="898" y="49"/>
                  </a:cubicBezTo>
                  <a:cubicBezTo>
                    <a:pt x="888" y="50"/>
                    <a:pt x="878" y="51"/>
                    <a:pt x="868" y="53"/>
                  </a:cubicBezTo>
                  <a:cubicBezTo>
                    <a:pt x="863" y="53"/>
                    <a:pt x="858" y="54"/>
                    <a:pt x="853" y="55"/>
                  </a:cubicBezTo>
                  <a:cubicBezTo>
                    <a:pt x="849" y="56"/>
                    <a:pt x="844" y="57"/>
                    <a:pt x="839" y="58"/>
                  </a:cubicBezTo>
                  <a:cubicBezTo>
                    <a:pt x="824" y="61"/>
                    <a:pt x="824" y="61"/>
                    <a:pt x="824" y="61"/>
                  </a:cubicBezTo>
                  <a:cubicBezTo>
                    <a:pt x="810" y="65"/>
                    <a:pt x="810" y="65"/>
                    <a:pt x="810" y="65"/>
                  </a:cubicBezTo>
                  <a:cubicBezTo>
                    <a:pt x="805" y="66"/>
                    <a:pt x="800" y="67"/>
                    <a:pt x="796" y="68"/>
                  </a:cubicBezTo>
                  <a:cubicBezTo>
                    <a:pt x="791" y="70"/>
                    <a:pt x="786" y="71"/>
                    <a:pt x="781" y="73"/>
                  </a:cubicBezTo>
                  <a:cubicBezTo>
                    <a:pt x="767" y="77"/>
                    <a:pt x="767" y="77"/>
                    <a:pt x="767" y="77"/>
                  </a:cubicBezTo>
                  <a:cubicBezTo>
                    <a:pt x="762" y="79"/>
                    <a:pt x="758" y="80"/>
                    <a:pt x="753" y="82"/>
                  </a:cubicBezTo>
                  <a:cubicBezTo>
                    <a:pt x="744" y="85"/>
                    <a:pt x="734" y="89"/>
                    <a:pt x="725" y="93"/>
                  </a:cubicBezTo>
                  <a:cubicBezTo>
                    <a:pt x="721" y="95"/>
                    <a:pt x="716" y="97"/>
                    <a:pt x="711" y="99"/>
                  </a:cubicBezTo>
                  <a:cubicBezTo>
                    <a:pt x="707" y="101"/>
                    <a:pt x="702" y="103"/>
                    <a:pt x="698" y="105"/>
                  </a:cubicBezTo>
                  <a:cubicBezTo>
                    <a:pt x="684" y="111"/>
                    <a:pt x="684" y="111"/>
                    <a:pt x="684" y="111"/>
                  </a:cubicBezTo>
                  <a:cubicBezTo>
                    <a:pt x="680" y="114"/>
                    <a:pt x="676" y="116"/>
                    <a:pt x="671" y="118"/>
                  </a:cubicBezTo>
                  <a:cubicBezTo>
                    <a:pt x="662" y="123"/>
                    <a:pt x="654" y="128"/>
                    <a:pt x="645" y="133"/>
                  </a:cubicBezTo>
                  <a:cubicBezTo>
                    <a:pt x="637" y="138"/>
                    <a:pt x="628" y="144"/>
                    <a:pt x="620" y="149"/>
                  </a:cubicBezTo>
                  <a:cubicBezTo>
                    <a:pt x="621" y="148"/>
                    <a:pt x="621" y="148"/>
                    <a:pt x="621" y="148"/>
                  </a:cubicBezTo>
                  <a:cubicBezTo>
                    <a:pt x="615" y="153"/>
                    <a:pt x="609" y="157"/>
                    <a:pt x="603" y="161"/>
                  </a:cubicBezTo>
                  <a:cubicBezTo>
                    <a:pt x="597" y="165"/>
                    <a:pt x="591" y="168"/>
                    <a:pt x="586" y="172"/>
                  </a:cubicBezTo>
                  <a:cubicBezTo>
                    <a:pt x="574" y="179"/>
                    <a:pt x="562" y="186"/>
                    <a:pt x="550" y="193"/>
                  </a:cubicBezTo>
                  <a:cubicBezTo>
                    <a:pt x="544" y="196"/>
                    <a:pt x="538" y="199"/>
                    <a:pt x="531" y="202"/>
                  </a:cubicBezTo>
                  <a:cubicBezTo>
                    <a:pt x="513" y="211"/>
                    <a:pt x="513" y="211"/>
                    <a:pt x="513" y="211"/>
                  </a:cubicBezTo>
                  <a:cubicBezTo>
                    <a:pt x="504" y="216"/>
                    <a:pt x="504" y="216"/>
                    <a:pt x="504" y="216"/>
                  </a:cubicBezTo>
                  <a:cubicBezTo>
                    <a:pt x="494" y="220"/>
                    <a:pt x="494" y="220"/>
                    <a:pt x="494" y="220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69" y="232"/>
                    <a:pt x="463" y="234"/>
                    <a:pt x="456" y="237"/>
                  </a:cubicBezTo>
                  <a:cubicBezTo>
                    <a:pt x="437" y="245"/>
                    <a:pt x="437" y="245"/>
                    <a:pt x="437" y="245"/>
                  </a:cubicBezTo>
                  <a:cubicBezTo>
                    <a:pt x="428" y="248"/>
                    <a:pt x="428" y="248"/>
                    <a:pt x="428" y="248"/>
                  </a:cubicBezTo>
                  <a:cubicBezTo>
                    <a:pt x="418" y="252"/>
                    <a:pt x="418" y="252"/>
                    <a:pt x="418" y="252"/>
                  </a:cubicBezTo>
                  <a:cubicBezTo>
                    <a:pt x="399" y="259"/>
                    <a:pt x="399" y="259"/>
                    <a:pt x="399" y="259"/>
                  </a:cubicBezTo>
                  <a:cubicBezTo>
                    <a:pt x="392" y="261"/>
                    <a:pt x="386" y="264"/>
                    <a:pt x="380" y="266"/>
                  </a:cubicBezTo>
                  <a:cubicBezTo>
                    <a:pt x="360" y="272"/>
                    <a:pt x="360" y="272"/>
                    <a:pt x="360" y="272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21" y="284"/>
                    <a:pt x="321" y="284"/>
                    <a:pt x="321" y="284"/>
                  </a:cubicBezTo>
                  <a:cubicBezTo>
                    <a:pt x="281" y="295"/>
                    <a:pt x="281" y="295"/>
                    <a:pt x="281" y="295"/>
                  </a:cubicBezTo>
                  <a:cubicBezTo>
                    <a:pt x="275" y="297"/>
                    <a:pt x="268" y="299"/>
                    <a:pt x="262" y="300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28" y="308"/>
                    <a:pt x="215" y="312"/>
                    <a:pt x="202" y="314"/>
                  </a:cubicBezTo>
                  <a:cubicBezTo>
                    <a:pt x="162" y="322"/>
                    <a:pt x="162" y="322"/>
                    <a:pt x="162" y="322"/>
                  </a:cubicBezTo>
                  <a:cubicBezTo>
                    <a:pt x="148" y="325"/>
                    <a:pt x="135" y="327"/>
                    <a:pt x="121" y="329"/>
                  </a:cubicBezTo>
                  <a:cubicBezTo>
                    <a:pt x="81" y="335"/>
                    <a:pt x="81" y="335"/>
                    <a:pt x="81" y="335"/>
                  </a:cubicBezTo>
                  <a:cubicBezTo>
                    <a:pt x="68" y="337"/>
                    <a:pt x="54" y="339"/>
                    <a:pt x="41" y="340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40" y="339"/>
                    <a:pt x="40" y="339"/>
                    <a:pt x="40" y="339"/>
                  </a:cubicBezTo>
                  <a:cubicBezTo>
                    <a:pt x="54" y="336"/>
                    <a:pt x="67" y="334"/>
                    <a:pt x="81" y="332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34" y="321"/>
                    <a:pt x="147" y="319"/>
                    <a:pt x="160" y="315"/>
                  </a:cubicBezTo>
                  <a:cubicBezTo>
                    <a:pt x="200" y="306"/>
                    <a:pt x="200" y="306"/>
                    <a:pt x="200" y="306"/>
                  </a:cubicBezTo>
                  <a:cubicBezTo>
                    <a:pt x="213" y="303"/>
                    <a:pt x="226" y="299"/>
                    <a:pt x="239" y="295"/>
                  </a:cubicBezTo>
                  <a:cubicBezTo>
                    <a:pt x="259" y="290"/>
                    <a:pt x="259" y="290"/>
                    <a:pt x="259" y="290"/>
                  </a:cubicBezTo>
                  <a:cubicBezTo>
                    <a:pt x="265" y="288"/>
                    <a:pt x="272" y="286"/>
                    <a:pt x="278" y="284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26" y="268"/>
                    <a:pt x="326" y="268"/>
                    <a:pt x="326" y="268"/>
                  </a:cubicBezTo>
                  <a:cubicBezTo>
                    <a:pt x="336" y="265"/>
                    <a:pt x="336" y="265"/>
                    <a:pt x="336" y="265"/>
                  </a:cubicBezTo>
                  <a:cubicBezTo>
                    <a:pt x="355" y="258"/>
                    <a:pt x="355" y="258"/>
                    <a:pt x="355" y="258"/>
                  </a:cubicBezTo>
                  <a:cubicBezTo>
                    <a:pt x="374" y="251"/>
                    <a:pt x="374" y="251"/>
                    <a:pt x="374" y="251"/>
                  </a:cubicBezTo>
                  <a:cubicBezTo>
                    <a:pt x="380" y="248"/>
                    <a:pt x="387" y="245"/>
                    <a:pt x="393" y="243"/>
                  </a:cubicBezTo>
                  <a:cubicBezTo>
                    <a:pt x="412" y="235"/>
                    <a:pt x="412" y="235"/>
                    <a:pt x="412" y="235"/>
                  </a:cubicBezTo>
                  <a:cubicBezTo>
                    <a:pt x="421" y="231"/>
                    <a:pt x="421" y="231"/>
                    <a:pt x="421" y="231"/>
                  </a:cubicBezTo>
                  <a:cubicBezTo>
                    <a:pt x="430" y="227"/>
                    <a:pt x="430" y="227"/>
                    <a:pt x="430" y="227"/>
                  </a:cubicBezTo>
                  <a:cubicBezTo>
                    <a:pt x="448" y="219"/>
                    <a:pt x="448" y="219"/>
                    <a:pt x="448" y="219"/>
                  </a:cubicBezTo>
                  <a:cubicBezTo>
                    <a:pt x="455" y="216"/>
                    <a:pt x="461" y="213"/>
                    <a:pt x="467" y="210"/>
                  </a:cubicBezTo>
                  <a:cubicBezTo>
                    <a:pt x="485" y="201"/>
                    <a:pt x="485" y="201"/>
                    <a:pt x="485" y="201"/>
                  </a:cubicBezTo>
                  <a:cubicBezTo>
                    <a:pt x="494" y="196"/>
                    <a:pt x="494" y="196"/>
                    <a:pt x="494" y="196"/>
                  </a:cubicBezTo>
                  <a:cubicBezTo>
                    <a:pt x="503" y="192"/>
                    <a:pt x="503" y="192"/>
                    <a:pt x="503" y="192"/>
                  </a:cubicBezTo>
                  <a:cubicBezTo>
                    <a:pt x="520" y="182"/>
                    <a:pt x="520" y="182"/>
                    <a:pt x="520" y="182"/>
                  </a:cubicBezTo>
                  <a:cubicBezTo>
                    <a:pt x="526" y="179"/>
                    <a:pt x="532" y="175"/>
                    <a:pt x="538" y="172"/>
                  </a:cubicBezTo>
                  <a:cubicBezTo>
                    <a:pt x="549" y="165"/>
                    <a:pt x="561" y="158"/>
                    <a:pt x="572" y="150"/>
                  </a:cubicBezTo>
                  <a:cubicBezTo>
                    <a:pt x="577" y="147"/>
                    <a:pt x="583" y="143"/>
                    <a:pt x="588" y="139"/>
                  </a:cubicBezTo>
                  <a:cubicBezTo>
                    <a:pt x="593" y="135"/>
                    <a:pt x="599" y="131"/>
                    <a:pt x="603" y="127"/>
                  </a:cubicBezTo>
                  <a:cubicBezTo>
                    <a:pt x="604" y="127"/>
                    <a:pt x="604" y="127"/>
                    <a:pt x="604" y="127"/>
                  </a:cubicBezTo>
                  <a:cubicBezTo>
                    <a:pt x="604" y="127"/>
                    <a:pt x="604" y="127"/>
                    <a:pt x="604" y="127"/>
                  </a:cubicBezTo>
                  <a:cubicBezTo>
                    <a:pt x="613" y="121"/>
                    <a:pt x="621" y="114"/>
                    <a:pt x="630" y="109"/>
                  </a:cubicBezTo>
                  <a:cubicBezTo>
                    <a:pt x="639" y="103"/>
                    <a:pt x="647" y="97"/>
                    <a:pt x="656" y="92"/>
                  </a:cubicBezTo>
                  <a:cubicBezTo>
                    <a:pt x="661" y="90"/>
                    <a:pt x="665" y="87"/>
                    <a:pt x="670" y="84"/>
                  </a:cubicBezTo>
                  <a:cubicBezTo>
                    <a:pt x="684" y="77"/>
                    <a:pt x="684" y="77"/>
                    <a:pt x="684" y="77"/>
                  </a:cubicBezTo>
                  <a:cubicBezTo>
                    <a:pt x="688" y="74"/>
                    <a:pt x="693" y="72"/>
                    <a:pt x="698" y="70"/>
                  </a:cubicBezTo>
                  <a:cubicBezTo>
                    <a:pt x="703" y="67"/>
                    <a:pt x="707" y="65"/>
                    <a:pt x="712" y="63"/>
                  </a:cubicBezTo>
                  <a:cubicBezTo>
                    <a:pt x="722" y="59"/>
                    <a:pt x="731" y="54"/>
                    <a:pt x="741" y="50"/>
                  </a:cubicBezTo>
                  <a:cubicBezTo>
                    <a:pt x="746" y="48"/>
                    <a:pt x="751" y="46"/>
                    <a:pt x="755" y="45"/>
                  </a:cubicBezTo>
                  <a:cubicBezTo>
                    <a:pt x="770" y="39"/>
                    <a:pt x="770" y="39"/>
                    <a:pt x="770" y="39"/>
                  </a:cubicBezTo>
                  <a:cubicBezTo>
                    <a:pt x="775" y="37"/>
                    <a:pt x="780" y="36"/>
                    <a:pt x="785" y="34"/>
                  </a:cubicBezTo>
                  <a:cubicBezTo>
                    <a:pt x="790" y="33"/>
                    <a:pt x="795" y="31"/>
                    <a:pt x="800" y="29"/>
                  </a:cubicBezTo>
                  <a:cubicBezTo>
                    <a:pt x="815" y="25"/>
                    <a:pt x="815" y="25"/>
                    <a:pt x="815" y="25"/>
                  </a:cubicBezTo>
                  <a:cubicBezTo>
                    <a:pt x="831" y="21"/>
                    <a:pt x="831" y="21"/>
                    <a:pt x="831" y="21"/>
                  </a:cubicBezTo>
                  <a:cubicBezTo>
                    <a:pt x="836" y="20"/>
                    <a:pt x="841" y="19"/>
                    <a:pt x="846" y="17"/>
                  </a:cubicBezTo>
                  <a:cubicBezTo>
                    <a:pt x="851" y="16"/>
                    <a:pt x="856" y="15"/>
                    <a:pt x="861" y="14"/>
                  </a:cubicBezTo>
                  <a:cubicBezTo>
                    <a:pt x="872" y="12"/>
                    <a:pt x="882" y="10"/>
                    <a:pt x="892" y="9"/>
                  </a:cubicBezTo>
                  <a:cubicBezTo>
                    <a:pt x="903" y="7"/>
                    <a:pt x="913" y="6"/>
                    <a:pt x="924" y="5"/>
                  </a:cubicBezTo>
                  <a:cubicBezTo>
                    <a:pt x="934" y="3"/>
                    <a:pt x="945" y="3"/>
                    <a:pt x="955" y="2"/>
                  </a:cubicBezTo>
                  <a:cubicBezTo>
                    <a:pt x="976" y="1"/>
                    <a:pt x="997" y="0"/>
                    <a:pt x="1018" y="1"/>
                  </a:cubicBezTo>
                  <a:cubicBezTo>
                    <a:pt x="1029" y="1"/>
                    <a:pt x="1039" y="2"/>
                    <a:pt x="1050" y="3"/>
                  </a:cubicBezTo>
                  <a:cubicBezTo>
                    <a:pt x="1055" y="3"/>
                    <a:pt x="1061" y="4"/>
                    <a:pt x="1066" y="4"/>
                  </a:cubicBezTo>
                  <a:cubicBezTo>
                    <a:pt x="1072" y="5"/>
                    <a:pt x="1077" y="5"/>
                    <a:pt x="1083" y="6"/>
                  </a:cubicBezTo>
                  <a:lnTo>
                    <a:pt x="107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4" name="Freeform 12"/>
            <p:cNvSpPr/>
            <p:nvPr/>
          </p:nvSpPr>
          <p:spPr bwMode="auto">
            <a:xfrm>
              <a:off x="2703364" y="4787104"/>
              <a:ext cx="989013" cy="1430338"/>
            </a:xfrm>
            <a:custGeom>
              <a:avLst/>
              <a:gdLst>
                <a:gd name="T0" fmla="*/ 242 w 263"/>
                <a:gd name="T1" fmla="*/ 0 h 380"/>
                <a:gd name="T2" fmla="*/ 211 w 263"/>
                <a:gd name="T3" fmla="*/ 22 h 380"/>
                <a:gd name="T4" fmla="*/ 181 w 263"/>
                <a:gd name="T5" fmla="*/ 47 h 380"/>
                <a:gd name="T6" fmla="*/ 150 w 263"/>
                <a:gd name="T7" fmla="*/ 76 h 380"/>
                <a:gd name="T8" fmla="*/ 119 w 263"/>
                <a:gd name="T9" fmla="*/ 111 h 380"/>
                <a:gd name="T10" fmla="*/ 105 w 263"/>
                <a:gd name="T11" fmla="*/ 129 h 380"/>
                <a:gd name="T12" fmla="*/ 98 w 263"/>
                <a:gd name="T13" fmla="*/ 139 h 380"/>
                <a:gd name="T14" fmla="*/ 91 w 263"/>
                <a:gd name="T15" fmla="*/ 149 h 380"/>
                <a:gd name="T16" fmla="*/ 78 w 263"/>
                <a:gd name="T17" fmla="*/ 169 h 380"/>
                <a:gd name="T18" fmla="*/ 66 w 263"/>
                <a:gd name="T19" fmla="*/ 189 h 380"/>
                <a:gd name="T20" fmla="*/ 46 w 263"/>
                <a:gd name="T21" fmla="*/ 229 h 380"/>
                <a:gd name="T22" fmla="*/ 30 w 263"/>
                <a:gd name="T23" fmla="*/ 268 h 380"/>
                <a:gd name="T24" fmla="*/ 26 w 263"/>
                <a:gd name="T25" fmla="*/ 278 h 380"/>
                <a:gd name="T26" fmla="*/ 23 w 263"/>
                <a:gd name="T27" fmla="*/ 287 h 380"/>
                <a:gd name="T28" fmla="*/ 18 w 263"/>
                <a:gd name="T29" fmla="*/ 304 h 380"/>
                <a:gd name="T30" fmla="*/ 9 w 263"/>
                <a:gd name="T31" fmla="*/ 335 h 380"/>
                <a:gd name="T32" fmla="*/ 4 w 263"/>
                <a:gd name="T33" fmla="*/ 359 h 380"/>
                <a:gd name="T34" fmla="*/ 0 w 263"/>
                <a:gd name="T35" fmla="*/ 380 h 380"/>
                <a:gd name="T36" fmla="*/ 6 w 263"/>
                <a:gd name="T37" fmla="*/ 359 h 380"/>
                <a:gd name="T38" fmla="*/ 13 w 263"/>
                <a:gd name="T39" fmla="*/ 336 h 380"/>
                <a:gd name="T40" fmla="*/ 23 w 263"/>
                <a:gd name="T41" fmla="*/ 306 h 380"/>
                <a:gd name="T42" fmla="*/ 30 w 263"/>
                <a:gd name="T43" fmla="*/ 289 h 380"/>
                <a:gd name="T44" fmla="*/ 33 w 263"/>
                <a:gd name="T45" fmla="*/ 280 h 380"/>
                <a:gd name="T46" fmla="*/ 37 w 263"/>
                <a:gd name="T47" fmla="*/ 272 h 380"/>
                <a:gd name="T48" fmla="*/ 56 w 263"/>
                <a:gd name="T49" fmla="*/ 234 h 380"/>
                <a:gd name="T50" fmla="*/ 79 w 263"/>
                <a:gd name="T51" fmla="*/ 196 h 380"/>
                <a:gd name="T52" fmla="*/ 92 w 263"/>
                <a:gd name="T53" fmla="*/ 178 h 380"/>
                <a:gd name="T54" fmla="*/ 106 w 263"/>
                <a:gd name="T55" fmla="*/ 159 h 380"/>
                <a:gd name="T56" fmla="*/ 113 w 263"/>
                <a:gd name="T57" fmla="*/ 150 h 380"/>
                <a:gd name="T58" fmla="*/ 120 w 263"/>
                <a:gd name="T59" fmla="*/ 142 h 380"/>
                <a:gd name="T60" fmla="*/ 135 w 263"/>
                <a:gd name="T61" fmla="*/ 125 h 380"/>
                <a:gd name="T62" fmla="*/ 167 w 263"/>
                <a:gd name="T63" fmla="*/ 94 h 380"/>
                <a:gd name="T64" fmla="*/ 198 w 263"/>
                <a:gd name="T65" fmla="*/ 68 h 380"/>
                <a:gd name="T66" fmla="*/ 228 w 263"/>
                <a:gd name="T67" fmla="*/ 47 h 380"/>
                <a:gd name="T68" fmla="*/ 263 w 263"/>
                <a:gd name="T69" fmla="*/ 26 h 380"/>
                <a:gd name="T70" fmla="*/ 242 w 263"/>
                <a:gd name="T71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3" h="380">
                  <a:moveTo>
                    <a:pt x="242" y="0"/>
                  </a:moveTo>
                  <a:cubicBezTo>
                    <a:pt x="232" y="6"/>
                    <a:pt x="222" y="13"/>
                    <a:pt x="211" y="22"/>
                  </a:cubicBezTo>
                  <a:cubicBezTo>
                    <a:pt x="201" y="29"/>
                    <a:pt x="191" y="37"/>
                    <a:pt x="181" y="47"/>
                  </a:cubicBezTo>
                  <a:cubicBezTo>
                    <a:pt x="171" y="56"/>
                    <a:pt x="160" y="66"/>
                    <a:pt x="150" y="76"/>
                  </a:cubicBezTo>
                  <a:cubicBezTo>
                    <a:pt x="139" y="87"/>
                    <a:pt x="129" y="99"/>
                    <a:pt x="119" y="111"/>
                  </a:cubicBezTo>
                  <a:cubicBezTo>
                    <a:pt x="115" y="117"/>
                    <a:pt x="109" y="123"/>
                    <a:pt x="105" y="129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87" y="155"/>
                    <a:pt x="82" y="162"/>
                    <a:pt x="78" y="169"/>
                  </a:cubicBezTo>
                  <a:cubicBezTo>
                    <a:pt x="74" y="175"/>
                    <a:pt x="70" y="182"/>
                    <a:pt x="66" y="189"/>
                  </a:cubicBezTo>
                  <a:cubicBezTo>
                    <a:pt x="59" y="202"/>
                    <a:pt x="52" y="216"/>
                    <a:pt x="46" y="229"/>
                  </a:cubicBezTo>
                  <a:cubicBezTo>
                    <a:pt x="40" y="243"/>
                    <a:pt x="34" y="256"/>
                    <a:pt x="30" y="268"/>
                  </a:cubicBezTo>
                  <a:cubicBezTo>
                    <a:pt x="29" y="272"/>
                    <a:pt x="27" y="275"/>
                    <a:pt x="26" y="278"/>
                  </a:cubicBezTo>
                  <a:cubicBezTo>
                    <a:pt x="25" y="281"/>
                    <a:pt x="24" y="284"/>
                    <a:pt x="23" y="287"/>
                  </a:cubicBezTo>
                  <a:cubicBezTo>
                    <a:pt x="21" y="293"/>
                    <a:pt x="19" y="299"/>
                    <a:pt x="18" y="304"/>
                  </a:cubicBezTo>
                  <a:cubicBezTo>
                    <a:pt x="15" y="316"/>
                    <a:pt x="11" y="326"/>
                    <a:pt x="9" y="335"/>
                  </a:cubicBezTo>
                  <a:cubicBezTo>
                    <a:pt x="7" y="344"/>
                    <a:pt x="5" y="352"/>
                    <a:pt x="4" y="359"/>
                  </a:cubicBezTo>
                  <a:cubicBezTo>
                    <a:pt x="2" y="372"/>
                    <a:pt x="0" y="380"/>
                    <a:pt x="0" y="380"/>
                  </a:cubicBezTo>
                  <a:cubicBezTo>
                    <a:pt x="0" y="380"/>
                    <a:pt x="2" y="373"/>
                    <a:pt x="6" y="359"/>
                  </a:cubicBezTo>
                  <a:cubicBezTo>
                    <a:pt x="7" y="353"/>
                    <a:pt x="10" y="345"/>
                    <a:pt x="13" y="336"/>
                  </a:cubicBezTo>
                  <a:cubicBezTo>
                    <a:pt x="15" y="327"/>
                    <a:pt x="19" y="317"/>
                    <a:pt x="23" y="306"/>
                  </a:cubicBezTo>
                  <a:cubicBezTo>
                    <a:pt x="25" y="301"/>
                    <a:pt x="27" y="295"/>
                    <a:pt x="30" y="289"/>
                  </a:cubicBezTo>
                  <a:cubicBezTo>
                    <a:pt x="31" y="286"/>
                    <a:pt x="32" y="283"/>
                    <a:pt x="33" y="280"/>
                  </a:cubicBezTo>
                  <a:cubicBezTo>
                    <a:pt x="35" y="278"/>
                    <a:pt x="36" y="275"/>
                    <a:pt x="37" y="272"/>
                  </a:cubicBezTo>
                  <a:cubicBezTo>
                    <a:pt x="43" y="259"/>
                    <a:pt x="49" y="247"/>
                    <a:pt x="56" y="234"/>
                  </a:cubicBezTo>
                  <a:cubicBezTo>
                    <a:pt x="63" y="222"/>
                    <a:pt x="71" y="209"/>
                    <a:pt x="79" y="196"/>
                  </a:cubicBezTo>
                  <a:cubicBezTo>
                    <a:pt x="83" y="190"/>
                    <a:pt x="87" y="184"/>
                    <a:pt x="92" y="178"/>
                  </a:cubicBezTo>
                  <a:cubicBezTo>
                    <a:pt x="96" y="171"/>
                    <a:pt x="101" y="165"/>
                    <a:pt x="106" y="159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5" y="136"/>
                    <a:pt x="130" y="130"/>
                    <a:pt x="135" y="125"/>
                  </a:cubicBezTo>
                  <a:cubicBezTo>
                    <a:pt x="146" y="114"/>
                    <a:pt x="156" y="104"/>
                    <a:pt x="167" y="94"/>
                  </a:cubicBezTo>
                  <a:cubicBezTo>
                    <a:pt x="177" y="84"/>
                    <a:pt x="188" y="76"/>
                    <a:pt x="198" y="68"/>
                  </a:cubicBezTo>
                  <a:cubicBezTo>
                    <a:pt x="209" y="60"/>
                    <a:pt x="219" y="53"/>
                    <a:pt x="228" y="47"/>
                  </a:cubicBezTo>
                  <a:cubicBezTo>
                    <a:pt x="241" y="38"/>
                    <a:pt x="253" y="31"/>
                    <a:pt x="263" y="26"/>
                  </a:cubicBezTo>
                  <a:cubicBezTo>
                    <a:pt x="252" y="20"/>
                    <a:pt x="245" y="11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3439964" y="4652167"/>
              <a:ext cx="500063" cy="1701800"/>
            </a:xfrm>
            <a:custGeom>
              <a:avLst/>
              <a:gdLst>
                <a:gd name="T0" fmla="*/ 122 w 133"/>
                <a:gd name="T1" fmla="*/ 1 h 452"/>
                <a:gd name="T2" fmla="*/ 119 w 133"/>
                <a:gd name="T3" fmla="*/ 1 h 452"/>
                <a:gd name="T4" fmla="*/ 108 w 133"/>
                <a:gd name="T5" fmla="*/ 0 h 452"/>
                <a:gd name="T6" fmla="*/ 92 w 133"/>
                <a:gd name="T7" fmla="*/ 13 h 452"/>
                <a:gd name="T8" fmla="*/ 66 w 133"/>
                <a:gd name="T9" fmla="*/ 21 h 452"/>
                <a:gd name="T10" fmla="*/ 65 w 133"/>
                <a:gd name="T11" fmla="*/ 21 h 452"/>
                <a:gd name="T12" fmla="*/ 51 w 133"/>
                <a:gd name="T13" fmla="*/ 38 h 452"/>
                <a:gd name="T14" fmla="*/ 28 w 133"/>
                <a:gd name="T15" fmla="*/ 74 h 452"/>
                <a:gd name="T16" fmla="*/ 10 w 133"/>
                <a:gd name="T17" fmla="*/ 117 h 452"/>
                <a:gd name="T18" fmla="*/ 1 w 133"/>
                <a:gd name="T19" fmla="*/ 166 h 452"/>
                <a:gd name="T20" fmla="*/ 2 w 133"/>
                <a:gd name="T21" fmla="*/ 217 h 452"/>
                <a:gd name="T22" fmla="*/ 4 w 133"/>
                <a:gd name="T23" fmla="*/ 230 h 452"/>
                <a:gd name="T24" fmla="*/ 6 w 133"/>
                <a:gd name="T25" fmla="*/ 242 h 452"/>
                <a:gd name="T26" fmla="*/ 12 w 133"/>
                <a:gd name="T27" fmla="*/ 267 h 452"/>
                <a:gd name="T28" fmla="*/ 29 w 133"/>
                <a:gd name="T29" fmla="*/ 312 h 452"/>
                <a:gd name="T30" fmla="*/ 39 w 133"/>
                <a:gd name="T31" fmla="*/ 333 h 452"/>
                <a:gd name="T32" fmla="*/ 44 w 133"/>
                <a:gd name="T33" fmla="*/ 343 h 452"/>
                <a:gd name="T34" fmla="*/ 50 w 133"/>
                <a:gd name="T35" fmla="*/ 353 h 452"/>
                <a:gd name="T36" fmla="*/ 60 w 133"/>
                <a:gd name="T37" fmla="*/ 371 h 452"/>
                <a:gd name="T38" fmla="*/ 71 w 133"/>
                <a:gd name="T39" fmla="*/ 387 h 452"/>
                <a:gd name="T40" fmla="*/ 91 w 133"/>
                <a:gd name="T41" fmla="*/ 414 h 452"/>
                <a:gd name="T42" fmla="*/ 99 w 133"/>
                <a:gd name="T43" fmla="*/ 426 h 452"/>
                <a:gd name="T44" fmla="*/ 107 w 133"/>
                <a:gd name="T45" fmla="*/ 435 h 452"/>
                <a:gd name="T46" fmla="*/ 121 w 133"/>
                <a:gd name="T47" fmla="*/ 452 h 452"/>
                <a:gd name="T48" fmla="*/ 108 w 133"/>
                <a:gd name="T49" fmla="*/ 434 h 452"/>
                <a:gd name="T50" fmla="*/ 101 w 133"/>
                <a:gd name="T51" fmla="*/ 424 h 452"/>
                <a:gd name="T52" fmla="*/ 93 w 133"/>
                <a:gd name="T53" fmla="*/ 412 h 452"/>
                <a:gd name="T54" fmla="*/ 76 w 133"/>
                <a:gd name="T55" fmla="*/ 384 h 452"/>
                <a:gd name="T56" fmla="*/ 66 w 133"/>
                <a:gd name="T57" fmla="*/ 367 h 452"/>
                <a:gd name="T58" fmla="*/ 57 w 133"/>
                <a:gd name="T59" fmla="*/ 349 h 452"/>
                <a:gd name="T60" fmla="*/ 52 w 133"/>
                <a:gd name="T61" fmla="*/ 339 h 452"/>
                <a:gd name="T62" fmla="*/ 48 w 133"/>
                <a:gd name="T63" fmla="*/ 329 h 452"/>
                <a:gd name="T64" fmla="*/ 40 w 133"/>
                <a:gd name="T65" fmla="*/ 308 h 452"/>
                <a:gd name="T66" fmla="*/ 27 w 133"/>
                <a:gd name="T67" fmla="*/ 263 h 452"/>
                <a:gd name="T68" fmla="*/ 22 w 133"/>
                <a:gd name="T69" fmla="*/ 240 h 452"/>
                <a:gd name="T70" fmla="*/ 21 w 133"/>
                <a:gd name="T71" fmla="*/ 228 h 452"/>
                <a:gd name="T72" fmla="*/ 20 w 133"/>
                <a:gd name="T73" fmla="*/ 216 h 452"/>
                <a:gd name="T74" fmla="*/ 22 w 133"/>
                <a:gd name="T75" fmla="*/ 169 h 452"/>
                <a:gd name="T76" fmla="*/ 34 w 133"/>
                <a:gd name="T77" fmla="*/ 125 h 452"/>
                <a:gd name="T78" fmla="*/ 52 w 133"/>
                <a:gd name="T79" fmla="*/ 87 h 452"/>
                <a:gd name="T80" fmla="*/ 75 w 133"/>
                <a:gd name="T81" fmla="*/ 57 h 452"/>
                <a:gd name="T82" fmla="*/ 97 w 133"/>
                <a:gd name="T83" fmla="*/ 34 h 452"/>
                <a:gd name="T84" fmla="*/ 116 w 133"/>
                <a:gd name="T85" fmla="*/ 19 h 452"/>
                <a:gd name="T86" fmla="*/ 129 w 133"/>
                <a:gd name="T87" fmla="*/ 10 h 452"/>
                <a:gd name="T88" fmla="*/ 131 w 133"/>
                <a:gd name="T89" fmla="*/ 9 h 452"/>
                <a:gd name="T90" fmla="*/ 132 w 133"/>
                <a:gd name="T91" fmla="*/ 9 h 452"/>
                <a:gd name="T92" fmla="*/ 133 w 133"/>
                <a:gd name="T93" fmla="*/ 8 h 452"/>
                <a:gd name="T94" fmla="*/ 129 w 133"/>
                <a:gd name="T95" fmla="*/ 0 h 452"/>
                <a:gd name="T96" fmla="*/ 122 w 133"/>
                <a:gd name="T97" fmla="*/ 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452">
                  <a:moveTo>
                    <a:pt x="122" y="1"/>
                  </a:moveTo>
                  <a:cubicBezTo>
                    <a:pt x="119" y="1"/>
                    <a:pt x="119" y="1"/>
                    <a:pt x="119" y="1"/>
                  </a:cubicBezTo>
                  <a:cubicBezTo>
                    <a:pt x="115" y="1"/>
                    <a:pt x="111" y="1"/>
                    <a:pt x="108" y="0"/>
                  </a:cubicBezTo>
                  <a:cubicBezTo>
                    <a:pt x="103" y="5"/>
                    <a:pt x="98" y="10"/>
                    <a:pt x="92" y="13"/>
                  </a:cubicBezTo>
                  <a:cubicBezTo>
                    <a:pt x="84" y="18"/>
                    <a:pt x="76" y="20"/>
                    <a:pt x="66" y="21"/>
                  </a:cubicBezTo>
                  <a:cubicBezTo>
                    <a:pt x="66" y="21"/>
                    <a:pt x="66" y="21"/>
                    <a:pt x="65" y="21"/>
                  </a:cubicBezTo>
                  <a:cubicBezTo>
                    <a:pt x="61" y="26"/>
                    <a:pt x="56" y="32"/>
                    <a:pt x="51" y="38"/>
                  </a:cubicBezTo>
                  <a:cubicBezTo>
                    <a:pt x="43" y="48"/>
                    <a:pt x="35" y="60"/>
                    <a:pt x="28" y="74"/>
                  </a:cubicBezTo>
                  <a:cubicBezTo>
                    <a:pt x="21" y="87"/>
                    <a:pt x="15" y="102"/>
                    <a:pt x="10" y="117"/>
                  </a:cubicBezTo>
                  <a:cubicBezTo>
                    <a:pt x="6" y="133"/>
                    <a:pt x="3" y="149"/>
                    <a:pt x="1" y="166"/>
                  </a:cubicBezTo>
                  <a:cubicBezTo>
                    <a:pt x="0" y="183"/>
                    <a:pt x="0" y="200"/>
                    <a:pt x="2" y="217"/>
                  </a:cubicBezTo>
                  <a:cubicBezTo>
                    <a:pt x="3" y="222"/>
                    <a:pt x="3" y="226"/>
                    <a:pt x="4" y="230"/>
                  </a:cubicBezTo>
                  <a:cubicBezTo>
                    <a:pt x="5" y="234"/>
                    <a:pt x="5" y="238"/>
                    <a:pt x="6" y="242"/>
                  </a:cubicBezTo>
                  <a:cubicBezTo>
                    <a:pt x="8" y="251"/>
                    <a:pt x="10" y="259"/>
                    <a:pt x="12" y="267"/>
                  </a:cubicBezTo>
                  <a:cubicBezTo>
                    <a:pt x="17" y="283"/>
                    <a:pt x="23" y="298"/>
                    <a:pt x="29" y="312"/>
                  </a:cubicBezTo>
                  <a:cubicBezTo>
                    <a:pt x="32" y="320"/>
                    <a:pt x="36" y="326"/>
                    <a:pt x="39" y="333"/>
                  </a:cubicBezTo>
                  <a:cubicBezTo>
                    <a:pt x="41" y="337"/>
                    <a:pt x="43" y="340"/>
                    <a:pt x="44" y="343"/>
                  </a:cubicBezTo>
                  <a:cubicBezTo>
                    <a:pt x="46" y="346"/>
                    <a:pt x="48" y="349"/>
                    <a:pt x="50" y="353"/>
                  </a:cubicBezTo>
                  <a:cubicBezTo>
                    <a:pt x="53" y="359"/>
                    <a:pt x="57" y="365"/>
                    <a:pt x="60" y="371"/>
                  </a:cubicBezTo>
                  <a:cubicBezTo>
                    <a:pt x="64" y="376"/>
                    <a:pt x="67" y="382"/>
                    <a:pt x="71" y="387"/>
                  </a:cubicBezTo>
                  <a:cubicBezTo>
                    <a:pt x="78" y="397"/>
                    <a:pt x="85" y="406"/>
                    <a:pt x="91" y="414"/>
                  </a:cubicBezTo>
                  <a:cubicBezTo>
                    <a:pt x="94" y="418"/>
                    <a:pt x="96" y="422"/>
                    <a:pt x="99" y="426"/>
                  </a:cubicBezTo>
                  <a:cubicBezTo>
                    <a:pt x="102" y="429"/>
                    <a:pt x="104" y="432"/>
                    <a:pt x="107" y="435"/>
                  </a:cubicBezTo>
                  <a:cubicBezTo>
                    <a:pt x="116" y="446"/>
                    <a:pt x="121" y="452"/>
                    <a:pt x="121" y="452"/>
                  </a:cubicBezTo>
                  <a:cubicBezTo>
                    <a:pt x="121" y="452"/>
                    <a:pt x="116" y="446"/>
                    <a:pt x="108" y="434"/>
                  </a:cubicBezTo>
                  <a:cubicBezTo>
                    <a:pt x="106" y="431"/>
                    <a:pt x="104" y="428"/>
                    <a:pt x="101" y="424"/>
                  </a:cubicBezTo>
                  <a:cubicBezTo>
                    <a:pt x="99" y="421"/>
                    <a:pt x="96" y="417"/>
                    <a:pt x="93" y="412"/>
                  </a:cubicBezTo>
                  <a:cubicBezTo>
                    <a:pt x="88" y="404"/>
                    <a:pt x="82" y="395"/>
                    <a:pt x="76" y="384"/>
                  </a:cubicBezTo>
                  <a:cubicBezTo>
                    <a:pt x="73" y="378"/>
                    <a:pt x="69" y="373"/>
                    <a:pt x="66" y="367"/>
                  </a:cubicBezTo>
                  <a:cubicBezTo>
                    <a:pt x="63" y="361"/>
                    <a:pt x="60" y="355"/>
                    <a:pt x="57" y="349"/>
                  </a:cubicBezTo>
                  <a:cubicBezTo>
                    <a:pt x="56" y="346"/>
                    <a:pt x="54" y="342"/>
                    <a:pt x="52" y="339"/>
                  </a:cubicBezTo>
                  <a:cubicBezTo>
                    <a:pt x="51" y="336"/>
                    <a:pt x="50" y="332"/>
                    <a:pt x="48" y="329"/>
                  </a:cubicBezTo>
                  <a:cubicBezTo>
                    <a:pt x="45" y="322"/>
                    <a:pt x="42" y="315"/>
                    <a:pt x="40" y="308"/>
                  </a:cubicBezTo>
                  <a:cubicBezTo>
                    <a:pt x="34" y="294"/>
                    <a:pt x="30" y="279"/>
                    <a:pt x="27" y="263"/>
                  </a:cubicBezTo>
                  <a:cubicBezTo>
                    <a:pt x="25" y="255"/>
                    <a:pt x="23" y="248"/>
                    <a:pt x="22" y="240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20" y="224"/>
                    <a:pt x="20" y="220"/>
                    <a:pt x="20" y="216"/>
                  </a:cubicBezTo>
                  <a:cubicBezTo>
                    <a:pt x="19" y="200"/>
                    <a:pt x="20" y="184"/>
                    <a:pt x="22" y="169"/>
                  </a:cubicBezTo>
                  <a:cubicBezTo>
                    <a:pt x="25" y="153"/>
                    <a:pt x="29" y="139"/>
                    <a:pt x="34" y="125"/>
                  </a:cubicBezTo>
                  <a:cubicBezTo>
                    <a:pt x="39" y="111"/>
                    <a:pt x="45" y="99"/>
                    <a:pt x="52" y="87"/>
                  </a:cubicBezTo>
                  <a:cubicBezTo>
                    <a:pt x="60" y="76"/>
                    <a:pt x="67" y="66"/>
                    <a:pt x="75" y="57"/>
                  </a:cubicBezTo>
                  <a:cubicBezTo>
                    <a:pt x="82" y="48"/>
                    <a:pt x="90" y="41"/>
                    <a:pt x="97" y="34"/>
                  </a:cubicBezTo>
                  <a:cubicBezTo>
                    <a:pt x="104" y="28"/>
                    <a:pt x="110" y="23"/>
                    <a:pt x="116" y="19"/>
                  </a:cubicBezTo>
                  <a:cubicBezTo>
                    <a:pt x="121" y="15"/>
                    <a:pt x="126" y="12"/>
                    <a:pt x="129" y="10"/>
                  </a:cubicBezTo>
                  <a:cubicBezTo>
                    <a:pt x="129" y="10"/>
                    <a:pt x="130" y="10"/>
                    <a:pt x="131" y="9"/>
                  </a:cubicBezTo>
                  <a:cubicBezTo>
                    <a:pt x="131" y="9"/>
                    <a:pt x="131" y="9"/>
                    <a:pt x="132" y="9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1"/>
                    <a:pt x="124" y="1"/>
                    <a:pt x="1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" name="Freeform 14"/>
            <p:cNvSpPr/>
            <p:nvPr/>
          </p:nvSpPr>
          <p:spPr bwMode="auto">
            <a:xfrm>
              <a:off x="476101" y="4199729"/>
              <a:ext cx="3579813" cy="460375"/>
            </a:xfrm>
            <a:custGeom>
              <a:avLst/>
              <a:gdLst>
                <a:gd name="T0" fmla="*/ 927 w 953"/>
                <a:gd name="T1" fmla="*/ 122 h 122"/>
                <a:gd name="T2" fmla="*/ 924 w 953"/>
                <a:gd name="T3" fmla="*/ 119 h 122"/>
                <a:gd name="T4" fmla="*/ 895 w 953"/>
                <a:gd name="T5" fmla="*/ 106 h 122"/>
                <a:gd name="T6" fmla="*/ 881 w 953"/>
                <a:gd name="T7" fmla="*/ 100 h 122"/>
                <a:gd name="T8" fmla="*/ 865 w 953"/>
                <a:gd name="T9" fmla="*/ 95 h 122"/>
                <a:gd name="T10" fmla="*/ 795 w 953"/>
                <a:gd name="T11" fmla="*/ 80 h 122"/>
                <a:gd name="T12" fmla="*/ 725 w 953"/>
                <a:gd name="T13" fmla="*/ 74 h 122"/>
                <a:gd name="T14" fmla="*/ 646 w 953"/>
                <a:gd name="T15" fmla="*/ 76 h 122"/>
                <a:gd name="T16" fmla="*/ 561 w 953"/>
                <a:gd name="T17" fmla="*/ 85 h 122"/>
                <a:gd name="T18" fmla="*/ 380 w 953"/>
                <a:gd name="T19" fmla="*/ 91 h 122"/>
                <a:gd name="T20" fmla="*/ 336 w 953"/>
                <a:gd name="T21" fmla="*/ 87 h 122"/>
                <a:gd name="T22" fmla="*/ 293 w 953"/>
                <a:gd name="T23" fmla="*/ 81 h 122"/>
                <a:gd name="T24" fmla="*/ 252 w 953"/>
                <a:gd name="T25" fmla="*/ 75 h 122"/>
                <a:gd name="T26" fmla="*/ 213 w 953"/>
                <a:gd name="T27" fmla="*/ 67 h 122"/>
                <a:gd name="T28" fmla="*/ 167 w 953"/>
                <a:gd name="T29" fmla="*/ 56 h 122"/>
                <a:gd name="T30" fmla="*/ 142 w 953"/>
                <a:gd name="T31" fmla="*/ 49 h 122"/>
                <a:gd name="T32" fmla="*/ 83 w 953"/>
                <a:gd name="T33" fmla="*/ 31 h 122"/>
                <a:gd name="T34" fmla="*/ 38 w 953"/>
                <a:gd name="T35" fmla="*/ 15 h 122"/>
                <a:gd name="T36" fmla="*/ 39 w 953"/>
                <a:gd name="T37" fmla="*/ 13 h 122"/>
                <a:gd name="T38" fmla="*/ 84 w 953"/>
                <a:gd name="T39" fmla="*/ 27 h 122"/>
                <a:gd name="T40" fmla="*/ 144 w 953"/>
                <a:gd name="T41" fmla="*/ 42 h 122"/>
                <a:gd name="T42" fmla="*/ 169 w 953"/>
                <a:gd name="T43" fmla="*/ 48 h 122"/>
                <a:gd name="T44" fmla="*/ 215 w 953"/>
                <a:gd name="T45" fmla="*/ 56 h 122"/>
                <a:gd name="T46" fmla="*/ 254 w 953"/>
                <a:gd name="T47" fmla="*/ 62 h 122"/>
                <a:gd name="T48" fmla="*/ 295 w 953"/>
                <a:gd name="T49" fmla="*/ 66 h 122"/>
                <a:gd name="T50" fmla="*/ 337 w 953"/>
                <a:gd name="T51" fmla="*/ 70 h 122"/>
                <a:gd name="T52" fmla="*/ 380 w 953"/>
                <a:gd name="T53" fmla="*/ 71 h 122"/>
                <a:gd name="T54" fmla="*/ 556 w 953"/>
                <a:gd name="T55" fmla="*/ 57 h 122"/>
                <a:gd name="T56" fmla="*/ 643 w 953"/>
                <a:gd name="T57" fmla="*/ 43 h 122"/>
                <a:gd name="T58" fmla="*/ 725 w 953"/>
                <a:gd name="T59" fmla="*/ 37 h 122"/>
                <a:gd name="T60" fmla="*/ 800 w 953"/>
                <a:gd name="T61" fmla="*/ 40 h 122"/>
                <a:gd name="T62" fmla="*/ 877 w 953"/>
                <a:gd name="T63" fmla="*/ 53 h 122"/>
                <a:gd name="T64" fmla="*/ 895 w 953"/>
                <a:gd name="T65" fmla="*/ 58 h 122"/>
                <a:gd name="T66" fmla="*/ 911 w 953"/>
                <a:gd name="T67" fmla="*/ 63 h 122"/>
                <a:gd name="T68" fmla="*/ 947 w 953"/>
                <a:gd name="T69" fmla="*/ 78 h 122"/>
                <a:gd name="T70" fmla="*/ 953 w 953"/>
                <a:gd name="T71" fmla="*/ 8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53" h="122">
                  <a:moveTo>
                    <a:pt x="928" y="122"/>
                  </a:moveTo>
                  <a:cubicBezTo>
                    <a:pt x="928" y="122"/>
                    <a:pt x="928" y="122"/>
                    <a:pt x="927" y="122"/>
                  </a:cubicBezTo>
                  <a:cubicBezTo>
                    <a:pt x="927" y="121"/>
                    <a:pt x="926" y="121"/>
                    <a:pt x="926" y="121"/>
                  </a:cubicBezTo>
                  <a:cubicBezTo>
                    <a:pt x="925" y="120"/>
                    <a:pt x="925" y="120"/>
                    <a:pt x="924" y="119"/>
                  </a:cubicBezTo>
                  <a:cubicBezTo>
                    <a:pt x="923" y="119"/>
                    <a:pt x="922" y="118"/>
                    <a:pt x="920" y="117"/>
                  </a:cubicBezTo>
                  <a:cubicBezTo>
                    <a:pt x="915" y="114"/>
                    <a:pt x="906" y="110"/>
                    <a:pt x="895" y="106"/>
                  </a:cubicBezTo>
                  <a:cubicBezTo>
                    <a:pt x="892" y="105"/>
                    <a:pt x="889" y="104"/>
                    <a:pt x="886" y="102"/>
                  </a:cubicBezTo>
                  <a:cubicBezTo>
                    <a:pt x="885" y="102"/>
                    <a:pt x="883" y="101"/>
                    <a:pt x="881" y="100"/>
                  </a:cubicBezTo>
                  <a:cubicBezTo>
                    <a:pt x="880" y="100"/>
                    <a:pt x="878" y="99"/>
                    <a:pt x="876" y="99"/>
                  </a:cubicBezTo>
                  <a:cubicBezTo>
                    <a:pt x="873" y="98"/>
                    <a:pt x="869" y="96"/>
                    <a:pt x="865" y="95"/>
                  </a:cubicBezTo>
                  <a:cubicBezTo>
                    <a:pt x="861" y="94"/>
                    <a:pt x="857" y="93"/>
                    <a:pt x="853" y="92"/>
                  </a:cubicBezTo>
                  <a:cubicBezTo>
                    <a:pt x="836" y="87"/>
                    <a:pt x="817" y="83"/>
                    <a:pt x="795" y="80"/>
                  </a:cubicBezTo>
                  <a:cubicBezTo>
                    <a:pt x="784" y="78"/>
                    <a:pt x="773" y="78"/>
                    <a:pt x="761" y="76"/>
                  </a:cubicBezTo>
                  <a:cubicBezTo>
                    <a:pt x="750" y="75"/>
                    <a:pt x="738" y="75"/>
                    <a:pt x="725" y="74"/>
                  </a:cubicBezTo>
                  <a:cubicBezTo>
                    <a:pt x="712" y="74"/>
                    <a:pt x="699" y="74"/>
                    <a:pt x="686" y="74"/>
                  </a:cubicBezTo>
                  <a:cubicBezTo>
                    <a:pt x="673" y="74"/>
                    <a:pt x="659" y="75"/>
                    <a:pt x="646" y="76"/>
                  </a:cubicBezTo>
                  <a:cubicBezTo>
                    <a:pt x="632" y="77"/>
                    <a:pt x="618" y="78"/>
                    <a:pt x="604" y="79"/>
                  </a:cubicBezTo>
                  <a:cubicBezTo>
                    <a:pt x="590" y="81"/>
                    <a:pt x="575" y="83"/>
                    <a:pt x="561" y="85"/>
                  </a:cubicBezTo>
                  <a:cubicBezTo>
                    <a:pt x="531" y="90"/>
                    <a:pt x="500" y="92"/>
                    <a:pt x="470" y="93"/>
                  </a:cubicBezTo>
                  <a:cubicBezTo>
                    <a:pt x="440" y="94"/>
                    <a:pt x="409" y="93"/>
                    <a:pt x="380" y="91"/>
                  </a:cubicBezTo>
                  <a:cubicBezTo>
                    <a:pt x="372" y="90"/>
                    <a:pt x="365" y="90"/>
                    <a:pt x="357" y="89"/>
                  </a:cubicBezTo>
                  <a:cubicBezTo>
                    <a:pt x="350" y="89"/>
                    <a:pt x="343" y="88"/>
                    <a:pt x="336" y="87"/>
                  </a:cubicBezTo>
                  <a:cubicBezTo>
                    <a:pt x="328" y="86"/>
                    <a:pt x="321" y="85"/>
                    <a:pt x="314" y="85"/>
                  </a:cubicBezTo>
                  <a:cubicBezTo>
                    <a:pt x="307" y="83"/>
                    <a:pt x="300" y="82"/>
                    <a:pt x="293" y="81"/>
                  </a:cubicBezTo>
                  <a:cubicBezTo>
                    <a:pt x="286" y="80"/>
                    <a:pt x="279" y="79"/>
                    <a:pt x="272" y="78"/>
                  </a:cubicBezTo>
                  <a:cubicBezTo>
                    <a:pt x="265" y="77"/>
                    <a:pt x="258" y="76"/>
                    <a:pt x="252" y="75"/>
                  </a:cubicBezTo>
                  <a:cubicBezTo>
                    <a:pt x="245" y="73"/>
                    <a:pt x="238" y="72"/>
                    <a:pt x="232" y="71"/>
                  </a:cubicBezTo>
                  <a:cubicBezTo>
                    <a:pt x="225" y="70"/>
                    <a:pt x="219" y="68"/>
                    <a:pt x="213" y="67"/>
                  </a:cubicBezTo>
                  <a:cubicBezTo>
                    <a:pt x="200" y="64"/>
                    <a:pt x="188" y="61"/>
                    <a:pt x="176" y="58"/>
                  </a:cubicBezTo>
                  <a:cubicBezTo>
                    <a:pt x="173" y="58"/>
                    <a:pt x="170" y="57"/>
                    <a:pt x="167" y="56"/>
                  </a:cubicBezTo>
                  <a:cubicBezTo>
                    <a:pt x="164" y="55"/>
                    <a:pt x="161" y="55"/>
                    <a:pt x="158" y="54"/>
                  </a:cubicBezTo>
                  <a:cubicBezTo>
                    <a:pt x="153" y="52"/>
                    <a:pt x="147" y="51"/>
                    <a:pt x="142" y="49"/>
                  </a:cubicBezTo>
                  <a:cubicBezTo>
                    <a:pt x="131" y="46"/>
                    <a:pt x="121" y="43"/>
                    <a:pt x="111" y="40"/>
                  </a:cubicBezTo>
                  <a:cubicBezTo>
                    <a:pt x="101" y="37"/>
                    <a:pt x="92" y="34"/>
                    <a:pt x="83" y="31"/>
                  </a:cubicBezTo>
                  <a:cubicBezTo>
                    <a:pt x="74" y="28"/>
                    <a:pt x="66" y="25"/>
                    <a:pt x="59" y="23"/>
                  </a:cubicBezTo>
                  <a:cubicBezTo>
                    <a:pt x="51" y="20"/>
                    <a:pt x="45" y="17"/>
                    <a:pt x="38" y="15"/>
                  </a:cubicBezTo>
                  <a:cubicBezTo>
                    <a:pt x="14" y="5"/>
                    <a:pt x="0" y="0"/>
                    <a:pt x="0" y="0"/>
                  </a:cubicBezTo>
                  <a:cubicBezTo>
                    <a:pt x="0" y="0"/>
                    <a:pt x="14" y="5"/>
                    <a:pt x="39" y="13"/>
                  </a:cubicBezTo>
                  <a:cubicBezTo>
                    <a:pt x="45" y="15"/>
                    <a:pt x="52" y="17"/>
                    <a:pt x="60" y="20"/>
                  </a:cubicBezTo>
                  <a:cubicBezTo>
                    <a:pt x="67" y="22"/>
                    <a:pt x="76" y="24"/>
                    <a:pt x="84" y="27"/>
                  </a:cubicBezTo>
                  <a:cubicBezTo>
                    <a:pt x="93" y="29"/>
                    <a:pt x="103" y="32"/>
                    <a:pt x="112" y="34"/>
                  </a:cubicBezTo>
                  <a:cubicBezTo>
                    <a:pt x="122" y="37"/>
                    <a:pt x="133" y="39"/>
                    <a:pt x="144" y="42"/>
                  </a:cubicBezTo>
                  <a:cubicBezTo>
                    <a:pt x="149" y="43"/>
                    <a:pt x="155" y="44"/>
                    <a:pt x="160" y="46"/>
                  </a:cubicBezTo>
                  <a:cubicBezTo>
                    <a:pt x="163" y="46"/>
                    <a:pt x="166" y="47"/>
                    <a:pt x="169" y="48"/>
                  </a:cubicBezTo>
                  <a:cubicBezTo>
                    <a:pt x="172" y="48"/>
                    <a:pt x="175" y="49"/>
                    <a:pt x="178" y="49"/>
                  </a:cubicBezTo>
                  <a:cubicBezTo>
                    <a:pt x="190" y="51"/>
                    <a:pt x="202" y="54"/>
                    <a:pt x="215" y="56"/>
                  </a:cubicBezTo>
                  <a:cubicBezTo>
                    <a:pt x="221" y="57"/>
                    <a:pt x="227" y="58"/>
                    <a:pt x="234" y="59"/>
                  </a:cubicBezTo>
                  <a:cubicBezTo>
                    <a:pt x="240" y="60"/>
                    <a:pt x="247" y="61"/>
                    <a:pt x="254" y="62"/>
                  </a:cubicBezTo>
                  <a:cubicBezTo>
                    <a:pt x="260" y="63"/>
                    <a:pt x="267" y="64"/>
                    <a:pt x="274" y="64"/>
                  </a:cubicBezTo>
                  <a:cubicBezTo>
                    <a:pt x="281" y="65"/>
                    <a:pt x="288" y="66"/>
                    <a:pt x="295" y="66"/>
                  </a:cubicBezTo>
                  <a:cubicBezTo>
                    <a:pt x="302" y="67"/>
                    <a:pt x="309" y="68"/>
                    <a:pt x="316" y="68"/>
                  </a:cubicBezTo>
                  <a:cubicBezTo>
                    <a:pt x="323" y="69"/>
                    <a:pt x="330" y="69"/>
                    <a:pt x="337" y="70"/>
                  </a:cubicBezTo>
                  <a:cubicBezTo>
                    <a:pt x="344" y="70"/>
                    <a:pt x="351" y="71"/>
                    <a:pt x="359" y="71"/>
                  </a:cubicBezTo>
                  <a:cubicBezTo>
                    <a:pt x="366" y="71"/>
                    <a:pt x="373" y="71"/>
                    <a:pt x="380" y="71"/>
                  </a:cubicBezTo>
                  <a:cubicBezTo>
                    <a:pt x="410" y="72"/>
                    <a:pt x="439" y="71"/>
                    <a:pt x="469" y="69"/>
                  </a:cubicBezTo>
                  <a:cubicBezTo>
                    <a:pt x="498" y="67"/>
                    <a:pt x="528" y="63"/>
                    <a:pt x="556" y="57"/>
                  </a:cubicBezTo>
                  <a:cubicBezTo>
                    <a:pt x="571" y="54"/>
                    <a:pt x="585" y="52"/>
                    <a:pt x="600" y="49"/>
                  </a:cubicBezTo>
                  <a:cubicBezTo>
                    <a:pt x="614" y="47"/>
                    <a:pt x="628" y="45"/>
                    <a:pt x="643" y="43"/>
                  </a:cubicBezTo>
                  <a:cubicBezTo>
                    <a:pt x="657" y="41"/>
                    <a:pt x="671" y="40"/>
                    <a:pt x="685" y="39"/>
                  </a:cubicBezTo>
                  <a:cubicBezTo>
                    <a:pt x="699" y="38"/>
                    <a:pt x="712" y="38"/>
                    <a:pt x="725" y="37"/>
                  </a:cubicBezTo>
                  <a:cubicBezTo>
                    <a:pt x="738" y="37"/>
                    <a:pt x="751" y="37"/>
                    <a:pt x="764" y="37"/>
                  </a:cubicBezTo>
                  <a:cubicBezTo>
                    <a:pt x="776" y="38"/>
                    <a:pt x="788" y="39"/>
                    <a:pt x="800" y="40"/>
                  </a:cubicBezTo>
                  <a:cubicBezTo>
                    <a:pt x="823" y="42"/>
                    <a:pt x="844" y="45"/>
                    <a:pt x="863" y="50"/>
                  </a:cubicBezTo>
                  <a:cubicBezTo>
                    <a:pt x="868" y="51"/>
                    <a:pt x="872" y="51"/>
                    <a:pt x="877" y="53"/>
                  </a:cubicBezTo>
                  <a:cubicBezTo>
                    <a:pt x="881" y="54"/>
                    <a:pt x="885" y="55"/>
                    <a:pt x="889" y="56"/>
                  </a:cubicBezTo>
                  <a:cubicBezTo>
                    <a:pt x="891" y="56"/>
                    <a:pt x="893" y="57"/>
                    <a:pt x="895" y="58"/>
                  </a:cubicBezTo>
                  <a:cubicBezTo>
                    <a:pt x="897" y="58"/>
                    <a:pt x="899" y="59"/>
                    <a:pt x="901" y="59"/>
                  </a:cubicBezTo>
                  <a:cubicBezTo>
                    <a:pt x="904" y="61"/>
                    <a:pt x="908" y="62"/>
                    <a:pt x="911" y="63"/>
                  </a:cubicBezTo>
                  <a:cubicBezTo>
                    <a:pt x="925" y="67"/>
                    <a:pt x="935" y="72"/>
                    <a:pt x="942" y="75"/>
                  </a:cubicBezTo>
                  <a:cubicBezTo>
                    <a:pt x="944" y="76"/>
                    <a:pt x="945" y="77"/>
                    <a:pt x="947" y="78"/>
                  </a:cubicBezTo>
                  <a:cubicBezTo>
                    <a:pt x="948" y="79"/>
                    <a:pt x="950" y="79"/>
                    <a:pt x="951" y="80"/>
                  </a:cubicBezTo>
                  <a:cubicBezTo>
                    <a:pt x="952" y="81"/>
                    <a:pt x="953" y="81"/>
                    <a:pt x="953" y="81"/>
                  </a:cubicBezTo>
                  <a:lnTo>
                    <a:pt x="928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682476" y="3564729"/>
              <a:ext cx="2144713" cy="933450"/>
            </a:xfrm>
            <a:custGeom>
              <a:avLst/>
              <a:gdLst>
                <a:gd name="T0" fmla="*/ 522 w 571"/>
                <a:gd name="T1" fmla="*/ 248 h 248"/>
                <a:gd name="T2" fmla="*/ 571 w 571"/>
                <a:gd name="T3" fmla="*/ 240 h 248"/>
                <a:gd name="T4" fmla="*/ 569 w 571"/>
                <a:gd name="T5" fmla="*/ 219 h 248"/>
                <a:gd name="T6" fmla="*/ 566 w 571"/>
                <a:gd name="T7" fmla="*/ 219 h 248"/>
                <a:gd name="T8" fmla="*/ 546 w 571"/>
                <a:gd name="T9" fmla="*/ 218 h 248"/>
                <a:gd name="T10" fmla="*/ 526 w 571"/>
                <a:gd name="T11" fmla="*/ 214 h 248"/>
                <a:gd name="T12" fmla="*/ 501 w 571"/>
                <a:gd name="T13" fmla="*/ 207 h 248"/>
                <a:gd name="T14" fmla="*/ 482 w 571"/>
                <a:gd name="T15" fmla="*/ 199 h 248"/>
                <a:gd name="T16" fmla="*/ 452 w 571"/>
                <a:gd name="T17" fmla="*/ 184 h 248"/>
                <a:gd name="T18" fmla="*/ 431 w 571"/>
                <a:gd name="T19" fmla="*/ 171 h 248"/>
                <a:gd name="T20" fmla="*/ 400 w 571"/>
                <a:gd name="T21" fmla="*/ 147 h 248"/>
                <a:gd name="T22" fmla="*/ 375 w 571"/>
                <a:gd name="T23" fmla="*/ 125 h 248"/>
                <a:gd name="T24" fmla="*/ 373 w 571"/>
                <a:gd name="T25" fmla="*/ 123 h 248"/>
                <a:gd name="T26" fmla="*/ 373 w 571"/>
                <a:gd name="T27" fmla="*/ 123 h 248"/>
                <a:gd name="T28" fmla="*/ 369 w 571"/>
                <a:gd name="T29" fmla="*/ 119 h 248"/>
                <a:gd name="T30" fmla="*/ 306 w 571"/>
                <a:gd name="T31" fmla="*/ 77 h 248"/>
                <a:gd name="T32" fmla="*/ 279 w 571"/>
                <a:gd name="T33" fmla="*/ 64 h 248"/>
                <a:gd name="T34" fmla="*/ 251 w 571"/>
                <a:gd name="T35" fmla="*/ 53 h 248"/>
                <a:gd name="T36" fmla="*/ 224 w 571"/>
                <a:gd name="T37" fmla="*/ 43 h 248"/>
                <a:gd name="T38" fmla="*/ 197 w 571"/>
                <a:gd name="T39" fmla="*/ 35 h 248"/>
                <a:gd name="T40" fmla="*/ 145 w 571"/>
                <a:gd name="T41" fmla="*/ 22 h 248"/>
                <a:gd name="T42" fmla="*/ 98 w 571"/>
                <a:gd name="T43" fmla="*/ 12 h 248"/>
                <a:gd name="T44" fmla="*/ 49 w 571"/>
                <a:gd name="T45" fmla="*/ 5 h 248"/>
                <a:gd name="T46" fmla="*/ 27 w 571"/>
                <a:gd name="T47" fmla="*/ 3 h 248"/>
                <a:gd name="T48" fmla="*/ 27 w 571"/>
                <a:gd name="T49" fmla="*/ 5 h 248"/>
                <a:gd name="T50" fmla="*/ 49 w 571"/>
                <a:gd name="T51" fmla="*/ 8 h 248"/>
                <a:gd name="T52" fmla="*/ 97 w 571"/>
                <a:gd name="T53" fmla="*/ 18 h 248"/>
                <a:gd name="T54" fmla="*/ 143 w 571"/>
                <a:gd name="T55" fmla="*/ 30 h 248"/>
                <a:gd name="T56" fmla="*/ 193 w 571"/>
                <a:gd name="T57" fmla="*/ 46 h 248"/>
                <a:gd name="T58" fmla="*/ 219 w 571"/>
                <a:gd name="T59" fmla="*/ 55 h 248"/>
                <a:gd name="T60" fmla="*/ 246 w 571"/>
                <a:gd name="T61" fmla="*/ 67 h 248"/>
                <a:gd name="T62" fmla="*/ 272 w 571"/>
                <a:gd name="T63" fmla="*/ 79 h 248"/>
                <a:gd name="T64" fmla="*/ 297 w 571"/>
                <a:gd name="T65" fmla="*/ 93 h 248"/>
                <a:gd name="T66" fmla="*/ 354 w 571"/>
                <a:gd name="T67" fmla="*/ 135 h 248"/>
                <a:gd name="T68" fmla="*/ 356 w 571"/>
                <a:gd name="T69" fmla="*/ 138 h 248"/>
                <a:gd name="T70" fmla="*/ 357 w 571"/>
                <a:gd name="T71" fmla="*/ 139 h 248"/>
                <a:gd name="T72" fmla="*/ 363 w 571"/>
                <a:gd name="T73" fmla="*/ 146 h 248"/>
                <a:gd name="T74" fmla="*/ 405 w 571"/>
                <a:gd name="T75" fmla="*/ 184 h 248"/>
                <a:gd name="T76" fmla="*/ 427 w 571"/>
                <a:gd name="T77" fmla="*/ 201 h 248"/>
                <a:gd name="T78" fmla="*/ 448 w 571"/>
                <a:gd name="T79" fmla="*/ 215 h 248"/>
                <a:gd name="T80" fmla="*/ 479 w 571"/>
                <a:gd name="T81" fmla="*/ 232 h 248"/>
                <a:gd name="T82" fmla="*/ 508 w 571"/>
                <a:gd name="T83" fmla="*/ 24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1" h="248">
                  <a:moveTo>
                    <a:pt x="517" y="246"/>
                  </a:moveTo>
                  <a:cubicBezTo>
                    <a:pt x="519" y="247"/>
                    <a:pt x="520" y="247"/>
                    <a:pt x="522" y="248"/>
                  </a:cubicBezTo>
                  <a:cubicBezTo>
                    <a:pt x="530" y="241"/>
                    <a:pt x="541" y="237"/>
                    <a:pt x="554" y="238"/>
                  </a:cubicBezTo>
                  <a:cubicBezTo>
                    <a:pt x="560" y="238"/>
                    <a:pt x="566" y="239"/>
                    <a:pt x="571" y="240"/>
                  </a:cubicBezTo>
                  <a:cubicBezTo>
                    <a:pt x="569" y="219"/>
                    <a:pt x="569" y="219"/>
                    <a:pt x="569" y="219"/>
                  </a:cubicBezTo>
                  <a:cubicBezTo>
                    <a:pt x="569" y="219"/>
                    <a:pt x="569" y="219"/>
                    <a:pt x="569" y="219"/>
                  </a:cubicBezTo>
                  <a:cubicBezTo>
                    <a:pt x="568" y="219"/>
                    <a:pt x="568" y="219"/>
                    <a:pt x="567" y="219"/>
                  </a:cubicBezTo>
                  <a:cubicBezTo>
                    <a:pt x="567" y="219"/>
                    <a:pt x="567" y="219"/>
                    <a:pt x="566" y="219"/>
                  </a:cubicBezTo>
                  <a:cubicBezTo>
                    <a:pt x="565" y="219"/>
                    <a:pt x="565" y="219"/>
                    <a:pt x="564" y="219"/>
                  </a:cubicBezTo>
                  <a:cubicBezTo>
                    <a:pt x="560" y="219"/>
                    <a:pt x="554" y="219"/>
                    <a:pt x="546" y="218"/>
                  </a:cubicBezTo>
                  <a:cubicBezTo>
                    <a:pt x="542" y="217"/>
                    <a:pt x="538" y="217"/>
                    <a:pt x="533" y="216"/>
                  </a:cubicBezTo>
                  <a:cubicBezTo>
                    <a:pt x="531" y="215"/>
                    <a:pt x="528" y="215"/>
                    <a:pt x="526" y="214"/>
                  </a:cubicBezTo>
                  <a:cubicBezTo>
                    <a:pt x="523" y="214"/>
                    <a:pt x="521" y="213"/>
                    <a:pt x="518" y="212"/>
                  </a:cubicBezTo>
                  <a:cubicBezTo>
                    <a:pt x="512" y="211"/>
                    <a:pt x="507" y="209"/>
                    <a:pt x="501" y="207"/>
                  </a:cubicBezTo>
                  <a:cubicBezTo>
                    <a:pt x="498" y="206"/>
                    <a:pt x="495" y="205"/>
                    <a:pt x="492" y="203"/>
                  </a:cubicBezTo>
                  <a:cubicBezTo>
                    <a:pt x="488" y="202"/>
                    <a:pt x="485" y="201"/>
                    <a:pt x="482" y="199"/>
                  </a:cubicBezTo>
                  <a:cubicBezTo>
                    <a:pt x="476" y="196"/>
                    <a:pt x="469" y="194"/>
                    <a:pt x="462" y="190"/>
                  </a:cubicBezTo>
                  <a:cubicBezTo>
                    <a:pt x="459" y="188"/>
                    <a:pt x="456" y="186"/>
                    <a:pt x="452" y="184"/>
                  </a:cubicBezTo>
                  <a:cubicBezTo>
                    <a:pt x="449" y="182"/>
                    <a:pt x="445" y="180"/>
                    <a:pt x="442" y="178"/>
                  </a:cubicBezTo>
                  <a:cubicBezTo>
                    <a:pt x="438" y="176"/>
                    <a:pt x="435" y="174"/>
                    <a:pt x="431" y="171"/>
                  </a:cubicBezTo>
                  <a:cubicBezTo>
                    <a:pt x="428" y="169"/>
                    <a:pt x="425" y="166"/>
                    <a:pt x="421" y="164"/>
                  </a:cubicBezTo>
                  <a:cubicBezTo>
                    <a:pt x="414" y="159"/>
                    <a:pt x="407" y="153"/>
                    <a:pt x="400" y="147"/>
                  </a:cubicBezTo>
                  <a:cubicBezTo>
                    <a:pt x="393" y="142"/>
                    <a:pt x="387" y="135"/>
                    <a:pt x="380" y="129"/>
                  </a:cubicBezTo>
                  <a:cubicBezTo>
                    <a:pt x="375" y="125"/>
                    <a:pt x="375" y="125"/>
                    <a:pt x="375" y="125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73" y="123"/>
                    <a:pt x="373" y="123"/>
                    <a:pt x="373" y="123"/>
                  </a:cubicBezTo>
                  <a:cubicBezTo>
                    <a:pt x="372" y="122"/>
                    <a:pt x="372" y="122"/>
                    <a:pt x="372" y="122"/>
                  </a:cubicBezTo>
                  <a:cubicBezTo>
                    <a:pt x="369" y="119"/>
                    <a:pt x="369" y="119"/>
                    <a:pt x="369" y="119"/>
                  </a:cubicBezTo>
                  <a:cubicBezTo>
                    <a:pt x="365" y="116"/>
                    <a:pt x="361" y="113"/>
                    <a:pt x="357" y="110"/>
                  </a:cubicBezTo>
                  <a:cubicBezTo>
                    <a:pt x="341" y="97"/>
                    <a:pt x="324" y="87"/>
                    <a:pt x="306" y="77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88" y="68"/>
                    <a:pt x="283" y="66"/>
                    <a:pt x="279" y="64"/>
                  </a:cubicBezTo>
                  <a:cubicBezTo>
                    <a:pt x="274" y="62"/>
                    <a:pt x="270" y="60"/>
                    <a:pt x="265" y="58"/>
                  </a:cubicBezTo>
                  <a:cubicBezTo>
                    <a:pt x="261" y="57"/>
                    <a:pt x="256" y="55"/>
                    <a:pt x="251" y="53"/>
                  </a:cubicBezTo>
                  <a:cubicBezTo>
                    <a:pt x="247" y="51"/>
                    <a:pt x="242" y="49"/>
                    <a:pt x="238" y="48"/>
                  </a:cubicBezTo>
                  <a:cubicBezTo>
                    <a:pt x="233" y="46"/>
                    <a:pt x="228" y="45"/>
                    <a:pt x="224" y="43"/>
                  </a:cubicBezTo>
                  <a:cubicBezTo>
                    <a:pt x="219" y="42"/>
                    <a:pt x="215" y="40"/>
                    <a:pt x="210" y="39"/>
                  </a:cubicBezTo>
                  <a:cubicBezTo>
                    <a:pt x="206" y="37"/>
                    <a:pt x="201" y="36"/>
                    <a:pt x="197" y="35"/>
                  </a:cubicBezTo>
                  <a:cubicBezTo>
                    <a:pt x="188" y="32"/>
                    <a:pt x="179" y="30"/>
                    <a:pt x="170" y="28"/>
                  </a:cubicBezTo>
                  <a:cubicBezTo>
                    <a:pt x="162" y="25"/>
                    <a:pt x="153" y="23"/>
                    <a:pt x="145" y="22"/>
                  </a:cubicBezTo>
                  <a:cubicBezTo>
                    <a:pt x="137" y="19"/>
                    <a:pt x="128" y="18"/>
                    <a:pt x="121" y="17"/>
                  </a:cubicBezTo>
                  <a:cubicBezTo>
                    <a:pt x="113" y="15"/>
                    <a:pt x="105" y="14"/>
                    <a:pt x="98" y="12"/>
                  </a:cubicBezTo>
                  <a:cubicBezTo>
                    <a:pt x="83" y="10"/>
                    <a:pt x="70" y="8"/>
                    <a:pt x="58" y="6"/>
                  </a:cubicBezTo>
                  <a:cubicBezTo>
                    <a:pt x="55" y="6"/>
                    <a:pt x="52" y="6"/>
                    <a:pt x="49" y="5"/>
                  </a:cubicBezTo>
                  <a:cubicBezTo>
                    <a:pt x="46" y="5"/>
                    <a:pt x="44" y="5"/>
                    <a:pt x="41" y="4"/>
                  </a:cubicBezTo>
                  <a:cubicBezTo>
                    <a:pt x="36" y="4"/>
                    <a:pt x="31" y="3"/>
                    <a:pt x="27" y="3"/>
                  </a:cubicBezTo>
                  <a:cubicBezTo>
                    <a:pt x="10" y="1"/>
                    <a:pt x="0" y="0"/>
                    <a:pt x="0" y="0"/>
                  </a:cubicBezTo>
                  <a:cubicBezTo>
                    <a:pt x="0" y="0"/>
                    <a:pt x="10" y="2"/>
                    <a:pt x="27" y="5"/>
                  </a:cubicBezTo>
                  <a:cubicBezTo>
                    <a:pt x="31" y="5"/>
                    <a:pt x="36" y="6"/>
                    <a:pt x="41" y="7"/>
                  </a:cubicBezTo>
                  <a:cubicBezTo>
                    <a:pt x="43" y="7"/>
                    <a:pt x="46" y="8"/>
                    <a:pt x="49" y="8"/>
                  </a:cubicBezTo>
                  <a:cubicBezTo>
                    <a:pt x="51" y="9"/>
                    <a:pt x="54" y="9"/>
                    <a:pt x="57" y="10"/>
                  </a:cubicBezTo>
                  <a:cubicBezTo>
                    <a:pt x="69" y="12"/>
                    <a:pt x="82" y="15"/>
                    <a:pt x="97" y="18"/>
                  </a:cubicBezTo>
                  <a:cubicBezTo>
                    <a:pt x="104" y="20"/>
                    <a:pt x="111" y="21"/>
                    <a:pt x="119" y="23"/>
                  </a:cubicBezTo>
                  <a:cubicBezTo>
                    <a:pt x="127" y="25"/>
                    <a:pt x="135" y="27"/>
                    <a:pt x="143" y="30"/>
                  </a:cubicBezTo>
                  <a:cubicBezTo>
                    <a:pt x="151" y="32"/>
                    <a:pt x="159" y="34"/>
                    <a:pt x="168" y="37"/>
                  </a:cubicBezTo>
                  <a:cubicBezTo>
                    <a:pt x="176" y="39"/>
                    <a:pt x="185" y="43"/>
                    <a:pt x="193" y="46"/>
                  </a:cubicBezTo>
                  <a:cubicBezTo>
                    <a:pt x="198" y="47"/>
                    <a:pt x="202" y="49"/>
                    <a:pt x="206" y="50"/>
                  </a:cubicBezTo>
                  <a:cubicBezTo>
                    <a:pt x="211" y="52"/>
                    <a:pt x="215" y="54"/>
                    <a:pt x="219" y="55"/>
                  </a:cubicBezTo>
                  <a:cubicBezTo>
                    <a:pt x="224" y="57"/>
                    <a:pt x="228" y="59"/>
                    <a:pt x="233" y="61"/>
                  </a:cubicBezTo>
                  <a:cubicBezTo>
                    <a:pt x="237" y="62"/>
                    <a:pt x="241" y="65"/>
                    <a:pt x="246" y="67"/>
                  </a:cubicBezTo>
                  <a:cubicBezTo>
                    <a:pt x="250" y="69"/>
                    <a:pt x="254" y="71"/>
                    <a:pt x="259" y="73"/>
                  </a:cubicBezTo>
                  <a:cubicBezTo>
                    <a:pt x="263" y="75"/>
                    <a:pt x="267" y="77"/>
                    <a:pt x="272" y="79"/>
                  </a:cubicBezTo>
                  <a:cubicBezTo>
                    <a:pt x="276" y="81"/>
                    <a:pt x="280" y="83"/>
                    <a:pt x="285" y="86"/>
                  </a:cubicBezTo>
                  <a:cubicBezTo>
                    <a:pt x="297" y="93"/>
                    <a:pt x="297" y="93"/>
                    <a:pt x="297" y="93"/>
                  </a:cubicBezTo>
                  <a:cubicBezTo>
                    <a:pt x="314" y="103"/>
                    <a:pt x="330" y="114"/>
                    <a:pt x="344" y="126"/>
                  </a:cubicBezTo>
                  <a:cubicBezTo>
                    <a:pt x="347" y="129"/>
                    <a:pt x="351" y="132"/>
                    <a:pt x="354" y="135"/>
                  </a:cubicBezTo>
                  <a:cubicBezTo>
                    <a:pt x="356" y="137"/>
                    <a:pt x="356" y="137"/>
                    <a:pt x="356" y="137"/>
                  </a:cubicBezTo>
                  <a:cubicBezTo>
                    <a:pt x="356" y="138"/>
                    <a:pt x="356" y="138"/>
                    <a:pt x="356" y="138"/>
                  </a:cubicBezTo>
                  <a:cubicBezTo>
                    <a:pt x="357" y="138"/>
                    <a:pt x="357" y="138"/>
                    <a:pt x="357" y="138"/>
                  </a:cubicBezTo>
                  <a:cubicBezTo>
                    <a:pt x="357" y="139"/>
                    <a:pt x="357" y="139"/>
                    <a:pt x="357" y="139"/>
                  </a:cubicBezTo>
                  <a:cubicBezTo>
                    <a:pt x="358" y="140"/>
                    <a:pt x="358" y="140"/>
                    <a:pt x="358" y="140"/>
                  </a:cubicBezTo>
                  <a:cubicBezTo>
                    <a:pt x="363" y="146"/>
                    <a:pt x="363" y="146"/>
                    <a:pt x="363" y="146"/>
                  </a:cubicBezTo>
                  <a:cubicBezTo>
                    <a:pt x="370" y="153"/>
                    <a:pt x="377" y="160"/>
                    <a:pt x="384" y="166"/>
                  </a:cubicBezTo>
                  <a:cubicBezTo>
                    <a:pt x="391" y="172"/>
                    <a:pt x="398" y="179"/>
                    <a:pt x="405" y="184"/>
                  </a:cubicBezTo>
                  <a:cubicBezTo>
                    <a:pt x="409" y="187"/>
                    <a:pt x="412" y="190"/>
                    <a:pt x="416" y="193"/>
                  </a:cubicBezTo>
                  <a:cubicBezTo>
                    <a:pt x="419" y="196"/>
                    <a:pt x="423" y="198"/>
                    <a:pt x="427" y="201"/>
                  </a:cubicBezTo>
                  <a:cubicBezTo>
                    <a:pt x="430" y="203"/>
                    <a:pt x="434" y="206"/>
                    <a:pt x="437" y="208"/>
                  </a:cubicBezTo>
                  <a:cubicBezTo>
                    <a:pt x="441" y="211"/>
                    <a:pt x="444" y="213"/>
                    <a:pt x="448" y="215"/>
                  </a:cubicBezTo>
                  <a:cubicBezTo>
                    <a:pt x="455" y="219"/>
                    <a:pt x="462" y="223"/>
                    <a:pt x="469" y="227"/>
                  </a:cubicBezTo>
                  <a:cubicBezTo>
                    <a:pt x="472" y="229"/>
                    <a:pt x="476" y="230"/>
                    <a:pt x="479" y="232"/>
                  </a:cubicBezTo>
                  <a:cubicBezTo>
                    <a:pt x="483" y="233"/>
                    <a:pt x="486" y="235"/>
                    <a:pt x="489" y="236"/>
                  </a:cubicBezTo>
                  <a:cubicBezTo>
                    <a:pt x="496" y="239"/>
                    <a:pt x="502" y="242"/>
                    <a:pt x="508" y="243"/>
                  </a:cubicBezTo>
                  <a:cubicBezTo>
                    <a:pt x="511" y="244"/>
                    <a:pt x="514" y="245"/>
                    <a:pt x="517" y="2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34838" y="4433092"/>
              <a:ext cx="2078038" cy="512763"/>
            </a:xfrm>
            <a:custGeom>
              <a:avLst/>
              <a:gdLst>
                <a:gd name="T0" fmla="*/ 553 w 553"/>
                <a:gd name="T1" fmla="*/ 20 h 136"/>
                <a:gd name="T2" fmla="*/ 548 w 553"/>
                <a:gd name="T3" fmla="*/ 26 h 136"/>
                <a:gd name="T4" fmla="*/ 534 w 553"/>
                <a:gd name="T5" fmla="*/ 41 h 136"/>
                <a:gd name="T6" fmla="*/ 511 w 553"/>
                <a:gd name="T7" fmla="*/ 60 h 136"/>
                <a:gd name="T8" fmla="*/ 478 w 553"/>
                <a:gd name="T9" fmla="*/ 81 h 136"/>
                <a:gd name="T10" fmla="*/ 438 w 553"/>
                <a:gd name="T11" fmla="*/ 100 h 136"/>
                <a:gd name="T12" fmla="*/ 426 w 553"/>
                <a:gd name="T13" fmla="*/ 104 h 136"/>
                <a:gd name="T14" fmla="*/ 415 w 553"/>
                <a:gd name="T15" fmla="*/ 108 h 136"/>
                <a:gd name="T16" fmla="*/ 390 w 553"/>
                <a:gd name="T17" fmla="*/ 116 h 136"/>
                <a:gd name="T18" fmla="*/ 378 w 553"/>
                <a:gd name="T19" fmla="*/ 119 h 136"/>
                <a:gd name="T20" fmla="*/ 365 w 553"/>
                <a:gd name="T21" fmla="*/ 122 h 136"/>
                <a:gd name="T22" fmla="*/ 339 w 553"/>
                <a:gd name="T23" fmla="*/ 127 h 136"/>
                <a:gd name="T24" fmla="*/ 312 w 553"/>
                <a:gd name="T25" fmla="*/ 131 h 136"/>
                <a:gd name="T26" fmla="*/ 285 w 553"/>
                <a:gd name="T27" fmla="*/ 134 h 136"/>
                <a:gd name="T28" fmla="*/ 258 w 553"/>
                <a:gd name="T29" fmla="*/ 136 h 136"/>
                <a:gd name="T30" fmla="*/ 231 w 553"/>
                <a:gd name="T31" fmla="*/ 136 h 136"/>
                <a:gd name="T32" fmla="*/ 205 w 553"/>
                <a:gd name="T33" fmla="*/ 136 h 136"/>
                <a:gd name="T34" fmla="*/ 179 w 553"/>
                <a:gd name="T35" fmla="*/ 135 h 136"/>
                <a:gd name="T36" fmla="*/ 155 w 553"/>
                <a:gd name="T37" fmla="*/ 133 h 136"/>
                <a:gd name="T38" fmla="*/ 143 w 553"/>
                <a:gd name="T39" fmla="*/ 133 h 136"/>
                <a:gd name="T40" fmla="*/ 131 w 553"/>
                <a:gd name="T41" fmla="*/ 131 h 136"/>
                <a:gd name="T42" fmla="*/ 109 w 553"/>
                <a:gd name="T43" fmla="*/ 129 h 136"/>
                <a:gd name="T44" fmla="*/ 88 w 553"/>
                <a:gd name="T45" fmla="*/ 126 h 136"/>
                <a:gd name="T46" fmla="*/ 52 w 553"/>
                <a:gd name="T47" fmla="*/ 120 h 136"/>
                <a:gd name="T48" fmla="*/ 37 w 553"/>
                <a:gd name="T49" fmla="*/ 117 h 136"/>
                <a:gd name="T50" fmla="*/ 24 w 553"/>
                <a:gd name="T51" fmla="*/ 115 h 136"/>
                <a:gd name="T52" fmla="*/ 0 w 553"/>
                <a:gd name="T53" fmla="*/ 110 h 136"/>
                <a:gd name="T54" fmla="*/ 24 w 553"/>
                <a:gd name="T55" fmla="*/ 113 h 136"/>
                <a:gd name="T56" fmla="*/ 37 w 553"/>
                <a:gd name="T57" fmla="*/ 115 h 136"/>
                <a:gd name="T58" fmla="*/ 52 w 553"/>
                <a:gd name="T59" fmla="*/ 117 h 136"/>
                <a:gd name="T60" fmla="*/ 89 w 553"/>
                <a:gd name="T61" fmla="*/ 120 h 136"/>
                <a:gd name="T62" fmla="*/ 109 w 553"/>
                <a:gd name="T63" fmla="*/ 122 h 136"/>
                <a:gd name="T64" fmla="*/ 132 w 553"/>
                <a:gd name="T65" fmla="*/ 123 h 136"/>
                <a:gd name="T66" fmla="*/ 143 w 553"/>
                <a:gd name="T67" fmla="*/ 123 h 136"/>
                <a:gd name="T68" fmla="*/ 155 w 553"/>
                <a:gd name="T69" fmla="*/ 124 h 136"/>
                <a:gd name="T70" fmla="*/ 180 w 553"/>
                <a:gd name="T71" fmla="*/ 124 h 136"/>
                <a:gd name="T72" fmla="*/ 205 w 553"/>
                <a:gd name="T73" fmla="*/ 123 h 136"/>
                <a:gd name="T74" fmla="*/ 231 w 553"/>
                <a:gd name="T75" fmla="*/ 122 h 136"/>
                <a:gd name="T76" fmla="*/ 257 w 553"/>
                <a:gd name="T77" fmla="*/ 119 h 136"/>
                <a:gd name="T78" fmla="*/ 283 w 553"/>
                <a:gd name="T79" fmla="*/ 116 h 136"/>
                <a:gd name="T80" fmla="*/ 309 w 553"/>
                <a:gd name="T81" fmla="*/ 112 h 136"/>
                <a:gd name="T82" fmla="*/ 335 w 553"/>
                <a:gd name="T83" fmla="*/ 106 h 136"/>
                <a:gd name="T84" fmla="*/ 359 w 553"/>
                <a:gd name="T85" fmla="*/ 100 h 136"/>
                <a:gd name="T86" fmla="*/ 371 w 553"/>
                <a:gd name="T87" fmla="*/ 96 h 136"/>
                <a:gd name="T88" fmla="*/ 383 w 553"/>
                <a:gd name="T89" fmla="*/ 92 h 136"/>
                <a:gd name="T90" fmla="*/ 406 w 553"/>
                <a:gd name="T91" fmla="*/ 84 h 136"/>
                <a:gd name="T92" fmla="*/ 416 w 553"/>
                <a:gd name="T93" fmla="*/ 79 h 136"/>
                <a:gd name="T94" fmla="*/ 426 w 553"/>
                <a:gd name="T95" fmla="*/ 74 h 136"/>
                <a:gd name="T96" fmla="*/ 463 w 553"/>
                <a:gd name="T97" fmla="*/ 54 h 136"/>
                <a:gd name="T98" fmla="*/ 491 w 553"/>
                <a:gd name="T99" fmla="*/ 34 h 136"/>
                <a:gd name="T100" fmla="*/ 510 w 553"/>
                <a:gd name="T101" fmla="*/ 16 h 136"/>
                <a:gd name="T102" fmla="*/ 520 w 553"/>
                <a:gd name="T103" fmla="*/ 4 h 136"/>
                <a:gd name="T104" fmla="*/ 523 w 553"/>
                <a:gd name="T105" fmla="*/ 0 h 136"/>
                <a:gd name="T106" fmla="*/ 553 w 553"/>
                <a:gd name="T107" fmla="*/ 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3" h="136">
                  <a:moveTo>
                    <a:pt x="553" y="20"/>
                  </a:moveTo>
                  <a:cubicBezTo>
                    <a:pt x="553" y="20"/>
                    <a:pt x="551" y="23"/>
                    <a:pt x="548" y="26"/>
                  </a:cubicBezTo>
                  <a:cubicBezTo>
                    <a:pt x="545" y="30"/>
                    <a:pt x="540" y="35"/>
                    <a:pt x="534" y="41"/>
                  </a:cubicBezTo>
                  <a:cubicBezTo>
                    <a:pt x="528" y="47"/>
                    <a:pt x="520" y="53"/>
                    <a:pt x="511" y="60"/>
                  </a:cubicBezTo>
                  <a:cubicBezTo>
                    <a:pt x="501" y="67"/>
                    <a:pt x="491" y="74"/>
                    <a:pt x="478" y="81"/>
                  </a:cubicBezTo>
                  <a:cubicBezTo>
                    <a:pt x="466" y="87"/>
                    <a:pt x="452" y="94"/>
                    <a:pt x="438" y="100"/>
                  </a:cubicBezTo>
                  <a:cubicBezTo>
                    <a:pt x="434" y="101"/>
                    <a:pt x="430" y="103"/>
                    <a:pt x="426" y="104"/>
                  </a:cubicBezTo>
                  <a:cubicBezTo>
                    <a:pt x="422" y="106"/>
                    <a:pt x="419" y="107"/>
                    <a:pt x="415" y="108"/>
                  </a:cubicBezTo>
                  <a:cubicBezTo>
                    <a:pt x="407" y="111"/>
                    <a:pt x="399" y="114"/>
                    <a:pt x="390" y="116"/>
                  </a:cubicBezTo>
                  <a:cubicBezTo>
                    <a:pt x="386" y="117"/>
                    <a:pt x="382" y="118"/>
                    <a:pt x="378" y="119"/>
                  </a:cubicBezTo>
                  <a:cubicBezTo>
                    <a:pt x="374" y="120"/>
                    <a:pt x="369" y="121"/>
                    <a:pt x="365" y="122"/>
                  </a:cubicBezTo>
                  <a:cubicBezTo>
                    <a:pt x="357" y="124"/>
                    <a:pt x="348" y="125"/>
                    <a:pt x="339" y="127"/>
                  </a:cubicBezTo>
                  <a:cubicBezTo>
                    <a:pt x="330" y="129"/>
                    <a:pt x="321" y="130"/>
                    <a:pt x="312" y="131"/>
                  </a:cubicBezTo>
                  <a:cubicBezTo>
                    <a:pt x="303" y="132"/>
                    <a:pt x="294" y="133"/>
                    <a:pt x="285" y="134"/>
                  </a:cubicBezTo>
                  <a:cubicBezTo>
                    <a:pt x="276" y="135"/>
                    <a:pt x="267" y="135"/>
                    <a:pt x="258" y="136"/>
                  </a:cubicBezTo>
                  <a:cubicBezTo>
                    <a:pt x="249" y="136"/>
                    <a:pt x="240" y="136"/>
                    <a:pt x="231" y="136"/>
                  </a:cubicBezTo>
                  <a:cubicBezTo>
                    <a:pt x="223" y="136"/>
                    <a:pt x="214" y="136"/>
                    <a:pt x="205" y="136"/>
                  </a:cubicBezTo>
                  <a:cubicBezTo>
                    <a:pt x="196" y="136"/>
                    <a:pt x="188" y="136"/>
                    <a:pt x="179" y="135"/>
                  </a:cubicBezTo>
                  <a:cubicBezTo>
                    <a:pt x="171" y="135"/>
                    <a:pt x="163" y="134"/>
                    <a:pt x="155" y="133"/>
                  </a:cubicBezTo>
                  <a:cubicBezTo>
                    <a:pt x="151" y="133"/>
                    <a:pt x="147" y="133"/>
                    <a:pt x="143" y="133"/>
                  </a:cubicBezTo>
                  <a:cubicBezTo>
                    <a:pt x="139" y="132"/>
                    <a:pt x="135" y="132"/>
                    <a:pt x="131" y="131"/>
                  </a:cubicBezTo>
                  <a:cubicBezTo>
                    <a:pt x="123" y="130"/>
                    <a:pt x="116" y="130"/>
                    <a:pt x="109" y="129"/>
                  </a:cubicBezTo>
                  <a:cubicBezTo>
                    <a:pt x="102" y="128"/>
                    <a:pt x="95" y="127"/>
                    <a:pt x="88" y="126"/>
                  </a:cubicBezTo>
                  <a:cubicBezTo>
                    <a:pt x="75" y="124"/>
                    <a:pt x="63" y="122"/>
                    <a:pt x="52" y="120"/>
                  </a:cubicBezTo>
                  <a:cubicBezTo>
                    <a:pt x="46" y="119"/>
                    <a:pt x="41" y="118"/>
                    <a:pt x="37" y="117"/>
                  </a:cubicBezTo>
                  <a:cubicBezTo>
                    <a:pt x="32" y="117"/>
                    <a:pt x="28" y="116"/>
                    <a:pt x="24" y="115"/>
                  </a:cubicBezTo>
                  <a:cubicBezTo>
                    <a:pt x="9" y="112"/>
                    <a:pt x="0" y="110"/>
                    <a:pt x="0" y="110"/>
                  </a:cubicBezTo>
                  <a:cubicBezTo>
                    <a:pt x="0" y="110"/>
                    <a:pt x="9" y="111"/>
                    <a:pt x="24" y="113"/>
                  </a:cubicBezTo>
                  <a:cubicBezTo>
                    <a:pt x="28" y="114"/>
                    <a:pt x="32" y="114"/>
                    <a:pt x="37" y="115"/>
                  </a:cubicBezTo>
                  <a:cubicBezTo>
                    <a:pt x="42" y="116"/>
                    <a:pt x="47" y="116"/>
                    <a:pt x="52" y="117"/>
                  </a:cubicBezTo>
                  <a:cubicBezTo>
                    <a:pt x="63" y="118"/>
                    <a:pt x="75" y="119"/>
                    <a:pt x="89" y="120"/>
                  </a:cubicBezTo>
                  <a:cubicBezTo>
                    <a:pt x="95" y="121"/>
                    <a:pt x="102" y="121"/>
                    <a:pt x="109" y="122"/>
                  </a:cubicBezTo>
                  <a:cubicBezTo>
                    <a:pt x="117" y="122"/>
                    <a:pt x="124" y="123"/>
                    <a:pt x="132" y="123"/>
                  </a:cubicBezTo>
                  <a:cubicBezTo>
                    <a:pt x="135" y="123"/>
                    <a:pt x="139" y="123"/>
                    <a:pt x="143" y="123"/>
                  </a:cubicBezTo>
                  <a:cubicBezTo>
                    <a:pt x="147" y="124"/>
                    <a:pt x="151" y="124"/>
                    <a:pt x="155" y="124"/>
                  </a:cubicBezTo>
                  <a:cubicBezTo>
                    <a:pt x="163" y="124"/>
                    <a:pt x="171" y="124"/>
                    <a:pt x="180" y="124"/>
                  </a:cubicBezTo>
                  <a:cubicBezTo>
                    <a:pt x="188" y="124"/>
                    <a:pt x="196" y="123"/>
                    <a:pt x="205" y="123"/>
                  </a:cubicBezTo>
                  <a:cubicBezTo>
                    <a:pt x="213" y="123"/>
                    <a:pt x="222" y="122"/>
                    <a:pt x="231" y="122"/>
                  </a:cubicBezTo>
                  <a:cubicBezTo>
                    <a:pt x="240" y="121"/>
                    <a:pt x="248" y="120"/>
                    <a:pt x="257" y="119"/>
                  </a:cubicBezTo>
                  <a:cubicBezTo>
                    <a:pt x="266" y="119"/>
                    <a:pt x="274" y="117"/>
                    <a:pt x="283" y="116"/>
                  </a:cubicBezTo>
                  <a:cubicBezTo>
                    <a:pt x="292" y="115"/>
                    <a:pt x="301" y="113"/>
                    <a:pt x="309" y="112"/>
                  </a:cubicBezTo>
                  <a:cubicBezTo>
                    <a:pt x="318" y="110"/>
                    <a:pt x="326" y="108"/>
                    <a:pt x="335" y="106"/>
                  </a:cubicBezTo>
                  <a:cubicBezTo>
                    <a:pt x="343" y="104"/>
                    <a:pt x="351" y="102"/>
                    <a:pt x="359" y="100"/>
                  </a:cubicBezTo>
                  <a:cubicBezTo>
                    <a:pt x="363" y="99"/>
                    <a:pt x="367" y="97"/>
                    <a:pt x="371" y="96"/>
                  </a:cubicBezTo>
                  <a:cubicBezTo>
                    <a:pt x="375" y="95"/>
                    <a:pt x="379" y="94"/>
                    <a:pt x="383" y="92"/>
                  </a:cubicBezTo>
                  <a:cubicBezTo>
                    <a:pt x="391" y="90"/>
                    <a:pt x="398" y="87"/>
                    <a:pt x="406" y="84"/>
                  </a:cubicBezTo>
                  <a:cubicBezTo>
                    <a:pt x="409" y="82"/>
                    <a:pt x="413" y="81"/>
                    <a:pt x="416" y="79"/>
                  </a:cubicBezTo>
                  <a:cubicBezTo>
                    <a:pt x="420" y="78"/>
                    <a:pt x="423" y="76"/>
                    <a:pt x="426" y="74"/>
                  </a:cubicBezTo>
                  <a:cubicBezTo>
                    <a:pt x="440" y="68"/>
                    <a:pt x="452" y="61"/>
                    <a:pt x="463" y="54"/>
                  </a:cubicBezTo>
                  <a:cubicBezTo>
                    <a:pt x="474" y="48"/>
                    <a:pt x="483" y="41"/>
                    <a:pt x="491" y="34"/>
                  </a:cubicBezTo>
                  <a:cubicBezTo>
                    <a:pt x="499" y="28"/>
                    <a:pt x="505" y="21"/>
                    <a:pt x="510" y="16"/>
                  </a:cubicBezTo>
                  <a:cubicBezTo>
                    <a:pt x="515" y="11"/>
                    <a:pt x="518" y="7"/>
                    <a:pt x="520" y="4"/>
                  </a:cubicBezTo>
                  <a:cubicBezTo>
                    <a:pt x="523" y="1"/>
                    <a:pt x="523" y="0"/>
                    <a:pt x="523" y="0"/>
                  </a:cubicBezTo>
                  <a:lnTo>
                    <a:pt x="55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33247" y="4565203"/>
            <a:ext cx="5076825" cy="2030412"/>
            <a:chOff x="6364934" y="4150517"/>
            <a:chExt cx="5076825" cy="2030412"/>
          </a:xfrm>
          <a:solidFill>
            <a:srgbClr val="C00000"/>
          </a:solidFill>
        </p:grpSpPr>
        <p:sp>
          <p:nvSpPr>
            <p:cNvPr id="10" name="Freeform 28"/>
            <p:cNvSpPr/>
            <p:nvPr/>
          </p:nvSpPr>
          <p:spPr bwMode="auto">
            <a:xfrm>
              <a:off x="6364934" y="4150517"/>
              <a:ext cx="5076825" cy="1654175"/>
            </a:xfrm>
            <a:custGeom>
              <a:avLst/>
              <a:gdLst>
                <a:gd name="T0" fmla="*/ 52 w 1351"/>
                <a:gd name="T1" fmla="*/ 17 h 439"/>
                <a:gd name="T2" fmla="*/ 90 w 1351"/>
                <a:gd name="T3" fmla="*/ 69 h 439"/>
                <a:gd name="T4" fmla="*/ 119 w 1351"/>
                <a:gd name="T5" fmla="*/ 100 h 439"/>
                <a:gd name="T6" fmla="*/ 151 w 1351"/>
                <a:gd name="T7" fmla="*/ 130 h 439"/>
                <a:gd name="T8" fmla="*/ 185 w 1351"/>
                <a:gd name="T9" fmla="*/ 157 h 439"/>
                <a:gd name="T10" fmla="*/ 220 w 1351"/>
                <a:gd name="T11" fmla="*/ 182 h 439"/>
                <a:gd name="T12" fmla="*/ 248 w 1351"/>
                <a:gd name="T13" fmla="*/ 199 h 439"/>
                <a:gd name="T14" fmla="*/ 277 w 1351"/>
                <a:gd name="T15" fmla="*/ 214 h 439"/>
                <a:gd name="T16" fmla="*/ 337 w 1351"/>
                <a:gd name="T17" fmla="*/ 240 h 439"/>
                <a:gd name="T18" fmla="*/ 399 w 1351"/>
                <a:gd name="T19" fmla="*/ 261 h 439"/>
                <a:gd name="T20" fmla="*/ 442 w 1351"/>
                <a:gd name="T21" fmla="*/ 272 h 439"/>
                <a:gd name="T22" fmla="*/ 485 w 1351"/>
                <a:gd name="T23" fmla="*/ 280 h 439"/>
                <a:gd name="T24" fmla="*/ 518 w 1351"/>
                <a:gd name="T25" fmla="*/ 285 h 439"/>
                <a:gd name="T26" fmla="*/ 550 w 1351"/>
                <a:gd name="T27" fmla="*/ 289 h 439"/>
                <a:gd name="T28" fmla="*/ 595 w 1351"/>
                <a:gd name="T29" fmla="*/ 292 h 439"/>
                <a:gd name="T30" fmla="*/ 640 w 1351"/>
                <a:gd name="T31" fmla="*/ 293 h 439"/>
                <a:gd name="T32" fmla="*/ 687 w 1351"/>
                <a:gd name="T33" fmla="*/ 298 h 439"/>
                <a:gd name="T34" fmla="*/ 779 w 1351"/>
                <a:gd name="T35" fmla="*/ 313 h 439"/>
                <a:gd name="T36" fmla="*/ 871 w 1351"/>
                <a:gd name="T37" fmla="*/ 334 h 439"/>
                <a:gd name="T38" fmla="*/ 927 w 1351"/>
                <a:gd name="T39" fmla="*/ 351 h 439"/>
                <a:gd name="T40" fmla="*/ 950 w 1351"/>
                <a:gd name="T41" fmla="*/ 359 h 439"/>
                <a:gd name="T42" fmla="*/ 982 w 1351"/>
                <a:gd name="T43" fmla="*/ 374 h 439"/>
                <a:gd name="T44" fmla="*/ 1044 w 1351"/>
                <a:gd name="T45" fmla="*/ 406 h 439"/>
                <a:gd name="T46" fmla="*/ 1179 w 1351"/>
                <a:gd name="T47" fmla="*/ 430 h 439"/>
                <a:gd name="T48" fmla="*/ 1269 w 1351"/>
                <a:gd name="T49" fmla="*/ 413 h 439"/>
                <a:gd name="T50" fmla="*/ 1301 w 1351"/>
                <a:gd name="T51" fmla="*/ 399 h 439"/>
                <a:gd name="T52" fmla="*/ 1332 w 1351"/>
                <a:gd name="T53" fmla="*/ 382 h 439"/>
                <a:gd name="T54" fmla="*/ 1332 w 1351"/>
                <a:gd name="T55" fmla="*/ 383 h 439"/>
                <a:gd name="T56" fmla="*/ 1302 w 1351"/>
                <a:gd name="T57" fmla="*/ 401 h 439"/>
                <a:gd name="T58" fmla="*/ 1270 w 1351"/>
                <a:gd name="T59" fmla="*/ 416 h 439"/>
                <a:gd name="T60" fmla="*/ 1179 w 1351"/>
                <a:gd name="T61" fmla="*/ 437 h 439"/>
                <a:gd name="T62" fmla="*/ 1040 w 1351"/>
                <a:gd name="T63" fmla="*/ 416 h 439"/>
                <a:gd name="T64" fmla="*/ 976 w 1351"/>
                <a:gd name="T65" fmla="*/ 385 h 439"/>
                <a:gd name="T66" fmla="*/ 945 w 1351"/>
                <a:gd name="T67" fmla="*/ 373 h 439"/>
                <a:gd name="T68" fmla="*/ 923 w 1351"/>
                <a:gd name="T69" fmla="*/ 365 h 439"/>
                <a:gd name="T70" fmla="*/ 867 w 1351"/>
                <a:gd name="T71" fmla="*/ 350 h 439"/>
                <a:gd name="T72" fmla="*/ 776 w 1351"/>
                <a:gd name="T73" fmla="*/ 333 h 439"/>
                <a:gd name="T74" fmla="*/ 684 w 1351"/>
                <a:gd name="T75" fmla="*/ 321 h 439"/>
                <a:gd name="T76" fmla="*/ 639 w 1351"/>
                <a:gd name="T77" fmla="*/ 317 h 439"/>
                <a:gd name="T78" fmla="*/ 571 w 1351"/>
                <a:gd name="T79" fmla="*/ 317 h 439"/>
                <a:gd name="T80" fmla="*/ 526 w 1351"/>
                <a:gd name="T81" fmla="*/ 315 h 439"/>
                <a:gd name="T82" fmla="*/ 503 w 1351"/>
                <a:gd name="T83" fmla="*/ 312 h 439"/>
                <a:gd name="T84" fmla="*/ 458 w 1351"/>
                <a:gd name="T85" fmla="*/ 306 h 439"/>
                <a:gd name="T86" fmla="*/ 413 w 1351"/>
                <a:gd name="T87" fmla="*/ 298 h 439"/>
                <a:gd name="T88" fmla="*/ 369 w 1351"/>
                <a:gd name="T89" fmla="*/ 287 h 439"/>
                <a:gd name="T90" fmla="*/ 282 w 1351"/>
                <a:gd name="T91" fmla="*/ 257 h 439"/>
                <a:gd name="T92" fmla="*/ 240 w 1351"/>
                <a:gd name="T93" fmla="*/ 237 h 439"/>
                <a:gd name="T94" fmla="*/ 220 w 1351"/>
                <a:gd name="T95" fmla="*/ 226 h 439"/>
                <a:gd name="T96" fmla="*/ 180 w 1351"/>
                <a:gd name="T97" fmla="*/ 203 h 439"/>
                <a:gd name="T98" fmla="*/ 142 w 1351"/>
                <a:gd name="T99" fmla="*/ 176 h 439"/>
                <a:gd name="T100" fmla="*/ 106 w 1351"/>
                <a:gd name="T101" fmla="*/ 147 h 439"/>
                <a:gd name="T102" fmla="*/ 72 w 1351"/>
                <a:gd name="T103" fmla="*/ 115 h 439"/>
                <a:gd name="T104" fmla="*/ 26 w 1351"/>
                <a:gd name="T105" fmla="*/ 62 h 439"/>
                <a:gd name="T106" fmla="*/ 0 w 1351"/>
                <a:gd name="T107" fmla="*/ 2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1" h="439">
                  <a:moveTo>
                    <a:pt x="42" y="0"/>
                  </a:moveTo>
                  <a:cubicBezTo>
                    <a:pt x="45" y="5"/>
                    <a:pt x="49" y="11"/>
                    <a:pt x="52" y="17"/>
                  </a:cubicBezTo>
                  <a:cubicBezTo>
                    <a:pt x="56" y="23"/>
                    <a:pt x="60" y="29"/>
                    <a:pt x="64" y="35"/>
                  </a:cubicBezTo>
                  <a:cubicBezTo>
                    <a:pt x="72" y="47"/>
                    <a:pt x="81" y="58"/>
                    <a:pt x="90" y="69"/>
                  </a:cubicBezTo>
                  <a:cubicBezTo>
                    <a:pt x="95" y="74"/>
                    <a:pt x="100" y="80"/>
                    <a:pt x="105" y="85"/>
                  </a:cubicBezTo>
                  <a:cubicBezTo>
                    <a:pt x="109" y="90"/>
                    <a:pt x="114" y="95"/>
                    <a:pt x="119" y="100"/>
                  </a:cubicBezTo>
                  <a:cubicBezTo>
                    <a:pt x="124" y="106"/>
                    <a:pt x="130" y="110"/>
                    <a:pt x="135" y="115"/>
                  </a:cubicBezTo>
                  <a:cubicBezTo>
                    <a:pt x="140" y="120"/>
                    <a:pt x="146" y="125"/>
                    <a:pt x="151" y="130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90" y="161"/>
                    <a:pt x="196" y="165"/>
                    <a:pt x="202" y="170"/>
                  </a:cubicBezTo>
                  <a:cubicBezTo>
                    <a:pt x="208" y="174"/>
                    <a:pt x="214" y="178"/>
                    <a:pt x="220" y="182"/>
                  </a:cubicBezTo>
                  <a:cubicBezTo>
                    <a:pt x="226" y="186"/>
                    <a:pt x="233" y="189"/>
                    <a:pt x="239" y="193"/>
                  </a:cubicBezTo>
                  <a:cubicBezTo>
                    <a:pt x="248" y="199"/>
                    <a:pt x="248" y="199"/>
                    <a:pt x="248" y="199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64" y="207"/>
                    <a:pt x="270" y="211"/>
                    <a:pt x="277" y="214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310" y="229"/>
                    <a:pt x="323" y="235"/>
                    <a:pt x="337" y="240"/>
                  </a:cubicBezTo>
                  <a:cubicBezTo>
                    <a:pt x="350" y="246"/>
                    <a:pt x="364" y="250"/>
                    <a:pt x="378" y="255"/>
                  </a:cubicBezTo>
                  <a:cubicBezTo>
                    <a:pt x="385" y="257"/>
                    <a:pt x="392" y="259"/>
                    <a:pt x="399" y="261"/>
                  </a:cubicBezTo>
                  <a:cubicBezTo>
                    <a:pt x="406" y="263"/>
                    <a:pt x="413" y="265"/>
                    <a:pt x="420" y="267"/>
                  </a:cubicBezTo>
                  <a:cubicBezTo>
                    <a:pt x="442" y="272"/>
                    <a:pt x="442" y="272"/>
                    <a:pt x="442" y="272"/>
                  </a:cubicBezTo>
                  <a:cubicBezTo>
                    <a:pt x="449" y="274"/>
                    <a:pt x="456" y="275"/>
                    <a:pt x="463" y="276"/>
                  </a:cubicBezTo>
                  <a:cubicBezTo>
                    <a:pt x="470" y="278"/>
                    <a:pt x="478" y="279"/>
                    <a:pt x="485" y="280"/>
                  </a:cubicBezTo>
                  <a:cubicBezTo>
                    <a:pt x="507" y="284"/>
                    <a:pt x="507" y="284"/>
                    <a:pt x="507" y="284"/>
                  </a:cubicBezTo>
                  <a:cubicBezTo>
                    <a:pt x="518" y="285"/>
                    <a:pt x="518" y="285"/>
                    <a:pt x="518" y="285"/>
                  </a:cubicBezTo>
                  <a:cubicBezTo>
                    <a:pt x="529" y="287"/>
                    <a:pt x="529" y="287"/>
                    <a:pt x="529" y="287"/>
                  </a:cubicBezTo>
                  <a:cubicBezTo>
                    <a:pt x="550" y="289"/>
                    <a:pt x="550" y="289"/>
                    <a:pt x="550" y="289"/>
                  </a:cubicBezTo>
                  <a:cubicBezTo>
                    <a:pt x="558" y="290"/>
                    <a:pt x="565" y="290"/>
                    <a:pt x="572" y="290"/>
                  </a:cubicBezTo>
                  <a:cubicBezTo>
                    <a:pt x="595" y="292"/>
                    <a:pt x="595" y="292"/>
                    <a:pt x="595" y="292"/>
                  </a:cubicBezTo>
                  <a:cubicBezTo>
                    <a:pt x="609" y="292"/>
                    <a:pt x="624" y="292"/>
                    <a:pt x="639" y="293"/>
                  </a:cubicBezTo>
                  <a:cubicBezTo>
                    <a:pt x="640" y="293"/>
                    <a:pt x="640" y="293"/>
                    <a:pt x="640" y="293"/>
                  </a:cubicBezTo>
                  <a:cubicBezTo>
                    <a:pt x="640" y="293"/>
                    <a:pt x="640" y="293"/>
                    <a:pt x="640" y="293"/>
                  </a:cubicBezTo>
                  <a:cubicBezTo>
                    <a:pt x="656" y="294"/>
                    <a:pt x="671" y="296"/>
                    <a:pt x="687" y="298"/>
                  </a:cubicBezTo>
                  <a:cubicBezTo>
                    <a:pt x="702" y="301"/>
                    <a:pt x="718" y="303"/>
                    <a:pt x="733" y="305"/>
                  </a:cubicBezTo>
                  <a:cubicBezTo>
                    <a:pt x="749" y="308"/>
                    <a:pt x="764" y="311"/>
                    <a:pt x="779" y="313"/>
                  </a:cubicBezTo>
                  <a:cubicBezTo>
                    <a:pt x="795" y="316"/>
                    <a:pt x="810" y="319"/>
                    <a:pt x="825" y="323"/>
                  </a:cubicBezTo>
                  <a:cubicBezTo>
                    <a:pt x="841" y="326"/>
                    <a:pt x="856" y="330"/>
                    <a:pt x="871" y="334"/>
                  </a:cubicBezTo>
                  <a:cubicBezTo>
                    <a:pt x="886" y="338"/>
                    <a:pt x="901" y="342"/>
                    <a:pt x="916" y="348"/>
                  </a:cubicBezTo>
                  <a:cubicBezTo>
                    <a:pt x="927" y="351"/>
                    <a:pt x="927" y="351"/>
                    <a:pt x="927" y="351"/>
                  </a:cubicBezTo>
                  <a:cubicBezTo>
                    <a:pt x="931" y="352"/>
                    <a:pt x="935" y="354"/>
                    <a:pt x="938" y="355"/>
                  </a:cubicBezTo>
                  <a:cubicBezTo>
                    <a:pt x="950" y="359"/>
                    <a:pt x="950" y="359"/>
                    <a:pt x="950" y="359"/>
                  </a:cubicBezTo>
                  <a:cubicBezTo>
                    <a:pt x="953" y="361"/>
                    <a:pt x="957" y="362"/>
                    <a:pt x="960" y="364"/>
                  </a:cubicBezTo>
                  <a:cubicBezTo>
                    <a:pt x="968" y="367"/>
                    <a:pt x="975" y="370"/>
                    <a:pt x="982" y="374"/>
                  </a:cubicBezTo>
                  <a:cubicBezTo>
                    <a:pt x="1003" y="385"/>
                    <a:pt x="1003" y="385"/>
                    <a:pt x="1003" y="385"/>
                  </a:cubicBezTo>
                  <a:cubicBezTo>
                    <a:pt x="1016" y="393"/>
                    <a:pt x="1030" y="400"/>
                    <a:pt x="1044" y="406"/>
                  </a:cubicBezTo>
                  <a:cubicBezTo>
                    <a:pt x="1058" y="411"/>
                    <a:pt x="1073" y="416"/>
                    <a:pt x="1087" y="420"/>
                  </a:cubicBezTo>
                  <a:cubicBezTo>
                    <a:pt x="1117" y="428"/>
                    <a:pt x="1148" y="431"/>
                    <a:pt x="1179" y="430"/>
                  </a:cubicBezTo>
                  <a:cubicBezTo>
                    <a:pt x="1194" y="430"/>
                    <a:pt x="1209" y="428"/>
                    <a:pt x="1225" y="425"/>
                  </a:cubicBezTo>
                  <a:cubicBezTo>
                    <a:pt x="1240" y="422"/>
                    <a:pt x="1255" y="418"/>
                    <a:pt x="1269" y="413"/>
                  </a:cubicBezTo>
                  <a:cubicBezTo>
                    <a:pt x="1276" y="410"/>
                    <a:pt x="1284" y="407"/>
                    <a:pt x="1291" y="404"/>
                  </a:cubicBezTo>
                  <a:cubicBezTo>
                    <a:pt x="1301" y="399"/>
                    <a:pt x="1301" y="399"/>
                    <a:pt x="1301" y="399"/>
                  </a:cubicBezTo>
                  <a:cubicBezTo>
                    <a:pt x="1312" y="394"/>
                    <a:pt x="1312" y="394"/>
                    <a:pt x="1312" y="394"/>
                  </a:cubicBezTo>
                  <a:cubicBezTo>
                    <a:pt x="1319" y="390"/>
                    <a:pt x="1325" y="386"/>
                    <a:pt x="1332" y="382"/>
                  </a:cubicBezTo>
                  <a:cubicBezTo>
                    <a:pt x="1338" y="378"/>
                    <a:pt x="1345" y="373"/>
                    <a:pt x="1351" y="369"/>
                  </a:cubicBezTo>
                  <a:cubicBezTo>
                    <a:pt x="1345" y="374"/>
                    <a:pt x="1339" y="378"/>
                    <a:pt x="1332" y="383"/>
                  </a:cubicBezTo>
                  <a:cubicBezTo>
                    <a:pt x="1326" y="387"/>
                    <a:pt x="1319" y="391"/>
                    <a:pt x="1312" y="395"/>
                  </a:cubicBezTo>
                  <a:cubicBezTo>
                    <a:pt x="1302" y="401"/>
                    <a:pt x="1302" y="401"/>
                    <a:pt x="1302" y="401"/>
                  </a:cubicBezTo>
                  <a:cubicBezTo>
                    <a:pt x="1292" y="406"/>
                    <a:pt x="1292" y="406"/>
                    <a:pt x="1292" y="406"/>
                  </a:cubicBezTo>
                  <a:cubicBezTo>
                    <a:pt x="1285" y="410"/>
                    <a:pt x="1277" y="413"/>
                    <a:pt x="1270" y="416"/>
                  </a:cubicBezTo>
                  <a:cubicBezTo>
                    <a:pt x="1256" y="421"/>
                    <a:pt x="1241" y="426"/>
                    <a:pt x="1226" y="430"/>
                  </a:cubicBezTo>
                  <a:cubicBezTo>
                    <a:pt x="1210" y="433"/>
                    <a:pt x="1195" y="436"/>
                    <a:pt x="1179" y="437"/>
                  </a:cubicBezTo>
                  <a:cubicBezTo>
                    <a:pt x="1148" y="439"/>
                    <a:pt x="1116" y="436"/>
                    <a:pt x="1085" y="429"/>
                  </a:cubicBezTo>
                  <a:cubicBezTo>
                    <a:pt x="1070" y="426"/>
                    <a:pt x="1055" y="421"/>
                    <a:pt x="1040" y="416"/>
                  </a:cubicBezTo>
                  <a:cubicBezTo>
                    <a:pt x="1025" y="410"/>
                    <a:pt x="1011" y="404"/>
                    <a:pt x="997" y="396"/>
                  </a:cubicBezTo>
                  <a:cubicBezTo>
                    <a:pt x="976" y="385"/>
                    <a:pt x="976" y="385"/>
                    <a:pt x="976" y="385"/>
                  </a:cubicBezTo>
                  <a:cubicBezTo>
                    <a:pt x="969" y="382"/>
                    <a:pt x="962" y="380"/>
                    <a:pt x="955" y="377"/>
                  </a:cubicBezTo>
                  <a:cubicBezTo>
                    <a:pt x="952" y="375"/>
                    <a:pt x="948" y="374"/>
                    <a:pt x="945" y="373"/>
                  </a:cubicBezTo>
                  <a:cubicBezTo>
                    <a:pt x="934" y="369"/>
                    <a:pt x="934" y="369"/>
                    <a:pt x="934" y="369"/>
                  </a:cubicBezTo>
                  <a:cubicBezTo>
                    <a:pt x="930" y="368"/>
                    <a:pt x="926" y="366"/>
                    <a:pt x="923" y="365"/>
                  </a:cubicBezTo>
                  <a:cubicBezTo>
                    <a:pt x="912" y="362"/>
                    <a:pt x="912" y="362"/>
                    <a:pt x="912" y="362"/>
                  </a:cubicBezTo>
                  <a:cubicBezTo>
                    <a:pt x="897" y="358"/>
                    <a:pt x="882" y="354"/>
                    <a:pt x="867" y="350"/>
                  </a:cubicBezTo>
                  <a:cubicBezTo>
                    <a:pt x="852" y="347"/>
                    <a:pt x="837" y="344"/>
                    <a:pt x="822" y="341"/>
                  </a:cubicBezTo>
                  <a:cubicBezTo>
                    <a:pt x="807" y="338"/>
                    <a:pt x="791" y="336"/>
                    <a:pt x="776" y="333"/>
                  </a:cubicBezTo>
                  <a:cubicBezTo>
                    <a:pt x="761" y="331"/>
                    <a:pt x="745" y="328"/>
                    <a:pt x="730" y="327"/>
                  </a:cubicBezTo>
                  <a:cubicBezTo>
                    <a:pt x="715" y="325"/>
                    <a:pt x="699" y="323"/>
                    <a:pt x="684" y="321"/>
                  </a:cubicBezTo>
                  <a:cubicBezTo>
                    <a:pt x="669" y="320"/>
                    <a:pt x="653" y="318"/>
                    <a:pt x="638" y="317"/>
                  </a:cubicBezTo>
                  <a:cubicBezTo>
                    <a:pt x="639" y="317"/>
                    <a:pt x="639" y="317"/>
                    <a:pt x="639" y="317"/>
                  </a:cubicBezTo>
                  <a:cubicBezTo>
                    <a:pt x="624" y="317"/>
                    <a:pt x="609" y="318"/>
                    <a:pt x="594" y="318"/>
                  </a:cubicBezTo>
                  <a:cubicBezTo>
                    <a:pt x="571" y="317"/>
                    <a:pt x="571" y="317"/>
                    <a:pt x="571" y="317"/>
                  </a:cubicBezTo>
                  <a:cubicBezTo>
                    <a:pt x="564" y="317"/>
                    <a:pt x="556" y="317"/>
                    <a:pt x="548" y="316"/>
                  </a:cubicBezTo>
                  <a:cubicBezTo>
                    <a:pt x="526" y="315"/>
                    <a:pt x="526" y="315"/>
                    <a:pt x="526" y="315"/>
                  </a:cubicBezTo>
                  <a:cubicBezTo>
                    <a:pt x="514" y="314"/>
                    <a:pt x="514" y="314"/>
                    <a:pt x="514" y="314"/>
                  </a:cubicBezTo>
                  <a:cubicBezTo>
                    <a:pt x="503" y="312"/>
                    <a:pt x="503" y="312"/>
                    <a:pt x="503" y="312"/>
                  </a:cubicBezTo>
                  <a:cubicBezTo>
                    <a:pt x="480" y="310"/>
                    <a:pt x="480" y="310"/>
                    <a:pt x="480" y="310"/>
                  </a:cubicBezTo>
                  <a:cubicBezTo>
                    <a:pt x="473" y="309"/>
                    <a:pt x="465" y="307"/>
                    <a:pt x="458" y="306"/>
                  </a:cubicBezTo>
                  <a:cubicBezTo>
                    <a:pt x="450" y="305"/>
                    <a:pt x="443" y="304"/>
                    <a:pt x="435" y="302"/>
                  </a:cubicBezTo>
                  <a:cubicBezTo>
                    <a:pt x="413" y="298"/>
                    <a:pt x="413" y="298"/>
                    <a:pt x="413" y="298"/>
                  </a:cubicBezTo>
                  <a:cubicBezTo>
                    <a:pt x="406" y="297"/>
                    <a:pt x="398" y="294"/>
                    <a:pt x="391" y="293"/>
                  </a:cubicBezTo>
                  <a:cubicBezTo>
                    <a:pt x="383" y="291"/>
                    <a:pt x="376" y="289"/>
                    <a:pt x="369" y="287"/>
                  </a:cubicBezTo>
                  <a:cubicBezTo>
                    <a:pt x="354" y="282"/>
                    <a:pt x="339" y="278"/>
                    <a:pt x="325" y="273"/>
                  </a:cubicBezTo>
                  <a:cubicBezTo>
                    <a:pt x="310" y="268"/>
                    <a:pt x="296" y="262"/>
                    <a:pt x="282" y="257"/>
                  </a:cubicBezTo>
                  <a:cubicBezTo>
                    <a:pt x="261" y="247"/>
                    <a:pt x="261" y="247"/>
                    <a:pt x="261" y="247"/>
                  </a:cubicBezTo>
                  <a:cubicBezTo>
                    <a:pt x="254" y="244"/>
                    <a:pt x="247" y="240"/>
                    <a:pt x="240" y="237"/>
                  </a:cubicBezTo>
                  <a:cubicBezTo>
                    <a:pt x="230" y="232"/>
                    <a:pt x="230" y="232"/>
                    <a:pt x="230" y="232"/>
                  </a:cubicBezTo>
                  <a:cubicBezTo>
                    <a:pt x="220" y="226"/>
                    <a:pt x="220" y="226"/>
                    <a:pt x="220" y="226"/>
                  </a:cubicBezTo>
                  <a:cubicBezTo>
                    <a:pt x="213" y="223"/>
                    <a:pt x="206" y="219"/>
                    <a:pt x="200" y="215"/>
                  </a:cubicBezTo>
                  <a:cubicBezTo>
                    <a:pt x="193" y="211"/>
                    <a:pt x="187" y="207"/>
                    <a:pt x="180" y="203"/>
                  </a:cubicBezTo>
                  <a:cubicBezTo>
                    <a:pt x="174" y="199"/>
                    <a:pt x="167" y="194"/>
                    <a:pt x="161" y="190"/>
                  </a:cubicBezTo>
                  <a:cubicBezTo>
                    <a:pt x="155" y="185"/>
                    <a:pt x="148" y="181"/>
                    <a:pt x="142" y="176"/>
                  </a:cubicBezTo>
                  <a:cubicBezTo>
                    <a:pt x="136" y="172"/>
                    <a:pt x="130" y="167"/>
                    <a:pt x="124" y="162"/>
                  </a:cubicBezTo>
                  <a:cubicBezTo>
                    <a:pt x="118" y="157"/>
                    <a:pt x="112" y="152"/>
                    <a:pt x="106" y="147"/>
                  </a:cubicBezTo>
                  <a:cubicBezTo>
                    <a:pt x="100" y="142"/>
                    <a:pt x="95" y="137"/>
                    <a:pt x="89" y="132"/>
                  </a:cubicBezTo>
                  <a:cubicBezTo>
                    <a:pt x="83" y="126"/>
                    <a:pt x="78" y="121"/>
                    <a:pt x="72" y="115"/>
                  </a:cubicBezTo>
                  <a:cubicBezTo>
                    <a:pt x="67" y="110"/>
                    <a:pt x="62" y="104"/>
                    <a:pt x="56" y="98"/>
                  </a:cubicBezTo>
                  <a:cubicBezTo>
                    <a:pt x="46" y="87"/>
                    <a:pt x="36" y="75"/>
                    <a:pt x="26" y="62"/>
                  </a:cubicBezTo>
                  <a:cubicBezTo>
                    <a:pt x="22" y="56"/>
                    <a:pt x="17" y="50"/>
                    <a:pt x="13" y="43"/>
                  </a:cubicBezTo>
                  <a:cubicBezTo>
                    <a:pt x="8" y="36"/>
                    <a:pt x="4" y="30"/>
                    <a:pt x="0" y="22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1" name="Freeform 29"/>
            <p:cNvSpPr/>
            <p:nvPr/>
          </p:nvSpPr>
          <p:spPr bwMode="auto">
            <a:xfrm>
              <a:off x="8701734" y="5276054"/>
              <a:ext cx="1619250" cy="904875"/>
            </a:xfrm>
            <a:custGeom>
              <a:avLst/>
              <a:gdLst>
                <a:gd name="T0" fmla="*/ 34 w 431"/>
                <a:gd name="T1" fmla="*/ 0 h 240"/>
                <a:gd name="T2" fmla="*/ 35 w 431"/>
                <a:gd name="T3" fmla="*/ 4 h 240"/>
                <a:gd name="T4" fmla="*/ 41 w 431"/>
                <a:gd name="T5" fmla="*/ 17 h 240"/>
                <a:gd name="T6" fmla="*/ 53 w 431"/>
                <a:gd name="T7" fmla="*/ 37 h 240"/>
                <a:gd name="T8" fmla="*/ 70 w 431"/>
                <a:gd name="T9" fmla="*/ 62 h 240"/>
                <a:gd name="T10" fmla="*/ 93 w 431"/>
                <a:gd name="T11" fmla="*/ 90 h 240"/>
                <a:gd name="T12" fmla="*/ 122 w 431"/>
                <a:gd name="T13" fmla="*/ 118 h 240"/>
                <a:gd name="T14" fmla="*/ 157 w 431"/>
                <a:gd name="T15" fmla="*/ 145 h 240"/>
                <a:gd name="T16" fmla="*/ 196 w 431"/>
                <a:gd name="T17" fmla="*/ 169 h 240"/>
                <a:gd name="T18" fmla="*/ 216 w 431"/>
                <a:gd name="T19" fmla="*/ 180 h 240"/>
                <a:gd name="T20" fmla="*/ 226 w 431"/>
                <a:gd name="T21" fmla="*/ 185 h 240"/>
                <a:gd name="T22" fmla="*/ 237 w 431"/>
                <a:gd name="T23" fmla="*/ 190 h 240"/>
                <a:gd name="T24" fmla="*/ 247 w 431"/>
                <a:gd name="T25" fmla="*/ 194 h 240"/>
                <a:gd name="T26" fmla="*/ 257 w 431"/>
                <a:gd name="T27" fmla="*/ 198 h 240"/>
                <a:gd name="T28" fmla="*/ 268 w 431"/>
                <a:gd name="T29" fmla="*/ 202 h 240"/>
                <a:gd name="T30" fmla="*/ 278 w 431"/>
                <a:gd name="T31" fmla="*/ 206 h 240"/>
                <a:gd name="T32" fmla="*/ 318 w 431"/>
                <a:gd name="T33" fmla="*/ 219 h 240"/>
                <a:gd name="T34" fmla="*/ 354 w 431"/>
                <a:gd name="T35" fmla="*/ 227 h 240"/>
                <a:gd name="T36" fmla="*/ 371 w 431"/>
                <a:gd name="T37" fmla="*/ 231 h 240"/>
                <a:gd name="T38" fmla="*/ 385 w 431"/>
                <a:gd name="T39" fmla="*/ 233 h 240"/>
                <a:gd name="T40" fmla="*/ 399 w 431"/>
                <a:gd name="T41" fmla="*/ 236 h 240"/>
                <a:gd name="T42" fmla="*/ 410 w 431"/>
                <a:gd name="T43" fmla="*/ 237 h 240"/>
                <a:gd name="T44" fmla="*/ 431 w 431"/>
                <a:gd name="T45" fmla="*/ 240 h 240"/>
                <a:gd name="T46" fmla="*/ 410 w 431"/>
                <a:gd name="T47" fmla="*/ 239 h 240"/>
                <a:gd name="T48" fmla="*/ 398 w 431"/>
                <a:gd name="T49" fmla="*/ 238 h 240"/>
                <a:gd name="T50" fmla="*/ 385 w 431"/>
                <a:gd name="T51" fmla="*/ 237 h 240"/>
                <a:gd name="T52" fmla="*/ 370 w 431"/>
                <a:gd name="T53" fmla="*/ 235 h 240"/>
                <a:gd name="T54" fmla="*/ 353 w 431"/>
                <a:gd name="T55" fmla="*/ 233 h 240"/>
                <a:gd name="T56" fmla="*/ 316 w 431"/>
                <a:gd name="T57" fmla="*/ 227 h 240"/>
                <a:gd name="T58" fmla="*/ 275 w 431"/>
                <a:gd name="T59" fmla="*/ 217 h 240"/>
                <a:gd name="T60" fmla="*/ 264 w 431"/>
                <a:gd name="T61" fmla="*/ 214 h 240"/>
                <a:gd name="T62" fmla="*/ 253 w 431"/>
                <a:gd name="T63" fmla="*/ 211 h 240"/>
                <a:gd name="T64" fmla="*/ 242 w 431"/>
                <a:gd name="T65" fmla="*/ 207 h 240"/>
                <a:gd name="T66" fmla="*/ 231 w 431"/>
                <a:gd name="T67" fmla="*/ 203 h 240"/>
                <a:gd name="T68" fmla="*/ 220 w 431"/>
                <a:gd name="T69" fmla="*/ 199 h 240"/>
                <a:gd name="T70" fmla="*/ 209 w 431"/>
                <a:gd name="T71" fmla="*/ 195 h 240"/>
                <a:gd name="T72" fmla="*/ 187 w 431"/>
                <a:gd name="T73" fmla="*/ 185 h 240"/>
                <a:gd name="T74" fmla="*/ 145 w 431"/>
                <a:gd name="T75" fmla="*/ 163 h 240"/>
                <a:gd name="T76" fmla="*/ 107 w 431"/>
                <a:gd name="T77" fmla="*/ 138 h 240"/>
                <a:gd name="T78" fmla="*/ 73 w 431"/>
                <a:gd name="T79" fmla="*/ 110 h 240"/>
                <a:gd name="T80" fmla="*/ 46 w 431"/>
                <a:gd name="T81" fmla="*/ 82 h 240"/>
                <a:gd name="T82" fmla="*/ 25 w 431"/>
                <a:gd name="T83" fmla="*/ 55 h 240"/>
                <a:gd name="T84" fmla="*/ 11 w 431"/>
                <a:gd name="T85" fmla="*/ 34 h 240"/>
                <a:gd name="T86" fmla="*/ 3 w 431"/>
                <a:gd name="T87" fmla="*/ 18 h 240"/>
                <a:gd name="T88" fmla="*/ 0 w 431"/>
                <a:gd name="T89" fmla="*/ 12 h 240"/>
                <a:gd name="T90" fmla="*/ 34 w 431"/>
                <a:gd name="T9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1" h="240">
                  <a:moveTo>
                    <a:pt x="34" y="0"/>
                  </a:moveTo>
                  <a:cubicBezTo>
                    <a:pt x="34" y="0"/>
                    <a:pt x="34" y="1"/>
                    <a:pt x="35" y="4"/>
                  </a:cubicBezTo>
                  <a:cubicBezTo>
                    <a:pt x="37" y="7"/>
                    <a:pt x="39" y="11"/>
                    <a:pt x="41" y="17"/>
                  </a:cubicBezTo>
                  <a:cubicBezTo>
                    <a:pt x="44" y="23"/>
                    <a:pt x="48" y="30"/>
                    <a:pt x="53" y="37"/>
                  </a:cubicBezTo>
                  <a:cubicBezTo>
                    <a:pt x="57" y="45"/>
                    <a:pt x="63" y="53"/>
                    <a:pt x="70" y="62"/>
                  </a:cubicBezTo>
                  <a:cubicBezTo>
                    <a:pt x="77" y="71"/>
                    <a:pt x="84" y="81"/>
                    <a:pt x="93" y="90"/>
                  </a:cubicBezTo>
                  <a:cubicBezTo>
                    <a:pt x="102" y="100"/>
                    <a:pt x="112" y="109"/>
                    <a:pt x="122" y="118"/>
                  </a:cubicBezTo>
                  <a:cubicBezTo>
                    <a:pt x="133" y="128"/>
                    <a:pt x="145" y="137"/>
                    <a:pt x="157" y="145"/>
                  </a:cubicBezTo>
                  <a:cubicBezTo>
                    <a:pt x="169" y="154"/>
                    <a:pt x="182" y="162"/>
                    <a:pt x="196" y="169"/>
                  </a:cubicBezTo>
                  <a:cubicBezTo>
                    <a:pt x="202" y="173"/>
                    <a:pt x="209" y="177"/>
                    <a:pt x="216" y="180"/>
                  </a:cubicBezTo>
                  <a:cubicBezTo>
                    <a:pt x="219" y="182"/>
                    <a:pt x="223" y="183"/>
                    <a:pt x="226" y="185"/>
                  </a:cubicBezTo>
                  <a:cubicBezTo>
                    <a:pt x="230" y="187"/>
                    <a:pt x="233" y="188"/>
                    <a:pt x="237" y="190"/>
                  </a:cubicBezTo>
                  <a:cubicBezTo>
                    <a:pt x="240" y="191"/>
                    <a:pt x="243" y="193"/>
                    <a:pt x="247" y="194"/>
                  </a:cubicBezTo>
                  <a:cubicBezTo>
                    <a:pt x="250" y="196"/>
                    <a:pt x="254" y="197"/>
                    <a:pt x="257" y="198"/>
                  </a:cubicBezTo>
                  <a:cubicBezTo>
                    <a:pt x="261" y="200"/>
                    <a:pt x="264" y="201"/>
                    <a:pt x="268" y="202"/>
                  </a:cubicBezTo>
                  <a:cubicBezTo>
                    <a:pt x="271" y="204"/>
                    <a:pt x="274" y="205"/>
                    <a:pt x="278" y="206"/>
                  </a:cubicBezTo>
                  <a:cubicBezTo>
                    <a:pt x="292" y="211"/>
                    <a:pt x="305" y="215"/>
                    <a:pt x="318" y="219"/>
                  </a:cubicBezTo>
                  <a:cubicBezTo>
                    <a:pt x="331" y="222"/>
                    <a:pt x="343" y="225"/>
                    <a:pt x="354" y="227"/>
                  </a:cubicBezTo>
                  <a:cubicBezTo>
                    <a:pt x="360" y="229"/>
                    <a:pt x="365" y="230"/>
                    <a:pt x="371" y="231"/>
                  </a:cubicBezTo>
                  <a:cubicBezTo>
                    <a:pt x="376" y="232"/>
                    <a:pt x="381" y="233"/>
                    <a:pt x="385" y="233"/>
                  </a:cubicBezTo>
                  <a:cubicBezTo>
                    <a:pt x="390" y="234"/>
                    <a:pt x="395" y="235"/>
                    <a:pt x="399" y="236"/>
                  </a:cubicBezTo>
                  <a:cubicBezTo>
                    <a:pt x="403" y="236"/>
                    <a:pt x="406" y="237"/>
                    <a:pt x="410" y="237"/>
                  </a:cubicBezTo>
                  <a:cubicBezTo>
                    <a:pt x="423" y="239"/>
                    <a:pt x="431" y="240"/>
                    <a:pt x="431" y="240"/>
                  </a:cubicBezTo>
                  <a:cubicBezTo>
                    <a:pt x="431" y="240"/>
                    <a:pt x="423" y="240"/>
                    <a:pt x="410" y="239"/>
                  </a:cubicBezTo>
                  <a:cubicBezTo>
                    <a:pt x="406" y="239"/>
                    <a:pt x="402" y="238"/>
                    <a:pt x="398" y="238"/>
                  </a:cubicBezTo>
                  <a:cubicBezTo>
                    <a:pt x="394" y="238"/>
                    <a:pt x="390" y="237"/>
                    <a:pt x="385" y="237"/>
                  </a:cubicBezTo>
                  <a:cubicBezTo>
                    <a:pt x="380" y="236"/>
                    <a:pt x="375" y="236"/>
                    <a:pt x="370" y="235"/>
                  </a:cubicBezTo>
                  <a:cubicBezTo>
                    <a:pt x="365" y="234"/>
                    <a:pt x="359" y="234"/>
                    <a:pt x="353" y="233"/>
                  </a:cubicBezTo>
                  <a:cubicBezTo>
                    <a:pt x="342" y="232"/>
                    <a:pt x="329" y="229"/>
                    <a:pt x="316" y="227"/>
                  </a:cubicBezTo>
                  <a:cubicBezTo>
                    <a:pt x="303" y="224"/>
                    <a:pt x="289" y="221"/>
                    <a:pt x="275" y="217"/>
                  </a:cubicBezTo>
                  <a:cubicBezTo>
                    <a:pt x="271" y="216"/>
                    <a:pt x="267" y="215"/>
                    <a:pt x="264" y="214"/>
                  </a:cubicBezTo>
                  <a:cubicBezTo>
                    <a:pt x="260" y="213"/>
                    <a:pt x="257" y="212"/>
                    <a:pt x="253" y="211"/>
                  </a:cubicBezTo>
                  <a:cubicBezTo>
                    <a:pt x="249" y="209"/>
                    <a:pt x="246" y="208"/>
                    <a:pt x="242" y="207"/>
                  </a:cubicBezTo>
                  <a:cubicBezTo>
                    <a:pt x="238" y="206"/>
                    <a:pt x="235" y="205"/>
                    <a:pt x="231" y="203"/>
                  </a:cubicBezTo>
                  <a:cubicBezTo>
                    <a:pt x="227" y="202"/>
                    <a:pt x="224" y="201"/>
                    <a:pt x="220" y="199"/>
                  </a:cubicBezTo>
                  <a:cubicBezTo>
                    <a:pt x="216" y="198"/>
                    <a:pt x="213" y="196"/>
                    <a:pt x="209" y="195"/>
                  </a:cubicBezTo>
                  <a:cubicBezTo>
                    <a:pt x="202" y="192"/>
                    <a:pt x="195" y="189"/>
                    <a:pt x="187" y="185"/>
                  </a:cubicBezTo>
                  <a:cubicBezTo>
                    <a:pt x="173" y="179"/>
                    <a:pt x="159" y="171"/>
                    <a:pt x="145" y="163"/>
                  </a:cubicBezTo>
                  <a:cubicBezTo>
                    <a:pt x="132" y="155"/>
                    <a:pt x="119" y="147"/>
                    <a:pt x="107" y="138"/>
                  </a:cubicBezTo>
                  <a:cubicBezTo>
                    <a:pt x="95" y="129"/>
                    <a:pt x="84" y="119"/>
                    <a:pt x="73" y="110"/>
                  </a:cubicBezTo>
                  <a:cubicBezTo>
                    <a:pt x="63" y="100"/>
                    <a:pt x="54" y="91"/>
                    <a:pt x="46" y="82"/>
                  </a:cubicBezTo>
                  <a:cubicBezTo>
                    <a:pt x="38" y="72"/>
                    <a:pt x="31" y="63"/>
                    <a:pt x="25" y="55"/>
                  </a:cubicBezTo>
                  <a:cubicBezTo>
                    <a:pt x="20" y="47"/>
                    <a:pt x="15" y="40"/>
                    <a:pt x="11" y="34"/>
                  </a:cubicBezTo>
                  <a:cubicBezTo>
                    <a:pt x="7" y="27"/>
                    <a:pt x="5" y="22"/>
                    <a:pt x="3" y="18"/>
                  </a:cubicBezTo>
                  <a:cubicBezTo>
                    <a:pt x="1" y="15"/>
                    <a:pt x="0" y="12"/>
                    <a:pt x="0" y="12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2" name="Freeform 30"/>
            <p:cNvSpPr/>
            <p:nvPr/>
          </p:nvSpPr>
          <p:spPr bwMode="auto">
            <a:xfrm>
              <a:off x="8604897" y="4968079"/>
              <a:ext cx="2479675" cy="346075"/>
            </a:xfrm>
            <a:custGeom>
              <a:avLst/>
              <a:gdLst>
                <a:gd name="T0" fmla="*/ 632 w 660"/>
                <a:gd name="T1" fmla="*/ 22 h 92"/>
                <a:gd name="T2" fmla="*/ 600 w 660"/>
                <a:gd name="T3" fmla="*/ 16 h 92"/>
                <a:gd name="T4" fmla="*/ 557 w 660"/>
                <a:gd name="T5" fmla="*/ 10 h 92"/>
                <a:gd name="T6" fmla="*/ 533 w 660"/>
                <a:gd name="T7" fmla="*/ 7 h 92"/>
                <a:gd name="T8" fmla="*/ 520 w 660"/>
                <a:gd name="T9" fmla="*/ 5 h 92"/>
                <a:gd name="T10" fmla="*/ 507 w 660"/>
                <a:gd name="T11" fmla="*/ 4 h 92"/>
                <a:gd name="T12" fmla="*/ 451 w 660"/>
                <a:gd name="T13" fmla="*/ 1 h 92"/>
                <a:gd name="T14" fmla="*/ 421 w 660"/>
                <a:gd name="T15" fmla="*/ 0 h 92"/>
                <a:gd name="T16" fmla="*/ 390 w 660"/>
                <a:gd name="T17" fmla="*/ 0 h 92"/>
                <a:gd name="T18" fmla="*/ 359 w 660"/>
                <a:gd name="T19" fmla="*/ 1 h 92"/>
                <a:gd name="T20" fmla="*/ 328 w 660"/>
                <a:gd name="T21" fmla="*/ 3 h 92"/>
                <a:gd name="T22" fmla="*/ 296 w 660"/>
                <a:gd name="T23" fmla="*/ 6 h 92"/>
                <a:gd name="T24" fmla="*/ 281 w 660"/>
                <a:gd name="T25" fmla="*/ 8 h 92"/>
                <a:gd name="T26" fmla="*/ 265 w 660"/>
                <a:gd name="T27" fmla="*/ 10 h 92"/>
                <a:gd name="T28" fmla="*/ 205 w 660"/>
                <a:gd name="T29" fmla="*/ 20 h 92"/>
                <a:gd name="T30" fmla="*/ 149 w 660"/>
                <a:gd name="T31" fmla="*/ 33 h 92"/>
                <a:gd name="T32" fmla="*/ 100 w 660"/>
                <a:gd name="T33" fmla="*/ 47 h 92"/>
                <a:gd name="T34" fmla="*/ 28 w 660"/>
                <a:gd name="T35" fmla="*/ 74 h 92"/>
                <a:gd name="T36" fmla="*/ 8 w 660"/>
                <a:gd name="T37" fmla="*/ 83 h 92"/>
                <a:gd name="T38" fmla="*/ 1 w 660"/>
                <a:gd name="T39" fmla="*/ 87 h 92"/>
                <a:gd name="T40" fmla="*/ 4 w 660"/>
                <a:gd name="T41" fmla="*/ 92 h 92"/>
                <a:gd name="T42" fmla="*/ 10 w 660"/>
                <a:gd name="T43" fmla="*/ 91 h 92"/>
                <a:gd name="T44" fmla="*/ 52 w 660"/>
                <a:gd name="T45" fmla="*/ 88 h 92"/>
                <a:gd name="T46" fmla="*/ 71 w 660"/>
                <a:gd name="T47" fmla="*/ 91 h 92"/>
                <a:gd name="T48" fmla="*/ 110 w 660"/>
                <a:gd name="T49" fmla="*/ 75 h 92"/>
                <a:gd name="T50" fmla="*/ 157 w 660"/>
                <a:gd name="T51" fmla="*/ 59 h 92"/>
                <a:gd name="T52" fmla="*/ 210 w 660"/>
                <a:gd name="T53" fmla="*/ 44 h 92"/>
                <a:gd name="T54" fmla="*/ 269 w 660"/>
                <a:gd name="T55" fmla="*/ 31 h 92"/>
                <a:gd name="T56" fmla="*/ 284 w 660"/>
                <a:gd name="T57" fmla="*/ 28 h 92"/>
                <a:gd name="T58" fmla="*/ 299 w 660"/>
                <a:gd name="T59" fmla="*/ 26 h 92"/>
                <a:gd name="T60" fmla="*/ 329 w 660"/>
                <a:gd name="T61" fmla="*/ 21 h 92"/>
                <a:gd name="T62" fmla="*/ 360 w 660"/>
                <a:gd name="T63" fmla="*/ 18 h 92"/>
                <a:gd name="T64" fmla="*/ 391 w 660"/>
                <a:gd name="T65" fmla="*/ 15 h 92"/>
                <a:gd name="T66" fmla="*/ 421 w 660"/>
                <a:gd name="T67" fmla="*/ 13 h 92"/>
                <a:gd name="T68" fmla="*/ 451 w 660"/>
                <a:gd name="T69" fmla="*/ 12 h 92"/>
                <a:gd name="T70" fmla="*/ 507 w 660"/>
                <a:gd name="T71" fmla="*/ 13 h 92"/>
                <a:gd name="T72" fmla="*/ 520 w 660"/>
                <a:gd name="T73" fmla="*/ 13 h 92"/>
                <a:gd name="T74" fmla="*/ 533 w 660"/>
                <a:gd name="T75" fmla="*/ 14 h 92"/>
                <a:gd name="T76" fmla="*/ 557 w 660"/>
                <a:gd name="T77" fmla="*/ 15 h 92"/>
                <a:gd name="T78" fmla="*/ 599 w 660"/>
                <a:gd name="T79" fmla="*/ 19 h 92"/>
                <a:gd name="T80" fmla="*/ 632 w 660"/>
                <a:gd name="T81" fmla="*/ 23 h 92"/>
                <a:gd name="T82" fmla="*/ 660 w 660"/>
                <a:gd name="T83" fmla="*/ 27 h 92"/>
                <a:gd name="T84" fmla="*/ 632 w 660"/>
                <a:gd name="T85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0" h="92">
                  <a:moveTo>
                    <a:pt x="632" y="22"/>
                  </a:moveTo>
                  <a:cubicBezTo>
                    <a:pt x="623" y="20"/>
                    <a:pt x="612" y="18"/>
                    <a:pt x="600" y="16"/>
                  </a:cubicBezTo>
                  <a:cubicBezTo>
                    <a:pt x="587" y="14"/>
                    <a:pt x="573" y="12"/>
                    <a:pt x="557" y="10"/>
                  </a:cubicBezTo>
                  <a:cubicBezTo>
                    <a:pt x="550" y="9"/>
                    <a:pt x="542" y="8"/>
                    <a:pt x="533" y="7"/>
                  </a:cubicBezTo>
                  <a:cubicBezTo>
                    <a:pt x="529" y="6"/>
                    <a:pt x="525" y="6"/>
                    <a:pt x="520" y="5"/>
                  </a:cubicBezTo>
                  <a:cubicBezTo>
                    <a:pt x="516" y="5"/>
                    <a:pt x="512" y="5"/>
                    <a:pt x="507" y="4"/>
                  </a:cubicBezTo>
                  <a:cubicBezTo>
                    <a:pt x="489" y="3"/>
                    <a:pt x="470" y="2"/>
                    <a:pt x="451" y="1"/>
                  </a:cubicBezTo>
                  <a:cubicBezTo>
                    <a:pt x="441" y="1"/>
                    <a:pt x="431" y="0"/>
                    <a:pt x="421" y="0"/>
                  </a:cubicBezTo>
                  <a:cubicBezTo>
                    <a:pt x="411" y="0"/>
                    <a:pt x="400" y="0"/>
                    <a:pt x="390" y="0"/>
                  </a:cubicBezTo>
                  <a:cubicBezTo>
                    <a:pt x="380" y="1"/>
                    <a:pt x="369" y="1"/>
                    <a:pt x="359" y="1"/>
                  </a:cubicBezTo>
                  <a:cubicBezTo>
                    <a:pt x="349" y="2"/>
                    <a:pt x="338" y="2"/>
                    <a:pt x="328" y="3"/>
                  </a:cubicBezTo>
                  <a:cubicBezTo>
                    <a:pt x="317" y="4"/>
                    <a:pt x="307" y="5"/>
                    <a:pt x="296" y="6"/>
                  </a:cubicBezTo>
                  <a:cubicBezTo>
                    <a:pt x="291" y="7"/>
                    <a:pt x="286" y="7"/>
                    <a:pt x="281" y="8"/>
                  </a:cubicBezTo>
                  <a:cubicBezTo>
                    <a:pt x="275" y="9"/>
                    <a:pt x="270" y="9"/>
                    <a:pt x="265" y="10"/>
                  </a:cubicBezTo>
                  <a:cubicBezTo>
                    <a:pt x="245" y="13"/>
                    <a:pt x="224" y="16"/>
                    <a:pt x="205" y="20"/>
                  </a:cubicBezTo>
                  <a:cubicBezTo>
                    <a:pt x="186" y="24"/>
                    <a:pt x="167" y="28"/>
                    <a:pt x="149" y="33"/>
                  </a:cubicBezTo>
                  <a:cubicBezTo>
                    <a:pt x="132" y="37"/>
                    <a:pt x="115" y="42"/>
                    <a:pt x="100" y="47"/>
                  </a:cubicBezTo>
                  <a:cubicBezTo>
                    <a:pt x="70" y="56"/>
                    <a:pt x="45" y="66"/>
                    <a:pt x="28" y="74"/>
                  </a:cubicBezTo>
                  <a:cubicBezTo>
                    <a:pt x="19" y="77"/>
                    <a:pt x="12" y="81"/>
                    <a:pt x="8" y="83"/>
                  </a:cubicBezTo>
                  <a:cubicBezTo>
                    <a:pt x="3" y="85"/>
                    <a:pt x="0" y="87"/>
                    <a:pt x="1" y="8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6" y="91"/>
                    <a:pt x="8" y="91"/>
                    <a:pt x="10" y="91"/>
                  </a:cubicBezTo>
                  <a:cubicBezTo>
                    <a:pt x="24" y="90"/>
                    <a:pt x="38" y="89"/>
                    <a:pt x="52" y="88"/>
                  </a:cubicBezTo>
                  <a:cubicBezTo>
                    <a:pt x="59" y="87"/>
                    <a:pt x="65" y="89"/>
                    <a:pt x="71" y="91"/>
                  </a:cubicBezTo>
                  <a:cubicBezTo>
                    <a:pt x="83" y="86"/>
                    <a:pt x="96" y="81"/>
                    <a:pt x="110" y="75"/>
                  </a:cubicBezTo>
                  <a:cubicBezTo>
                    <a:pt x="124" y="70"/>
                    <a:pt x="140" y="65"/>
                    <a:pt x="157" y="59"/>
                  </a:cubicBezTo>
                  <a:cubicBezTo>
                    <a:pt x="174" y="54"/>
                    <a:pt x="192" y="49"/>
                    <a:pt x="210" y="44"/>
                  </a:cubicBezTo>
                  <a:cubicBezTo>
                    <a:pt x="229" y="39"/>
                    <a:pt x="249" y="35"/>
                    <a:pt x="269" y="31"/>
                  </a:cubicBezTo>
                  <a:cubicBezTo>
                    <a:pt x="274" y="30"/>
                    <a:pt x="279" y="29"/>
                    <a:pt x="284" y="28"/>
                  </a:cubicBezTo>
                  <a:cubicBezTo>
                    <a:pt x="289" y="27"/>
                    <a:pt x="294" y="27"/>
                    <a:pt x="299" y="26"/>
                  </a:cubicBezTo>
                  <a:cubicBezTo>
                    <a:pt x="309" y="24"/>
                    <a:pt x="319" y="23"/>
                    <a:pt x="329" y="21"/>
                  </a:cubicBezTo>
                  <a:cubicBezTo>
                    <a:pt x="340" y="20"/>
                    <a:pt x="350" y="19"/>
                    <a:pt x="360" y="18"/>
                  </a:cubicBezTo>
                  <a:cubicBezTo>
                    <a:pt x="370" y="17"/>
                    <a:pt x="381" y="16"/>
                    <a:pt x="391" y="15"/>
                  </a:cubicBezTo>
                  <a:cubicBezTo>
                    <a:pt x="401" y="14"/>
                    <a:pt x="411" y="14"/>
                    <a:pt x="421" y="13"/>
                  </a:cubicBezTo>
                  <a:cubicBezTo>
                    <a:pt x="431" y="13"/>
                    <a:pt x="441" y="13"/>
                    <a:pt x="451" y="12"/>
                  </a:cubicBezTo>
                  <a:cubicBezTo>
                    <a:pt x="470" y="12"/>
                    <a:pt x="489" y="12"/>
                    <a:pt x="507" y="13"/>
                  </a:cubicBezTo>
                  <a:cubicBezTo>
                    <a:pt x="511" y="13"/>
                    <a:pt x="515" y="13"/>
                    <a:pt x="520" y="13"/>
                  </a:cubicBezTo>
                  <a:cubicBezTo>
                    <a:pt x="524" y="13"/>
                    <a:pt x="528" y="14"/>
                    <a:pt x="533" y="14"/>
                  </a:cubicBezTo>
                  <a:cubicBezTo>
                    <a:pt x="541" y="14"/>
                    <a:pt x="549" y="15"/>
                    <a:pt x="557" y="15"/>
                  </a:cubicBezTo>
                  <a:cubicBezTo>
                    <a:pt x="572" y="17"/>
                    <a:pt x="587" y="18"/>
                    <a:pt x="599" y="19"/>
                  </a:cubicBezTo>
                  <a:cubicBezTo>
                    <a:pt x="612" y="21"/>
                    <a:pt x="623" y="22"/>
                    <a:pt x="632" y="23"/>
                  </a:cubicBezTo>
                  <a:cubicBezTo>
                    <a:pt x="650" y="26"/>
                    <a:pt x="660" y="27"/>
                    <a:pt x="660" y="27"/>
                  </a:cubicBezTo>
                  <a:cubicBezTo>
                    <a:pt x="660" y="27"/>
                    <a:pt x="650" y="25"/>
                    <a:pt x="63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74197" y="1719442"/>
            <a:ext cx="4311651" cy="2322512"/>
            <a:chOff x="6605884" y="1304756"/>
            <a:chExt cx="4311651" cy="2322512"/>
          </a:xfrm>
          <a:solidFill>
            <a:srgbClr val="C00000"/>
          </a:solidFill>
        </p:grpSpPr>
        <p:sp>
          <p:nvSpPr>
            <p:cNvPr id="14" name="Freeform 20"/>
            <p:cNvSpPr/>
            <p:nvPr/>
          </p:nvSpPr>
          <p:spPr bwMode="auto">
            <a:xfrm>
              <a:off x="6605884" y="2176293"/>
              <a:ext cx="3860800" cy="1450975"/>
            </a:xfrm>
            <a:custGeom>
              <a:avLst/>
              <a:gdLst>
                <a:gd name="T0" fmla="*/ 3 w 1027"/>
                <a:gd name="T1" fmla="*/ 342 h 385"/>
                <a:gd name="T2" fmla="*/ 23 w 1027"/>
                <a:gd name="T3" fmla="*/ 330 h 385"/>
                <a:gd name="T4" fmla="*/ 61 w 1027"/>
                <a:gd name="T5" fmla="*/ 306 h 385"/>
                <a:gd name="T6" fmla="*/ 86 w 1027"/>
                <a:gd name="T7" fmla="*/ 289 h 385"/>
                <a:gd name="T8" fmla="*/ 143 w 1027"/>
                <a:gd name="T9" fmla="*/ 245 h 385"/>
                <a:gd name="T10" fmla="*/ 154 w 1027"/>
                <a:gd name="T11" fmla="*/ 236 h 385"/>
                <a:gd name="T12" fmla="*/ 174 w 1027"/>
                <a:gd name="T13" fmla="*/ 218 h 385"/>
                <a:gd name="T14" fmla="*/ 206 w 1027"/>
                <a:gd name="T15" fmla="*/ 189 h 385"/>
                <a:gd name="T16" fmla="*/ 248 w 1027"/>
                <a:gd name="T17" fmla="*/ 147 h 385"/>
                <a:gd name="T18" fmla="*/ 274 w 1027"/>
                <a:gd name="T19" fmla="*/ 120 h 385"/>
                <a:gd name="T20" fmla="*/ 364 w 1027"/>
                <a:gd name="T21" fmla="*/ 59 h 385"/>
                <a:gd name="T22" fmla="*/ 500 w 1027"/>
                <a:gd name="T23" fmla="*/ 42 h 385"/>
                <a:gd name="T24" fmla="*/ 554 w 1027"/>
                <a:gd name="T25" fmla="*/ 45 h 385"/>
                <a:gd name="T26" fmla="*/ 633 w 1027"/>
                <a:gd name="T27" fmla="*/ 55 h 385"/>
                <a:gd name="T28" fmla="*/ 778 w 1027"/>
                <a:gd name="T29" fmla="*/ 73 h 385"/>
                <a:gd name="T30" fmla="*/ 933 w 1027"/>
                <a:gd name="T31" fmla="*/ 48 h 385"/>
                <a:gd name="T32" fmla="*/ 974 w 1027"/>
                <a:gd name="T33" fmla="*/ 30 h 385"/>
                <a:gd name="T34" fmla="*/ 995 w 1027"/>
                <a:gd name="T35" fmla="*/ 20 h 385"/>
                <a:gd name="T36" fmla="*/ 1016 w 1027"/>
                <a:gd name="T37" fmla="*/ 7 h 385"/>
                <a:gd name="T38" fmla="*/ 1016 w 1027"/>
                <a:gd name="T39" fmla="*/ 7 h 385"/>
                <a:gd name="T40" fmla="*/ 995 w 1027"/>
                <a:gd name="T41" fmla="*/ 21 h 385"/>
                <a:gd name="T42" fmla="*/ 975 w 1027"/>
                <a:gd name="T43" fmla="*/ 33 h 385"/>
                <a:gd name="T44" fmla="*/ 935 w 1027"/>
                <a:gd name="T45" fmla="*/ 52 h 385"/>
                <a:gd name="T46" fmla="*/ 778 w 1027"/>
                <a:gd name="T47" fmla="*/ 84 h 385"/>
                <a:gd name="T48" fmla="*/ 631 w 1027"/>
                <a:gd name="T49" fmla="*/ 72 h 385"/>
                <a:gd name="T50" fmla="*/ 553 w 1027"/>
                <a:gd name="T51" fmla="*/ 66 h 385"/>
                <a:gd name="T52" fmla="*/ 500 w 1027"/>
                <a:gd name="T53" fmla="*/ 65 h 385"/>
                <a:gd name="T54" fmla="*/ 374 w 1027"/>
                <a:gd name="T55" fmla="*/ 86 h 385"/>
                <a:gd name="T56" fmla="*/ 298 w 1027"/>
                <a:gd name="T57" fmla="*/ 143 h 385"/>
                <a:gd name="T58" fmla="*/ 273 w 1027"/>
                <a:gd name="T59" fmla="*/ 171 h 385"/>
                <a:gd name="T60" fmla="*/ 232 w 1027"/>
                <a:gd name="T61" fmla="*/ 215 h 385"/>
                <a:gd name="T62" fmla="*/ 200 w 1027"/>
                <a:gd name="T63" fmla="*/ 247 h 385"/>
                <a:gd name="T64" fmla="*/ 181 w 1027"/>
                <a:gd name="T65" fmla="*/ 266 h 385"/>
                <a:gd name="T66" fmla="*/ 169 w 1027"/>
                <a:gd name="T67" fmla="*/ 276 h 385"/>
                <a:gd name="T68" fmla="*/ 112 w 1027"/>
                <a:gd name="T69" fmla="*/ 324 h 385"/>
                <a:gd name="T70" fmla="*/ 87 w 1027"/>
                <a:gd name="T71" fmla="*/ 343 h 385"/>
                <a:gd name="T72" fmla="*/ 48 w 1027"/>
                <a:gd name="T73" fmla="*/ 370 h 385"/>
                <a:gd name="T74" fmla="*/ 26 w 1027"/>
                <a:gd name="T75" fmla="*/ 384 h 385"/>
                <a:gd name="T76" fmla="*/ 0 w 1027"/>
                <a:gd name="T77" fmla="*/ 34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7" h="385">
                  <a:moveTo>
                    <a:pt x="0" y="343"/>
                  </a:moveTo>
                  <a:cubicBezTo>
                    <a:pt x="0" y="343"/>
                    <a:pt x="1" y="343"/>
                    <a:pt x="3" y="342"/>
                  </a:cubicBezTo>
                  <a:cubicBezTo>
                    <a:pt x="5" y="341"/>
                    <a:pt x="7" y="339"/>
                    <a:pt x="11" y="337"/>
                  </a:cubicBezTo>
                  <a:cubicBezTo>
                    <a:pt x="14" y="335"/>
                    <a:pt x="18" y="333"/>
                    <a:pt x="23" y="330"/>
                  </a:cubicBezTo>
                  <a:cubicBezTo>
                    <a:pt x="28" y="327"/>
                    <a:pt x="34" y="324"/>
                    <a:pt x="40" y="320"/>
                  </a:cubicBezTo>
                  <a:cubicBezTo>
                    <a:pt x="47" y="316"/>
                    <a:pt x="54" y="311"/>
                    <a:pt x="61" y="306"/>
                  </a:cubicBezTo>
                  <a:cubicBezTo>
                    <a:pt x="65" y="303"/>
                    <a:pt x="69" y="301"/>
                    <a:pt x="73" y="298"/>
                  </a:cubicBezTo>
                  <a:cubicBezTo>
                    <a:pt x="78" y="295"/>
                    <a:pt x="82" y="292"/>
                    <a:pt x="86" y="289"/>
                  </a:cubicBezTo>
                  <a:cubicBezTo>
                    <a:pt x="95" y="282"/>
                    <a:pt x="104" y="276"/>
                    <a:pt x="113" y="269"/>
                  </a:cubicBezTo>
                  <a:cubicBezTo>
                    <a:pt x="123" y="261"/>
                    <a:pt x="133" y="253"/>
                    <a:pt x="143" y="245"/>
                  </a:cubicBezTo>
                  <a:cubicBezTo>
                    <a:pt x="145" y="243"/>
                    <a:pt x="148" y="241"/>
                    <a:pt x="151" y="239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63" y="228"/>
                    <a:pt x="169" y="223"/>
                    <a:pt x="174" y="218"/>
                  </a:cubicBezTo>
                  <a:cubicBezTo>
                    <a:pt x="179" y="214"/>
                    <a:pt x="185" y="209"/>
                    <a:pt x="190" y="204"/>
                  </a:cubicBezTo>
                  <a:cubicBezTo>
                    <a:pt x="196" y="199"/>
                    <a:pt x="201" y="194"/>
                    <a:pt x="206" y="189"/>
                  </a:cubicBezTo>
                  <a:cubicBezTo>
                    <a:pt x="217" y="178"/>
                    <a:pt x="228" y="167"/>
                    <a:pt x="239" y="156"/>
                  </a:cubicBezTo>
                  <a:cubicBezTo>
                    <a:pt x="242" y="153"/>
                    <a:pt x="245" y="150"/>
                    <a:pt x="248" y="147"/>
                  </a:cubicBezTo>
                  <a:cubicBezTo>
                    <a:pt x="251" y="145"/>
                    <a:pt x="253" y="142"/>
                    <a:pt x="256" y="139"/>
                  </a:cubicBezTo>
                  <a:cubicBezTo>
                    <a:pt x="262" y="133"/>
                    <a:pt x="268" y="126"/>
                    <a:pt x="274" y="120"/>
                  </a:cubicBezTo>
                  <a:cubicBezTo>
                    <a:pt x="286" y="108"/>
                    <a:pt x="299" y="96"/>
                    <a:pt x="314" y="85"/>
                  </a:cubicBezTo>
                  <a:cubicBezTo>
                    <a:pt x="329" y="74"/>
                    <a:pt x="346" y="66"/>
                    <a:pt x="364" y="59"/>
                  </a:cubicBezTo>
                  <a:cubicBezTo>
                    <a:pt x="399" y="47"/>
                    <a:pt x="437" y="43"/>
                    <a:pt x="473" y="42"/>
                  </a:cubicBezTo>
                  <a:cubicBezTo>
                    <a:pt x="500" y="42"/>
                    <a:pt x="500" y="42"/>
                    <a:pt x="500" y="42"/>
                  </a:cubicBezTo>
                  <a:cubicBezTo>
                    <a:pt x="509" y="42"/>
                    <a:pt x="518" y="43"/>
                    <a:pt x="527" y="43"/>
                  </a:cubicBezTo>
                  <a:cubicBezTo>
                    <a:pt x="536" y="43"/>
                    <a:pt x="545" y="44"/>
                    <a:pt x="554" y="45"/>
                  </a:cubicBezTo>
                  <a:cubicBezTo>
                    <a:pt x="563" y="46"/>
                    <a:pt x="572" y="47"/>
                    <a:pt x="581" y="48"/>
                  </a:cubicBezTo>
                  <a:cubicBezTo>
                    <a:pt x="598" y="50"/>
                    <a:pt x="616" y="52"/>
                    <a:pt x="633" y="55"/>
                  </a:cubicBezTo>
                  <a:cubicBezTo>
                    <a:pt x="650" y="58"/>
                    <a:pt x="667" y="61"/>
                    <a:pt x="683" y="63"/>
                  </a:cubicBezTo>
                  <a:cubicBezTo>
                    <a:pt x="716" y="69"/>
                    <a:pt x="748" y="72"/>
                    <a:pt x="778" y="73"/>
                  </a:cubicBezTo>
                  <a:cubicBezTo>
                    <a:pt x="809" y="74"/>
                    <a:pt x="837" y="71"/>
                    <a:pt x="863" y="67"/>
                  </a:cubicBezTo>
                  <a:cubicBezTo>
                    <a:pt x="890" y="62"/>
                    <a:pt x="913" y="55"/>
                    <a:pt x="933" y="48"/>
                  </a:cubicBezTo>
                  <a:cubicBezTo>
                    <a:pt x="944" y="44"/>
                    <a:pt x="953" y="40"/>
                    <a:pt x="961" y="36"/>
                  </a:cubicBezTo>
                  <a:cubicBezTo>
                    <a:pt x="966" y="35"/>
                    <a:pt x="970" y="32"/>
                    <a:pt x="974" y="30"/>
                  </a:cubicBezTo>
                  <a:cubicBezTo>
                    <a:pt x="978" y="28"/>
                    <a:pt x="981" y="27"/>
                    <a:pt x="985" y="25"/>
                  </a:cubicBezTo>
                  <a:cubicBezTo>
                    <a:pt x="988" y="23"/>
                    <a:pt x="991" y="21"/>
                    <a:pt x="995" y="20"/>
                  </a:cubicBezTo>
                  <a:cubicBezTo>
                    <a:pt x="998" y="18"/>
                    <a:pt x="1000" y="16"/>
                    <a:pt x="1003" y="15"/>
                  </a:cubicBezTo>
                  <a:cubicBezTo>
                    <a:pt x="1008" y="12"/>
                    <a:pt x="1013" y="9"/>
                    <a:pt x="1016" y="7"/>
                  </a:cubicBezTo>
                  <a:cubicBezTo>
                    <a:pt x="1023" y="3"/>
                    <a:pt x="1027" y="0"/>
                    <a:pt x="1027" y="0"/>
                  </a:cubicBezTo>
                  <a:cubicBezTo>
                    <a:pt x="1027" y="0"/>
                    <a:pt x="1023" y="3"/>
                    <a:pt x="1016" y="7"/>
                  </a:cubicBezTo>
                  <a:cubicBezTo>
                    <a:pt x="1013" y="10"/>
                    <a:pt x="1009" y="13"/>
                    <a:pt x="1004" y="16"/>
                  </a:cubicBezTo>
                  <a:cubicBezTo>
                    <a:pt x="1001" y="18"/>
                    <a:pt x="998" y="19"/>
                    <a:pt x="995" y="21"/>
                  </a:cubicBezTo>
                  <a:cubicBezTo>
                    <a:pt x="992" y="23"/>
                    <a:pt x="989" y="25"/>
                    <a:pt x="986" y="27"/>
                  </a:cubicBezTo>
                  <a:cubicBezTo>
                    <a:pt x="982" y="29"/>
                    <a:pt x="979" y="31"/>
                    <a:pt x="975" y="33"/>
                  </a:cubicBezTo>
                  <a:cubicBezTo>
                    <a:pt x="971" y="35"/>
                    <a:pt x="967" y="37"/>
                    <a:pt x="963" y="39"/>
                  </a:cubicBezTo>
                  <a:cubicBezTo>
                    <a:pt x="954" y="43"/>
                    <a:pt x="945" y="48"/>
                    <a:pt x="935" y="52"/>
                  </a:cubicBezTo>
                  <a:cubicBezTo>
                    <a:pt x="915" y="60"/>
                    <a:pt x="891" y="69"/>
                    <a:pt x="865" y="74"/>
                  </a:cubicBezTo>
                  <a:cubicBezTo>
                    <a:pt x="839" y="80"/>
                    <a:pt x="809" y="84"/>
                    <a:pt x="778" y="84"/>
                  </a:cubicBezTo>
                  <a:cubicBezTo>
                    <a:pt x="747" y="85"/>
                    <a:pt x="715" y="82"/>
                    <a:pt x="681" y="78"/>
                  </a:cubicBezTo>
                  <a:cubicBezTo>
                    <a:pt x="664" y="76"/>
                    <a:pt x="648" y="74"/>
                    <a:pt x="631" y="72"/>
                  </a:cubicBezTo>
                  <a:cubicBezTo>
                    <a:pt x="614" y="70"/>
                    <a:pt x="596" y="69"/>
                    <a:pt x="579" y="67"/>
                  </a:cubicBezTo>
                  <a:cubicBezTo>
                    <a:pt x="570" y="67"/>
                    <a:pt x="562" y="66"/>
                    <a:pt x="553" y="66"/>
                  </a:cubicBezTo>
                  <a:cubicBezTo>
                    <a:pt x="544" y="65"/>
                    <a:pt x="535" y="65"/>
                    <a:pt x="527" y="65"/>
                  </a:cubicBezTo>
                  <a:cubicBezTo>
                    <a:pt x="518" y="65"/>
                    <a:pt x="509" y="65"/>
                    <a:pt x="500" y="65"/>
                  </a:cubicBezTo>
                  <a:cubicBezTo>
                    <a:pt x="474" y="66"/>
                    <a:pt x="474" y="66"/>
                    <a:pt x="474" y="66"/>
                  </a:cubicBezTo>
                  <a:cubicBezTo>
                    <a:pt x="439" y="68"/>
                    <a:pt x="405" y="73"/>
                    <a:pt x="374" y="86"/>
                  </a:cubicBezTo>
                  <a:cubicBezTo>
                    <a:pt x="359" y="92"/>
                    <a:pt x="345" y="100"/>
                    <a:pt x="332" y="110"/>
                  </a:cubicBezTo>
                  <a:cubicBezTo>
                    <a:pt x="320" y="120"/>
                    <a:pt x="308" y="131"/>
                    <a:pt x="298" y="143"/>
                  </a:cubicBezTo>
                  <a:cubicBezTo>
                    <a:pt x="292" y="149"/>
                    <a:pt x="287" y="155"/>
                    <a:pt x="281" y="161"/>
                  </a:cubicBezTo>
                  <a:cubicBezTo>
                    <a:pt x="279" y="164"/>
                    <a:pt x="276" y="168"/>
                    <a:pt x="273" y="171"/>
                  </a:cubicBezTo>
                  <a:cubicBezTo>
                    <a:pt x="271" y="174"/>
                    <a:pt x="268" y="177"/>
                    <a:pt x="265" y="180"/>
                  </a:cubicBezTo>
                  <a:cubicBezTo>
                    <a:pt x="254" y="192"/>
                    <a:pt x="243" y="203"/>
                    <a:pt x="232" y="215"/>
                  </a:cubicBezTo>
                  <a:cubicBezTo>
                    <a:pt x="227" y="221"/>
                    <a:pt x="222" y="226"/>
                    <a:pt x="216" y="231"/>
                  </a:cubicBezTo>
                  <a:cubicBezTo>
                    <a:pt x="211" y="237"/>
                    <a:pt x="205" y="242"/>
                    <a:pt x="200" y="247"/>
                  </a:cubicBezTo>
                  <a:cubicBezTo>
                    <a:pt x="195" y="252"/>
                    <a:pt x="190" y="257"/>
                    <a:pt x="185" y="262"/>
                  </a:cubicBezTo>
                  <a:cubicBezTo>
                    <a:pt x="181" y="266"/>
                    <a:pt x="181" y="266"/>
                    <a:pt x="181" y="266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4" y="271"/>
                    <a:pt x="172" y="274"/>
                    <a:pt x="169" y="276"/>
                  </a:cubicBezTo>
                  <a:cubicBezTo>
                    <a:pt x="159" y="285"/>
                    <a:pt x="149" y="293"/>
                    <a:pt x="140" y="302"/>
                  </a:cubicBezTo>
                  <a:cubicBezTo>
                    <a:pt x="130" y="309"/>
                    <a:pt x="121" y="317"/>
                    <a:pt x="112" y="324"/>
                  </a:cubicBezTo>
                  <a:cubicBezTo>
                    <a:pt x="108" y="327"/>
                    <a:pt x="104" y="331"/>
                    <a:pt x="99" y="334"/>
                  </a:cubicBezTo>
                  <a:cubicBezTo>
                    <a:pt x="95" y="337"/>
                    <a:pt x="91" y="340"/>
                    <a:pt x="87" y="343"/>
                  </a:cubicBezTo>
                  <a:cubicBezTo>
                    <a:pt x="79" y="348"/>
                    <a:pt x="72" y="354"/>
                    <a:pt x="66" y="358"/>
                  </a:cubicBezTo>
                  <a:cubicBezTo>
                    <a:pt x="59" y="362"/>
                    <a:pt x="53" y="366"/>
                    <a:pt x="48" y="370"/>
                  </a:cubicBezTo>
                  <a:cubicBezTo>
                    <a:pt x="43" y="373"/>
                    <a:pt x="38" y="376"/>
                    <a:pt x="34" y="379"/>
                  </a:cubicBezTo>
                  <a:cubicBezTo>
                    <a:pt x="30" y="381"/>
                    <a:pt x="27" y="383"/>
                    <a:pt x="26" y="384"/>
                  </a:cubicBezTo>
                  <a:cubicBezTo>
                    <a:pt x="24" y="385"/>
                    <a:pt x="23" y="385"/>
                    <a:pt x="23" y="385"/>
                  </a:cubicBezTo>
                  <a:lnTo>
                    <a:pt x="0" y="3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5" name="Freeform 21"/>
            <p:cNvSpPr/>
            <p:nvPr/>
          </p:nvSpPr>
          <p:spPr bwMode="auto">
            <a:xfrm>
              <a:off x="7725072" y="2360443"/>
              <a:ext cx="3192463" cy="603250"/>
            </a:xfrm>
            <a:custGeom>
              <a:avLst/>
              <a:gdLst>
                <a:gd name="T0" fmla="*/ 820 w 849"/>
                <a:gd name="T1" fmla="*/ 85 h 160"/>
                <a:gd name="T2" fmla="*/ 762 w 849"/>
                <a:gd name="T3" fmla="*/ 116 h 160"/>
                <a:gd name="T4" fmla="*/ 737 w 849"/>
                <a:gd name="T5" fmla="*/ 127 h 160"/>
                <a:gd name="T6" fmla="*/ 609 w 849"/>
                <a:gd name="T7" fmla="*/ 149 h 160"/>
                <a:gd name="T8" fmla="*/ 502 w 849"/>
                <a:gd name="T9" fmla="*/ 124 h 160"/>
                <a:gd name="T10" fmla="*/ 477 w 849"/>
                <a:gd name="T11" fmla="*/ 111 h 160"/>
                <a:gd name="T12" fmla="*/ 469 w 849"/>
                <a:gd name="T13" fmla="*/ 106 h 160"/>
                <a:gd name="T14" fmla="*/ 419 w 849"/>
                <a:gd name="T15" fmla="*/ 76 h 160"/>
                <a:gd name="T16" fmla="*/ 367 w 849"/>
                <a:gd name="T17" fmla="*/ 51 h 160"/>
                <a:gd name="T18" fmla="*/ 332 w 849"/>
                <a:gd name="T19" fmla="*/ 37 h 160"/>
                <a:gd name="T20" fmla="*/ 298 w 849"/>
                <a:gd name="T21" fmla="*/ 25 h 160"/>
                <a:gd name="T22" fmla="*/ 264 w 849"/>
                <a:gd name="T23" fmla="*/ 16 h 160"/>
                <a:gd name="T24" fmla="*/ 232 w 849"/>
                <a:gd name="T25" fmla="*/ 9 h 160"/>
                <a:gd name="T26" fmla="*/ 201 w 849"/>
                <a:gd name="T27" fmla="*/ 4 h 160"/>
                <a:gd name="T28" fmla="*/ 173 w 849"/>
                <a:gd name="T29" fmla="*/ 1 h 160"/>
                <a:gd name="T30" fmla="*/ 147 w 849"/>
                <a:gd name="T31" fmla="*/ 0 h 160"/>
                <a:gd name="T32" fmla="*/ 120 w 849"/>
                <a:gd name="T33" fmla="*/ 0 h 160"/>
                <a:gd name="T34" fmla="*/ 0 w 849"/>
                <a:gd name="T35" fmla="*/ 94 h 160"/>
                <a:gd name="T36" fmla="*/ 152 w 849"/>
                <a:gd name="T37" fmla="*/ 32 h 160"/>
                <a:gd name="T38" fmla="*/ 171 w 849"/>
                <a:gd name="T39" fmla="*/ 33 h 160"/>
                <a:gd name="T40" fmla="*/ 198 w 849"/>
                <a:gd name="T41" fmla="*/ 34 h 160"/>
                <a:gd name="T42" fmla="*/ 227 w 849"/>
                <a:gd name="T43" fmla="*/ 37 h 160"/>
                <a:gd name="T44" fmla="*/ 258 w 849"/>
                <a:gd name="T45" fmla="*/ 43 h 160"/>
                <a:gd name="T46" fmla="*/ 291 w 849"/>
                <a:gd name="T47" fmla="*/ 50 h 160"/>
                <a:gd name="T48" fmla="*/ 324 w 849"/>
                <a:gd name="T49" fmla="*/ 60 h 160"/>
                <a:gd name="T50" fmla="*/ 358 w 849"/>
                <a:gd name="T51" fmla="*/ 72 h 160"/>
                <a:gd name="T52" fmla="*/ 409 w 849"/>
                <a:gd name="T53" fmla="*/ 94 h 160"/>
                <a:gd name="T54" fmla="*/ 460 w 849"/>
                <a:gd name="T55" fmla="*/ 121 h 160"/>
                <a:gd name="T56" fmla="*/ 468 w 849"/>
                <a:gd name="T57" fmla="*/ 126 h 160"/>
                <a:gd name="T58" fmla="*/ 496 w 849"/>
                <a:gd name="T59" fmla="*/ 139 h 160"/>
                <a:gd name="T60" fmla="*/ 609 w 849"/>
                <a:gd name="T61" fmla="*/ 160 h 160"/>
                <a:gd name="T62" fmla="*/ 739 w 849"/>
                <a:gd name="T63" fmla="*/ 132 h 160"/>
                <a:gd name="T64" fmla="*/ 764 w 849"/>
                <a:gd name="T65" fmla="*/ 120 h 160"/>
                <a:gd name="T66" fmla="*/ 821 w 849"/>
                <a:gd name="T67" fmla="*/ 86 h 160"/>
                <a:gd name="T68" fmla="*/ 849 w 849"/>
                <a:gd name="T69" fmla="*/ 6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9" h="160">
                  <a:moveTo>
                    <a:pt x="841" y="70"/>
                  </a:moveTo>
                  <a:cubicBezTo>
                    <a:pt x="836" y="74"/>
                    <a:pt x="829" y="79"/>
                    <a:pt x="820" y="85"/>
                  </a:cubicBezTo>
                  <a:cubicBezTo>
                    <a:pt x="810" y="91"/>
                    <a:pt x="798" y="98"/>
                    <a:pt x="785" y="105"/>
                  </a:cubicBezTo>
                  <a:cubicBezTo>
                    <a:pt x="778" y="109"/>
                    <a:pt x="770" y="113"/>
                    <a:pt x="762" y="116"/>
                  </a:cubicBezTo>
                  <a:cubicBezTo>
                    <a:pt x="758" y="118"/>
                    <a:pt x="754" y="120"/>
                    <a:pt x="750" y="122"/>
                  </a:cubicBezTo>
                  <a:cubicBezTo>
                    <a:pt x="746" y="123"/>
                    <a:pt x="741" y="125"/>
                    <a:pt x="737" y="127"/>
                  </a:cubicBezTo>
                  <a:cubicBezTo>
                    <a:pt x="719" y="134"/>
                    <a:pt x="699" y="140"/>
                    <a:pt x="677" y="144"/>
                  </a:cubicBezTo>
                  <a:cubicBezTo>
                    <a:pt x="656" y="148"/>
                    <a:pt x="633" y="150"/>
                    <a:pt x="609" y="149"/>
                  </a:cubicBezTo>
                  <a:cubicBezTo>
                    <a:pt x="585" y="148"/>
                    <a:pt x="561" y="144"/>
                    <a:pt x="537" y="137"/>
                  </a:cubicBezTo>
                  <a:cubicBezTo>
                    <a:pt x="525" y="134"/>
                    <a:pt x="513" y="129"/>
                    <a:pt x="502" y="124"/>
                  </a:cubicBezTo>
                  <a:cubicBezTo>
                    <a:pt x="496" y="122"/>
                    <a:pt x="491" y="119"/>
                    <a:pt x="485" y="116"/>
                  </a:cubicBezTo>
                  <a:cubicBezTo>
                    <a:pt x="483" y="114"/>
                    <a:pt x="480" y="113"/>
                    <a:pt x="477" y="111"/>
                  </a:cubicBezTo>
                  <a:cubicBezTo>
                    <a:pt x="473" y="109"/>
                    <a:pt x="473" y="109"/>
                    <a:pt x="473" y="109"/>
                  </a:cubicBezTo>
                  <a:cubicBezTo>
                    <a:pt x="469" y="106"/>
                    <a:pt x="469" y="106"/>
                    <a:pt x="469" y="106"/>
                  </a:cubicBezTo>
                  <a:cubicBezTo>
                    <a:pt x="458" y="99"/>
                    <a:pt x="447" y="93"/>
                    <a:pt x="436" y="86"/>
                  </a:cubicBezTo>
                  <a:cubicBezTo>
                    <a:pt x="430" y="82"/>
                    <a:pt x="425" y="79"/>
                    <a:pt x="419" y="76"/>
                  </a:cubicBezTo>
                  <a:cubicBezTo>
                    <a:pt x="413" y="73"/>
                    <a:pt x="407" y="70"/>
                    <a:pt x="402" y="67"/>
                  </a:cubicBezTo>
                  <a:cubicBezTo>
                    <a:pt x="390" y="61"/>
                    <a:pt x="379" y="56"/>
                    <a:pt x="367" y="51"/>
                  </a:cubicBezTo>
                  <a:cubicBezTo>
                    <a:pt x="361" y="48"/>
                    <a:pt x="356" y="46"/>
                    <a:pt x="350" y="43"/>
                  </a:cubicBezTo>
                  <a:cubicBezTo>
                    <a:pt x="344" y="41"/>
                    <a:pt x="338" y="39"/>
                    <a:pt x="332" y="37"/>
                  </a:cubicBezTo>
                  <a:cubicBezTo>
                    <a:pt x="326" y="35"/>
                    <a:pt x="321" y="32"/>
                    <a:pt x="315" y="30"/>
                  </a:cubicBezTo>
                  <a:cubicBezTo>
                    <a:pt x="309" y="29"/>
                    <a:pt x="304" y="27"/>
                    <a:pt x="298" y="25"/>
                  </a:cubicBezTo>
                  <a:cubicBezTo>
                    <a:pt x="292" y="23"/>
                    <a:pt x="287" y="22"/>
                    <a:pt x="281" y="20"/>
                  </a:cubicBezTo>
                  <a:cubicBezTo>
                    <a:pt x="275" y="18"/>
                    <a:pt x="270" y="17"/>
                    <a:pt x="264" y="16"/>
                  </a:cubicBezTo>
                  <a:cubicBezTo>
                    <a:pt x="259" y="14"/>
                    <a:pt x="253" y="13"/>
                    <a:pt x="248" y="12"/>
                  </a:cubicBezTo>
                  <a:cubicBezTo>
                    <a:pt x="242" y="11"/>
                    <a:pt x="237" y="10"/>
                    <a:pt x="232" y="9"/>
                  </a:cubicBezTo>
                  <a:cubicBezTo>
                    <a:pt x="227" y="8"/>
                    <a:pt x="221" y="7"/>
                    <a:pt x="216" y="6"/>
                  </a:cubicBezTo>
                  <a:cubicBezTo>
                    <a:pt x="211" y="5"/>
                    <a:pt x="206" y="5"/>
                    <a:pt x="201" y="4"/>
                  </a:cubicBezTo>
                  <a:cubicBezTo>
                    <a:pt x="196" y="3"/>
                    <a:pt x="191" y="3"/>
                    <a:pt x="187" y="2"/>
                  </a:cubicBezTo>
                  <a:cubicBezTo>
                    <a:pt x="182" y="2"/>
                    <a:pt x="177" y="1"/>
                    <a:pt x="173" y="1"/>
                  </a:cubicBezTo>
                  <a:cubicBezTo>
                    <a:pt x="168" y="1"/>
                    <a:pt x="164" y="0"/>
                    <a:pt x="159" y="0"/>
                  </a:cubicBezTo>
                  <a:cubicBezTo>
                    <a:pt x="155" y="0"/>
                    <a:pt x="151" y="0"/>
                    <a:pt x="147" y="0"/>
                  </a:cubicBezTo>
                  <a:cubicBezTo>
                    <a:pt x="139" y="0"/>
                    <a:pt x="131" y="0"/>
                    <a:pt x="124" y="0"/>
                  </a:cubicBezTo>
                  <a:cubicBezTo>
                    <a:pt x="123" y="0"/>
                    <a:pt x="121" y="0"/>
                    <a:pt x="120" y="0"/>
                  </a:cubicBezTo>
                  <a:cubicBezTo>
                    <a:pt x="117" y="4"/>
                    <a:pt x="114" y="7"/>
                    <a:pt x="111" y="10"/>
                  </a:cubicBezTo>
                  <a:cubicBezTo>
                    <a:pt x="9" y="27"/>
                    <a:pt x="0" y="94"/>
                    <a:pt x="0" y="94"/>
                  </a:cubicBezTo>
                  <a:cubicBezTo>
                    <a:pt x="71" y="36"/>
                    <a:pt x="152" y="32"/>
                    <a:pt x="152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6" y="32"/>
                    <a:pt x="159" y="32"/>
                  </a:cubicBezTo>
                  <a:cubicBezTo>
                    <a:pt x="163" y="32"/>
                    <a:pt x="167" y="33"/>
                    <a:pt x="171" y="33"/>
                  </a:cubicBezTo>
                  <a:cubicBezTo>
                    <a:pt x="175" y="33"/>
                    <a:pt x="180" y="33"/>
                    <a:pt x="184" y="33"/>
                  </a:cubicBezTo>
                  <a:cubicBezTo>
                    <a:pt x="189" y="33"/>
                    <a:pt x="193" y="34"/>
                    <a:pt x="198" y="34"/>
                  </a:cubicBezTo>
                  <a:cubicBezTo>
                    <a:pt x="203" y="35"/>
                    <a:pt x="207" y="35"/>
                    <a:pt x="212" y="35"/>
                  </a:cubicBezTo>
                  <a:cubicBezTo>
                    <a:pt x="217" y="36"/>
                    <a:pt x="222" y="37"/>
                    <a:pt x="227" y="37"/>
                  </a:cubicBezTo>
                  <a:cubicBezTo>
                    <a:pt x="232" y="38"/>
                    <a:pt x="237" y="39"/>
                    <a:pt x="243" y="40"/>
                  </a:cubicBezTo>
                  <a:cubicBezTo>
                    <a:pt x="248" y="41"/>
                    <a:pt x="253" y="42"/>
                    <a:pt x="258" y="43"/>
                  </a:cubicBezTo>
                  <a:cubicBezTo>
                    <a:pt x="264" y="44"/>
                    <a:pt x="269" y="45"/>
                    <a:pt x="274" y="46"/>
                  </a:cubicBezTo>
                  <a:cubicBezTo>
                    <a:pt x="280" y="47"/>
                    <a:pt x="285" y="49"/>
                    <a:pt x="291" y="50"/>
                  </a:cubicBezTo>
                  <a:cubicBezTo>
                    <a:pt x="296" y="52"/>
                    <a:pt x="302" y="53"/>
                    <a:pt x="307" y="55"/>
                  </a:cubicBezTo>
                  <a:cubicBezTo>
                    <a:pt x="313" y="56"/>
                    <a:pt x="319" y="58"/>
                    <a:pt x="324" y="60"/>
                  </a:cubicBezTo>
                  <a:cubicBezTo>
                    <a:pt x="330" y="62"/>
                    <a:pt x="336" y="64"/>
                    <a:pt x="341" y="65"/>
                  </a:cubicBezTo>
                  <a:cubicBezTo>
                    <a:pt x="347" y="67"/>
                    <a:pt x="353" y="70"/>
                    <a:pt x="358" y="72"/>
                  </a:cubicBezTo>
                  <a:cubicBezTo>
                    <a:pt x="370" y="77"/>
                    <a:pt x="381" y="81"/>
                    <a:pt x="392" y="86"/>
                  </a:cubicBezTo>
                  <a:cubicBezTo>
                    <a:pt x="398" y="89"/>
                    <a:pt x="404" y="92"/>
                    <a:pt x="409" y="94"/>
                  </a:cubicBezTo>
                  <a:cubicBezTo>
                    <a:pt x="415" y="97"/>
                    <a:pt x="421" y="100"/>
                    <a:pt x="426" y="103"/>
                  </a:cubicBezTo>
                  <a:cubicBezTo>
                    <a:pt x="438" y="109"/>
                    <a:pt x="449" y="115"/>
                    <a:pt x="460" y="121"/>
                  </a:cubicBezTo>
                  <a:cubicBezTo>
                    <a:pt x="464" y="124"/>
                    <a:pt x="464" y="124"/>
                    <a:pt x="464" y="124"/>
                  </a:cubicBezTo>
                  <a:cubicBezTo>
                    <a:pt x="468" y="126"/>
                    <a:pt x="468" y="126"/>
                    <a:pt x="468" y="126"/>
                  </a:cubicBezTo>
                  <a:cubicBezTo>
                    <a:pt x="471" y="128"/>
                    <a:pt x="474" y="130"/>
                    <a:pt x="477" y="131"/>
                  </a:cubicBezTo>
                  <a:cubicBezTo>
                    <a:pt x="483" y="134"/>
                    <a:pt x="489" y="137"/>
                    <a:pt x="496" y="139"/>
                  </a:cubicBezTo>
                  <a:cubicBezTo>
                    <a:pt x="508" y="144"/>
                    <a:pt x="520" y="148"/>
                    <a:pt x="533" y="151"/>
                  </a:cubicBezTo>
                  <a:cubicBezTo>
                    <a:pt x="558" y="158"/>
                    <a:pt x="584" y="160"/>
                    <a:pt x="609" y="160"/>
                  </a:cubicBezTo>
                  <a:cubicBezTo>
                    <a:pt x="633" y="160"/>
                    <a:pt x="657" y="157"/>
                    <a:pt x="679" y="152"/>
                  </a:cubicBezTo>
                  <a:cubicBezTo>
                    <a:pt x="701" y="147"/>
                    <a:pt x="721" y="140"/>
                    <a:pt x="739" y="132"/>
                  </a:cubicBezTo>
                  <a:cubicBezTo>
                    <a:pt x="743" y="130"/>
                    <a:pt x="748" y="128"/>
                    <a:pt x="752" y="126"/>
                  </a:cubicBezTo>
                  <a:cubicBezTo>
                    <a:pt x="756" y="124"/>
                    <a:pt x="760" y="122"/>
                    <a:pt x="764" y="120"/>
                  </a:cubicBezTo>
                  <a:cubicBezTo>
                    <a:pt x="772" y="117"/>
                    <a:pt x="779" y="112"/>
                    <a:pt x="786" y="108"/>
                  </a:cubicBezTo>
                  <a:cubicBezTo>
                    <a:pt x="800" y="100"/>
                    <a:pt x="811" y="93"/>
                    <a:pt x="821" y="86"/>
                  </a:cubicBezTo>
                  <a:cubicBezTo>
                    <a:pt x="830" y="80"/>
                    <a:pt x="837" y="74"/>
                    <a:pt x="842" y="71"/>
                  </a:cubicBezTo>
                  <a:cubicBezTo>
                    <a:pt x="846" y="67"/>
                    <a:pt x="849" y="65"/>
                    <a:pt x="849" y="65"/>
                  </a:cubicBezTo>
                  <a:cubicBezTo>
                    <a:pt x="849" y="65"/>
                    <a:pt x="846" y="67"/>
                    <a:pt x="841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6" name="Freeform 22"/>
            <p:cNvSpPr/>
            <p:nvPr/>
          </p:nvSpPr>
          <p:spPr bwMode="auto">
            <a:xfrm>
              <a:off x="8266409" y="1304756"/>
              <a:ext cx="1635125" cy="1138237"/>
            </a:xfrm>
            <a:custGeom>
              <a:avLst/>
              <a:gdLst>
                <a:gd name="T0" fmla="*/ 427 w 435"/>
                <a:gd name="T1" fmla="*/ 20 h 302"/>
                <a:gd name="T2" fmla="*/ 422 w 435"/>
                <a:gd name="T3" fmla="*/ 30 h 302"/>
                <a:gd name="T4" fmla="*/ 417 w 435"/>
                <a:gd name="T5" fmla="*/ 41 h 302"/>
                <a:gd name="T6" fmla="*/ 410 w 435"/>
                <a:gd name="T7" fmla="*/ 55 h 302"/>
                <a:gd name="T8" fmla="*/ 401 w 435"/>
                <a:gd name="T9" fmla="*/ 69 h 302"/>
                <a:gd name="T10" fmla="*/ 392 w 435"/>
                <a:gd name="T11" fmla="*/ 84 h 302"/>
                <a:gd name="T12" fmla="*/ 380 w 435"/>
                <a:gd name="T13" fmla="*/ 99 h 302"/>
                <a:gd name="T14" fmla="*/ 354 w 435"/>
                <a:gd name="T15" fmla="*/ 131 h 302"/>
                <a:gd name="T16" fmla="*/ 322 w 435"/>
                <a:gd name="T17" fmla="*/ 161 h 302"/>
                <a:gd name="T18" fmla="*/ 305 w 435"/>
                <a:gd name="T19" fmla="*/ 175 h 302"/>
                <a:gd name="T20" fmla="*/ 286 w 435"/>
                <a:gd name="T21" fmla="*/ 188 h 302"/>
                <a:gd name="T22" fmla="*/ 267 w 435"/>
                <a:gd name="T23" fmla="*/ 200 h 302"/>
                <a:gd name="T24" fmla="*/ 258 w 435"/>
                <a:gd name="T25" fmla="*/ 206 h 302"/>
                <a:gd name="T26" fmla="*/ 248 w 435"/>
                <a:gd name="T27" fmla="*/ 211 h 302"/>
                <a:gd name="T28" fmla="*/ 228 w 435"/>
                <a:gd name="T29" fmla="*/ 221 h 302"/>
                <a:gd name="T30" fmla="*/ 209 w 435"/>
                <a:gd name="T31" fmla="*/ 230 h 302"/>
                <a:gd name="T32" fmla="*/ 171 w 435"/>
                <a:gd name="T33" fmla="*/ 244 h 302"/>
                <a:gd name="T34" fmla="*/ 136 w 435"/>
                <a:gd name="T35" fmla="*/ 254 h 302"/>
                <a:gd name="T36" fmla="*/ 130 w 435"/>
                <a:gd name="T37" fmla="*/ 255 h 302"/>
                <a:gd name="T38" fmla="*/ 130 w 435"/>
                <a:gd name="T39" fmla="*/ 255 h 302"/>
                <a:gd name="T40" fmla="*/ 130 w 435"/>
                <a:gd name="T41" fmla="*/ 255 h 302"/>
                <a:gd name="T42" fmla="*/ 108 w 435"/>
                <a:gd name="T43" fmla="*/ 260 h 302"/>
                <a:gd name="T44" fmla="*/ 108 w 435"/>
                <a:gd name="T45" fmla="*/ 261 h 302"/>
                <a:gd name="T46" fmla="*/ 0 w 435"/>
                <a:gd name="T47" fmla="*/ 274 h 302"/>
                <a:gd name="T48" fmla="*/ 50 w 435"/>
                <a:gd name="T49" fmla="*/ 295 h 302"/>
                <a:gd name="T50" fmla="*/ 86 w 435"/>
                <a:gd name="T51" fmla="*/ 286 h 302"/>
                <a:gd name="T52" fmla="*/ 66 w 435"/>
                <a:gd name="T53" fmla="*/ 292 h 302"/>
                <a:gd name="T54" fmla="*/ 67 w 435"/>
                <a:gd name="T55" fmla="*/ 302 h 302"/>
                <a:gd name="T56" fmla="*/ 68 w 435"/>
                <a:gd name="T57" fmla="*/ 302 h 302"/>
                <a:gd name="T58" fmla="*/ 73 w 435"/>
                <a:gd name="T59" fmla="*/ 301 h 302"/>
                <a:gd name="T60" fmla="*/ 89 w 435"/>
                <a:gd name="T61" fmla="*/ 298 h 302"/>
                <a:gd name="T62" fmla="*/ 144 w 435"/>
                <a:gd name="T63" fmla="*/ 283 h 302"/>
                <a:gd name="T64" fmla="*/ 180 w 435"/>
                <a:gd name="T65" fmla="*/ 270 h 302"/>
                <a:gd name="T66" fmla="*/ 219 w 435"/>
                <a:gd name="T67" fmla="*/ 252 h 302"/>
                <a:gd name="T68" fmla="*/ 239 w 435"/>
                <a:gd name="T69" fmla="*/ 242 h 302"/>
                <a:gd name="T70" fmla="*/ 259 w 435"/>
                <a:gd name="T71" fmla="*/ 230 h 302"/>
                <a:gd name="T72" fmla="*/ 269 w 435"/>
                <a:gd name="T73" fmla="*/ 223 h 302"/>
                <a:gd name="T74" fmla="*/ 278 w 435"/>
                <a:gd name="T75" fmla="*/ 217 h 302"/>
                <a:gd name="T76" fmla="*/ 297 w 435"/>
                <a:gd name="T77" fmla="*/ 203 h 302"/>
                <a:gd name="T78" fmla="*/ 315 w 435"/>
                <a:gd name="T79" fmla="*/ 188 h 302"/>
                <a:gd name="T80" fmla="*/ 332 w 435"/>
                <a:gd name="T81" fmla="*/ 172 h 302"/>
                <a:gd name="T82" fmla="*/ 363 w 435"/>
                <a:gd name="T83" fmla="*/ 138 h 302"/>
                <a:gd name="T84" fmla="*/ 387 w 435"/>
                <a:gd name="T85" fmla="*/ 104 h 302"/>
                <a:gd name="T86" fmla="*/ 397 w 435"/>
                <a:gd name="T87" fmla="*/ 87 h 302"/>
                <a:gd name="T88" fmla="*/ 406 w 435"/>
                <a:gd name="T89" fmla="*/ 72 h 302"/>
                <a:gd name="T90" fmla="*/ 413 w 435"/>
                <a:gd name="T91" fmla="*/ 57 h 302"/>
                <a:gd name="T92" fmla="*/ 420 w 435"/>
                <a:gd name="T93" fmla="*/ 43 h 302"/>
                <a:gd name="T94" fmla="*/ 424 w 435"/>
                <a:gd name="T95" fmla="*/ 31 h 302"/>
                <a:gd name="T96" fmla="*/ 428 w 435"/>
                <a:gd name="T97" fmla="*/ 20 h 302"/>
                <a:gd name="T98" fmla="*/ 435 w 435"/>
                <a:gd name="T99" fmla="*/ 0 h 302"/>
                <a:gd name="T100" fmla="*/ 427 w 435"/>
                <a:gd name="T101" fmla="*/ 2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302">
                  <a:moveTo>
                    <a:pt x="427" y="20"/>
                  </a:moveTo>
                  <a:cubicBezTo>
                    <a:pt x="426" y="23"/>
                    <a:pt x="424" y="26"/>
                    <a:pt x="422" y="30"/>
                  </a:cubicBezTo>
                  <a:cubicBezTo>
                    <a:pt x="421" y="33"/>
                    <a:pt x="419" y="37"/>
                    <a:pt x="417" y="41"/>
                  </a:cubicBezTo>
                  <a:cubicBezTo>
                    <a:pt x="415" y="46"/>
                    <a:pt x="412" y="50"/>
                    <a:pt x="410" y="55"/>
                  </a:cubicBezTo>
                  <a:cubicBezTo>
                    <a:pt x="407" y="59"/>
                    <a:pt x="404" y="64"/>
                    <a:pt x="401" y="69"/>
                  </a:cubicBezTo>
                  <a:cubicBezTo>
                    <a:pt x="398" y="74"/>
                    <a:pt x="395" y="79"/>
                    <a:pt x="392" y="84"/>
                  </a:cubicBezTo>
                  <a:cubicBezTo>
                    <a:pt x="388" y="89"/>
                    <a:pt x="384" y="94"/>
                    <a:pt x="380" y="99"/>
                  </a:cubicBezTo>
                  <a:cubicBezTo>
                    <a:pt x="373" y="110"/>
                    <a:pt x="364" y="120"/>
                    <a:pt x="354" y="131"/>
                  </a:cubicBezTo>
                  <a:cubicBezTo>
                    <a:pt x="344" y="141"/>
                    <a:pt x="334" y="151"/>
                    <a:pt x="322" y="161"/>
                  </a:cubicBezTo>
                  <a:cubicBezTo>
                    <a:pt x="317" y="166"/>
                    <a:pt x="311" y="170"/>
                    <a:pt x="305" y="175"/>
                  </a:cubicBezTo>
                  <a:cubicBezTo>
                    <a:pt x="299" y="179"/>
                    <a:pt x="293" y="184"/>
                    <a:pt x="286" y="188"/>
                  </a:cubicBezTo>
                  <a:cubicBezTo>
                    <a:pt x="280" y="192"/>
                    <a:pt x="274" y="196"/>
                    <a:pt x="267" y="200"/>
                  </a:cubicBezTo>
                  <a:cubicBezTo>
                    <a:pt x="264" y="202"/>
                    <a:pt x="261" y="204"/>
                    <a:pt x="258" y="206"/>
                  </a:cubicBezTo>
                  <a:cubicBezTo>
                    <a:pt x="255" y="208"/>
                    <a:pt x="251" y="209"/>
                    <a:pt x="248" y="211"/>
                  </a:cubicBezTo>
                  <a:cubicBezTo>
                    <a:pt x="242" y="215"/>
                    <a:pt x="235" y="218"/>
                    <a:pt x="228" y="221"/>
                  </a:cubicBezTo>
                  <a:cubicBezTo>
                    <a:pt x="222" y="224"/>
                    <a:pt x="215" y="227"/>
                    <a:pt x="209" y="230"/>
                  </a:cubicBezTo>
                  <a:cubicBezTo>
                    <a:pt x="196" y="235"/>
                    <a:pt x="183" y="240"/>
                    <a:pt x="171" y="244"/>
                  </a:cubicBezTo>
                  <a:cubicBezTo>
                    <a:pt x="159" y="248"/>
                    <a:pt x="147" y="251"/>
                    <a:pt x="136" y="254"/>
                  </a:cubicBezTo>
                  <a:cubicBezTo>
                    <a:pt x="134" y="255"/>
                    <a:pt x="132" y="255"/>
                    <a:pt x="130" y="255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22" y="257"/>
                    <a:pt x="115" y="259"/>
                    <a:pt x="108" y="260"/>
                  </a:cubicBezTo>
                  <a:cubicBezTo>
                    <a:pt x="108" y="260"/>
                    <a:pt x="108" y="260"/>
                    <a:pt x="108" y="261"/>
                  </a:cubicBezTo>
                  <a:cubicBezTo>
                    <a:pt x="82" y="266"/>
                    <a:pt x="38" y="274"/>
                    <a:pt x="0" y="274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80" y="289"/>
                    <a:pt x="73" y="291"/>
                    <a:pt x="66" y="292"/>
                  </a:cubicBezTo>
                  <a:cubicBezTo>
                    <a:pt x="67" y="302"/>
                    <a:pt x="67" y="302"/>
                    <a:pt x="67" y="302"/>
                  </a:cubicBezTo>
                  <a:cubicBezTo>
                    <a:pt x="67" y="302"/>
                    <a:pt x="67" y="302"/>
                    <a:pt x="68" y="302"/>
                  </a:cubicBezTo>
                  <a:cubicBezTo>
                    <a:pt x="69" y="302"/>
                    <a:pt x="71" y="302"/>
                    <a:pt x="73" y="301"/>
                  </a:cubicBezTo>
                  <a:cubicBezTo>
                    <a:pt x="77" y="301"/>
                    <a:pt x="82" y="300"/>
                    <a:pt x="89" y="298"/>
                  </a:cubicBezTo>
                  <a:cubicBezTo>
                    <a:pt x="103" y="295"/>
                    <a:pt x="122" y="291"/>
                    <a:pt x="144" y="283"/>
                  </a:cubicBezTo>
                  <a:cubicBezTo>
                    <a:pt x="156" y="280"/>
                    <a:pt x="168" y="275"/>
                    <a:pt x="180" y="270"/>
                  </a:cubicBezTo>
                  <a:cubicBezTo>
                    <a:pt x="193" y="265"/>
                    <a:pt x="206" y="259"/>
                    <a:pt x="219" y="252"/>
                  </a:cubicBezTo>
                  <a:cubicBezTo>
                    <a:pt x="226" y="249"/>
                    <a:pt x="232" y="245"/>
                    <a:pt x="239" y="242"/>
                  </a:cubicBezTo>
                  <a:cubicBezTo>
                    <a:pt x="246" y="238"/>
                    <a:pt x="252" y="234"/>
                    <a:pt x="259" y="230"/>
                  </a:cubicBezTo>
                  <a:cubicBezTo>
                    <a:pt x="262" y="228"/>
                    <a:pt x="265" y="225"/>
                    <a:pt x="269" y="223"/>
                  </a:cubicBezTo>
                  <a:cubicBezTo>
                    <a:pt x="272" y="221"/>
                    <a:pt x="275" y="219"/>
                    <a:pt x="278" y="217"/>
                  </a:cubicBezTo>
                  <a:cubicBezTo>
                    <a:pt x="285" y="212"/>
                    <a:pt x="291" y="207"/>
                    <a:pt x="297" y="203"/>
                  </a:cubicBezTo>
                  <a:cubicBezTo>
                    <a:pt x="303" y="198"/>
                    <a:pt x="309" y="193"/>
                    <a:pt x="315" y="188"/>
                  </a:cubicBezTo>
                  <a:cubicBezTo>
                    <a:pt x="321" y="182"/>
                    <a:pt x="327" y="177"/>
                    <a:pt x="332" y="172"/>
                  </a:cubicBezTo>
                  <a:cubicBezTo>
                    <a:pt x="343" y="161"/>
                    <a:pt x="353" y="150"/>
                    <a:pt x="363" y="138"/>
                  </a:cubicBezTo>
                  <a:cubicBezTo>
                    <a:pt x="372" y="127"/>
                    <a:pt x="380" y="115"/>
                    <a:pt x="387" y="104"/>
                  </a:cubicBezTo>
                  <a:cubicBezTo>
                    <a:pt x="391" y="98"/>
                    <a:pt x="394" y="93"/>
                    <a:pt x="397" y="87"/>
                  </a:cubicBezTo>
                  <a:cubicBezTo>
                    <a:pt x="400" y="82"/>
                    <a:pt x="403" y="77"/>
                    <a:pt x="406" y="72"/>
                  </a:cubicBezTo>
                  <a:cubicBezTo>
                    <a:pt x="409" y="66"/>
                    <a:pt x="411" y="61"/>
                    <a:pt x="413" y="57"/>
                  </a:cubicBezTo>
                  <a:cubicBezTo>
                    <a:pt x="416" y="52"/>
                    <a:pt x="418" y="47"/>
                    <a:pt x="420" y="43"/>
                  </a:cubicBezTo>
                  <a:cubicBezTo>
                    <a:pt x="421" y="38"/>
                    <a:pt x="423" y="34"/>
                    <a:pt x="424" y="31"/>
                  </a:cubicBezTo>
                  <a:cubicBezTo>
                    <a:pt x="426" y="27"/>
                    <a:pt x="427" y="23"/>
                    <a:pt x="428" y="20"/>
                  </a:cubicBezTo>
                  <a:cubicBezTo>
                    <a:pt x="433" y="7"/>
                    <a:pt x="435" y="0"/>
                    <a:pt x="435" y="0"/>
                  </a:cubicBezTo>
                  <a:cubicBezTo>
                    <a:pt x="435" y="0"/>
                    <a:pt x="432" y="7"/>
                    <a:pt x="42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307396" y="3872455"/>
            <a:ext cx="5421313" cy="1077913"/>
            <a:chOff x="6639083" y="3457768"/>
            <a:chExt cx="5421313" cy="1077913"/>
          </a:xfrm>
          <a:solidFill>
            <a:srgbClr val="C00000"/>
          </a:solidFill>
        </p:grpSpPr>
        <p:sp>
          <p:nvSpPr>
            <p:cNvPr id="18" name="Freeform 26"/>
            <p:cNvSpPr/>
            <p:nvPr/>
          </p:nvSpPr>
          <p:spPr bwMode="auto">
            <a:xfrm>
              <a:off x="6639083" y="3457768"/>
              <a:ext cx="4030663" cy="550863"/>
            </a:xfrm>
            <a:custGeom>
              <a:avLst/>
              <a:gdLst>
                <a:gd name="T0" fmla="*/ 24 w 1073"/>
                <a:gd name="T1" fmla="*/ 70 h 146"/>
                <a:gd name="T2" fmla="*/ 28 w 1073"/>
                <a:gd name="T3" fmla="*/ 72 h 146"/>
                <a:gd name="T4" fmla="*/ 50 w 1073"/>
                <a:gd name="T5" fmla="*/ 81 h 146"/>
                <a:gd name="T6" fmla="*/ 80 w 1073"/>
                <a:gd name="T7" fmla="*/ 90 h 146"/>
                <a:gd name="T8" fmla="*/ 96 w 1073"/>
                <a:gd name="T9" fmla="*/ 94 h 146"/>
                <a:gd name="T10" fmla="*/ 143 w 1073"/>
                <a:gd name="T11" fmla="*/ 102 h 146"/>
                <a:gd name="T12" fmla="*/ 209 w 1073"/>
                <a:gd name="T13" fmla="*/ 107 h 146"/>
                <a:gd name="T14" fmla="*/ 275 w 1073"/>
                <a:gd name="T15" fmla="*/ 107 h 146"/>
                <a:gd name="T16" fmla="*/ 308 w 1073"/>
                <a:gd name="T17" fmla="*/ 105 h 146"/>
                <a:gd name="T18" fmla="*/ 374 w 1073"/>
                <a:gd name="T19" fmla="*/ 97 h 146"/>
                <a:gd name="T20" fmla="*/ 440 w 1073"/>
                <a:gd name="T21" fmla="*/ 86 h 146"/>
                <a:gd name="T22" fmla="*/ 538 w 1073"/>
                <a:gd name="T23" fmla="*/ 64 h 146"/>
                <a:gd name="T24" fmla="*/ 570 w 1073"/>
                <a:gd name="T25" fmla="*/ 54 h 146"/>
                <a:gd name="T26" fmla="*/ 636 w 1073"/>
                <a:gd name="T27" fmla="*/ 34 h 146"/>
                <a:gd name="T28" fmla="*/ 703 w 1073"/>
                <a:gd name="T29" fmla="*/ 19 h 146"/>
                <a:gd name="T30" fmla="*/ 771 w 1073"/>
                <a:gd name="T31" fmla="*/ 7 h 146"/>
                <a:gd name="T32" fmla="*/ 840 w 1073"/>
                <a:gd name="T33" fmla="*/ 1 h 146"/>
                <a:gd name="T34" fmla="*/ 875 w 1073"/>
                <a:gd name="T35" fmla="*/ 0 h 146"/>
                <a:gd name="T36" fmla="*/ 909 w 1073"/>
                <a:gd name="T37" fmla="*/ 1 h 146"/>
                <a:gd name="T38" fmla="*/ 943 w 1073"/>
                <a:gd name="T39" fmla="*/ 4 h 146"/>
                <a:gd name="T40" fmla="*/ 978 w 1073"/>
                <a:gd name="T41" fmla="*/ 9 h 146"/>
                <a:gd name="T42" fmla="*/ 1019 w 1073"/>
                <a:gd name="T43" fmla="*/ 21 h 146"/>
                <a:gd name="T44" fmla="*/ 1043 w 1073"/>
                <a:gd name="T45" fmla="*/ 30 h 146"/>
                <a:gd name="T46" fmla="*/ 1073 w 1073"/>
                <a:gd name="T47" fmla="*/ 47 h 146"/>
                <a:gd name="T48" fmla="*/ 1042 w 1073"/>
                <a:gd name="T49" fmla="*/ 32 h 146"/>
                <a:gd name="T50" fmla="*/ 1018 w 1073"/>
                <a:gd name="T51" fmla="*/ 23 h 146"/>
                <a:gd name="T52" fmla="*/ 977 w 1073"/>
                <a:gd name="T53" fmla="*/ 14 h 146"/>
                <a:gd name="T54" fmla="*/ 943 w 1073"/>
                <a:gd name="T55" fmla="*/ 10 h 146"/>
                <a:gd name="T56" fmla="*/ 909 w 1073"/>
                <a:gd name="T57" fmla="*/ 8 h 146"/>
                <a:gd name="T58" fmla="*/ 875 w 1073"/>
                <a:gd name="T59" fmla="*/ 9 h 146"/>
                <a:gd name="T60" fmla="*/ 841 w 1073"/>
                <a:gd name="T61" fmla="*/ 11 h 146"/>
                <a:gd name="T62" fmla="*/ 773 w 1073"/>
                <a:gd name="T63" fmla="*/ 21 h 146"/>
                <a:gd name="T64" fmla="*/ 707 w 1073"/>
                <a:gd name="T65" fmla="*/ 35 h 146"/>
                <a:gd name="T66" fmla="*/ 641 w 1073"/>
                <a:gd name="T67" fmla="*/ 53 h 146"/>
                <a:gd name="T68" fmla="*/ 577 w 1073"/>
                <a:gd name="T69" fmla="*/ 75 h 146"/>
                <a:gd name="T70" fmla="*/ 545 w 1073"/>
                <a:gd name="T71" fmla="*/ 87 h 146"/>
                <a:gd name="T72" fmla="*/ 479 w 1073"/>
                <a:gd name="T73" fmla="*/ 106 h 146"/>
                <a:gd name="T74" fmla="*/ 413 w 1073"/>
                <a:gd name="T75" fmla="*/ 122 h 146"/>
                <a:gd name="T76" fmla="*/ 345 w 1073"/>
                <a:gd name="T77" fmla="*/ 135 h 146"/>
                <a:gd name="T78" fmla="*/ 294 w 1073"/>
                <a:gd name="T79" fmla="*/ 141 h 146"/>
                <a:gd name="T80" fmla="*/ 243 w 1073"/>
                <a:gd name="T81" fmla="*/ 145 h 146"/>
                <a:gd name="T82" fmla="*/ 174 w 1073"/>
                <a:gd name="T83" fmla="*/ 146 h 146"/>
                <a:gd name="T84" fmla="*/ 104 w 1073"/>
                <a:gd name="T85" fmla="*/ 140 h 146"/>
                <a:gd name="T86" fmla="*/ 78 w 1073"/>
                <a:gd name="T87" fmla="*/ 136 h 146"/>
                <a:gd name="T88" fmla="*/ 52 w 1073"/>
                <a:gd name="T89" fmla="*/ 130 h 146"/>
                <a:gd name="T90" fmla="*/ 18 w 1073"/>
                <a:gd name="T91" fmla="*/ 119 h 146"/>
                <a:gd name="T92" fmla="*/ 4 w 1073"/>
                <a:gd name="T93" fmla="*/ 113 h 146"/>
                <a:gd name="T94" fmla="*/ 0 w 1073"/>
                <a:gd name="T95" fmla="*/ 11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73" h="146">
                  <a:moveTo>
                    <a:pt x="22" y="69"/>
                  </a:moveTo>
                  <a:cubicBezTo>
                    <a:pt x="24" y="70"/>
                    <a:pt x="24" y="70"/>
                    <a:pt x="24" y="70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40" y="77"/>
                    <a:pt x="45" y="79"/>
                    <a:pt x="50" y="81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70" y="87"/>
                    <a:pt x="75" y="88"/>
                    <a:pt x="80" y="90"/>
                  </a:cubicBezTo>
                  <a:cubicBezTo>
                    <a:pt x="83" y="91"/>
                    <a:pt x="85" y="91"/>
                    <a:pt x="88" y="9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22" y="99"/>
                    <a:pt x="133" y="101"/>
                    <a:pt x="143" y="102"/>
                  </a:cubicBezTo>
                  <a:cubicBezTo>
                    <a:pt x="154" y="103"/>
                    <a:pt x="165" y="105"/>
                    <a:pt x="176" y="106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20" y="108"/>
                    <a:pt x="231" y="108"/>
                    <a:pt x="242" y="108"/>
                  </a:cubicBezTo>
                  <a:cubicBezTo>
                    <a:pt x="253" y="108"/>
                    <a:pt x="264" y="107"/>
                    <a:pt x="275" y="107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97" y="106"/>
                    <a:pt x="302" y="106"/>
                    <a:pt x="308" y="105"/>
                  </a:cubicBezTo>
                  <a:cubicBezTo>
                    <a:pt x="341" y="102"/>
                    <a:pt x="341" y="102"/>
                    <a:pt x="341" y="102"/>
                  </a:cubicBezTo>
                  <a:cubicBezTo>
                    <a:pt x="352" y="101"/>
                    <a:pt x="363" y="99"/>
                    <a:pt x="374" y="97"/>
                  </a:cubicBezTo>
                  <a:cubicBezTo>
                    <a:pt x="407" y="93"/>
                    <a:pt x="407" y="93"/>
                    <a:pt x="407" y="93"/>
                  </a:cubicBezTo>
                  <a:cubicBezTo>
                    <a:pt x="418" y="91"/>
                    <a:pt x="429" y="89"/>
                    <a:pt x="440" y="86"/>
                  </a:cubicBezTo>
                  <a:cubicBezTo>
                    <a:pt x="473" y="80"/>
                    <a:pt x="473" y="80"/>
                    <a:pt x="473" y="80"/>
                  </a:cubicBezTo>
                  <a:cubicBezTo>
                    <a:pt x="538" y="64"/>
                    <a:pt x="538" y="64"/>
                    <a:pt x="538" y="64"/>
                  </a:cubicBezTo>
                  <a:cubicBezTo>
                    <a:pt x="537" y="65"/>
                    <a:pt x="537" y="65"/>
                    <a:pt x="537" y="65"/>
                  </a:cubicBezTo>
                  <a:cubicBezTo>
                    <a:pt x="548" y="61"/>
                    <a:pt x="559" y="57"/>
                    <a:pt x="570" y="54"/>
                  </a:cubicBezTo>
                  <a:cubicBezTo>
                    <a:pt x="581" y="50"/>
                    <a:pt x="592" y="47"/>
                    <a:pt x="603" y="44"/>
                  </a:cubicBezTo>
                  <a:cubicBezTo>
                    <a:pt x="614" y="40"/>
                    <a:pt x="625" y="37"/>
                    <a:pt x="636" y="34"/>
                  </a:cubicBezTo>
                  <a:cubicBezTo>
                    <a:pt x="647" y="32"/>
                    <a:pt x="658" y="29"/>
                    <a:pt x="670" y="26"/>
                  </a:cubicBezTo>
                  <a:cubicBezTo>
                    <a:pt x="681" y="24"/>
                    <a:pt x="692" y="21"/>
                    <a:pt x="703" y="19"/>
                  </a:cubicBezTo>
                  <a:cubicBezTo>
                    <a:pt x="715" y="17"/>
                    <a:pt x="726" y="15"/>
                    <a:pt x="737" y="13"/>
                  </a:cubicBezTo>
                  <a:cubicBezTo>
                    <a:pt x="749" y="11"/>
                    <a:pt x="760" y="9"/>
                    <a:pt x="771" y="7"/>
                  </a:cubicBezTo>
                  <a:cubicBezTo>
                    <a:pt x="783" y="6"/>
                    <a:pt x="794" y="5"/>
                    <a:pt x="806" y="3"/>
                  </a:cubicBezTo>
                  <a:cubicBezTo>
                    <a:pt x="817" y="2"/>
                    <a:pt x="829" y="1"/>
                    <a:pt x="840" y="1"/>
                  </a:cubicBezTo>
                  <a:cubicBezTo>
                    <a:pt x="846" y="0"/>
                    <a:pt x="852" y="0"/>
                    <a:pt x="857" y="0"/>
                  </a:cubicBezTo>
                  <a:cubicBezTo>
                    <a:pt x="863" y="0"/>
                    <a:pt x="869" y="0"/>
                    <a:pt x="875" y="0"/>
                  </a:cubicBezTo>
                  <a:cubicBezTo>
                    <a:pt x="892" y="0"/>
                    <a:pt x="892" y="0"/>
                    <a:pt x="892" y="0"/>
                  </a:cubicBezTo>
                  <a:cubicBezTo>
                    <a:pt x="909" y="1"/>
                    <a:pt x="909" y="1"/>
                    <a:pt x="909" y="1"/>
                  </a:cubicBezTo>
                  <a:cubicBezTo>
                    <a:pt x="915" y="1"/>
                    <a:pt x="921" y="1"/>
                    <a:pt x="926" y="2"/>
                  </a:cubicBezTo>
                  <a:cubicBezTo>
                    <a:pt x="932" y="2"/>
                    <a:pt x="938" y="3"/>
                    <a:pt x="943" y="4"/>
                  </a:cubicBezTo>
                  <a:cubicBezTo>
                    <a:pt x="949" y="4"/>
                    <a:pt x="955" y="5"/>
                    <a:pt x="961" y="6"/>
                  </a:cubicBezTo>
                  <a:cubicBezTo>
                    <a:pt x="978" y="9"/>
                    <a:pt x="978" y="9"/>
                    <a:pt x="978" y="9"/>
                  </a:cubicBezTo>
                  <a:cubicBezTo>
                    <a:pt x="989" y="12"/>
                    <a:pt x="1000" y="14"/>
                    <a:pt x="1011" y="18"/>
                  </a:cubicBezTo>
                  <a:cubicBezTo>
                    <a:pt x="1019" y="21"/>
                    <a:pt x="1019" y="21"/>
                    <a:pt x="1019" y="21"/>
                  </a:cubicBezTo>
                  <a:cubicBezTo>
                    <a:pt x="1027" y="24"/>
                    <a:pt x="1027" y="24"/>
                    <a:pt x="1027" y="24"/>
                  </a:cubicBezTo>
                  <a:cubicBezTo>
                    <a:pt x="1032" y="26"/>
                    <a:pt x="1038" y="28"/>
                    <a:pt x="1043" y="30"/>
                  </a:cubicBezTo>
                  <a:cubicBezTo>
                    <a:pt x="1048" y="33"/>
                    <a:pt x="1053" y="35"/>
                    <a:pt x="1058" y="38"/>
                  </a:cubicBezTo>
                  <a:cubicBezTo>
                    <a:pt x="1073" y="47"/>
                    <a:pt x="1073" y="47"/>
                    <a:pt x="1073" y="47"/>
                  </a:cubicBezTo>
                  <a:cubicBezTo>
                    <a:pt x="1058" y="39"/>
                    <a:pt x="1058" y="39"/>
                    <a:pt x="1058" y="39"/>
                  </a:cubicBezTo>
                  <a:cubicBezTo>
                    <a:pt x="1053" y="36"/>
                    <a:pt x="1047" y="34"/>
                    <a:pt x="1042" y="32"/>
                  </a:cubicBezTo>
                  <a:cubicBezTo>
                    <a:pt x="1037" y="29"/>
                    <a:pt x="1032" y="28"/>
                    <a:pt x="1026" y="26"/>
                  </a:cubicBezTo>
                  <a:cubicBezTo>
                    <a:pt x="1018" y="23"/>
                    <a:pt x="1018" y="23"/>
                    <a:pt x="1018" y="23"/>
                  </a:cubicBezTo>
                  <a:cubicBezTo>
                    <a:pt x="1010" y="21"/>
                    <a:pt x="1010" y="21"/>
                    <a:pt x="1010" y="21"/>
                  </a:cubicBezTo>
                  <a:cubicBezTo>
                    <a:pt x="999" y="18"/>
                    <a:pt x="988" y="16"/>
                    <a:pt x="977" y="14"/>
                  </a:cubicBezTo>
                  <a:cubicBezTo>
                    <a:pt x="960" y="11"/>
                    <a:pt x="960" y="11"/>
                    <a:pt x="960" y="11"/>
                  </a:cubicBezTo>
                  <a:cubicBezTo>
                    <a:pt x="954" y="10"/>
                    <a:pt x="948" y="10"/>
                    <a:pt x="943" y="10"/>
                  </a:cubicBezTo>
                  <a:cubicBezTo>
                    <a:pt x="937" y="9"/>
                    <a:pt x="932" y="9"/>
                    <a:pt x="926" y="9"/>
                  </a:cubicBezTo>
                  <a:cubicBezTo>
                    <a:pt x="920" y="8"/>
                    <a:pt x="915" y="8"/>
                    <a:pt x="909" y="8"/>
                  </a:cubicBezTo>
                  <a:cubicBezTo>
                    <a:pt x="892" y="8"/>
                    <a:pt x="892" y="8"/>
                    <a:pt x="892" y="8"/>
                  </a:cubicBezTo>
                  <a:cubicBezTo>
                    <a:pt x="875" y="9"/>
                    <a:pt x="875" y="9"/>
                    <a:pt x="875" y="9"/>
                  </a:cubicBezTo>
                  <a:cubicBezTo>
                    <a:pt x="869" y="9"/>
                    <a:pt x="863" y="10"/>
                    <a:pt x="858" y="10"/>
                  </a:cubicBezTo>
                  <a:cubicBezTo>
                    <a:pt x="852" y="10"/>
                    <a:pt x="847" y="11"/>
                    <a:pt x="841" y="11"/>
                  </a:cubicBezTo>
                  <a:cubicBezTo>
                    <a:pt x="830" y="12"/>
                    <a:pt x="818" y="14"/>
                    <a:pt x="807" y="15"/>
                  </a:cubicBezTo>
                  <a:cubicBezTo>
                    <a:pt x="796" y="17"/>
                    <a:pt x="785" y="19"/>
                    <a:pt x="773" y="21"/>
                  </a:cubicBezTo>
                  <a:cubicBezTo>
                    <a:pt x="762" y="23"/>
                    <a:pt x="751" y="25"/>
                    <a:pt x="740" y="27"/>
                  </a:cubicBezTo>
                  <a:cubicBezTo>
                    <a:pt x="729" y="30"/>
                    <a:pt x="718" y="32"/>
                    <a:pt x="707" y="35"/>
                  </a:cubicBezTo>
                  <a:cubicBezTo>
                    <a:pt x="696" y="38"/>
                    <a:pt x="685" y="41"/>
                    <a:pt x="674" y="44"/>
                  </a:cubicBezTo>
                  <a:cubicBezTo>
                    <a:pt x="663" y="47"/>
                    <a:pt x="652" y="50"/>
                    <a:pt x="641" y="53"/>
                  </a:cubicBezTo>
                  <a:cubicBezTo>
                    <a:pt x="631" y="57"/>
                    <a:pt x="620" y="60"/>
                    <a:pt x="609" y="64"/>
                  </a:cubicBezTo>
                  <a:cubicBezTo>
                    <a:pt x="598" y="67"/>
                    <a:pt x="588" y="71"/>
                    <a:pt x="577" y="75"/>
                  </a:cubicBezTo>
                  <a:cubicBezTo>
                    <a:pt x="566" y="79"/>
                    <a:pt x="556" y="83"/>
                    <a:pt x="545" y="87"/>
                  </a:cubicBezTo>
                  <a:cubicBezTo>
                    <a:pt x="545" y="87"/>
                    <a:pt x="545" y="87"/>
                    <a:pt x="545" y="87"/>
                  </a:cubicBezTo>
                  <a:cubicBezTo>
                    <a:pt x="544" y="88"/>
                    <a:pt x="544" y="88"/>
                    <a:pt x="544" y="88"/>
                  </a:cubicBezTo>
                  <a:cubicBezTo>
                    <a:pt x="479" y="106"/>
                    <a:pt x="479" y="106"/>
                    <a:pt x="479" y="106"/>
                  </a:cubicBezTo>
                  <a:cubicBezTo>
                    <a:pt x="446" y="114"/>
                    <a:pt x="446" y="114"/>
                    <a:pt x="446" y="114"/>
                  </a:cubicBezTo>
                  <a:cubicBezTo>
                    <a:pt x="435" y="117"/>
                    <a:pt x="424" y="120"/>
                    <a:pt x="413" y="122"/>
                  </a:cubicBezTo>
                  <a:cubicBezTo>
                    <a:pt x="379" y="129"/>
                    <a:pt x="379" y="129"/>
                    <a:pt x="379" y="129"/>
                  </a:cubicBezTo>
                  <a:cubicBezTo>
                    <a:pt x="368" y="131"/>
                    <a:pt x="357" y="133"/>
                    <a:pt x="345" y="135"/>
                  </a:cubicBezTo>
                  <a:cubicBezTo>
                    <a:pt x="311" y="139"/>
                    <a:pt x="311" y="139"/>
                    <a:pt x="311" y="139"/>
                  </a:cubicBezTo>
                  <a:cubicBezTo>
                    <a:pt x="306" y="140"/>
                    <a:pt x="300" y="141"/>
                    <a:pt x="294" y="141"/>
                  </a:cubicBezTo>
                  <a:cubicBezTo>
                    <a:pt x="277" y="143"/>
                    <a:pt x="277" y="143"/>
                    <a:pt x="277" y="143"/>
                  </a:cubicBezTo>
                  <a:cubicBezTo>
                    <a:pt x="266" y="144"/>
                    <a:pt x="254" y="145"/>
                    <a:pt x="243" y="145"/>
                  </a:cubicBezTo>
                  <a:cubicBezTo>
                    <a:pt x="231" y="146"/>
                    <a:pt x="220" y="146"/>
                    <a:pt x="208" y="146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62" y="146"/>
                    <a:pt x="151" y="145"/>
                    <a:pt x="139" y="144"/>
                  </a:cubicBezTo>
                  <a:cubicBezTo>
                    <a:pt x="127" y="143"/>
                    <a:pt x="116" y="141"/>
                    <a:pt x="104" y="140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75" y="135"/>
                    <a:pt x="72" y="134"/>
                    <a:pt x="69" y="134"/>
                  </a:cubicBezTo>
                  <a:cubicBezTo>
                    <a:pt x="64" y="132"/>
                    <a:pt x="58" y="131"/>
                    <a:pt x="52" y="130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29" y="123"/>
                    <a:pt x="23" y="121"/>
                    <a:pt x="18" y="119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22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8378983" y="3778443"/>
              <a:ext cx="1900238" cy="757238"/>
            </a:xfrm>
            <a:custGeom>
              <a:avLst/>
              <a:gdLst>
                <a:gd name="T0" fmla="*/ 30 w 506"/>
                <a:gd name="T1" fmla="*/ 0 h 201"/>
                <a:gd name="T2" fmla="*/ 33 w 506"/>
                <a:gd name="T3" fmla="*/ 4 h 201"/>
                <a:gd name="T4" fmla="*/ 43 w 506"/>
                <a:gd name="T5" fmla="*/ 17 h 201"/>
                <a:gd name="T6" fmla="*/ 60 w 506"/>
                <a:gd name="T7" fmla="*/ 36 h 201"/>
                <a:gd name="T8" fmla="*/ 84 w 506"/>
                <a:gd name="T9" fmla="*/ 58 h 201"/>
                <a:gd name="T10" fmla="*/ 116 w 506"/>
                <a:gd name="T11" fmla="*/ 82 h 201"/>
                <a:gd name="T12" fmla="*/ 154 w 506"/>
                <a:gd name="T13" fmla="*/ 107 h 201"/>
                <a:gd name="T14" fmla="*/ 174 w 506"/>
                <a:gd name="T15" fmla="*/ 118 h 201"/>
                <a:gd name="T16" fmla="*/ 196 w 506"/>
                <a:gd name="T17" fmla="*/ 129 h 201"/>
                <a:gd name="T18" fmla="*/ 219 w 506"/>
                <a:gd name="T19" fmla="*/ 139 h 201"/>
                <a:gd name="T20" fmla="*/ 231 w 506"/>
                <a:gd name="T21" fmla="*/ 144 h 201"/>
                <a:gd name="T22" fmla="*/ 242 w 506"/>
                <a:gd name="T23" fmla="*/ 148 h 201"/>
                <a:gd name="T24" fmla="*/ 254 w 506"/>
                <a:gd name="T25" fmla="*/ 153 h 201"/>
                <a:gd name="T26" fmla="*/ 266 w 506"/>
                <a:gd name="T27" fmla="*/ 157 h 201"/>
                <a:gd name="T28" fmla="*/ 290 w 506"/>
                <a:gd name="T29" fmla="*/ 165 h 201"/>
                <a:gd name="T30" fmla="*/ 313 w 506"/>
                <a:gd name="T31" fmla="*/ 171 h 201"/>
                <a:gd name="T32" fmla="*/ 325 w 506"/>
                <a:gd name="T33" fmla="*/ 175 h 201"/>
                <a:gd name="T34" fmla="*/ 337 w 506"/>
                <a:gd name="T35" fmla="*/ 177 h 201"/>
                <a:gd name="T36" fmla="*/ 381 w 506"/>
                <a:gd name="T37" fmla="*/ 187 h 201"/>
                <a:gd name="T38" fmla="*/ 422 w 506"/>
                <a:gd name="T39" fmla="*/ 193 h 201"/>
                <a:gd name="T40" fmla="*/ 440 w 506"/>
                <a:gd name="T41" fmla="*/ 195 h 201"/>
                <a:gd name="T42" fmla="*/ 456 w 506"/>
                <a:gd name="T43" fmla="*/ 197 h 201"/>
                <a:gd name="T44" fmla="*/ 471 w 506"/>
                <a:gd name="T45" fmla="*/ 198 h 201"/>
                <a:gd name="T46" fmla="*/ 483 w 506"/>
                <a:gd name="T47" fmla="*/ 199 h 201"/>
                <a:gd name="T48" fmla="*/ 506 w 506"/>
                <a:gd name="T49" fmla="*/ 201 h 201"/>
                <a:gd name="T50" fmla="*/ 483 w 506"/>
                <a:gd name="T51" fmla="*/ 201 h 201"/>
                <a:gd name="T52" fmla="*/ 471 w 506"/>
                <a:gd name="T53" fmla="*/ 201 h 201"/>
                <a:gd name="T54" fmla="*/ 456 w 506"/>
                <a:gd name="T55" fmla="*/ 200 h 201"/>
                <a:gd name="T56" fmla="*/ 439 w 506"/>
                <a:gd name="T57" fmla="*/ 200 h 201"/>
                <a:gd name="T58" fmla="*/ 421 w 506"/>
                <a:gd name="T59" fmla="*/ 199 h 201"/>
                <a:gd name="T60" fmla="*/ 380 w 506"/>
                <a:gd name="T61" fmla="*/ 195 h 201"/>
                <a:gd name="T62" fmla="*/ 334 w 506"/>
                <a:gd name="T63" fmla="*/ 188 h 201"/>
                <a:gd name="T64" fmla="*/ 322 w 506"/>
                <a:gd name="T65" fmla="*/ 186 h 201"/>
                <a:gd name="T66" fmla="*/ 310 w 506"/>
                <a:gd name="T67" fmla="*/ 184 h 201"/>
                <a:gd name="T68" fmla="*/ 286 w 506"/>
                <a:gd name="T69" fmla="*/ 179 h 201"/>
                <a:gd name="T70" fmla="*/ 261 w 506"/>
                <a:gd name="T71" fmla="*/ 173 h 201"/>
                <a:gd name="T72" fmla="*/ 249 w 506"/>
                <a:gd name="T73" fmla="*/ 169 h 201"/>
                <a:gd name="T74" fmla="*/ 236 w 506"/>
                <a:gd name="T75" fmla="*/ 165 h 201"/>
                <a:gd name="T76" fmla="*/ 224 w 506"/>
                <a:gd name="T77" fmla="*/ 162 h 201"/>
                <a:gd name="T78" fmla="*/ 212 w 506"/>
                <a:gd name="T79" fmla="*/ 157 h 201"/>
                <a:gd name="T80" fmla="*/ 188 w 506"/>
                <a:gd name="T81" fmla="*/ 149 h 201"/>
                <a:gd name="T82" fmla="*/ 164 w 506"/>
                <a:gd name="T83" fmla="*/ 139 h 201"/>
                <a:gd name="T84" fmla="*/ 142 w 506"/>
                <a:gd name="T85" fmla="*/ 128 h 201"/>
                <a:gd name="T86" fmla="*/ 101 w 506"/>
                <a:gd name="T87" fmla="*/ 106 h 201"/>
                <a:gd name="T88" fmla="*/ 66 w 506"/>
                <a:gd name="T89" fmla="*/ 82 h 201"/>
                <a:gd name="T90" fmla="*/ 38 w 506"/>
                <a:gd name="T91" fmla="*/ 59 h 201"/>
                <a:gd name="T92" fmla="*/ 17 w 506"/>
                <a:gd name="T93" fmla="*/ 40 h 201"/>
                <a:gd name="T94" fmla="*/ 5 w 506"/>
                <a:gd name="T95" fmla="*/ 26 h 201"/>
                <a:gd name="T96" fmla="*/ 0 w 506"/>
                <a:gd name="T97" fmla="*/ 20 h 201"/>
                <a:gd name="T98" fmla="*/ 30 w 506"/>
                <a:gd name="T9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6" h="201">
                  <a:moveTo>
                    <a:pt x="30" y="0"/>
                  </a:moveTo>
                  <a:cubicBezTo>
                    <a:pt x="30" y="0"/>
                    <a:pt x="31" y="1"/>
                    <a:pt x="33" y="4"/>
                  </a:cubicBezTo>
                  <a:cubicBezTo>
                    <a:pt x="35" y="7"/>
                    <a:pt x="38" y="12"/>
                    <a:pt x="43" y="17"/>
                  </a:cubicBezTo>
                  <a:cubicBezTo>
                    <a:pt x="47" y="22"/>
                    <a:pt x="53" y="29"/>
                    <a:pt x="60" y="36"/>
                  </a:cubicBezTo>
                  <a:cubicBezTo>
                    <a:pt x="67" y="43"/>
                    <a:pt x="75" y="50"/>
                    <a:pt x="84" y="58"/>
                  </a:cubicBezTo>
                  <a:cubicBezTo>
                    <a:pt x="94" y="66"/>
                    <a:pt x="104" y="74"/>
                    <a:pt x="116" y="82"/>
                  </a:cubicBezTo>
                  <a:cubicBezTo>
                    <a:pt x="128" y="91"/>
                    <a:pt x="140" y="99"/>
                    <a:pt x="154" y="107"/>
                  </a:cubicBezTo>
                  <a:cubicBezTo>
                    <a:pt x="160" y="111"/>
                    <a:pt x="167" y="114"/>
                    <a:pt x="174" y="118"/>
                  </a:cubicBezTo>
                  <a:cubicBezTo>
                    <a:pt x="182" y="122"/>
                    <a:pt x="189" y="125"/>
                    <a:pt x="196" y="129"/>
                  </a:cubicBezTo>
                  <a:cubicBezTo>
                    <a:pt x="204" y="132"/>
                    <a:pt x="211" y="136"/>
                    <a:pt x="219" y="139"/>
                  </a:cubicBezTo>
                  <a:cubicBezTo>
                    <a:pt x="231" y="144"/>
                    <a:pt x="231" y="144"/>
                    <a:pt x="231" y="144"/>
                  </a:cubicBezTo>
                  <a:cubicBezTo>
                    <a:pt x="242" y="148"/>
                    <a:pt x="242" y="148"/>
                    <a:pt x="242" y="148"/>
                  </a:cubicBezTo>
                  <a:cubicBezTo>
                    <a:pt x="254" y="153"/>
                    <a:pt x="254" y="153"/>
                    <a:pt x="254" y="153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74" y="160"/>
                    <a:pt x="282" y="162"/>
                    <a:pt x="290" y="165"/>
                  </a:cubicBezTo>
                  <a:cubicBezTo>
                    <a:pt x="298" y="167"/>
                    <a:pt x="305" y="169"/>
                    <a:pt x="313" y="171"/>
                  </a:cubicBezTo>
                  <a:cubicBezTo>
                    <a:pt x="317" y="172"/>
                    <a:pt x="321" y="173"/>
                    <a:pt x="325" y="175"/>
                  </a:cubicBezTo>
                  <a:cubicBezTo>
                    <a:pt x="329" y="175"/>
                    <a:pt x="333" y="176"/>
                    <a:pt x="337" y="177"/>
                  </a:cubicBezTo>
                  <a:cubicBezTo>
                    <a:pt x="352" y="181"/>
                    <a:pt x="367" y="184"/>
                    <a:pt x="381" y="187"/>
                  </a:cubicBezTo>
                  <a:cubicBezTo>
                    <a:pt x="396" y="189"/>
                    <a:pt x="409" y="191"/>
                    <a:pt x="422" y="193"/>
                  </a:cubicBezTo>
                  <a:cubicBezTo>
                    <a:pt x="428" y="194"/>
                    <a:pt x="434" y="195"/>
                    <a:pt x="440" y="195"/>
                  </a:cubicBezTo>
                  <a:cubicBezTo>
                    <a:pt x="446" y="196"/>
                    <a:pt x="451" y="196"/>
                    <a:pt x="456" y="197"/>
                  </a:cubicBezTo>
                  <a:cubicBezTo>
                    <a:pt x="461" y="198"/>
                    <a:pt x="466" y="198"/>
                    <a:pt x="471" y="198"/>
                  </a:cubicBezTo>
                  <a:cubicBezTo>
                    <a:pt x="475" y="199"/>
                    <a:pt x="479" y="199"/>
                    <a:pt x="483" y="199"/>
                  </a:cubicBezTo>
                  <a:cubicBezTo>
                    <a:pt x="498" y="200"/>
                    <a:pt x="506" y="201"/>
                    <a:pt x="506" y="201"/>
                  </a:cubicBezTo>
                  <a:cubicBezTo>
                    <a:pt x="506" y="201"/>
                    <a:pt x="498" y="201"/>
                    <a:pt x="483" y="201"/>
                  </a:cubicBezTo>
                  <a:cubicBezTo>
                    <a:pt x="479" y="201"/>
                    <a:pt x="475" y="201"/>
                    <a:pt x="471" y="201"/>
                  </a:cubicBezTo>
                  <a:cubicBezTo>
                    <a:pt x="466" y="201"/>
                    <a:pt x="461" y="200"/>
                    <a:pt x="456" y="200"/>
                  </a:cubicBezTo>
                  <a:cubicBezTo>
                    <a:pt x="451" y="200"/>
                    <a:pt x="445" y="200"/>
                    <a:pt x="439" y="200"/>
                  </a:cubicBezTo>
                  <a:cubicBezTo>
                    <a:pt x="434" y="199"/>
                    <a:pt x="428" y="199"/>
                    <a:pt x="421" y="199"/>
                  </a:cubicBezTo>
                  <a:cubicBezTo>
                    <a:pt x="408" y="198"/>
                    <a:pt x="395" y="196"/>
                    <a:pt x="380" y="195"/>
                  </a:cubicBezTo>
                  <a:cubicBezTo>
                    <a:pt x="366" y="193"/>
                    <a:pt x="350" y="191"/>
                    <a:pt x="334" y="188"/>
                  </a:cubicBezTo>
                  <a:cubicBezTo>
                    <a:pt x="330" y="188"/>
                    <a:pt x="326" y="187"/>
                    <a:pt x="322" y="186"/>
                  </a:cubicBezTo>
                  <a:cubicBezTo>
                    <a:pt x="318" y="186"/>
                    <a:pt x="314" y="185"/>
                    <a:pt x="310" y="184"/>
                  </a:cubicBezTo>
                  <a:cubicBezTo>
                    <a:pt x="302" y="182"/>
                    <a:pt x="294" y="181"/>
                    <a:pt x="286" y="179"/>
                  </a:cubicBezTo>
                  <a:cubicBezTo>
                    <a:pt x="278" y="177"/>
                    <a:pt x="269" y="175"/>
                    <a:pt x="261" y="173"/>
                  </a:cubicBezTo>
                  <a:cubicBezTo>
                    <a:pt x="257" y="171"/>
                    <a:pt x="253" y="170"/>
                    <a:pt x="249" y="169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2" y="164"/>
                    <a:pt x="228" y="163"/>
                    <a:pt x="224" y="162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04" y="155"/>
                    <a:pt x="196" y="152"/>
                    <a:pt x="188" y="149"/>
                  </a:cubicBezTo>
                  <a:cubicBezTo>
                    <a:pt x="180" y="145"/>
                    <a:pt x="172" y="142"/>
                    <a:pt x="164" y="139"/>
                  </a:cubicBezTo>
                  <a:cubicBezTo>
                    <a:pt x="157" y="135"/>
                    <a:pt x="149" y="132"/>
                    <a:pt x="142" y="128"/>
                  </a:cubicBezTo>
                  <a:cubicBezTo>
                    <a:pt x="127" y="121"/>
                    <a:pt x="114" y="113"/>
                    <a:pt x="101" y="106"/>
                  </a:cubicBezTo>
                  <a:cubicBezTo>
                    <a:pt x="88" y="98"/>
                    <a:pt x="76" y="90"/>
                    <a:pt x="66" y="82"/>
                  </a:cubicBezTo>
                  <a:cubicBezTo>
                    <a:pt x="55" y="74"/>
                    <a:pt x="46" y="67"/>
                    <a:pt x="38" y="59"/>
                  </a:cubicBezTo>
                  <a:cubicBezTo>
                    <a:pt x="29" y="52"/>
                    <a:pt x="23" y="46"/>
                    <a:pt x="17" y="40"/>
                  </a:cubicBezTo>
                  <a:cubicBezTo>
                    <a:pt x="12" y="34"/>
                    <a:pt x="8" y="29"/>
                    <a:pt x="5" y="26"/>
                  </a:cubicBezTo>
                  <a:cubicBezTo>
                    <a:pt x="2" y="23"/>
                    <a:pt x="0" y="20"/>
                    <a:pt x="0" y="20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>
              <a:off x="7420133" y="3657793"/>
              <a:ext cx="4640263" cy="708025"/>
            </a:xfrm>
            <a:custGeom>
              <a:avLst/>
              <a:gdLst>
                <a:gd name="T0" fmla="*/ 1225 w 1235"/>
                <a:gd name="T1" fmla="*/ 91 h 188"/>
                <a:gd name="T2" fmla="*/ 1212 w 1235"/>
                <a:gd name="T3" fmla="*/ 99 h 188"/>
                <a:gd name="T4" fmla="*/ 1195 w 1235"/>
                <a:gd name="T5" fmla="*/ 109 h 188"/>
                <a:gd name="T6" fmla="*/ 1173 w 1235"/>
                <a:gd name="T7" fmla="*/ 121 h 188"/>
                <a:gd name="T8" fmla="*/ 1147 w 1235"/>
                <a:gd name="T9" fmla="*/ 134 h 188"/>
                <a:gd name="T10" fmla="*/ 1082 w 1235"/>
                <a:gd name="T11" fmla="*/ 160 h 188"/>
                <a:gd name="T12" fmla="*/ 1002 w 1235"/>
                <a:gd name="T13" fmla="*/ 177 h 188"/>
                <a:gd name="T14" fmla="*/ 913 w 1235"/>
                <a:gd name="T15" fmla="*/ 166 h 188"/>
                <a:gd name="T16" fmla="*/ 869 w 1235"/>
                <a:gd name="T17" fmla="*/ 147 h 188"/>
                <a:gd name="T18" fmla="*/ 828 w 1235"/>
                <a:gd name="T19" fmla="*/ 121 h 188"/>
                <a:gd name="T20" fmla="*/ 807 w 1235"/>
                <a:gd name="T21" fmla="*/ 107 h 188"/>
                <a:gd name="T22" fmla="*/ 786 w 1235"/>
                <a:gd name="T23" fmla="*/ 93 h 188"/>
                <a:gd name="T24" fmla="*/ 764 w 1235"/>
                <a:gd name="T25" fmla="*/ 79 h 188"/>
                <a:gd name="T26" fmla="*/ 753 w 1235"/>
                <a:gd name="T27" fmla="*/ 72 h 188"/>
                <a:gd name="T28" fmla="*/ 742 w 1235"/>
                <a:gd name="T29" fmla="*/ 65 h 188"/>
                <a:gd name="T30" fmla="*/ 649 w 1235"/>
                <a:gd name="T31" fmla="*/ 20 h 188"/>
                <a:gd name="T32" fmla="*/ 637 w 1235"/>
                <a:gd name="T33" fmla="*/ 15 h 188"/>
                <a:gd name="T34" fmla="*/ 632 w 1235"/>
                <a:gd name="T35" fmla="*/ 13 h 188"/>
                <a:gd name="T36" fmla="*/ 625 w 1235"/>
                <a:gd name="T37" fmla="*/ 11 h 188"/>
                <a:gd name="T38" fmla="*/ 622 w 1235"/>
                <a:gd name="T39" fmla="*/ 9 h 188"/>
                <a:gd name="T40" fmla="*/ 618 w 1235"/>
                <a:gd name="T41" fmla="*/ 9 h 188"/>
                <a:gd name="T42" fmla="*/ 612 w 1235"/>
                <a:gd name="T43" fmla="*/ 7 h 188"/>
                <a:gd name="T44" fmla="*/ 599 w 1235"/>
                <a:gd name="T45" fmla="*/ 4 h 188"/>
                <a:gd name="T46" fmla="*/ 549 w 1235"/>
                <a:gd name="T47" fmla="*/ 1 h 188"/>
                <a:gd name="T48" fmla="*/ 455 w 1235"/>
                <a:gd name="T49" fmla="*/ 4 h 188"/>
                <a:gd name="T50" fmla="*/ 372 w 1235"/>
                <a:gd name="T51" fmla="*/ 12 h 188"/>
                <a:gd name="T52" fmla="*/ 322 w 1235"/>
                <a:gd name="T53" fmla="*/ 18 h 188"/>
                <a:gd name="T54" fmla="*/ 306 w 1235"/>
                <a:gd name="T55" fmla="*/ 26 h 188"/>
                <a:gd name="T56" fmla="*/ 245 w 1235"/>
                <a:gd name="T57" fmla="*/ 41 h 188"/>
                <a:gd name="T58" fmla="*/ 252 w 1235"/>
                <a:gd name="T59" fmla="*/ 51 h 188"/>
                <a:gd name="T60" fmla="*/ 176 w 1235"/>
                <a:gd name="T61" fmla="*/ 54 h 188"/>
                <a:gd name="T62" fmla="*/ 0 w 1235"/>
                <a:gd name="T63" fmla="*/ 93 h 188"/>
                <a:gd name="T64" fmla="*/ 257 w 1235"/>
                <a:gd name="T65" fmla="*/ 62 h 188"/>
                <a:gd name="T66" fmla="*/ 376 w 1235"/>
                <a:gd name="T67" fmla="*/ 42 h 188"/>
                <a:gd name="T68" fmla="*/ 458 w 1235"/>
                <a:gd name="T69" fmla="*/ 31 h 188"/>
                <a:gd name="T70" fmla="*/ 549 w 1235"/>
                <a:gd name="T71" fmla="*/ 25 h 188"/>
                <a:gd name="T72" fmla="*/ 596 w 1235"/>
                <a:gd name="T73" fmla="*/ 27 h 188"/>
                <a:gd name="T74" fmla="*/ 607 w 1235"/>
                <a:gd name="T75" fmla="*/ 29 h 188"/>
                <a:gd name="T76" fmla="*/ 618 w 1235"/>
                <a:gd name="T77" fmla="*/ 32 h 188"/>
                <a:gd name="T78" fmla="*/ 623 w 1235"/>
                <a:gd name="T79" fmla="*/ 33 h 188"/>
                <a:gd name="T80" fmla="*/ 629 w 1235"/>
                <a:gd name="T81" fmla="*/ 36 h 188"/>
                <a:gd name="T82" fmla="*/ 641 w 1235"/>
                <a:gd name="T83" fmla="*/ 40 h 188"/>
                <a:gd name="T84" fmla="*/ 733 w 1235"/>
                <a:gd name="T85" fmla="*/ 81 h 188"/>
                <a:gd name="T86" fmla="*/ 744 w 1235"/>
                <a:gd name="T87" fmla="*/ 87 h 188"/>
                <a:gd name="T88" fmla="*/ 755 w 1235"/>
                <a:gd name="T89" fmla="*/ 93 h 188"/>
                <a:gd name="T90" fmla="*/ 777 w 1235"/>
                <a:gd name="T91" fmla="*/ 106 h 188"/>
                <a:gd name="T92" fmla="*/ 798 w 1235"/>
                <a:gd name="T93" fmla="*/ 120 h 188"/>
                <a:gd name="T94" fmla="*/ 819 w 1235"/>
                <a:gd name="T95" fmla="*/ 134 h 188"/>
                <a:gd name="T96" fmla="*/ 863 w 1235"/>
                <a:gd name="T97" fmla="*/ 159 h 188"/>
                <a:gd name="T98" fmla="*/ 910 w 1235"/>
                <a:gd name="T99" fmla="*/ 177 h 188"/>
                <a:gd name="T100" fmla="*/ 1003 w 1235"/>
                <a:gd name="T101" fmla="*/ 185 h 188"/>
                <a:gd name="T102" fmla="*/ 1084 w 1235"/>
                <a:gd name="T103" fmla="*/ 165 h 188"/>
                <a:gd name="T104" fmla="*/ 1148 w 1235"/>
                <a:gd name="T105" fmla="*/ 137 h 188"/>
                <a:gd name="T106" fmla="*/ 1174 w 1235"/>
                <a:gd name="T107" fmla="*/ 123 h 188"/>
                <a:gd name="T108" fmla="*/ 1195 w 1235"/>
                <a:gd name="T109" fmla="*/ 110 h 188"/>
                <a:gd name="T110" fmla="*/ 1212 w 1235"/>
                <a:gd name="T111" fmla="*/ 100 h 188"/>
                <a:gd name="T112" fmla="*/ 1225 w 1235"/>
                <a:gd name="T113" fmla="*/ 92 h 188"/>
                <a:gd name="T114" fmla="*/ 1235 w 1235"/>
                <a:gd name="T115" fmla="*/ 85 h 188"/>
                <a:gd name="T116" fmla="*/ 1225 w 1235"/>
                <a:gd name="T117" fmla="*/ 9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5" h="188">
                  <a:moveTo>
                    <a:pt x="1225" y="91"/>
                  </a:moveTo>
                  <a:cubicBezTo>
                    <a:pt x="1221" y="93"/>
                    <a:pt x="1217" y="96"/>
                    <a:pt x="1212" y="99"/>
                  </a:cubicBezTo>
                  <a:cubicBezTo>
                    <a:pt x="1207" y="102"/>
                    <a:pt x="1201" y="105"/>
                    <a:pt x="1195" y="109"/>
                  </a:cubicBezTo>
                  <a:cubicBezTo>
                    <a:pt x="1188" y="113"/>
                    <a:pt x="1181" y="117"/>
                    <a:pt x="1173" y="121"/>
                  </a:cubicBezTo>
                  <a:cubicBezTo>
                    <a:pt x="1165" y="125"/>
                    <a:pt x="1156" y="129"/>
                    <a:pt x="1147" y="134"/>
                  </a:cubicBezTo>
                  <a:cubicBezTo>
                    <a:pt x="1128" y="143"/>
                    <a:pt x="1107" y="152"/>
                    <a:pt x="1082" y="160"/>
                  </a:cubicBezTo>
                  <a:cubicBezTo>
                    <a:pt x="1058" y="168"/>
                    <a:pt x="1031" y="174"/>
                    <a:pt x="1002" y="177"/>
                  </a:cubicBezTo>
                  <a:cubicBezTo>
                    <a:pt x="974" y="179"/>
                    <a:pt x="943" y="176"/>
                    <a:pt x="913" y="166"/>
                  </a:cubicBezTo>
                  <a:cubicBezTo>
                    <a:pt x="898" y="161"/>
                    <a:pt x="884" y="155"/>
                    <a:pt x="869" y="147"/>
                  </a:cubicBezTo>
                  <a:cubicBezTo>
                    <a:pt x="855" y="140"/>
                    <a:pt x="841" y="131"/>
                    <a:pt x="828" y="121"/>
                  </a:cubicBezTo>
                  <a:cubicBezTo>
                    <a:pt x="821" y="117"/>
                    <a:pt x="814" y="112"/>
                    <a:pt x="807" y="107"/>
                  </a:cubicBezTo>
                  <a:cubicBezTo>
                    <a:pt x="800" y="102"/>
                    <a:pt x="793" y="97"/>
                    <a:pt x="786" y="93"/>
                  </a:cubicBezTo>
                  <a:cubicBezTo>
                    <a:pt x="779" y="88"/>
                    <a:pt x="771" y="83"/>
                    <a:pt x="764" y="79"/>
                  </a:cubicBezTo>
                  <a:cubicBezTo>
                    <a:pt x="760" y="76"/>
                    <a:pt x="757" y="74"/>
                    <a:pt x="753" y="72"/>
                  </a:cubicBezTo>
                  <a:cubicBezTo>
                    <a:pt x="742" y="65"/>
                    <a:pt x="742" y="65"/>
                    <a:pt x="742" y="65"/>
                  </a:cubicBezTo>
                  <a:cubicBezTo>
                    <a:pt x="712" y="48"/>
                    <a:pt x="680" y="33"/>
                    <a:pt x="649" y="20"/>
                  </a:cubicBezTo>
                  <a:cubicBezTo>
                    <a:pt x="645" y="19"/>
                    <a:pt x="641" y="17"/>
                    <a:pt x="637" y="15"/>
                  </a:cubicBezTo>
                  <a:cubicBezTo>
                    <a:pt x="632" y="13"/>
                    <a:pt x="632" y="13"/>
                    <a:pt x="632" y="13"/>
                  </a:cubicBezTo>
                  <a:cubicBezTo>
                    <a:pt x="625" y="11"/>
                    <a:pt x="625" y="11"/>
                    <a:pt x="625" y="11"/>
                  </a:cubicBezTo>
                  <a:cubicBezTo>
                    <a:pt x="622" y="9"/>
                    <a:pt x="622" y="9"/>
                    <a:pt x="622" y="9"/>
                  </a:cubicBezTo>
                  <a:cubicBezTo>
                    <a:pt x="621" y="9"/>
                    <a:pt x="619" y="9"/>
                    <a:pt x="618" y="9"/>
                  </a:cubicBezTo>
                  <a:cubicBezTo>
                    <a:pt x="612" y="7"/>
                    <a:pt x="612" y="7"/>
                    <a:pt x="612" y="7"/>
                  </a:cubicBezTo>
                  <a:cubicBezTo>
                    <a:pt x="607" y="6"/>
                    <a:pt x="603" y="5"/>
                    <a:pt x="599" y="4"/>
                  </a:cubicBezTo>
                  <a:cubicBezTo>
                    <a:pt x="582" y="2"/>
                    <a:pt x="565" y="1"/>
                    <a:pt x="549" y="1"/>
                  </a:cubicBezTo>
                  <a:cubicBezTo>
                    <a:pt x="516" y="0"/>
                    <a:pt x="485" y="2"/>
                    <a:pt x="455" y="4"/>
                  </a:cubicBezTo>
                  <a:cubicBezTo>
                    <a:pt x="426" y="6"/>
                    <a:pt x="398" y="9"/>
                    <a:pt x="372" y="12"/>
                  </a:cubicBezTo>
                  <a:cubicBezTo>
                    <a:pt x="354" y="14"/>
                    <a:pt x="338" y="16"/>
                    <a:pt x="322" y="18"/>
                  </a:cubicBezTo>
                  <a:cubicBezTo>
                    <a:pt x="318" y="21"/>
                    <a:pt x="312" y="24"/>
                    <a:pt x="306" y="26"/>
                  </a:cubicBezTo>
                  <a:cubicBezTo>
                    <a:pt x="286" y="33"/>
                    <a:pt x="266" y="38"/>
                    <a:pt x="245" y="41"/>
                  </a:cubicBezTo>
                  <a:cubicBezTo>
                    <a:pt x="248" y="44"/>
                    <a:pt x="250" y="47"/>
                    <a:pt x="252" y="51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120" y="97"/>
                    <a:pt x="257" y="62"/>
                  </a:cubicBezTo>
                  <a:cubicBezTo>
                    <a:pt x="286" y="56"/>
                    <a:pt x="327" y="49"/>
                    <a:pt x="376" y="42"/>
                  </a:cubicBezTo>
                  <a:cubicBezTo>
                    <a:pt x="401" y="38"/>
                    <a:pt x="429" y="34"/>
                    <a:pt x="458" y="31"/>
                  </a:cubicBezTo>
                  <a:cubicBezTo>
                    <a:pt x="487" y="28"/>
                    <a:pt x="517" y="25"/>
                    <a:pt x="549" y="25"/>
                  </a:cubicBezTo>
                  <a:cubicBezTo>
                    <a:pt x="564" y="25"/>
                    <a:pt x="580" y="25"/>
                    <a:pt x="596" y="27"/>
                  </a:cubicBezTo>
                  <a:cubicBezTo>
                    <a:pt x="599" y="28"/>
                    <a:pt x="603" y="28"/>
                    <a:pt x="607" y="29"/>
                  </a:cubicBezTo>
                  <a:cubicBezTo>
                    <a:pt x="611" y="30"/>
                    <a:pt x="615" y="30"/>
                    <a:pt x="618" y="32"/>
                  </a:cubicBezTo>
                  <a:cubicBezTo>
                    <a:pt x="623" y="33"/>
                    <a:pt x="623" y="33"/>
                    <a:pt x="623" y="33"/>
                  </a:cubicBezTo>
                  <a:cubicBezTo>
                    <a:pt x="629" y="36"/>
                    <a:pt x="629" y="36"/>
                    <a:pt x="629" y="36"/>
                  </a:cubicBezTo>
                  <a:cubicBezTo>
                    <a:pt x="633" y="37"/>
                    <a:pt x="637" y="39"/>
                    <a:pt x="641" y="40"/>
                  </a:cubicBezTo>
                  <a:cubicBezTo>
                    <a:pt x="672" y="52"/>
                    <a:pt x="703" y="65"/>
                    <a:pt x="733" y="81"/>
                  </a:cubicBezTo>
                  <a:cubicBezTo>
                    <a:pt x="744" y="87"/>
                    <a:pt x="744" y="87"/>
                    <a:pt x="744" y="87"/>
                  </a:cubicBezTo>
                  <a:cubicBezTo>
                    <a:pt x="748" y="89"/>
                    <a:pt x="751" y="91"/>
                    <a:pt x="755" y="93"/>
                  </a:cubicBezTo>
                  <a:cubicBezTo>
                    <a:pt x="762" y="98"/>
                    <a:pt x="770" y="102"/>
                    <a:pt x="777" y="106"/>
                  </a:cubicBezTo>
                  <a:cubicBezTo>
                    <a:pt x="784" y="111"/>
                    <a:pt x="791" y="115"/>
                    <a:pt x="798" y="120"/>
                  </a:cubicBezTo>
                  <a:cubicBezTo>
                    <a:pt x="805" y="124"/>
                    <a:pt x="812" y="129"/>
                    <a:pt x="819" y="134"/>
                  </a:cubicBezTo>
                  <a:cubicBezTo>
                    <a:pt x="834" y="143"/>
                    <a:pt x="848" y="151"/>
                    <a:pt x="863" y="159"/>
                  </a:cubicBezTo>
                  <a:cubicBezTo>
                    <a:pt x="878" y="166"/>
                    <a:pt x="894" y="173"/>
                    <a:pt x="910" y="177"/>
                  </a:cubicBezTo>
                  <a:cubicBezTo>
                    <a:pt x="941" y="186"/>
                    <a:pt x="974" y="188"/>
                    <a:pt x="1003" y="185"/>
                  </a:cubicBezTo>
                  <a:cubicBezTo>
                    <a:pt x="1033" y="181"/>
                    <a:pt x="1060" y="174"/>
                    <a:pt x="1084" y="165"/>
                  </a:cubicBezTo>
                  <a:cubicBezTo>
                    <a:pt x="1108" y="156"/>
                    <a:pt x="1130" y="146"/>
                    <a:pt x="1148" y="137"/>
                  </a:cubicBezTo>
                  <a:cubicBezTo>
                    <a:pt x="1158" y="132"/>
                    <a:pt x="1166" y="127"/>
                    <a:pt x="1174" y="123"/>
                  </a:cubicBezTo>
                  <a:cubicBezTo>
                    <a:pt x="1182" y="118"/>
                    <a:pt x="1189" y="114"/>
                    <a:pt x="1195" y="110"/>
                  </a:cubicBezTo>
                  <a:cubicBezTo>
                    <a:pt x="1202" y="106"/>
                    <a:pt x="1207" y="103"/>
                    <a:pt x="1212" y="100"/>
                  </a:cubicBezTo>
                  <a:cubicBezTo>
                    <a:pt x="1217" y="97"/>
                    <a:pt x="1221" y="94"/>
                    <a:pt x="1225" y="92"/>
                  </a:cubicBezTo>
                  <a:cubicBezTo>
                    <a:pt x="1231" y="87"/>
                    <a:pt x="1235" y="85"/>
                    <a:pt x="1235" y="85"/>
                  </a:cubicBezTo>
                  <a:cubicBezTo>
                    <a:pt x="1235" y="85"/>
                    <a:pt x="1231" y="87"/>
                    <a:pt x="1225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73518" y="2325071"/>
            <a:ext cx="4686300" cy="2144713"/>
            <a:chOff x="1105206" y="1910384"/>
            <a:chExt cx="4686300" cy="2144713"/>
          </a:xfrm>
          <a:solidFill>
            <a:srgbClr val="C00000"/>
          </a:solidFill>
        </p:grpSpPr>
        <p:sp>
          <p:nvSpPr>
            <p:cNvPr id="22" name="Freeform 5"/>
            <p:cNvSpPr/>
            <p:nvPr/>
          </p:nvSpPr>
          <p:spPr bwMode="auto">
            <a:xfrm>
              <a:off x="1378256" y="2543797"/>
              <a:ext cx="4413250" cy="1511300"/>
            </a:xfrm>
            <a:custGeom>
              <a:avLst/>
              <a:gdLst>
                <a:gd name="T0" fmla="*/ 1136 w 1174"/>
                <a:gd name="T1" fmla="*/ 391 h 401"/>
                <a:gd name="T2" fmla="*/ 1094 w 1174"/>
                <a:gd name="T3" fmla="*/ 370 h 401"/>
                <a:gd name="T4" fmla="*/ 1055 w 1174"/>
                <a:gd name="T5" fmla="*/ 346 h 401"/>
                <a:gd name="T6" fmla="*/ 1016 w 1174"/>
                <a:gd name="T7" fmla="*/ 321 h 401"/>
                <a:gd name="T8" fmla="*/ 980 w 1174"/>
                <a:gd name="T9" fmla="*/ 294 h 401"/>
                <a:gd name="T10" fmla="*/ 944 w 1174"/>
                <a:gd name="T11" fmla="*/ 265 h 401"/>
                <a:gd name="T12" fmla="*/ 910 w 1174"/>
                <a:gd name="T13" fmla="*/ 235 h 401"/>
                <a:gd name="T14" fmla="*/ 876 w 1174"/>
                <a:gd name="T15" fmla="*/ 204 h 401"/>
                <a:gd name="T16" fmla="*/ 858 w 1174"/>
                <a:gd name="T17" fmla="*/ 186 h 401"/>
                <a:gd name="T18" fmla="*/ 858 w 1174"/>
                <a:gd name="T19" fmla="*/ 185 h 401"/>
                <a:gd name="T20" fmla="*/ 853 w 1174"/>
                <a:gd name="T21" fmla="*/ 181 h 401"/>
                <a:gd name="T22" fmla="*/ 837 w 1174"/>
                <a:gd name="T23" fmla="*/ 168 h 401"/>
                <a:gd name="T24" fmla="*/ 819 w 1174"/>
                <a:gd name="T25" fmla="*/ 157 h 401"/>
                <a:gd name="T26" fmla="*/ 810 w 1174"/>
                <a:gd name="T27" fmla="*/ 152 h 401"/>
                <a:gd name="T28" fmla="*/ 771 w 1174"/>
                <a:gd name="T29" fmla="*/ 134 h 401"/>
                <a:gd name="T30" fmla="*/ 756 w 1174"/>
                <a:gd name="T31" fmla="*/ 129 h 401"/>
                <a:gd name="T32" fmla="*/ 730 w 1174"/>
                <a:gd name="T33" fmla="*/ 121 h 401"/>
                <a:gd name="T34" fmla="*/ 698 w 1174"/>
                <a:gd name="T35" fmla="*/ 112 h 401"/>
                <a:gd name="T36" fmla="*/ 666 w 1174"/>
                <a:gd name="T37" fmla="*/ 106 h 401"/>
                <a:gd name="T38" fmla="*/ 622 w 1174"/>
                <a:gd name="T39" fmla="*/ 99 h 401"/>
                <a:gd name="T40" fmla="*/ 578 w 1174"/>
                <a:gd name="T41" fmla="*/ 94 h 401"/>
                <a:gd name="T42" fmla="*/ 535 w 1174"/>
                <a:gd name="T43" fmla="*/ 90 h 401"/>
                <a:gd name="T44" fmla="*/ 466 w 1174"/>
                <a:gd name="T45" fmla="*/ 89 h 401"/>
                <a:gd name="T46" fmla="*/ 432 w 1174"/>
                <a:gd name="T47" fmla="*/ 86 h 401"/>
                <a:gd name="T48" fmla="*/ 364 w 1174"/>
                <a:gd name="T49" fmla="*/ 79 h 401"/>
                <a:gd name="T50" fmla="*/ 297 w 1174"/>
                <a:gd name="T51" fmla="*/ 70 h 401"/>
                <a:gd name="T52" fmla="*/ 230 w 1174"/>
                <a:gd name="T53" fmla="*/ 58 h 401"/>
                <a:gd name="T54" fmla="*/ 164 w 1174"/>
                <a:gd name="T55" fmla="*/ 44 h 401"/>
                <a:gd name="T56" fmla="*/ 114 w 1174"/>
                <a:gd name="T57" fmla="*/ 32 h 401"/>
                <a:gd name="T58" fmla="*/ 65 w 1174"/>
                <a:gd name="T59" fmla="*/ 19 h 401"/>
                <a:gd name="T60" fmla="*/ 0 w 1174"/>
                <a:gd name="T61" fmla="*/ 0 h 401"/>
                <a:gd name="T62" fmla="*/ 66 w 1174"/>
                <a:gd name="T63" fmla="*/ 16 h 401"/>
                <a:gd name="T64" fmla="*/ 115 w 1174"/>
                <a:gd name="T65" fmla="*/ 28 h 401"/>
                <a:gd name="T66" fmla="*/ 165 w 1174"/>
                <a:gd name="T67" fmla="*/ 38 h 401"/>
                <a:gd name="T68" fmla="*/ 232 w 1174"/>
                <a:gd name="T69" fmla="*/ 49 h 401"/>
                <a:gd name="T70" fmla="*/ 299 w 1174"/>
                <a:gd name="T71" fmla="*/ 58 h 401"/>
                <a:gd name="T72" fmla="*/ 366 w 1174"/>
                <a:gd name="T73" fmla="*/ 65 h 401"/>
                <a:gd name="T74" fmla="*/ 433 w 1174"/>
                <a:gd name="T75" fmla="*/ 70 h 401"/>
                <a:gd name="T76" fmla="*/ 467 w 1174"/>
                <a:gd name="T77" fmla="*/ 71 h 401"/>
                <a:gd name="T78" fmla="*/ 533 w 1174"/>
                <a:gd name="T79" fmla="*/ 70 h 401"/>
                <a:gd name="T80" fmla="*/ 534 w 1174"/>
                <a:gd name="T81" fmla="*/ 70 h 401"/>
                <a:gd name="T82" fmla="*/ 602 w 1174"/>
                <a:gd name="T83" fmla="*/ 73 h 401"/>
                <a:gd name="T84" fmla="*/ 647 w 1174"/>
                <a:gd name="T85" fmla="*/ 77 h 401"/>
                <a:gd name="T86" fmla="*/ 692 w 1174"/>
                <a:gd name="T87" fmla="*/ 84 h 401"/>
                <a:gd name="T88" fmla="*/ 715 w 1174"/>
                <a:gd name="T89" fmla="*/ 88 h 401"/>
                <a:gd name="T90" fmla="*/ 759 w 1174"/>
                <a:gd name="T91" fmla="*/ 99 h 401"/>
                <a:gd name="T92" fmla="*/ 770 w 1174"/>
                <a:gd name="T93" fmla="*/ 102 h 401"/>
                <a:gd name="T94" fmla="*/ 803 w 1174"/>
                <a:gd name="T95" fmla="*/ 114 h 401"/>
                <a:gd name="T96" fmla="*/ 830 w 1174"/>
                <a:gd name="T97" fmla="*/ 126 h 401"/>
                <a:gd name="T98" fmla="*/ 845 w 1174"/>
                <a:gd name="T99" fmla="*/ 134 h 401"/>
                <a:gd name="T100" fmla="*/ 866 w 1174"/>
                <a:gd name="T101" fmla="*/ 148 h 401"/>
                <a:gd name="T102" fmla="*/ 880 w 1174"/>
                <a:gd name="T103" fmla="*/ 160 h 401"/>
                <a:gd name="T104" fmla="*/ 884 w 1174"/>
                <a:gd name="T105" fmla="*/ 164 h 401"/>
                <a:gd name="T106" fmla="*/ 884 w 1174"/>
                <a:gd name="T107" fmla="*/ 164 h 401"/>
                <a:gd name="T108" fmla="*/ 917 w 1174"/>
                <a:gd name="T109" fmla="*/ 193 h 401"/>
                <a:gd name="T110" fmla="*/ 951 w 1174"/>
                <a:gd name="T111" fmla="*/ 221 h 401"/>
                <a:gd name="T112" fmla="*/ 986 w 1174"/>
                <a:gd name="T113" fmla="*/ 248 h 401"/>
                <a:gd name="T114" fmla="*/ 1022 w 1174"/>
                <a:gd name="T115" fmla="*/ 274 h 401"/>
                <a:gd name="T116" fmla="*/ 1059 w 1174"/>
                <a:gd name="T117" fmla="*/ 298 h 401"/>
                <a:gd name="T118" fmla="*/ 1096 w 1174"/>
                <a:gd name="T119" fmla="*/ 320 h 401"/>
                <a:gd name="T120" fmla="*/ 1135 w 1174"/>
                <a:gd name="T121" fmla="*/ 339 h 401"/>
                <a:gd name="T122" fmla="*/ 1174 w 1174"/>
                <a:gd name="T123" fmla="*/ 355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4" h="401">
                  <a:moveTo>
                    <a:pt x="1158" y="401"/>
                  </a:moveTo>
                  <a:cubicBezTo>
                    <a:pt x="1150" y="398"/>
                    <a:pt x="1143" y="394"/>
                    <a:pt x="1136" y="391"/>
                  </a:cubicBezTo>
                  <a:cubicBezTo>
                    <a:pt x="1129" y="388"/>
                    <a:pt x="1122" y="385"/>
                    <a:pt x="1115" y="381"/>
                  </a:cubicBezTo>
                  <a:cubicBezTo>
                    <a:pt x="1108" y="377"/>
                    <a:pt x="1101" y="374"/>
                    <a:pt x="1094" y="370"/>
                  </a:cubicBezTo>
                  <a:cubicBezTo>
                    <a:pt x="1087" y="366"/>
                    <a:pt x="1081" y="362"/>
                    <a:pt x="1074" y="358"/>
                  </a:cubicBezTo>
                  <a:cubicBezTo>
                    <a:pt x="1068" y="355"/>
                    <a:pt x="1061" y="350"/>
                    <a:pt x="1055" y="346"/>
                  </a:cubicBezTo>
                  <a:cubicBezTo>
                    <a:pt x="1048" y="342"/>
                    <a:pt x="1042" y="338"/>
                    <a:pt x="1035" y="334"/>
                  </a:cubicBezTo>
                  <a:cubicBezTo>
                    <a:pt x="1029" y="330"/>
                    <a:pt x="1023" y="325"/>
                    <a:pt x="1016" y="321"/>
                  </a:cubicBezTo>
                  <a:cubicBezTo>
                    <a:pt x="1010" y="316"/>
                    <a:pt x="1004" y="312"/>
                    <a:pt x="998" y="307"/>
                  </a:cubicBezTo>
                  <a:cubicBezTo>
                    <a:pt x="980" y="294"/>
                    <a:pt x="980" y="294"/>
                    <a:pt x="980" y="294"/>
                  </a:cubicBezTo>
                  <a:cubicBezTo>
                    <a:pt x="974" y="289"/>
                    <a:pt x="968" y="284"/>
                    <a:pt x="962" y="279"/>
                  </a:cubicBezTo>
                  <a:cubicBezTo>
                    <a:pt x="956" y="275"/>
                    <a:pt x="950" y="270"/>
                    <a:pt x="944" y="265"/>
                  </a:cubicBezTo>
                  <a:cubicBezTo>
                    <a:pt x="927" y="250"/>
                    <a:pt x="927" y="250"/>
                    <a:pt x="927" y="250"/>
                  </a:cubicBezTo>
                  <a:cubicBezTo>
                    <a:pt x="921" y="245"/>
                    <a:pt x="915" y="240"/>
                    <a:pt x="910" y="235"/>
                  </a:cubicBezTo>
                  <a:cubicBezTo>
                    <a:pt x="893" y="220"/>
                    <a:pt x="893" y="220"/>
                    <a:pt x="893" y="220"/>
                  </a:cubicBezTo>
                  <a:cubicBezTo>
                    <a:pt x="887" y="215"/>
                    <a:pt x="882" y="209"/>
                    <a:pt x="876" y="204"/>
                  </a:cubicBezTo>
                  <a:cubicBezTo>
                    <a:pt x="860" y="188"/>
                    <a:pt x="860" y="188"/>
                    <a:pt x="860" y="188"/>
                  </a:cubicBezTo>
                  <a:cubicBezTo>
                    <a:pt x="858" y="186"/>
                    <a:pt x="858" y="186"/>
                    <a:pt x="858" y="186"/>
                  </a:cubicBezTo>
                  <a:cubicBezTo>
                    <a:pt x="858" y="186"/>
                    <a:pt x="858" y="186"/>
                    <a:pt x="858" y="186"/>
                  </a:cubicBezTo>
                  <a:cubicBezTo>
                    <a:pt x="858" y="185"/>
                    <a:pt x="858" y="185"/>
                    <a:pt x="858" y="185"/>
                  </a:cubicBezTo>
                  <a:cubicBezTo>
                    <a:pt x="857" y="185"/>
                    <a:pt x="857" y="184"/>
                    <a:pt x="856" y="184"/>
                  </a:cubicBezTo>
                  <a:cubicBezTo>
                    <a:pt x="853" y="181"/>
                    <a:pt x="853" y="181"/>
                    <a:pt x="853" y="181"/>
                  </a:cubicBezTo>
                  <a:cubicBezTo>
                    <a:pt x="850" y="179"/>
                    <a:pt x="848" y="176"/>
                    <a:pt x="845" y="174"/>
                  </a:cubicBezTo>
                  <a:cubicBezTo>
                    <a:pt x="843" y="172"/>
                    <a:pt x="840" y="170"/>
                    <a:pt x="837" y="168"/>
                  </a:cubicBezTo>
                  <a:cubicBezTo>
                    <a:pt x="829" y="162"/>
                    <a:pt x="829" y="162"/>
                    <a:pt x="829" y="162"/>
                  </a:cubicBezTo>
                  <a:cubicBezTo>
                    <a:pt x="819" y="157"/>
                    <a:pt x="819" y="157"/>
                    <a:pt x="819" y="157"/>
                  </a:cubicBezTo>
                  <a:cubicBezTo>
                    <a:pt x="815" y="154"/>
                    <a:pt x="815" y="154"/>
                    <a:pt x="815" y="154"/>
                  </a:cubicBezTo>
                  <a:cubicBezTo>
                    <a:pt x="810" y="152"/>
                    <a:pt x="810" y="152"/>
                    <a:pt x="810" y="152"/>
                  </a:cubicBezTo>
                  <a:cubicBezTo>
                    <a:pt x="804" y="149"/>
                    <a:pt x="798" y="145"/>
                    <a:pt x="791" y="143"/>
                  </a:cubicBezTo>
                  <a:cubicBezTo>
                    <a:pt x="784" y="140"/>
                    <a:pt x="778" y="137"/>
                    <a:pt x="771" y="134"/>
                  </a:cubicBezTo>
                  <a:cubicBezTo>
                    <a:pt x="761" y="131"/>
                    <a:pt x="761" y="131"/>
                    <a:pt x="761" y="131"/>
                  </a:cubicBezTo>
                  <a:cubicBezTo>
                    <a:pt x="756" y="129"/>
                    <a:pt x="756" y="129"/>
                    <a:pt x="756" y="129"/>
                  </a:cubicBezTo>
                  <a:cubicBezTo>
                    <a:pt x="751" y="127"/>
                    <a:pt x="751" y="127"/>
                    <a:pt x="751" y="127"/>
                  </a:cubicBezTo>
                  <a:cubicBezTo>
                    <a:pt x="730" y="121"/>
                    <a:pt x="730" y="121"/>
                    <a:pt x="730" y="121"/>
                  </a:cubicBezTo>
                  <a:cubicBezTo>
                    <a:pt x="709" y="115"/>
                    <a:pt x="709" y="115"/>
                    <a:pt x="709" y="115"/>
                  </a:cubicBezTo>
                  <a:cubicBezTo>
                    <a:pt x="705" y="114"/>
                    <a:pt x="701" y="113"/>
                    <a:pt x="698" y="112"/>
                  </a:cubicBezTo>
                  <a:cubicBezTo>
                    <a:pt x="687" y="110"/>
                    <a:pt x="687" y="110"/>
                    <a:pt x="687" y="110"/>
                  </a:cubicBezTo>
                  <a:cubicBezTo>
                    <a:pt x="666" y="106"/>
                    <a:pt x="666" y="106"/>
                    <a:pt x="666" y="106"/>
                  </a:cubicBezTo>
                  <a:cubicBezTo>
                    <a:pt x="658" y="104"/>
                    <a:pt x="651" y="103"/>
                    <a:pt x="644" y="102"/>
                  </a:cubicBezTo>
                  <a:cubicBezTo>
                    <a:pt x="636" y="101"/>
                    <a:pt x="629" y="100"/>
                    <a:pt x="622" y="99"/>
                  </a:cubicBezTo>
                  <a:cubicBezTo>
                    <a:pt x="600" y="96"/>
                    <a:pt x="600" y="96"/>
                    <a:pt x="600" y="96"/>
                  </a:cubicBezTo>
                  <a:cubicBezTo>
                    <a:pt x="593" y="95"/>
                    <a:pt x="585" y="94"/>
                    <a:pt x="578" y="94"/>
                  </a:cubicBezTo>
                  <a:cubicBezTo>
                    <a:pt x="534" y="90"/>
                    <a:pt x="534" y="90"/>
                    <a:pt x="534" y="90"/>
                  </a:cubicBezTo>
                  <a:cubicBezTo>
                    <a:pt x="535" y="90"/>
                    <a:pt x="535" y="90"/>
                    <a:pt x="535" y="90"/>
                  </a:cubicBezTo>
                  <a:cubicBezTo>
                    <a:pt x="523" y="91"/>
                    <a:pt x="512" y="90"/>
                    <a:pt x="500" y="90"/>
                  </a:cubicBezTo>
                  <a:cubicBezTo>
                    <a:pt x="489" y="90"/>
                    <a:pt x="477" y="89"/>
                    <a:pt x="466" y="89"/>
                  </a:cubicBezTo>
                  <a:cubicBezTo>
                    <a:pt x="449" y="88"/>
                    <a:pt x="449" y="88"/>
                    <a:pt x="449" y="88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421" y="85"/>
                    <a:pt x="409" y="84"/>
                    <a:pt x="398" y="83"/>
                  </a:cubicBezTo>
                  <a:cubicBezTo>
                    <a:pt x="387" y="82"/>
                    <a:pt x="375" y="81"/>
                    <a:pt x="364" y="79"/>
                  </a:cubicBezTo>
                  <a:cubicBezTo>
                    <a:pt x="353" y="78"/>
                    <a:pt x="342" y="76"/>
                    <a:pt x="331" y="75"/>
                  </a:cubicBezTo>
                  <a:cubicBezTo>
                    <a:pt x="319" y="73"/>
                    <a:pt x="308" y="72"/>
                    <a:pt x="297" y="70"/>
                  </a:cubicBezTo>
                  <a:cubicBezTo>
                    <a:pt x="263" y="64"/>
                    <a:pt x="263" y="64"/>
                    <a:pt x="263" y="64"/>
                  </a:cubicBezTo>
                  <a:cubicBezTo>
                    <a:pt x="230" y="58"/>
                    <a:pt x="230" y="58"/>
                    <a:pt x="230" y="58"/>
                  </a:cubicBezTo>
                  <a:cubicBezTo>
                    <a:pt x="219" y="56"/>
                    <a:pt x="208" y="53"/>
                    <a:pt x="197" y="51"/>
                  </a:cubicBezTo>
                  <a:cubicBezTo>
                    <a:pt x="186" y="49"/>
                    <a:pt x="175" y="46"/>
                    <a:pt x="164" y="44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54" y="16"/>
                    <a:pt x="43" y="13"/>
                    <a:pt x="32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4" y="11"/>
                    <a:pt x="55" y="14"/>
                    <a:pt x="66" y="16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76" y="40"/>
                    <a:pt x="187" y="41"/>
                    <a:pt x="198" y="43"/>
                  </a:cubicBezTo>
                  <a:cubicBezTo>
                    <a:pt x="209" y="45"/>
                    <a:pt x="220" y="47"/>
                    <a:pt x="232" y="49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99" y="58"/>
                    <a:pt x="299" y="58"/>
                    <a:pt x="299" y="58"/>
                  </a:cubicBezTo>
                  <a:cubicBezTo>
                    <a:pt x="310" y="60"/>
                    <a:pt x="321" y="61"/>
                    <a:pt x="332" y="62"/>
                  </a:cubicBezTo>
                  <a:cubicBezTo>
                    <a:pt x="343" y="63"/>
                    <a:pt x="354" y="64"/>
                    <a:pt x="366" y="65"/>
                  </a:cubicBezTo>
                  <a:cubicBezTo>
                    <a:pt x="377" y="66"/>
                    <a:pt x="388" y="67"/>
                    <a:pt x="399" y="68"/>
                  </a:cubicBezTo>
                  <a:cubicBezTo>
                    <a:pt x="411" y="68"/>
                    <a:pt x="422" y="69"/>
                    <a:pt x="433" y="70"/>
                  </a:cubicBezTo>
                  <a:cubicBezTo>
                    <a:pt x="450" y="70"/>
                    <a:pt x="450" y="70"/>
                    <a:pt x="450" y="70"/>
                  </a:cubicBezTo>
                  <a:cubicBezTo>
                    <a:pt x="467" y="71"/>
                    <a:pt x="467" y="71"/>
                    <a:pt x="467" y="71"/>
                  </a:cubicBezTo>
                  <a:cubicBezTo>
                    <a:pt x="478" y="71"/>
                    <a:pt x="489" y="71"/>
                    <a:pt x="500" y="71"/>
                  </a:cubicBezTo>
                  <a:cubicBezTo>
                    <a:pt x="511" y="71"/>
                    <a:pt x="523" y="70"/>
                    <a:pt x="533" y="70"/>
                  </a:cubicBezTo>
                  <a:cubicBezTo>
                    <a:pt x="534" y="70"/>
                    <a:pt x="534" y="70"/>
                    <a:pt x="534" y="70"/>
                  </a:cubicBezTo>
                  <a:cubicBezTo>
                    <a:pt x="534" y="70"/>
                    <a:pt x="534" y="70"/>
                    <a:pt x="534" y="70"/>
                  </a:cubicBezTo>
                  <a:cubicBezTo>
                    <a:pt x="580" y="71"/>
                    <a:pt x="580" y="71"/>
                    <a:pt x="580" y="71"/>
                  </a:cubicBezTo>
                  <a:cubicBezTo>
                    <a:pt x="587" y="72"/>
                    <a:pt x="595" y="72"/>
                    <a:pt x="602" y="73"/>
                  </a:cubicBezTo>
                  <a:cubicBezTo>
                    <a:pt x="625" y="75"/>
                    <a:pt x="625" y="75"/>
                    <a:pt x="625" y="75"/>
                  </a:cubicBezTo>
                  <a:cubicBezTo>
                    <a:pt x="632" y="75"/>
                    <a:pt x="640" y="76"/>
                    <a:pt x="647" y="77"/>
                  </a:cubicBezTo>
                  <a:cubicBezTo>
                    <a:pt x="655" y="78"/>
                    <a:pt x="662" y="79"/>
                    <a:pt x="670" y="80"/>
                  </a:cubicBezTo>
                  <a:cubicBezTo>
                    <a:pt x="692" y="84"/>
                    <a:pt x="692" y="84"/>
                    <a:pt x="692" y="84"/>
                  </a:cubicBezTo>
                  <a:cubicBezTo>
                    <a:pt x="703" y="86"/>
                    <a:pt x="703" y="86"/>
                    <a:pt x="703" y="86"/>
                  </a:cubicBezTo>
                  <a:cubicBezTo>
                    <a:pt x="707" y="87"/>
                    <a:pt x="711" y="87"/>
                    <a:pt x="715" y="88"/>
                  </a:cubicBezTo>
                  <a:cubicBezTo>
                    <a:pt x="737" y="93"/>
                    <a:pt x="737" y="93"/>
                    <a:pt x="737" y="93"/>
                  </a:cubicBezTo>
                  <a:cubicBezTo>
                    <a:pt x="759" y="99"/>
                    <a:pt x="759" y="99"/>
                    <a:pt x="759" y="99"/>
                  </a:cubicBezTo>
                  <a:cubicBezTo>
                    <a:pt x="765" y="101"/>
                    <a:pt x="765" y="101"/>
                    <a:pt x="765" y="101"/>
                  </a:cubicBezTo>
                  <a:cubicBezTo>
                    <a:pt x="770" y="102"/>
                    <a:pt x="770" y="102"/>
                    <a:pt x="770" y="102"/>
                  </a:cubicBezTo>
                  <a:cubicBezTo>
                    <a:pt x="781" y="106"/>
                    <a:pt x="781" y="106"/>
                    <a:pt x="781" y="106"/>
                  </a:cubicBezTo>
                  <a:cubicBezTo>
                    <a:pt x="789" y="108"/>
                    <a:pt x="796" y="111"/>
                    <a:pt x="803" y="114"/>
                  </a:cubicBezTo>
                  <a:cubicBezTo>
                    <a:pt x="810" y="117"/>
                    <a:pt x="817" y="120"/>
                    <a:pt x="824" y="124"/>
                  </a:cubicBezTo>
                  <a:cubicBezTo>
                    <a:pt x="830" y="126"/>
                    <a:pt x="830" y="126"/>
                    <a:pt x="830" y="126"/>
                  </a:cubicBezTo>
                  <a:cubicBezTo>
                    <a:pt x="835" y="129"/>
                    <a:pt x="835" y="129"/>
                    <a:pt x="835" y="129"/>
                  </a:cubicBezTo>
                  <a:cubicBezTo>
                    <a:pt x="845" y="134"/>
                    <a:pt x="845" y="134"/>
                    <a:pt x="845" y="134"/>
                  </a:cubicBezTo>
                  <a:cubicBezTo>
                    <a:pt x="856" y="141"/>
                    <a:pt x="856" y="141"/>
                    <a:pt x="856" y="141"/>
                  </a:cubicBezTo>
                  <a:cubicBezTo>
                    <a:pt x="859" y="143"/>
                    <a:pt x="862" y="145"/>
                    <a:pt x="866" y="148"/>
                  </a:cubicBezTo>
                  <a:cubicBezTo>
                    <a:pt x="869" y="150"/>
                    <a:pt x="872" y="153"/>
                    <a:pt x="875" y="155"/>
                  </a:cubicBezTo>
                  <a:cubicBezTo>
                    <a:pt x="880" y="160"/>
                    <a:pt x="880" y="160"/>
                    <a:pt x="880" y="160"/>
                  </a:cubicBezTo>
                  <a:cubicBezTo>
                    <a:pt x="881" y="161"/>
                    <a:pt x="882" y="162"/>
                    <a:pt x="883" y="162"/>
                  </a:cubicBezTo>
                  <a:cubicBezTo>
                    <a:pt x="884" y="164"/>
                    <a:pt x="884" y="164"/>
                    <a:pt x="884" y="164"/>
                  </a:cubicBezTo>
                  <a:cubicBezTo>
                    <a:pt x="886" y="166"/>
                    <a:pt x="886" y="166"/>
                    <a:pt x="886" y="166"/>
                  </a:cubicBezTo>
                  <a:cubicBezTo>
                    <a:pt x="884" y="164"/>
                    <a:pt x="884" y="164"/>
                    <a:pt x="884" y="164"/>
                  </a:cubicBezTo>
                  <a:cubicBezTo>
                    <a:pt x="900" y="178"/>
                    <a:pt x="900" y="178"/>
                    <a:pt x="900" y="178"/>
                  </a:cubicBezTo>
                  <a:cubicBezTo>
                    <a:pt x="906" y="183"/>
                    <a:pt x="911" y="188"/>
                    <a:pt x="917" y="193"/>
                  </a:cubicBezTo>
                  <a:cubicBezTo>
                    <a:pt x="934" y="207"/>
                    <a:pt x="934" y="207"/>
                    <a:pt x="934" y="207"/>
                  </a:cubicBezTo>
                  <a:cubicBezTo>
                    <a:pt x="940" y="212"/>
                    <a:pt x="945" y="217"/>
                    <a:pt x="951" y="221"/>
                  </a:cubicBezTo>
                  <a:cubicBezTo>
                    <a:pt x="968" y="235"/>
                    <a:pt x="968" y="235"/>
                    <a:pt x="968" y="235"/>
                  </a:cubicBezTo>
                  <a:cubicBezTo>
                    <a:pt x="974" y="240"/>
                    <a:pt x="980" y="244"/>
                    <a:pt x="986" y="248"/>
                  </a:cubicBezTo>
                  <a:cubicBezTo>
                    <a:pt x="992" y="253"/>
                    <a:pt x="998" y="257"/>
                    <a:pt x="1004" y="261"/>
                  </a:cubicBezTo>
                  <a:cubicBezTo>
                    <a:pt x="1022" y="274"/>
                    <a:pt x="1022" y="274"/>
                    <a:pt x="1022" y="274"/>
                  </a:cubicBezTo>
                  <a:cubicBezTo>
                    <a:pt x="1028" y="278"/>
                    <a:pt x="1034" y="282"/>
                    <a:pt x="1040" y="286"/>
                  </a:cubicBezTo>
                  <a:cubicBezTo>
                    <a:pt x="1046" y="290"/>
                    <a:pt x="1052" y="294"/>
                    <a:pt x="1059" y="298"/>
                  </a:cubicBezTo>
                  <a:cubicBezTo>
                    <a:pt x="1065" y="302"/>
                    <a:pt x="1071" y="305"/>
                    <a:pt x="1077" y="309"/>
                  </a:cubicBezTo>
                  <a:cubicBezTo>
                    <a:pt x="1084" y="313"/>
                    <a:pt x="1090" y="316"/>
                    <a:pt x="1096" y="320"/>
                  </a:cubicBezTo>
                  <a:cubicBezTo>
                    <a:pt x="1103" y="323"/>
                    <a:pt x="1109" y="327"/>
                    <a:pt x="1115" y="330"/>
                  </a:cubicBezTo>
                  <a:cubicBezTo>
                    <a:pt x="1122" y="333"/>
                    <a:pt x="1128" y="336"/>
                    <a:pt x="1135" y="339"/>
                  </a:cubicBezTo>
                  <a:cubicBezTo>
                    <a:pt x="1141" y="342"/>
                    <a:pt x="1148" y="345"/>
                    <a:pt x="1155" y="348"/>
                  </a:cubicBezTo>
                  <a:cubicBezTo>
                    <a:pt x="1161" y="351"/>
                    <a:pt x="1168" y="353"/>
                    <a:pt x="1174" y="355"/>
                  </a:cubicBezTo>
                  <a:lnTo>
                    <a:pt x="1158" y="4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1830694" y="1910384"/>
              <a:ext cx="3044825" cy="923925"/>
            </a:xfrm>
            <a:custGeom>
              <a:avLst/>
              <a:gdLst>
                <a:gd name="T0" fmla="*/ 787 w 810"/>
                <a:gd name="T1" fmla="*/ 129 h 245"/>
                <a:gd name="T2" fmla="*/ 765 w 810"/>
                <a:gd name="T3" fmla="*/ 133 h 245"/>
                <a:gd name="T4" fmla="*/ 742 w 810"/>
                <a:gd name="T5" fmla="*/ 135 h 245"/>
                <a:gd name="T6" fmla="*/ 719 w 810"/>
                <a:gd name="T7" fmla="*/ 137 h 245"/>
                <a:gd name="T8" fmla="*/ 689 w 810"/>
                <a:gd name="T9" fmla="*/ 138 h 245"/>
                <a:gd name="T10" fmla="*/ 658 w 810"/>
                <a:gd name="T11" fmla="*/ 138 h 245"/>
                <a:gd name="T12" fmla="*/ 598 w 810"/>
                <a:gd name="T13" fmla="*/ 134 h 245"/>
                <a:gd name="T14" fmla="*/ 537 w 810"/>
                <a:gd name="T15" fmla="*/ 128 h 245"/>
                <a:gd name="T16" fmla="*/ 522 w 810"/>
                <a:gd name="T17" fmla="*/ 126 h 245"/>
                <a:gd name="T18" fmla="*/ 505 w 810"/>
                <a:gd name="T19" fmla="*/ 124 h 245"/>
                <a:gd name="T20" fmla="*/ 472 w 810"/>
                <a:gd name="T21" fmla="*/ 126 h 245"/>
                <a:gd name="T22" fmla="*/ 408 w 810"/>
                <a:gd name="T23" fmla="*/ 153 h 245"/>
                <a:gd name="T24" fmla="*/ 389 w 810"/>
                <a:gd name="T25" fmla="*/ 165 h 245"/>
                <a:gd name="T26" fmla="*/ 374 w 810"/>
                <a:gd name="T27" fmla="*/ 144 h 245"/>
                <a:gd name="T28" fmla="*/ 357 w 810"/>
                <a:gd name="T29" fmla="*/ 125 h 245"/>
                <a:gd name="T30" fmla="*/ 332 w 810"/>
                <a:gd name="T31" fmla="*/ 104 h 245"/>
                <a:gd name="T32" fmla="*/ 297 w 810"/>
                <a:gd name="T33" fmla="*/ 82 h 245"/>
                <a:gd name="T34" fmla="*/ 276 w 810"/>
                <a:gd name="T35" fmla="*/ 70 h 245"/>
                <a:gd name="T36" fmla="*/ 232 w 810"/>
                <a:gd name="T37" fmla="*/ 51 h 245"/>
                <a:gd name="T38" fmla="*/ 186 w 810"/>
                <a:gd name="T39" fmla="*/ 36 h 245"/>
                <a:gd name="T40" fmla="*/ 171 w 810"/>
                <a:gd name="T41" fmla="*/ 31 h 245"/>
                <a:gd name="T42" fmla="*/ 140 w 810"/>
                <a:gd name="T43" fmla="*/ 23 h 245"/>
                <a:gd name="T44" fmla="*/ 94 w 810"/>
                <a:gd name="T45" fmla="*/ 13 h 245"/>
                <a:gd name="T46" fmla="*/ 63 w 810"/>
                <a:gd name="T47" fmla="*/ 8 h 245"/>
                <a:gd name="T48" fmla="*/ 0 w 810"/>
                <a:gd name="T49" fmla="*/ 0 h 245"/>
                <a:gd name="T50" fmla="*/ 61 w 810"/>
                <a:gd name="T51" fmla="*/ 17 h 245"/>
                <a:gd name="T52" fmla="*/ 91 w 810"/>
                <a:gd name="T53" fmla="*/ 25 h 245"/>
                <a:gd name="T54" fmla="*/ 150 w 810"/>
                <a:gd name="T55" fmla="*/ 45 h 245"/>
                <a:gd name="T56" fmla="*/ 172 w 810"/>
                <a:gd name="T57" fmla="*/ 53 h 245"/>
                <a:gd name="T58" fmla="*/ 208 w 810"/>
                <a:gd name="T59" fmla="*/ 67 h 245"/>
                <a:gd name="T60" fmla="*/ 236 w 810"/>
                <a:gd name="T61" fmla="*/ 80 h 245"/>
                <a:gd name="T62" fmla="*/ 276 w 810"/>
                <a:gd name="T63" fmla="*/ 102 h 245"/>
                <a:gd name="T64" fmla="*/ 289 w 810"/>
                <a:gd name="T65" fmla="*/ 110 h 245"/>
                <a:gd name="T66" fmla="*/ 325 w 810"/>
                <a:gd name="T67" fmla="*/ 137 h 245"/>
                <a:gd name="T68" fmla="*/ 345 w 810"/>
                <a:gd name="T69" fmla="*/ 158 h 245"/>
                <a:gd name="T70" fmla="*/ 354 w 810"/>
                <a:gd name="T71" fmla="*/ 169 h 245"/>
                <a:gd name="T72" fmla="*/ 368 w 810"/>
                <a:gd name="T73" fmla="*/ 193 h 245"/>
                <a:gd name="T74" fmla="*/ 372 w 810"/>
                <a:gd name="T75" fmla="*/ 232 h 245"/>
                <a:gd name="T76" fmla="*/ 372 w 810"/>
                <a:gd name="T77" fmla="*/ 242 h 245"/>
                <a:gd name="T78" fmla="*/ 405 w 810"/>
                <a:gd name="T79" fmla="*/ 245 h 245"/>
                <a:gd name="T80" fmla="*/ 407 w 810"/>
                <a:gd name="T81" fmla="*/ 234 h 245"/>
                <a:gd name="T82" fmla="*/ 414 w 810"/>
                <a:gd name="T83" fmla="*/ 196 h 245"/>
                <a:gd name="T84" fmla="*/ 476 w 810"/>
                <a:gd name="T85" fmla="*/ 155 h 245"/>
                <a:gd name="T86" fmla="*/ 490 w 810"/>
                <a:gd name="T87" fmla="*/ 153 h 245"/>
                <a:gd name="T88" fmla="*/ 512 w 810"/>
                <a:gd name="T89" fmla="*/ 152 h 245"/>
                <a:gd name="T90" fmla="*/ 523 w 810"/>
                <a:gd name="T91" fmla="*/ 153 h 245"/>
                <a:gd name="T92" fmla="*/ 526 w 810"/>
                <a:gd name="T93" fmla="*/ 153 h 245"/>
                <a:gd name="T94" fmla="*/ 527 w 810"/>
                <a:gd name="T95" fmla="*/ 153 h 245"/>
                <a:gd name="T96" fmla="*/ 526 w 810"/>
                <a:gd name="T97" fmla="*/ 153 h 245"/>
                <a:gd name="T98" fmla="*/ 565 w 810"/>
                <a:gd name="T99" fmla="*/ 156 h 245"/>
                <a:gd name="T100" fmla="*/ 628 w 810"/>
                <a:gd name="T101" fmla="*/ 157 h 245"/>
                <a:gd name="T102" fmla="*/ 690 w 810"/>
                <a:gd name="T103" fmla="*/ 153 h 245"/>
                <a:gd name="T104" fmla="*/ 721 w 810"/>
                <a:gd name="T105" fmla="*/ 149 h 245"/>
                <a:gd name="T106" fmla="*/ 744 w 810"/>
                <a:gd name="T107" fmla="*/ 145 h 245"/>
                <a:gd name="T108" fmla="*/ 766 w 810"/>
                <a:gd name="T109" fmla="*/ 140 h 245"/>
                <a:gd name="T110" fmla="*/ 789 w 810"/>
                <a:gd name="T111" fmla="*/ 133 h 245"/>
                <a:gd name="T112" fmla="*/ 810 w 810"/>
                <a:gd name="T113" fmla="*/ 12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0" h="245">
                  <a:moveTo>
                    <a:pt x="795" y="127"/>
                  </a:moveTo>
                  <a:cubicBezTo>
                    <a:pt x="787" y="129"/>
                    <a:pt x="787" y="129"/>
                    <a:pt x="787" y="129"/>
                  </a:cubicBezTo>
                  <a:cubicBezTo>
                    <a:pt x="780" y="130"/>
                    <a:pt x="780" y="130"/>
                    <a:pt x="780" y="130"/>
                  </a:cubicBezTo>
                  <a:cubicBezTo>
                    <a:pt x="765" y="133"/>
                    <a:pt x="765" y="133"/>
                    <a:pt x="765" y="133"/>
                  </a:cubicBezTo>
                  <a:cubicBezTo>
                    <a:pt x="750" y="135"/>
                    <a:pt x="750" y="135"/>
                    <a:pt x="750" y="135"/>
                  </a:cubicBezTo>
                  <a:cubicBezTo>
                    <a:pt x="742" y="135"/>
                    <a:pt x="742" y="135"/>
                    <a:pt x="742" y="135"/>
                  </a:cubicBezTo>
                  <a:cubicBezTo>
                    <a:pt x="734" y="136"/>
                    <a:pt x="734" y="136"/>
                    <a:pt x="734" y="136"/>
                  </a:cubicBezTo>
                  <a:cubicBezTo>
                    <a:pt x="719" y="137"/>
                    <a:pt x="719" y="137"/>
                    <a:pt x="719" y="137"/>
                  </a:cubicBezTo>
                  <a:cubicBezTo>
                    <a:pt x="714" y="137"/>
                    <a:pt x="709" y="138"/>
                    <a:pt x="704" y="138"/>
                  </a:cubicBezTo>
                  <a:cubicBezTo>
                    <a:pt x="699" y="138"/>
                    <a:pt x="694" y="138"/>
                    <a:pt x="689" y="138"/>
                  </a:cubicBezTo>
                  <a:cubicBezTo>
                    <a:pt x="674" y="138"/>
                    <a:pt x="674" y="138"/>
                    <a:pt x="674" y="138"/>
                  </a:cubicBezTo>
                  <a:cubicBezTo>
                    <a:pt x="668" y="138"/>
                    <a:pt x="663" y="138"/>
                    <a:pt x="658" y="138"/>
                  </a:cubicBezTo>
                  <a:cubicBezTo>
                    <a:pt x="648" y="138"/>
                    <a:pt x="638" y="137"/>
                    <a:pt x="628" y="137"/>
                  </a:cubicBezTo>
                  <a:cubicBezTo>
                    <a:pt x="618" y="136"/>
                    <a:pt x="608" y="135"/>
                    <a:pt x="598" y="134"/>
                  </a:cubicBezTo>
                  <a:cubicBezTo>
                    <a:pt x="587" y="134"/>
                    <a:pt x="577" y="133"/>
                    <a:pt x="567" y="132"/>
                  </a:cubicBezTo>
                  <a:cubicBezTo>
                    <a:pt x="557" y="130"/>
                    <a:pt x="547" y="129"/>
                    <a:pt x="537" y="128"/>
                  </a:cubicBezTo>
                  <a:cubicBezTo>
                    <a:pt x="530" y="127"/>
                    <a:pt x="530" y="127"/>
                    <a:pt x="530" y="127"/>
                  </a:cubicBezTo>
                  <a:cubicBezTo>
                    <a:pt x="522" y="126"/>
                    <a:pt x="522" y="126"/>
                    <a:pt x="522" y="126"/>
                  </a:cubicBezTo>
                  <a:cubicBezTo>
                    <a:pt x="519" y="125"/>
                    <a:pt x="517" y="125"/>
                    <a:pt x="514" y="125"/>
                  </a:cubicBezTo>
                  <a:cubicBezTo>
                    <a:pt x="505" y="124"/>
                    <a:pt x="505" y="124"/>
                    <a:pt x="505" y="124"/>
                  </a:cubicBezTo>
                  <a:cubicBezTo>
                    <a:pt x="500" y="124"/>
                    <a:pt x="494" y="124"/>
                    <a:pt x="489" y="124"/>
                  </a:cubicBezTo>
                  <a:cubicBezTo>
                    <a:pt x="483" y="125"/>
                    <a:pt x="478" y="125"/>
                    <a:pt x="472" y="126"/>
                  </a:cubicBezTo>
                  <a:cubicBezTo>
                    <a:pt x="461" y="127"/>
                    <a:pt x="450" y="130"/>
                    <a:pt x="439" y="134"/>
                  </a:cubicBezTo>
                  <a:cubicBezTo>
                    <a:pt x="428" y="139"/>
                    <a:pt x="417" y="145"/>
                    <a:pt x="408" y="153"/>
                  </a:cubicBezTo>
                  <a:cubicBezTo>
                    <a:pt x="402" y="159"/>
                    <a:pt x="397" y="165"/>
                    <a:pt x="392" y="172"/>
                  </a:cubicBezTo>
                  <a:cubicBezTo>
                    <a:pt x="391" y="170"/>
                    <a:pt x="390" y="167"/>
                    <a:pt x="389" y="165"/>
                  </a:cubicBezTo>
                  <a:cubicBezTo>
                    <a:pt x="386" y="160"/>
                    <a:pt x="383" y="155"/>
                    <a:pt x="379" y="151"/>
                  </a:cubicBezTo>
                  <a:cubicBezTo>
                    <a:pt x="378" y="149"/>
                    <a:pt x="376" y="146"/>
                    <a:pt x="374" y="144"/>
                  </a:cubicBezTo>
                  <a:cubicBezTo>
                    <a:pt x="369" y="137"/>
                    <a:pt x="369" y="137"/>
                    <a:pt x="369" y="137"/>
                  </a:cubicBezTo>
                  <a:cubicBezTo>
                    <a:pt x="365" y="133"/>
                    <a:pt x="361" y="129"/>
                    <a:pt x="357" y="125"/>
                  </a:cubicBezTo>
                  <a:cubicBezTo>
                    <a:pt x="353" y="121"/>
                    <a:pt x="349" y="118"/>
                    <a:pt x="345" y="114"/>
                  </a:cubicBezTo>
                  <a:cubicBezTo>
                    <a:pt x="340" y="110"/>
                    <a:pt x="336" y="107"/>
                    <a:pt x="332" y="104"/>
                  </a:cubicBezTo>
                  <a:cubicBezTo>
                    <a:pt x="323" y="97"/>
                    <a:pt x="314" y="91"/>
                    <a:pt x="304" y="86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5" y="80"/>
                    <a:pt x="293" y="79"/>
                    <a:pt x="290" y="78"/>
                  </a:cubicBezTo>
                  <a:cubicBezTo>
                    <a:pt x="285" y="75"/>
                    <a:pt x="281" y="73"/>
                    <a:pt x="276" y="70"/>
                  </a:cubicBezTo>
                  <a:cubicBezTo>
                    <a:pt x="266" y="66"/>
                    <a:pt x="256" y="61"/>
                    <a:pt x="246" y="57"/>
                  </a:cubicBezTo>
                  <a:cubicBezTo>
                    <a:pt x="241" y="55"/>
                    <a:pt x="237" y="53"/>
                    <a:pt x="232" y="51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07" y="42"/>
                    <a:pt x="196" y="39"/>
                    <a:pt x="186" y="36"/>
                  </a:cubicBezTo>
                  <a:cubicBezTo>
                    <a:pt x="179" y="33"/>
                    <a:pt x="179" y="33"/>
                    <a:pt x="179" y="33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0" y="26"/>
                    <a:pt x="145" y="24"/>
                    <a:pt x="140" y="23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14" y="17"/>
                    <a:pt x="104" y="15"/>
                    <a:pt x="94" y="1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52" y="6"/>
                    <a:pt x="42" y="5"/>
                    <a:pt x="31" y="3"/>
                  </a:cubicBezTo>
                  <a:cubicBezTo>
                    <a:pt x="21" y="2"/>
                    <a:pt x="10" y="1"/>
                    <a:pt x="0" y="0"/>
                  </a:cubicBezTo>
                  <a:cubicBezTo>
                    <a:pt x="10" y="3"/>
                    <a:pt x="20" y="6"/>
                    <a:pt x="30" y="8"/>
                  </a:cubicBezTo>
                  <a:cubicBezTo>
                    <a:pt x="41" y="11"/>
                    <a:pt x="51" y="14"/>
                    <a:pt x="61" y="17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101" y="29"/>
                    <a:pt x="111" y="31"/>
                    <a:pt x="121" y="35"/>
                  </a:cubicBezTo>
                  <a:cubicBezTo>
                    <a:pt x="130" y="38"/>
                    <a:pt x="140" y="41"/>
                    <a:pt x="150" y="45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9" y="59"/>
                    <a:pt x="199" y="63"/>
                    <a:pt x="208" y="67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45" y="84"/>
                    <a:pt x="254" y="89"/>
                    <a:pt x="263" y="94"/>
                  </a:cubicBezTo>
                  <a:cubicBezTo>
                    <a:pt x="268" y="96"/>
                    <a:pt x="272" y="99"/>
                    <a:pt x="276" y="102"/>
                  </a:cubicBezTo>
                  <a:cubicBezTo>
                    <a:pt x="279" y="103"/>
                    <a:pt x="281" y="104"/>
                    <a:pt x="283" y="106"/>
                  </a:cubicBezTo>
                  <a:cubicBezTo>
                    <a:pt x="289" y="110"/>
                    <a:pt x="289" y="110"/>
                    <a:pt x="289" y="110"/>
                  </a:cubicBezTo>
                  <a:cubicBezTo>
                    <a:pt x="298" y="115"/>
                    <a:pt x="306" y="121"/>
                    <a:pt x="314" y="127"/>
                  </a:cubicBezTo>
                  <a:cubicBezTo>
                    <a:pt x="317" y="130"/>
                    <a:pt x="321" y="133"/>
                    <a:pt x="325" y="137"/>
                  </a:cubicBezTo>
                  <a:cubicBezTo>
                    <a:pt x="329" y="140"/>
                    <a:pt x="332" y="143"/>
                    <a:pt x="336" y="147"/>
                  </a:cubicBezTo>
                  <a:cubicBezTo>
                    <a:pt x="339" y="151"/>
                    <a:pt x="343" y="154"/>
                    <a:pt x="345" y="158"/>
                  </a:cubicBezTo>
                  <a:cubicBezTo>
                    <a:pt x="350" y="163"/>
                    <a:pt x="350" y="163"/>
                    <a:pt x="350" y="163"/>
                  </a:cubicBezTo>
                  <a:cubicBezTo>
                    <a:pt x="351" y="165"/>
                    <a:pt x="353" y="167"/>
                    <a:pt x="354" y="169"/>
                  </a:cubicBezTo>
                  <a:cubicBezTo>
                    <a:pt x="357" y="173"/>
                    <a:pt x="359" y="177"/>
                    <a:pt x="362" y="181"/>
                  </a:cubicBezTo>
                  <a:cubicBezTo>
                    <a:pt x="364" y="185"/>
                    <a:pt x="366" y="189"/>
                    <a:pt x="368" y="193"/>
                  </a:cubicBezTo>
                  <a:cubicBezTo>
                    <a:pt x="371" y="201"/>
                    <a:pt x="373" y="209"/>
                    <a:pt x="374" y="217"/>
                  </a:cubicBezTo>
                  <a:cubicBezTo>
                    <a:pt x="373" y="222"/>
                    <a:pt x="373" y="227"/>
                    <a:pt x="372" y="232"/>
                  </a:cubicBezTo>
                  <a:cubicBezTo>
                    <a:pt x="372" y="235"/>
                    <a:pt x="372" y="238"/>
                    <a:pt x="372" y="241"/>
                  </a:cubicBezTo>
                  <a:cubicBezTo>
                    <a:pt x="372" y="241"/>
                    <a:pt x="372" y="241"/>
                    <a:pt x="372" y="242"/>
                  </a:cubicBezTo>
                  <a:cubicBezTo>
                    <a:pt x="376" y="241"/>
                    <a:pt x="380" y="240"/>
                    <a:pt x="385" y="240"/>
                  </a:cubicBezTo>
                  <a:cubicBezTo>
                    <a:pt x="392" y="240"/>
                    <a:pt x="399" y="242"/>
                    <a:pt x="405" y="245"/>
                  </a:cubicBezTo>
                  <a:cubicBezTo>
                    <a:pt x="405" y="244"/>
                    <a:pt x="406" y="244"/>
                    <a:pt x="406" y="244"/>
                  </a:cubicBezTo>
                  <a:cubicBezTo>
                    <a:pt x="406" y="240"/>
                    <a:pt x="406" y="237"/>
                    <a:pt x="407" y="234"/>
                  </a:cubicBezTo>
                  <a:cubicBezTo>
                    <a:pt x="407" y="229"/>
                    <a:pt x="407" y="224"/>
                    <a:pt x="406" y="218"/>
                  </a:cubicBezTo>
                  <a:cubicBezTo>
                    <a:pt x="408" y="211"/>
                    <a:pt x="411" y="203"/>
                    <a:pt x="414" y="196"/>
                  </a:cubicBezTo>
                  <a:cubicBezTo>
                    <a:pt x="422" y="181"/>
                    <a:pt x="435" y="169"/>
                    <a:pt x="451" y="162"/>
                  </a:cubicBezTo>
                  <a:cubicBezTo>
                    <a:pt x="459" y="159"/>
                    <a:pt x="467" y="156"/>
                    <a:pt x="476" y="155"/>
                  </a:cubicBezTo>
                  <a:cubicBezTo>
                    <a:pt x="479" y="154"/>
                    <a:pt x="481" y="154"/>
                    <a:pt x="483" y="154"/>
                  </a:cubicBezTo>
                  <a:cubicBezTo>
                    <a:pt x="490" y="153"/>
                    <a:pt x="490" y="153"/>
                    <a:pt x="490" y="153"/>
                  </a:cubicBezTo>
                  <a:cubicBezTo>
                    <a:pt x="495" y="153"/>
                    <a:pt x="500" y="152"/>
                    <a:pt x="505" y="152"/>
                  </a:cubicBezTo>
                  <a:cubicBezTo>
                    <a:pt x="512" y="152"/>
                    <a:pt x="512" y="152"/>
                    <a:pt x="512" y="152"/>
                  </a:cubicBezTo>
                  <a:cubicBezTo>
                    <a:pt x="514" y="152"/>
                    <a:pt x="517" y="153"/>
                    <a:pt x="519" y="153"/>
                  </a:cubicBezTo>
                  <a:cubicBezTo>
                    <a:pt x="523" y="153"/>
                    <a:pt x="523" y="153"/>
                    <a:pt x="523" y="153"/>
                  </a:cubicBezTo>
                  <a:cubicBezTo>
                    <a:pt x="525" y="153"/>
                    <a:pt x="525" y="153"/>
                    <a:pt x="525" y="153"/>
                  </a:cubicBezTo>
                  <a:cubicBezTo>
                    <a:pt x="526" y="153"/>
                    <a:pt x="526" y="153"/>
                    <a:pt x="526" y="153"/>
                  </a:cubicBezTo>
                  <a:cubicBezTo>
                    <a:pt x="526" y="153"/>
                    <a:pt x="526" y="153"/>
                    <a:pt x="526" y="153"/>
                  </a:cubicBezTo>
                  <a:cubicBezTo>
                    <a:pt x="527" y="153"/>
                    <a:pt x="527" y="153"/>
                    <a:pt x="527" y="153"/>
                  </a:cubicBezTo>
                  <a:cubicBezTo>
                    <a:pt x="527" y="153"/>
                    <a:pt x="527" y="153"/>
                    <a:pt x="527" y="153"/>
                  </a:cubicBezTo>
                  <a:cubicBezTo>
                    <a:pt x="526" y="153"/>
                    <a:pt x="527" y="154"/>
                    <a:pt x="526" y="153"/>
                  </a:cubicBezTo>
                  <a:cubicBezTo>
                    <a:pt x="534" y="154"/>
                    <a:pt x="534" y="154"/>
                    <a:pt x="534" y="154"/>
                  </a:cubicBezTo>
                  <a:cubicBezTo>
                    <a:pt x="544" y="155"/>
                    <a:pt x="555" y="156"/>
                    <a:pt x="565" y="156"/>
                  </a:cubicBezTo>
                  <a:cubicBezTo>
                    <a:pt x="576" y="157"/>
                    <a:pt x="586" y="157"/>
                    <a:pt x="596" y="157"/>
                  </a:cubicBezTo>
                  <a:cubicBezTo>
                    <a:pt x="607" y="158"/>
                    <a:pt x="617" y="158"/>
                    <a:pt x="628" y="157"/>
                  </a:cubicBezTo>
                  <a:cubicBezTo>
                    <a:pt x="638" y="157"/>
                    <a:pt x="648" y="157"/>
                    <a:pt x="659" y="156"/>
                  </a:cubicBezTo>
                  <a:cubicBezTo>
                    <a:pt x="669" y="155"/>
                    <a:pt x="679" y="155"/>
                    <a:pt x="690" y="153"/>
                  </a:cubicBezTo>
                  <a:cubicBezTo>
                    <a:pt x="695" y="153"/>
                    <a:pt x="700" y="152"/>
                    <a:pt x="705" y="152"/>
                  </a:cubicBezTo>
                  <a:cubicBezTo>
                    <a:pt x="710" y="151"/>
                    <a:pt x="715" y="150"/>
                    <a:pt x="721" y="149"/>
                  </a:cubicBezTo>
                  <a:cubicBezTo>
                    <a:pt x="736" y="147"/>
                    <a:pt x="736" y="147"/>
                    <a:pt x="736" y="147"/>
                  </a:cubicBezTo>
                  <a:cubicBezTo>
                    <a:pt x="738" y="146"/>
                    <a:pt x="741" y="146"/>
                    <a:pt x="744" y="145"/>
                  </a:cubicBezTo>
                  <a:cubicBezTo>
                    <a:pt x="751" y="143"/>
                    <a:pt x="751" y="143"/>
                    <a:pt x="751" y="143"/>
                  </a:cubicBezTo>
                  <a:cubicBezTo>
                    <a:pt x="766" y="140"/>
                    <a:pt x="766" y="140"/>
                    <a:pt x="766" y="140"/>
                  </a:cubicBezTo>
                  <a:cubicBezTo>
                    <a:pt x="781" y="135"/>
                    <a:pt x="781" y="135"/>
                    <a:pt x="781" y="135"/>
                  </a:cubicBezTo>
                  <a:cubicBezTo>
                    <a:pt x="789" y="133"/>
                    <a:pt x="789" y="133"/>
                    <a:pt x="789" y="133"/>
                  </a:cubicBezTo>
                  <a:cubicBezTo>
                    <a:pt x="796" y="130"/>
                    <a:pt x="796" y="130"/>
                    <a:pt x="796" y="130"/>
                  </a:cubicBezTo>
                  <a:cubicBezTo>
                    <a:pt x="810" y="124"/>
                    <a:pt x="810" y="124"/>
                    <a:pt x="810" y="124"/>
                  </a:cubicBezTo>
                  <a:lnTo>
                    <a:pt x="795" y="1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4" name="Freeform 7"/>
            <p:cNvSpPr/>
            <p:nvPr/>
          </p:nvSpPr>
          <p:spPr bwMode="auto">
            <a:xfrm>
              <a:off x="1105206" y="2845422"/>
              <a:ext cx="2251075" cy="520700"/>
            </a:xfrm>
            <a:custGeom>
              <a:avLst/>
              <a:gdLst>
                <a:gd name="T0" fmla="*/ 599 w 599"/>
                <a:gd name="T1" fmla="*/ 1 h 138"/>
                <a:gd name="T2" fmla="*/ 599 w 599"/>
                <a:gd name="T3" fmla="*/ 4 h 138"/>
                <a:gd name="T4" fmla="*/ 598 w 599"/>
                <a:gd name="T5" fmla="*/ 10 h 138"/>
                <a:gd name="T6" fmla="*/ 591 w 599"/>
                <a:gd name="T7" fmla="*/ 34 h 138"/>
                <a:gd name="T8" fmla="*/ 574 w 599"/>
                <a:gd name="T9" fmla="*/ 65 h 138"/>
                <a:gd name="T10" fmla="*/ 540 w 599"/>
                <a:gd name="T11" fmla="*/ 97 h 138"/>
                <a:gd name="T12" fmla="*/ 493 w 599"/>
                <a:gd name="T13" fmla="*/ 121 h 138"/>
                <a:gd name="T14" fmla="*/ 437 w 599"/>
                <a:gd name="T15" fmla="*/ 134 h 138"/>
                <a:gd name="T16" fmla="*/ 407 w 599"/>
                <a:gd name="T17" fmla="*/ 137 h 138"/>
                <a:gd name="T18" fmla="*/ 377 w 599"/>
                <a:gd name="T19" fmla="*/ 138 h 138"/>
                <a:gd name="T20" fmla="*/ 346 w 599"/>
                <a:gd name="T21" fmla="*/ 137 h 138"/>
                <a:gd name="T22" fmla="*/ 316 w 599"/>
                <a:gd name="T23" fmla="*/ 135 h 138"/>
                <a:gd name="T24" fmla="*/ 285 w 599"/>
                <a:gd name="T25" fmla="*/ 131 h 138"/>
                <a:gd name="T26" fmla="*/ 255 w 599"/>
                <a:gd name="T27" fmla="*/ 125 h 138"/>
                <a:gd name="T28" fmla="*/ 225 w 599"/>
                <a:gd name="T29" fmla="*/ 119 h 138"/>
                <a:gd name="T30" fmla="*/ 197 w 599"/>
                <a:gd name="T31" fmla="*/ 112 h 138"/>
                <a:gd name="T32" fmla="*/ 144 w 599"/>
                <a:gd name="T33" fmla="*/ 98 h 138"/>
                <a:gd name="T34" fmla="*/ 96 w 599"/>
                <a:gd name="T35" fmla="*/ 84 h 138"/>
                <a:gd name="T36" fmla="*/ 57 w 599"/>
                <a:gd name="T37" fmla="*/ 72 h 138"/>
                <a:gd name="T38" fmla="*/ 26 w 599"/>
                <a:gd name="T39" fmla="*/ 62 h 138"/>
                <a:gd name="T40" fmla="*/ 0 w 599"/>
                <a:gd name="T41" fmla="*/ 54 h 138"/>
                <a:gd name="T42" fmla="*/ 27 w 599"/>
                <a:gd name="T43" fmla="*/ 61 h 138"/>
                <a:gd name="T44" fmla="*/ 58 w 599"/>
                <a:gd name="T45" fmla="*/ 69 h 138"/>
                <a:gd name="T46" fmla="*/ 98 w 599"/>
                <a:gd name="T47" fmla="*/ 79 h 138"/>
                <a:gd name="T48" fmla="*/ 146 w 599"/>
                <a:gd name="T49" fmla="*/ 90 h 138"/>
                <a:gd name="T50" fmla="*/ 199 w 599"/>
                <a:gd name="T51" fmla="*/ 101 h 138"/>
                <a:gd name="T52" fmla="*/ 228 w 599"/>
                <a:gd name="T53" fmla="*/ 106 h 138"/>
                <a:gd name="T54" fmla="*/ 257 w 599"/>
                <a:gd name="T55" fmla="*/ 111 h 138"/>
                <a:gd name="T56" fmla="*/ 287 w 599"/>
                <a:gd name="T57" fmla="*/ 115 h 138"/>
                <a:gd name="T58" fmla="*/ 316 w 599"/>
                <a:gd name="T59" fmla="*/ 117 h 138"/>
                <a:gd name="T60" fmla="*/ 347 w 599"/>
                <a:gd name="T61" fmla="*/ 117 h 138"/>
                <a:gd name="T62" fmla="*/ 376 w 599"/>
                <a:gd name="T63" fmla="*/ 117 h 138"/>
                <a:gd name="T64" fmla="*/ 405 w 599"/>
                <a:gd name="T65" fmla="*/ 114 h 138"/>
                <a:gd name="T66" fmla="*/ 433 w 599"/>
                <a:gd name="T67" fmla="*/ 110 h 138"/>
                <a:gd name="T68" fmla="*/ 483 w 599"/>
                <a:gd name="T69" fmla="*/ 95 h 138"/>
                <a:gd name="T70" fmla="*/ 522 w 599"/>
                <a:gd name="T71" fmla="*/ 73 h 138"/>
                <a:gd name="T72" fmla="*/ 547 w 599"/>
                <a:gd name="T73" fmla="*/ 46 h 138"/>
                <a:gd name="T74" fmla="*/ 559 w 599"/>
                <a:gd name="T75" fmla="*/ 22 h 138"/>
                <a:gd name="T76" fmla="*/ 563 w 599"/>
                <a:gd name="T77" fmla="*/ 5 h 138"/>
                <a:gd name="T78" fmla="*/ 563 w 599"/>
                <a:gd name="T79" fmla="*/ 1 h 138"/>
                <a:gd name="T80" fmla="*/ 563 w 599"/>
                <a:gd name="T81" fmla="*/ 0 h 138"/>
                <a:gd name="T82" fmla="*/ 599 w 599"/>
                <a:gd name="T83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9" h="138">
                  <a:moveTo>
                    <a:pt x="599" y="1"/>
                  </a:moveTo>
                  <a:cubicBezTo>
                    <a:pt x="599" y="1"/>
                    <a:pt x="599" y="2"/>
                    <a:pt x="599" y="4"/>
                  </a:cubicBezTo>
                  <a:cubicBezTo>
                    <a:pt x="599" y="5"/>
                    <a:pt x="598" y="7"/>
                    <a:pt x="598" y="10"/>
                  </a:cubicBezTo>
                  <a:cubicBezTo>
                    <a:pt x="597" y="16"/>
                    <a:pt x="595" y="24"/>
                    <a:pt x="591" y="34"/>
                  </a:cubicBezTo>
                  <a:cubicBezTo>
                    <a:pt x="588" y="43"/>
                    <a:pt x="582" y="54"/>
                    <a:pt x="574" y="65"/>
                  </a:cubicBezTo>
                  <a:cubicBezTo>
                    <a:pt x="565" y="77"/>
                    <a:pt x="554" y="88"/>
                    <a:pt x="540" y="97"/>
                  </a:cubicBezTo>
                  <a:cubicBezTo>
                    <a:pt x="526" y="107"/>
                    <a:pt x="510" y="115"/>
                    <a:pt x="493" y="121"/>
                  </a:cubicBezTo>
                  <a:cubicBezTo>
                    <a:pt x="475" y="127"/>
                    <a:pt x="456" y="132"/>
                    <a:pt x="437" y="134"/>
                  </a:cubicBezTo>
                  <a:cubicBezTo>
                    <a:pt x="427" y="136"/>
                    <a:pt x="417" y="136"/>
                    <a:pt x="407" y="137"/>
                  </a:cubicBezTo>
                  <a:cubicBezTo>
                    <a:pt x="397" y="138"/>
                    <a:pt x="387" y="138"/>
                    <a:pt x="377" y="138"/>
                  </a:cubicBezTo>
                  <a:cubicBezTo>
                    <a:pt x="366" y="138"/>
                    <a:pt x="356" y="137"/>
                    <a:pt x="346" y="137"/>
                  </a:cubicBezTo>
                  <a:cubicBezTo>
                    <a:pt x="336" y="136"/>
                    <a:pt x="326" y="136"/>
                    <a:pt x="316" y="135"/>
                  </a:cubicBezTo>
                  <a:cubicBezTo>
                    <a:pt x="305" y="134"/>
                    <a:pt x="295" y="132"/>
                    <a:pt x="285" y="131"/>
                  </a:cubicBezTo>
                  <a:cubicBezTo>
                    <a:pt x="274" y="129"/>
                    <a:pt x="264" y="127"/>
                    <a:pt x="255" y="125"/>
                  </a:cubicBezTo>
                  <a:cubicBezTo>
                    <a:pt x="245" y="123"/>
                    <a:pt x="235" y="121"/>
                    <a:pt x="225" y="119"/>
                  </a:cubicBezTo>
                  <a:cubicBezTo>
                    <a:pt x="216" y="117"/>
                    <a:pt x="206" y="115"/>
                    <a:pt x="197" y="112"/>
                  </a:cubicBezTo>
                  <a:cubicBezTo>
                    <a:pt x="179" y="107"/>
                    <a:pt x="161" y="103"/>
                    <a:pt x="144" y="98"/>
                  </a:cubicBezTo>
                  <a:cubicBezTo>
                    <a:pt x="127" y="93"/>
                    <a:pt x="111" y="89"/>
                    <a:pt x="96" y="84"/>
                  </a:cubicBezTo>
                  <a:cubicBezTo>
                    <a:pt x="82" y="80"/>
                    <a:pt x="69" y="76"/>
                    <a:pt x="57" y="72"/>
                  </a:cubicBezTo>
                  <a:cubicBezTo>
                    <a:pt x="45" y="68"/>
                    <a:pt x="35" y="65"/>
                    <a:pt x="26" y="62"/>
                  </a:cubicBezTo>
                  <a:cubicBezTo>
                    <a:pt x="9" y="57"/>
                    <a:pt x="0" y="54"/>
                    <a:pt x="0" y="54"/>
                  </a:cubicBezTo>
                  <a:cubicBezTo>
                    <a:pt x="0" y="54"/>
                    <a:pt x="9" y="57"/>
                    <a:pt x="27" y="61"/>
                  </a:cubicBezTo>
                  <a:cubicBezTo>
                    <a:pt x="35" y="63"/>
                    <a:pt x="46" y="66"/>
                    <a:pt x="58" y="69"/>
                  </a:cubicBezTo>
                  <a:cubicBezTo>
                    <a:pt x="70" y="72"/>
                    <a:pt x="83" y="76"/>
                    <a:pt x="98" y="79"/>
                  </a:cubicBezTo>
                  <a:cubicBezTo>
                    <a:pt x="113" y="82"/>
                    <a:pt x="129" y="86"/>
                    <a:pt x="146" y="90"/>
                  </a:cubicBezTo>
                  <a:cubicBezTo>
                    <a:pt x="163" y="94"/>
                    <a:pt x="181" y="97"/>
                    <a:pt x="199" y="101"/>
                  </a:cubicBezTo>
                  <a:cubicBezTo>
                    <a:pt x="209" y="103"/>
                    <a:pt x="218" y="104"/>
                    <a:pt x="228" y="106"/>
                  </a:cubicBezTo>
                  <a:cubicBezTo>
                    <a:pt x="237" y="108"/>
                    <a:pt x="247" y="110"/>
                    <a:pt x="257" y="111"/>
                  </a:cubicBezTo>
                  <a:cubicBezTo>
                    <a:pt x="267" y="112"/>
                    <a:pt x="277" y="113"/>
                    <a:pt x="287" y="115"/>
                  </a:cubicBezTo>
                  <a:cubicBezTo>
                    <a:pt x="297" y="115"/>
                    <a:pt x="307" y="116"/>
                    <a:pt x="316" y="117"/>
                  </a:cubicBezTo>
                  <a:cubicBezTo>
                    <a:pt x="326" y="117"/>
                    <a:pt x="336" y="117"/>
                    <a:pt x="347" y="117"/>
                  </a:cubicBezTo>
                  <a:cubicBezTo>
                    <a:pt x="356" y="117"/>
                    <a:pt x="366" y="117"/>
                    <a:pt x="376" y="117"/>
                  </a:cubicBezTo>
                  <a:cubicBezTo>
                    <a:pt x="386" y="116"/>
                    <a:pt x="396" y="115"/>
                    <a:pt x="405" y="114"/>
                  </a:cubicBezTo>
                  <a:cubicBezTo>
                    <a:pt x="414" y="113"/>
                    <a:pt x="424" y="112"/>
                    <a:pt x="433" y="110"/>
                  </a:cubicBezTo>
                  <a:cubicBezTo>
                    <a:pt x="451" y="107"/>
                    <a:pt x="468" y="102"/>
                    <a:pt x="483" y="95"/>
                  </a:cubicBezTo>
                  <a:cubicBezTo>
                    <a:pt x="498" y="89"/>
                    <a:pt x="511" y="81"/>
                    <a:pt x="522" y="73"/>
                  </a:cubicBezTo>
                  <a:cubicBezTo>
                    <a:pt x="533" y="64"/>
                    <a:pt x="541" y="55"/>
                    <a:pt x="547" y="46"/>
                  </a:cubicBezTo>
                  <a:cubicBezTo>
                    <a:pt x="553" y="37"/>
                    <a:pt x="557" y="29"/>
                    <a:pt x="559" y="22"/>
                  </a:cubicBezTo>
                  <a:cubicBezTo>
                    <a:pt x="561" y="15"/>
                    <a:pt x="562" y="9"/>
                    <a:pt x="563" y="5"/>
                  </a:cubicBezTo>
                  <a:cubicBezTo>
                    <a:pt x="563" y="3"/>
                    <a:pt x="563" y="2"/>
                    <a:pt x="563" y="1"/>
                  </a:cubicBezTo>
                  <a:cubicBezTo>
                    <a:pt x="563" y="1"/>
                    <a:pt x="563" y="0"/>
                    <a:pt x="563" y="0"/>
                  </a:cubicBezTo>
                  <a:lnTo>
                    <a:pt x="5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id-ID" sz="20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5" name="TextBox 238"/>
          <p:cNvSpPr txBox="1"/>
          <p:nvPr/>
        </p:nvSpPr>
        <p:spPr>
          <a:xfrm rot="18859415">
            <a:off x="6386809" y="274918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仓储物流部</a:t>
            </a:r>
            <a:endParaRPr lang="id-ID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6" name="TextBox 239"/>
          <p:cNvSpPr txBox="1"/>
          <p:nvPr/>
        </p:nvSpPr>
        <p:spPr>
          <a:xfrm rot="19598450">
            <a:off x="8389608" y="205131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仓储部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7" name="TextBox 240"/>
          <p:cNvSpPr txBox="1"/>
          <p:nvPr/>
        </p:nvSpPr>
        <p:spPr>
          <a:xfrm>
            <a:off x="8864868" y="245308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物流部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8" name="TextBox 241"/>
          <p:cNvSpPr txBox="1"/>
          <p:nvPr/>
        </p:nvSpPr>
        <p:spPr>
          <a:xfrm>
            <a:off x="9287209" y="292551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监管部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9" name="TextBox 242"/>
          <p:cNvSpPr txBox="1"/>
          <p:nvPr/>
        </p:nvSpPr>
        <p:spPr>
          <a:xfrm>
            <a:off x="8852470" y="355344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财务部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0" name="TextBox 243"/>
          <p:cNvSpPr txBox="1"/>
          <p:nvPr/>
        </p:nvSpPr>
        <p:spPr>
          <a:xfrm>
            <a:off x="10313925" y="429959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资金部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1" name="TextBox 244"/>
          <p:cNvSpPr txBox="1"/>
          <p:nvPr/>
        </p:nvSpPr>
        <p:spPr>
          <a:xfrm rot="1085530">
            <a:off x="8702622" y="442736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审计部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2" name="TextBox 245"/>
          <p:cNvSpPr txBox="1"/>
          <p:nvPr/>
        </p:nvSpPr>
        <p:spPr>
          <a:xfrm rot="21430067">
            <a:off x="7017564" y="385884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财政部</a:t>
            </a:r>
            <a:endParaRPr lang="id-ID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3" name="TextBox 246"/>
          <p:cNvSpPr txBox="1"/>
          <p:nvPr/>
        </p:nvSpPr>
        <p:spPr>
          <a:xfrm rot="611311">
            <a:off x="7211285" y="514597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企管部</a:t>
            </a:r>
            <a:endParaRPr lang="id-ID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4" name="TextBox 247"/>
          <p:cNvSpPr txBox="1"/>
          <p:nvPr/>
        </p:nvSpPr>
        <p:spPr>
          <a:xfrm>
            <a:off x="9502203" y="500820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网络部</a:t>
            </a:r>
          </a:p>
        </p:txBody>
      </p:sp>
      <p:sp>
        <p:nvSpPr>
          <p:cNvPr id="35" name="TextBox 248"/>
          <p:cNvSpPr txBox="1"/>
          <p:nvPr/>
        </p:nvSpPr>
        <p:spPr>
          <a:xfrm rot="303915">
            <a:off x="9854267" y="558592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企管部</a:t>
            </a:r>
          </a:p>
        </p:txBody>
      </p:sp>
      <p:sp>
        <p:nvSpPr>
          <p:cNvPr id="36" name="TextBox 249"/>
          <p:cNvSpPr txBox="1"/>
          <p:nvPr/>
        </p:nvSpPr>
        <p:spPr>
          <a:xfrm rot="1352175">
            <a:off x="8987248" y="604584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行政部</a:t>
            </a:r>
          </a:p>
        </p:txBody>
      </p:sp>
      <p:sp>
        <p:nvSpPr>
          <p:cNvPr id="37" name="TextBox 250"/>
          <p:cNvSpPr txBox="1"/>
          <p:nvPr/>
        </p:nvSpPr>
        <p:spPr>
          <a:xfrm rot="1153330">
            <a:off x="2923231" y="3544234"/>
            <a:ext cx="1723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营销策划中心</a:t>
            </a:r>
          </a:p>
        </p:txBody>
      </p:sp>
      <p:sp>
        <p:nvSpPr>
          <p:cNvPr id="38" name="TextBox 251"/>
          <p:cNvSpPr txBox="1"/>
          <p:nvPr/>
        </p:nvSpPr>
        <p:spPr>
          <a:xfrm rot="476715">
            <a:off x="1256348" y="2710517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营销部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9" name="TextBox 252"/>
          <p:cNvSpPr txBox="1"/>
          <p:nvPr/>
        </p:nvSpPr>
        <p:spPr>
          <a:xfrm rot="1359357">
            <a:off x="1991871" y="2138922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策划部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0" name="TextBox 253"/>
          <p:cNvSpPr txBox="1"/>
          <p:nvPr/>
        </p:nvSpPr>
        <p:spPr>
          <a:xfrm>
            <a:off x="3419943" y="2439656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市场部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1" name="TextBox 254"/>
          <p:cNvSpPr txBox="1"/>
          <p:nvPr/>
        </p:nvSpPr>
        <p:spPr>
          <a:xfrm rot="476715">
            <a:off x="1009256" y="3200226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调研部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2" name="TextBox 255"/>
          <p:cNvSpPr txBox="1"/>
          <p:nvPr/>
        </p:nvSpPr>
        <p:spPr>
          <a:xfrm>
            <a:off x="2160108" y="4322648"/>
            <a:ext cx="1518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生产管理部</a:t>
            </a:r>
          </a:p>
        </p:txBody>
      </p:sp>
      <p:sp>
        <p:nvSpPr>
          <p:cNvPr id="43" name="TextBox 257"/>
          <p:cNvSpPr txBox="1"/>
          <p:nvPr/>
        </p:nvSpPr>
        <p:spPr>
          <a:xfrm rot="724548">
            <a:off x="447618" y="436197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管理部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4" name="TextBox 258"/>
          <p:cNvSpPr txBox="1"/>
          <p:nvPr/>
        </p:nvSpPr>
        <p:spPr>
          <a:xfrm>
            <a:off x="279194" y="495738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采购部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5" name="TextBox 259"/>
          <p:cNvSpPr txBox="1"/>
          <p:nvPr/>
        </p:nvSpPr>
        <p:spPr>
          <a:xfrm rot="785867">
            <a:off x="538552" y="375155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生产部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6" name="TextBox 260"/>
          <p:cNvSpPr txBox="1"/>
          <p:nvPr/>
        </p:nvSpPr>
        <p:spPr>
          <a:xfrm rot="20764630">
            <a:off x="1783208" y="520176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项目部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7" name="TextBox 261"/>
          <p:cNvSpPr txBox="1"/>
          <p:nvPr/>
        </p:nvSpPr>
        <p:spPr>
          <a:xfrm rot="17993474">
            <a:off x="1857573" y="582960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质量部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8" name="TextBox 262"/>
          <p:cNvSpPr txBox="1"/>
          <p:nvPr/>
        </p:nvSpPr>
        <p:spPr>
          <a:xfrm rot="15214561">
            <a:off x="2558973" y="598764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检修部</a:t>
            </a:r>
            <a:endParaRPr lang="id-ID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9" name="文本框 51"/>
          <p:cNvSpPr txBox="1"/>
          <p:nvPr/>
        </p:nvSpPr>
        <p:spPr>
          <a:xfrm>
            <a:off x="5193393" y="52124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31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4843650" y="3350340"/>
            <a:ext cx="1835000" cy="1787156"/>
            <a:chOff x="5401586" y="1452206"/>
            <a:chExt cx="1395454" cy="1359070"/>
          </a:xfrm>
        </p:grpSpPr>
        <p:sp>
          <p:nvSpPr>
            <p:cNvPr id="51" name="椭圆 50"/>
            <p:cNvSpPr/>
            <p:nvPr/>
          </p:nvSpPr>
          <p:spPr bwMode="auto">
            <a:xfrm>
              <a:off x="5401586" y="1452206"/>
              <a:ext cx="1395454" cy="135907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 w="38100">
              <a:solidFill>
                <a:schemeClr val="bg1"/>
              </a:solidFill>
            </a:ln>
            <a:effectLst>
              <a:outerShdw sx="1000" sy="1000" algn="t" rotWithShape="0">
                <a:prstClr val="black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0"/>
              </a:lightRig>
            </a:scene3d>
            <a:sp3d>
              <a:bevelT w="0" h="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2" name="任意多边形 51"/>
            <p:cNvSpPr/>
            <p:nvPr/>
          </p:nvSpPr>
          <p:spPr bwMode="auto">
            <a:xfrm>
              <a:off x="5457922" y="2381847"/>
              <a:ext cx="1282785" cy="412331"/>
            </a:xfrm>
            <a:custGeom>
              <a:avLst/>
              <a:gdLst>
                <a:gd name="connsiteX0" fmla="*/ 0 w 1282785"/>
                <a:gd name="connsiteY0" fmla="*/ 0 h 412331"/>
                <a:gd name="connsiteX1" fmla="*/ 1282785 w 1282785"/>
                <a:gd name="connsiteY1" fmla="*/ 0 h 412331"/>
                <a:gd name="connsiteX2" fmla="*/ 1219958 w 1282785"/>
                <a:gd name="connsiteY2" fmla="*/ 112731 h 412331"/>
                <a:gd name="connsiteX3" fmla="*/ 641392 w 1282785"/>
                <a:gd name="connsiteY3" fmla="*/ 412331 h 412331"/>
                <a:gd name="connsiteX4" fmla="*/ 62826 w 1282785"/>
                <a:gd name="connsiteY4" fmla="*/ 112731 h 412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85" h="412331">
                  <a:moveTo>
                    <a:pt x="0" y="0"/>
                  </a:moveTo>
                  <a:lnTo>
                    <a:pt x="1282785" y="0"/>
                  </a:lnTo>
                  <a:lnTo>
                    <a:pt x="1219958" y="112731"/>
                  </a:lnTo>
                  <a:cubicBezTo>
                    <a:pt x="1094572" y="293488"/>
                    <a:pt x="882232" y="412331"/>
                    <a:pt x="641392" y="412331"/>
                  </a:cubicBezTo>
                  <a:cubicBezTo>
                    <a:pt x="400552" y="412331"/>
                    <a:pt x="188213" y="293488"/>
                    <a:pt x="62826" y="112731"/>
                  </a:cubicBezTo>
                  <a:close/>
                </a:path>
              </a:pathLst>
            </a:custGeom>
            <a:solidFill>
              <a:srgbClr val="00314F">
                <a:alpha val="80000"/>
              </a:srgbClr>
            </a:solidFill>
            <a:ln w="381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0"/>
              </a:lightRig>
            </a:scene3d>
            <a:sp3d>
              <a:bevelT w="0" h="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buClr>
                  <a:srgbClr val="FF0000"/>
                </a:buClr>
                <a:buSzPct val="70000"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3" name="文本框 55"/>
            <p:cNvSpPr txBox="1"/>
            <p:nvPr/>
          </p:nvSpPr>
          <p:spPr>
            <a:xfrm>
              <a:off x="5678016" y="2385806"/>
              <a:ext cx="842593" cy="351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17988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8" presetID="2" presetClass="entr" presetSubtype="9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9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9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9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3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3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3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8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5896" y="1697688"/>
            <a:ext cx="1762008" cy="2110591"/>
            <a:chOff x="5479519" y="957943"/>
            <a:chExt cx="1762008" cy="2110591"/>
          </a:xfrm>
        </p:grpSpPr>
        <p:grpSp>
          <p:nvGrpSpPr>
            <p:cNvPr id="3" name="Group 211"/>
            <p:cNvGrpSpPr/>
            <p:nvPr/>
          </p:nvGrpSpPr>
          <p:grpSpPr>
            <a:xfrm>
              <a:off x="5673933" y="957943"/>
              <a:ext cx="1246731" cy="1543308"/>
              <a:chOff x="5257800" y="3352800"/>
              <a:chExt cx="1360262" cy="2035118"/>
            </a:xfrm>
          </p:grpSpPr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5257800" y="4228006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5706701" y="4131598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9"/>
              <p:cNvSpPr>
                <a:spLocks/>
              </p:cNvSpPr>
              <p:nvPr/>
            </p:nvSpPr>
            <p:spPr bwMode="auto">
              <a:xfrm>
                <a:off x="5813654" y="4559410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20"/>
              <p:cNvSpPr>
                <a:spLocks/>
              </p:cNvSpPr>
              <p:nvPr/>
            </p:nvSpPr>
            <p:spPr bwMode="auto">
              <a:xfrm>
                <a:off x="5837756" y="4292780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21"/>
              <p:cNvSpPr>
                <a:spLocks/>
              </p:cNvSpPr>
              <p:nvPr/>
            </p:nvSpPr>
            <p:spPr bwMode="auto">
              <a:xfrm>
                <a:off x="5693143" y="4086407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22"/>
              <p:cNvSpPr>
                <a:spLocks/>
              </p:cNvSpPr>
              <p:nvPr/>
            </p:nvSpPr>
            <p:spPr bwMode="auto">
              <a:xfrm>
                <a:off x="5425008" y="3898109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23"/>
              <p:cNvSpPr>
                <a:spLocks/>
              </p:cNvSpPr>
              <p:nvPr/>
            </p:nvSpPr>
            <p:spPr bwMode="auto">
              <a:xfrm>
                <a:off x="6322810" y="3901122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24"/>
              <p:cNvSpPr>
                <a:spLocks/>
              </p:cNvSpPr>
              <p:nvPr/>
            </p:nvSpPr>
            <p:spPr bwMode="auto">
              <a:xfrm>
                <a:off x="5521416" y="3480843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24"/>
              <p:cNvSpPr>
                <a:spLocks/>
              </p:cNvSpPr>
              <p:nvPr/>
            </p:nvSpPr>
            <p:spPr bwMode="auto">
              <a:xfrm>
                <a:off x="5589315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86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25"/>
              <p:cNvSpPr>
                <a:spLocks/>
              </p:cNvSpPr>
              <p:nvPr/>
            </p:nvSpPr>
            <p:spPr bwMode="auto">
              <a:xfrm>
                <a:off x="5521416" y="3352800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" name="Group 12"/>
            <p:cNvGrpSpPr/>
            <p:nvPr/>
          </p:nvGrpSpPr>
          <p:grpSpPr>
            <a:xfrm>
              <a:off x="5479519" y="1985058"/>
              <a:ext cx="1762008" cy="1083476"/>
              <a:chOff x="4727575" y="4024313"/>
              <a:chExt cx="1922462" cy="1428750"/>
            </a:xfrm>
          </p:grpSpPr>
          <p:sp>
            <p:nvSpPr>
              <p:cNvPr id="5" name="Freeform 29"/>
              <p:cNvSpPr>
                <a:spLocks/>
              </p:cNvSpPr>
              <p:nvPr/>
            </p:nvSpPr>
            <p:spPr bwMode="auto">
              <a:xfrm>
                <a:off x="4727575" y="4156076"/>
                <a:ext cx="1922462" cy="795338"/>
              </a:xfrm>
              <a:custGeom>
                <a:avLst/>
                <a:gdLst/>
                <a:ahLst/>
                <a:cxnLst>
                  <a:cxn ang="0">
                    <a:pos x="495" y="128"/>
                  </a:cxn>
                  <a:cxn ang="0">
                    <a:pos x="509" y="9"/>
                  </a:cxn>
                  <a:cxn ang="0">
                    <a:pos x="399" y="11"/>
                  </a:cxn>
                  <a:cxn ang="0">
                    <a:pos x="128" y="0"/>
                  </a:cxn>
                  <a:cxn ang="0">
                    <a:pos x="0" y="10"/>
                  </a:cxn>
                  <a:cxn ang="0">
                    <a:pos x="22" y="136"/>
                  </a:cxn>
                  <a:cxn ang="0">
                    <a:pos x="23" y="136"/>
                  </a:cxn>
                  <a:cxn ang="0">
                    <a:pos x="495" y="128"/>
                  </a:cxn>
                </a:cxnLst>
                <a:rect l="0" t="0" r="r" b="b"/>
                <a:pathLst>
                  <a:path w="513" h="212">
                    <a:moveTo>
                      <a:pt x="495" y="128"/>
                    </a:moveTo>
                    <a:cubicBezTo>
                      <a:pt x="505" y="66"/>
                      <a:pt x="513" y="8"/>
                      <a:pt x="509" y="9"/>
                    </a:cubicBezTo>
                    <a:cubicBezTo>
                      <a:pt x="500" y="11"/>
                      <a:pt x="399" y="11"/>
                      <a:pt x="399" y="11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136"/>
                      <a:pt x="22" y="136"/>
                      <a:pt x="22" y="136"/>
                    </a:cubicBezTo>
                    <a:cubicBezTo>
                      <a:pt x="23" y="136"/>
                      <a:pt x="23" y="136"/>
                      <a:pt x="23" y="136"/>
                    </a:cubicBezTo>
                    <a:cubicBezTo>
                      <a:pt x="23" y="136"/>
                      <a:pt x="250" y="212"/>
                      <a:pt x="495" y="128"/>
                    </a:cubicBez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Freeform 30"/>
              <p:cNvSpPr>
                <a:spLocks/>
              </p:cNvSpPr>
              <p:nvPr/>
            </p:nvSpPr>
            <p:spPr bwMode="auto">
              <a:xfrm>
                <a:off x="4813300" y="4648200"/>
                <a:ext cx="1765300" cy="80486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143"/>
                  </a:cxn>
                  <a:cxn ang="0">
                    <a:pos x="447" y="142"/>
                  </a:cxn>
                  <a:cxn ang="0">
                    <a:pos x="471" y="0"/>
                  </a:cxn>
                  <a:cxn ang="0">
                    <a:pos x="0" y="7"/>
                  </a:cxn>
                </a:cxnLst>
                <a:rect l="0" t="0" r="r" b="b"/>
                <a:pathLst>
                  <a:path w="471" h="215">
                    <a:moveTo>
                      <a:pt x="0" y="7"/>
                    </a:moveTo>
                    <a:cubicBezTo>
                      <a:pt x="24" y="143"/>
                      <a:pt x="24" y="143"/>
                      <a:pt x="24" y="143"/>
                    </a:cubicBezTo>
                    <a:cubicBezTo>
                      <a:pt x="24" y="143"/>
                      <a:pt x="250" y="215"/>
                      <a:pt x="447" y="142"/>
                    </a:cubicBezTo>
                    <a:cubicBezTo>
                      <a:pt x="447" y="142"/>
                      <a:pt x="460" y="70"/>
                      <a:pt x="471" y="0"/>
                    </a:cubicBezTo>
                    <a:cubicBezTo>
                      <a:pt x="430" y="15"/>
                      <a:pt x="237" y="76"/>
                      <a:pt x="0" y="7"/>
                    </a:cubicBez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Freeform 31"/>
              <p:cNvSpPr>
                <a:spLocks/>
              </p:cNvSpPr>
              <p:nvPr/>
            </p:nvSpPr>
            <p:spPr bwMode="auto">
              <a:xfrm>
                <a:off x="4810125" y="4619625"/>
                <a:ext cx="1773237" cy="180975"/>
              </a:xfrm>
              <a:custGeom>
                <a:avLst/>
                <a:gdLst/>
                <a:ahLst/>
                <a:cxnLst>
                  <a:cxn ang="0">
                    <a:pos x="473" y="0"/>
                  </a:cxn>
                  <a:cxn ang="0">
                    <a:pos x="230" y="39"/>
                  </a:cxn>
                  <a:cxn ang="0">
                    <a:pos x="228" y="39"/>
                  </a:cxn>
                  <a:cxn ang="0">
                    <a:pos x="228" y="39"/>
                  </a:cxn>
                  <a:cxn ang="0">
                    <a:pos x="228" y="39"/>
                  </a:cxn>
                  <a:cxn ang="0">
                    <a:pos x="226" y="39"/>
                  </a:cxn>
                  <a:cxn ang="0">
                    <a:pos x="1" y="8"/>
                  </a:cxn>
                  <a:cxn ang="0">
                    <a:pos x="1" y="8"/>
                  </a:cxn>
                  <a:cxn ang="0">
                    <a:pos x="0" y="8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18" y="20"/>
                  </a:cxn>
                  <a:cxn ang="0">
                    <a:pos x="227" y="48"/>
                  </a:cxn>
                  <a:cxn ang="0">
                    <a:pos x="228" y="48"/>
                  </a:cxn>
                  <a:cxn ang="0">
                    <a:pos x="229" y="48"/>
                  </a:cxn>
                  <a:cxn ang="0">
                    <a:pos x="463" y="12"/>
                  </a:cxn>
                  <a:cxn ang="0">
                    <a:pos x="472" y="9"/>
                  </a:cxn>
                  <a:cxn ang="0">
                    <a:pos x="473" y="0"/>
                  </a:cxn>
                </a:cxnLst>
                <a:rect l="0" t="0" r="r" b="b"/>
                <a:pathLst>
                  <a:path w="473" h="48">
                    <a:moveTo>
                      <a:pt x="473" y="0"/>
                    </a:moveTo>
                    <a:cubicBezTo>
                      <a:pt x="387" y="30"/>
                      <a:pt x="302" y="39"/>
                      <a:pt x="230" y="39"/>
                    </a:cubicBezTo>
                    <a:cubicBezTo>
                      <a:pt x="229" y="39"/>
                      <a:pt x="228" y="39"/>
                      <a:pt x="228" y="39"/>
                    </a:cubicBezTo>
                    <a:cubicBezTo>
                      <a:pt x="228" y="39"/>
                      <a:pt x="228" y="39"/>
                      <a:pt x="228" y="39"/>
                    </a:cubicBezTo>
                    <a:cubicBezTo>
                      <a:pt x="228" y="39"/>
                      <a:pt x="228" y="39"/>
                      <a:pt x="228" y="39"/>
                    </a:cubicBezTo>
                    <a:cubicBezTo>
                      <a:pt x="227" y="39"/>
                      <a:pt x="227" y="39"/>
                      <a:pt x="226" y="39"/>
                    </a:cubicBezTo>
                    <a:cubicBezTo>
                      <a:pt x="98" y="39"/>
                      <a:pt x="7" y="10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7"/>
                      <a:pt x="13" y="19"/>
                      <a:pt x="18" y="20"/>
                    </a:cubicBezTo>
                    <a:cubicBezTo>
                      <a:pt x="94" y="41"/>
                      <a:pt x="165" y="48"/>
                      <a:pt x="227" y="48"/>
                    </a:cubicBezTo>
                    <a:cubicBezTo>
                      <a:pt x="227" y="48"/>
                      <a:pt x="228" y="48"/>
                      <a:pt x="228" y="48"/>
                    </a:cubicBezTo>
                    <a:cubicBezTo>
                      <a:pt x="228" y="48"/>
                      <a:pt x="229" y="48"/>
                      <a:pt x="229" y="48"/>
                    </a:cubicBezTo>
                    <a:cubicBezTo>
                      <a:pt x="343" y="48"/>
                      <a:pt x="428" y="24"/>
                      <a:pt x="463" y="12"/>
                    </a:cubicBezTo>
                    <a:cubicBezTo>
                      <a:pt x="466" y="11"/>
                      <a:pt x="469" y="10"/>
                      <a:pt x="472" y="9"/>
                    </a:cubicBezTo>
                    <a:cubicBezTo>
                      <a:pt x="472" y="6"/>
                      <a:pt x="473" y="3"/>
                      <a:pt x="473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Freeform 34"/>
              <p:cNvSpPr>
                <a:spLocks/>
              </p:cNvSpPr>
              <p:nvPr/>
            </p:nvSpPr>
            <p:spPr bwMode="auto">
              <a:xfrm>
                <a:off x="4727575" y="4024313"/>
                <a:ext cx="1908175" cy="484188"/>
              </a:xfrm>
              <a:custGeom>
                <a:avLst/>
                <a:gdLst/>
                <a:ahLst/>
                <a:cxnLst>
                  <a:cxn ang="0">
                    <a:pos x="37" y="1"/>
                  </a:cxn>
                  <a:cxn ang="0">
                    <a:pos x="456" y="0"/>
                  </a:cxn>
                  <a:cxn ang="0">
                    <a:pos x="509" y="45"/>
                  </a:cxn>
                  <a:cxn ang="0">
                    <a:pos x="0" y="45"/>
                  </a:cxn>
                  <a:cxn ang="0">
                    <a:pos x="37" y="1"/>
                  </a:cxn>
                </a:cxnLst>
                <a:rect l="0" t="0" r="r" b="b"/>
                <a:pathLst>
                  <a:path w="509" h="129">
                    <a:moveTo>
                      <a:pt x="37" y="1"/>
                    </a:moveTo>
                    <a:cubicBezTo>
                      <a:pt x="37" y="1"/>
                      <a:pt x="282" y="62"/>
                      <a:pt x="456" y="0"/>
                    </a:cubicBezTo>
                    <a:cubicBezTo>
                      <a:pt x="509" y="45"/>
                      <a:pt x="509" y="45"/>
                      <a:pt x="509" y="45"/>
                    </a:cubicBezTo>
                    <a:cubicBezTo>
                      <a:pt x="509" y="45"/>
                      <a:pt x="287" y="129"/>
                      <a:pt x="0" y="45"/>
                    </a:cubicBezTo>
                    <a:cubicBezTo>
                      <a:pt x="37" y="1"/>
                      <a:pt x="37" y="1"/>
                      <a:pt x="37" y="1"/>
                    </a:cubicBezTo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Freeform 36"/>
              <p:cNvSpPr>
                <a:spLocks noEditPoints="1"/>
              </p:cNvSpPr>
              <p:nvPr/>
            </p:nvSpPr>
            <p:spPr bwMode="auto">
              <a:xfrm>
                <a:off x="4805363" y="4032251"/>
                <a:ext cx="390525" cy="71438"/>
              </a:xfrm>
              <a:custGeom>
                <a:avLst/>
                <a:gdLst/>
                <a:ahLst/>
                <a:cxnLst>
                  <a:cxn ang="0">
                    <a:pos x="97" y="15"/>
                  </a:cxn>
                  <a:cxn ang="0">
                    <a:pos x="104" y="16"/>
                  </a:cxn>
                  <a:cxn ang="0">
                    <a:pos x="100" y="15"/>
                  </a:cxn>
                  <a:cxn ang="0">
                    <a:pos x="97" y="15"/>
                  </a:cxn>
                  <a:cxn ang="0">
                    <a:pos x="17" y="0"/>
                  </a:cxn>
                  <a:cxn ang="0">
                    <a:pos x="0" y="19"/>
                  </a:cxn>
                  <a:cxn ang="0">
                    <a:pos x="18" y="5"/>
                  </a:cxn>
                  <a:cxn ang="0">
                    <a:pos x="22" y="5"/>
                  </a:cxn>
                  <a:cxn ang="0">
                    <a:pos x="66" y="10"/>
                  </a:cxn>
                  <a:cxn ang="0">
                    <a:pos x="17" y="0"/>
                  </a:cxn>
                </a:cxnLst>
                <a:rect l="0" t="0" r="r" b="b"/>
                <a:pathLst>
                  <a:path w="104" h="19">
                    <a:moveTo>
                      <a:pt x="97" y="15"/>
                    </a:moveTo>
                    <a:cubicBezTo>
                      <a:pt x="101" y="15"/>
                      <a:pt x="104" y="16"/>
                      <a:pt x="104" y="16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99" y="15"/>
                      <a:pt x="98" y="15"/>
                      <a:pt x="97" y="15"/>
                    </a:cubicBezTo>
                    <a:moveTo>
                      <a:pt x="17" y="0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7" y="12"/>
                      <a:pt x="14" y="6"/>
                      <a:pt x="18" y="5"/>
                    </a:cubicBezTo>
                    <a:cubicBezTo>
                      <a:pt x="19" y="5"/>
                      <a:pt x="20" y="5"/>
                      <a:pt x="22" y="5"/>
                    </a:cubicBezTo>
                    <a:cubicBezTo>
                      <a:pt x="30" y="5"/>
                      <a:pt x="49" y="7"/>
                      <a:pt x="66" y="10"/>
                    </a:cubicBezTo>
                    <a:cubicBezTo>
                      <a:pt x="39" y="5"/>
                      <a:pt x="21" y="1"/>
                      <a:pt x="17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37"/>
              <p:cNvSpPr>
                <a:spLocks/>
              </p:cNvSpPr>
              <p:nvPr/>
            </p:nvSpPr>
            <p:spPr bwMode="auto">
              <a:xfrm>
                <a:off x="4727575" y="4137026"/>
                <a:ext cx="44450" cy="5715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12" y="0"/>
                  </a:cxn>
                </a:cxnLst>
                <a:rect l="0" t="0" r="r" b="b"/>
                <a:pathLst>
                  <a:path w="12" h="15">
                    <a:moveTo>
                      <a:pt x="12" y="0"/>
                    </a:moveTo>
                    <a:cubicBezTo>
                      <a:pt x="5" y="8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7EC4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Freeform 38"/>
              <p:cNvSpPr>
                <a:spLocks/>
              </p:cNvSpPr>
              <p:nvPr/>
            </p:nvSpPr>
            <p:spPr bwMode="auto">
              <a:xfrm>
                <a:off x="4727575" y="4103688"/>
                <a:ext cx="77787" cy="90488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2" y="9"/>
                  </a:cxn>
                  <a:cxn ang="0">
                    <a:pos x="0" y="24"/>
                  </a:cxn>
                  <a:cxn ang="0">
                    <a:pos x="21" y="0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cubicBezTo>
                      <a:pt x="18" y="3"/>
                      <a:pt x="15" y="6"/>
                      <a:pt x="12" y="9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3FAE4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39"/>
              <p:cNvSpPr>
                <a:spLocks/>
              </p:cNvSpPr>
              <p:nvPr/>
            </p:nvSpPr>
            <p:spPr bwMode="auto">
              <a:xfrm>
                <a:off x="5919788" y="4092576"/>
                <a:ext cx="258762" cy="3016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7"/>
                  </a:cxn>
                  <a:cxn ang="0">
                    <a:pos x="5" y="8"/>
                  </a:cxn>
                  <a:cxn ang="0">
                    <a:pos x="69" y="0"/>
                  </a:cxn>
                </a:cxnLst>
                <a:rect l="0" t="0" r="r" b="b"/>
                <a:pathLst>
                  <a:path w="69" h="8">
                    <a:moveTo>
                      <a:pt x="69" y="0"/>
                    </a:moveTo>
                    <a:cubicBezTo>
                      <a:pt x="33" y="6"/>
                      <a:pt x="0" y="7"/>
                      <a:pt x="0" y="7"/>
                    </a:cubicBezTo>
                    <a:cubicBezTo>
                      <a:pt x="2" y="8"/>
                      <a:pt x="3" y="8"/>
                      <a:pt x="5" y="8"/>
                    </a:cubicBezTo>
                    <a:cubicBezTo>
                      <a:pt x="26" y="6"/>
                      <a:pt x="48" y="4"/>
                      <a:pt x="69" y="0"/>
                    </a:cubicBezTo>
                  </a:path>
                </a:pathLst>
              </a:custGeom>
              <a:solidFill>
                <a:srgbClr val="7EC4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 40"/>
              <p:cNvSpPr>
                <a:spLocks/>
              </p:cNvSpPr>
              <p:nvPr/>
            </p:nvSpPr>
            <p:spPr bwMode="auto">
              <a:xfrm>
                <a:off x="5937250" y="4024313"/>
                <a:ext cx="698500" cy="16986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3" y="0"/>
                  </a:cxn>
                  <a:cxn ang="0">
                    <a:pos x="64" y="18"/>
                  </a:cxn>
                  <a:cxn ang="0">
                    <a:pos x="0" y="26"/>
                  </a:cxn>
                  <a:cxn ang="0">
                    <a:pos x="8" y="26"/>
                  </a:cxn>
                  <a:cxn ang="0">
                    <a:pos x="80" y="17"/>
                  </a:cxn>
                  <a:cxn ang="0">
                    <a:pos x="132" y="8"/>
                  </a:cxn>
                  <a:cxn ang="0">
                    <a:pos x="133" y="8"/>
                  </a:cxn>
                  <a:cxn ang="0">
                    <a:pos x="186" y="45"/>
                  </a:cxn>
                  <a:cxn ang="0">
                    <a:pos x="185" y="44"/>
                  </a:cxn>
                  <a:cxn ang="0">
                    <a:pos x="133" y="0"/>
                  </a:cxn>
                </a:cxnLst>
                <a:rect l="0" t="0" r="r" b="b"/>
                <a:pathLst>
                  <a:path w="186" h="45">
                    <a:moveTo>
                      <a:pt x="133" y="0"/>
                    </a:moveTo>
                    <a:cubicBezTo>
                      <a:pt x="133" y="0"/>
                      <a:pt x="133" y="0"/>
                      <a:pt x="133" y="0"/>
                    </a:cubicBezTo>
                    <a:cubicBezTo>
                      <a:pt x="115" y="9"/>
                      <a:pt x="89" y="14"/>
                      <a:pt x="64" y="18"/>
                    </a:cubicBezTo>
                    <a:cubicBezTo>
                      <a:pt x="43" y="22"/>
                      <a:pt x="21" y="24"/>
                      <a:pt x="0" y="26"/>
                    </a:cubicBezTo>
                    <a:cubicBezTo>
                      <a:pt x="3" y="26"/>
                      <a:pt x="5" y="26"/>
                      <a:pt x="8" y="26"/>
                    </a:cubicBezTo>
                    <a:cubicBezTo>
                      <a:pt x="27" y="26"/>
                      <a:pt x="55" y="22"/>
                      <a:pt x="80" y="17"/>
                    </a:cubicBezTo>
                    <a:cubicBezTo>
                      <a:pt x="105" y="13"/>
                      <a:pt x="127" y="8"/>
                      <a:pt x="132" y="8"/>
                    </a:cubicBezTo>
                    <a:cubicBezTo>
                      <a:pt x="132" y="8"/>
                      <a:pt x="133" y="8"/>
                      <a:pt x="133" y="8"/>
                    </a:cubicBezTo>
                    <a:cubicBezTo>
                      <a:pt x="141" y="9"/>
                      <a:pt x="186" y="45"/>
                      <a:pt x="186" y="45"/>
                    </a:cubicBezTo>
                    <a:cubicBezTo>
                      <a:pt x="185" y="44"/>
                      <a:pt x="185" y="44"/>
                      <a:pt x="185" y="44"/>
                    </a:cubicBezTo>
                    <a:cubicBezTo>
                      <a:pt x="133" y="0"/>
                      <a:pt x="133" y="0"/>
                      <a:pt x="133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42"/>
              <p:cNvSpPr>
                <a:spLocks/>
              </p:cNvSpPr>
              <p:nvPr/>
            </p:nvSpPr>
            <p:spPr bwMode="auto">
              <a:xfrm>
                <a:off x="4738688" y="4189413"/>
                <a:ext cx="1682750" cy="146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9" y="32"/>
                  </a:cxn>
                  <a:cxn ang="0">
                    <a:pos x="256" y="39"/>
                  </a:cxn>
                  <a:cxn ang="0">
                    <a:pos x="449" y="17"/>
                  </a:cxn>
                  <a:cxn ang="0">
                    <a:pos x="255" y="36"/>
                  </a:cxn>
                  <a:cxn ang="0">
                    <a:pos x="0" y="0"/>
                  </a:cxn>
                </a:cxnLst>
                <a:rect l="0" t="0" r="r" b="b"/>
                <a:pathLst>
                  <a:path w="449" h="39">
                    <a:moveTo>
                      <a:pt x="0" y="0"/>
                    </a:moveTo>
                    <a:cubicBezTo>
                      <a:pt x="0" y="0"/>
                      <a:pt x="61" y="20"/>
                      <a:pt x="149" y="32"/>
                    </a:cubicBezTo>
                    <a:cubicBezTo>
                      <a:pt x="187" y="37"/>
                      <a:pt x="223" y="39"/>
                      <a:pt x="256" y="39"/>
                    </a:cubicBezTo>
                    <a:cubicBezTo>
                      <a:pt x="339" y="39"/>
                      <a:pt x="405" y="27"/>
                      <a:pt x="449" y="17"/>
                    </a:cubicBezTo>
                    <a:cubicBezTo>
                      <a:pt x="404" y="26"/>
                      <a:pt x="336" y="36"/>
                      <a:pt x="255" y="36"/>
                    </a:cubicBezTo>
                    <a:cubicBezTo>
                      <a:pt x="179" y="36"/>
                      <a:pt x="91" y="27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Group 211"/>
          <p:cNvGrpSpPr/>
          <p:nvPr/>
        </p:nvGrpSpPr>
        <p:grpSpPr>
          <a:xfrm>
            <a:off x="2310844" y="2973265"/>
            <a:ext cx="1027455" cy="1077997"/>
            <a:chOff x="5257800" y="3352800"/>
            <a:chExt cx="1360262" cy="2035118"/>
          </a:xfrm>
        </p:grpSpPr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211"/>
          <p:cNvGrpSpPr/>
          <p:nvPr/>
        </p:nvGrpSpPr>
        <p:grpSpPr>
          <a:xfrm>
            <a:off x="5047168" y="4138350"/>
            <a:ext cx="1027455" cy="1271870"/>
            <a:chOff x="5257800" y="3352800"/>
            <a:chExt cx="1360262" cy="2035118"/>
          </a:xfrm>
        </p:grpSpPr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211"/>
          <p:cNvGrpSpPr/>
          <p:nvPr/>
        </p:nvGrpSpPr>
        <p:grpSpPr>
          <a:xfrm>
            <a:off x="8023420" y="2936980"/>
            <a:ext cx="1027455" cy="1271870"/>
            <a:chOff x="5257800" y="3352800"/>
            <a:chExt cx="1360262" cy="2035118"/>
          </a:xfrm>
        </p:grpSpPr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209"/>
          <p:cNvGrpSpPr/>
          <p:nvPr/>
        </p:nvGrpSpPr>
        <p:grpSpPr>
          <a:xfrm>
            <a:off x="2484161" y="5892770"/>
            <a:ext cx="778607" cy="954896"/>
            <a:chOff x="4989585" y="740029"/>
            <a:chExt cx="1358756" cy="2014030"/>
          </a:xfrm>
        </p:grpSpPr>
        <p:sp>
          <p:nvSpPr>
            <p:cNvPr id="59" name="Oval 26"/>
            <p:cNvSpPr>
              <a:spLocks noChangeArrowheads="1"/>
            </p:cNvSpPr>
            <p:nvPr/>
          </p:nvSpPr>
          <p:spPr bwMode="auto">
            <a:xfrm>
              <a:off x="5113108" y="779195"/>
              <a:ext cx="1174977" cy="129548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27"/>
            <p:cNvSpPr>
              <a:spLocks/>
            </p:cNvSpPr>
            <p:nvPr/>
          </p:nvSpPr>
          <p:spPr bwMode="auto">
            <a:xfrm>
              <a:off x="4989585" y="1594147"/>
              <a:ext cx="1358756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8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8"/>
                  </a:cubicBezTo>
                  <a:cubicBezTo>
                    <a:pt x="282" y="0"/>
                    <a:pt x="361" y="75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5436980" y="1502257"/>
              <a:ext cx="566399" cy="896296"/>
            </a:xfrm>
            <a:custGeom>
              <a:avLst/>
              <a:gdLst/>
              <a:ahLst/>
              <a:cxnLst>
                <a:cxn ang="0">
                  <a:pos x="44" y="58"/>
                </a:cxn>
                <a:cxn ang="0">
                  <a:pos x="0" y="62"/>
                </a:cxn>
                <a:cxn ang="0">
                  <a:pos x="56" y="252"/>
                </a:cxn>
                <a:cxn ang="0">
                  <a:pos x="88" y="252"/>
                </a:cxn>
                <a:cxn ang="0">
                  <a:pos x="143" y="65"/>
                </a:cxn>
                <a:cxn ang="0">
                  <a:pos x="44" y="58"/>
                </a:cxn>
              </a:cxnLst>
              <a:rect l="0" t="0" r="r" b="b"/>
              <a:pathLst>
                <a:path w="159" h="252">
                  <a:moveTo>
                    <a:pt x="44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8" y="201"/>
                    <a:pt x="56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109" y="210"/>
                    <a:pt x="143" y="65"/>
                  </a:cubicBezTo>
                  <a:cubicBezTo>
                    <a:pt x="159" y="0"/>
                    <a:pt x="44" y="58"/>
                    <a:pt x="44" y="5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7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5423423" y="1452547"/>
              <a:ext cx="558868" cy="501625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59"/>
                </a:cxn>
                <a:cxn ang="0">
                  <a:pos x="38" y="138"/>
                </a:cxn>
                <a:cxn ang="0">
                  <a:pos x="71" y="88"/>
                </a:cxn>
                <a:cxn ang="0">
                  <a:pos x="119" y="141"/>
                </a:cxn>
                <a:cxn ang="0">
                  <a:pos x="148" y="44"/>
                </a:cxn>
                <a:cxn ang="0">
                  <a:pos x="38" y="20"/>
                </a:cxn>
              </a:cxnLst>
              <a:rect l="0" t="0" r="r" b="b"/>
              <a:pathLst>
                <a:path w="157" h="141">
                  <a:moveTo>
                    <a:pt x="38" y="2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5" y="109"/>
                    <a:pt x="38" y="13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19" y="141"/>
                    <a:pt x="157" y="88"/>
                    <a:pt x="148" y="44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5282595" y="866565"/>
              <a:ext cx="860105" cy="921904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129" y="258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29"/>
                </a:cxn>
              </a:cxnLst>
              <a:rect l="0" t="0" r="r" b="b"/>
              <a:pathLst>
                <a:path w="259" h="259">
                  <a:moveTo>
                    <a:pt x="259" y="129"/>
                  </a:moveTo>
                  <a:cubicBezTo>
                    <a:pt x="258" y="201"/>
                    <a:pt x="200" y="259"/>
                    <a:pt x="129" y="258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7"/>
                    <a:pt x="58" y="0"/>
                    <a:pt x="130" y="0"/>
                  </a:cubicBezTo>
                  <a:cubicBezTo>
                    <a:pt x="201" y="0"/>
                    <a:pt x="259" y="58"/>
                    <a:pt x="259" y="129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5322882" y="958850"/>
              <a:ext cx="779468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5224580" y="740029"/>
              <a:ext cx="992706" cy="634186"/>
            </a:xfrm>
            <a:custGeom>
              <a:avLst/>
              <a:gdLst/>
              <a:ahLst/>
              <a:cxnLst>
                <a:cxn ang="0">
                  <a:pos x="3" y="159"/>
                </a:cxn>
                <a:cxn ang="0">
                  <a:pos x="97" y="77"/>
                </a:cxn>
                <a:cxn ang="0">
                  <a:pos x="268" y="178"/>
                </a:cxn>
                <a:cxn ang="0">
                  <a:pos x="208" y="38"/>
                </a:cxn>
                <a:cxn ang="0">
                  <a:pos x="3" y="159"/>
                </a:cxn>
              </a:cxnLst>
              <a:rect l="0" t="0" r="r" b="b"/>
              <a:pathLst>
                <a:path w="279" h="178">
                  <a:moveTo>
                    <a:pt x="3" y="159"/>
                  </a:moveTo>
                  <a:cubicBezTo>
                    <a:pt x="3" y="159"/>
                    <a:pt x="68" y="126"/>
                    <a:pt x="97" y="77"/>
                  </a:cubicBezTo>
                  <a:cubicBezTo>
                    <a:pt x="97" y="77"/>
                    <a:pt x="213" y="173"/>
                    <a:pt x="268" y="178"/>
                  </a:cubicBezTo>
                  <a:cubicBezTo>
                    <a:pt x="268" y="178"/>
                    <a:pt x="279" y="75"/>
                    <a:pt x="208" y="38"/>
                  </a:cubicBezTo>
                  <a:cubicBezTo>
                    <a:pt x="137" y="0"/>
                    <a:pt x="0" y="25"/>
                    <a:pt x="3" y="159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Group 211"/>
          <p:cNvGrpSpPr/>
          <p:nvPr/>
        </p:nvGrpSpPr>
        <p:grpSpPr>
          <a:xfrm>
            <a:off x="3602346" y="5845145"/>
            <a:ext cx="812008" cy="1005170"/>
            <a:chOff x="5257800" y="3352800"/>
            <a:chExt cx="1360262" cy="2035118"/>
          </a:xfrm>
        </p:grpSpPr>
        <p:sp>
          <p:nvSpPr>
            <p:cNvPr id="67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211"/>
          <p:cNvGrpSpPr/>
          <p:nvPr/>
        </p:nvGrpSpPr>
        <p:grpSpPr>
          <a:xfrm>
            <a:off x="1335396" y="5845145"/>
            <a:ext cx="812008" cy="1005170"/>
            <a:chOff x="5257800" y="3352800"/>
            <a:chExt cx="1360262" cy="2035118"/>
          </a:xfrm>
        </p:grpSpPr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211"/>
          <p:cNvGrpSpPr/>
          <p:nvPr/>
        </p:nvGrpSpPr>
        <p:grpSpPr>
          <a:xfrm>
            <a:off x="5197444" y="6149945"/>
            <a:ext cx="812008" cy="1005170"/>
            <a:chOff x="5257800" y="3352800"/>
            <a:chExt cx="1360262" cy="2035118"/>
          </a:xfrm>
        </p:grpSpPr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Group 209"/>
          <p:cNvGrpSpPr/>
          <p:nvPr/>
        </p:nvGrpSpPr>
        <p:grpSpPr>
          <a:xfrm>
            <a:off x="7441128" y="5892770"/>
            <a:ext cx="778607" cy="954896"/>
            <a:chOff x="4989585" y="740029"/>
            <a:chExt cx="1358756" cy="2014030"/>
          </a:xfrm>
        </p:grpSpPr>
        <p:sp>
          <p:nvSpPr>
            <p:cNvPr id="100" name="Oval 26"/>
            <p:cNvSpPr>
              <a:spLocks noChangeArrowheads="1"/>
            </p:cNvSpPr>
            <p:nvPr/>
          </p:nvSpPr>
          <p:spPr bwMode="auto">
            <a:xfrm>
              <a:off x="5113108" y="779195"/>
              <a:ext cx="1174977" cy="129548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4989585" y="1594147"/>
              <a:ext cx="1358756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8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8"/>
                  </a:cubicBezTo>
                  <a:cubicBezTo>
                    <a:pt x="282" y="0"/>
                    <a:pt x="361" y="75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30"/>
            <p:cNvSpPr>
              <a:spLocks/>
            </p:cNvSpPr>
            <p:nvPr/>
          </p:nvSpPr>
          <p:spPr bwMode="auto">
            <a:xfrm>
              <a:off x="5436980" y="1502257"/>
              <a:ext cx="566399" cy="896296"/>
            </a:xfrm>
            <a:custGeom>
              <a:avLst/>
              <a:gdLst/>
              <a:ahLst/>
              <a:cxnLst>
                <a:cxn ang="0">
                  <a:pos x="44" y="58"/>
                </a:cxn>
                <a:cxn ang="0">
                  <a:pos x="0" y="62"/>
                </a:cxn>
                <a:cxn ang="0">
                  <a:pos x="56" y="252"/>
                </a:cxn>
                <a:cxn ang="0">
                  <a:pos x="88" y="252"/>
                </a:cxn>
                <a:cxn ang="0">
                  <a:pos x="143" y="65"/>
                </a:cxn>
                <a:cxn ang="0">
                  <a:pos x="44" y="58"/>
                </a:cxn>
              </a:cxnLst>
              <a:rect l="0" t="0" r="r" b="b"/>
              <a:pathLst>
                <a:path w="159" h="252">
                  <a:moveTo>
                    <a:pt x="44" y="58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8" y="201"/>
                    <a:pt x="56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109" y="210"/>
                    <a:pt x="143" y="65"/>
                  </a:cubicBezTo>
                  <a:cubicBezTo>
                    <a:pt x="159" y="0"/>
                    <a:pt x="44" y="58"/>
                    <a:pt x="44" y="58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31"/>
            <p:cNvSpPr>
              <a:spLocks/>
            </p:cNvSpPr>
            <p:nvPr/>
          </p:nvSpPr>
          <p:spPr bwMode="auto">
            <a:xfrm>
              <a:off x="5423423" y="1452547"/>
              <a:ext cx="558868" cy="501625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59"/>
                </a:cxn>
                <a:cxn ang="0">
                  <a:pos x="38" y="138"/>
                </a:cxn>
                <a:cxn ang="0">
                  <a:pos x="71" y="88"/>
                </a:cxn>
                <a:cxn ang="0">
                  <a:pos x="119" y="141"/>
                </a:cxn>
                <a:cxn ang="0">
                  <a:pos x="148" y="44"/>
                </a:cxn>
                <a:cxn ang="0">
                  <a:pos x="38" y="20"/>
                </a:cxn>
              </a:cxnLst>
              <a:rect l="0" t="0" r="r" b="b"/>
              <a:pathLst>
                <a:path w="157" h="141">
                  <a:moveTo>
                    <a:pt x="38" y="2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5" y="109"/>
                    <a:pt x="38" y="13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119" y="141"/>
                    <a:pt x="119" y="141"/>
                    <a:pt x="119" y="141"/>
                  </a:cubicBezTo>
                  <a:cubicBezTo>
                    <a:pt x="119" y="141"/>
                    <a:pt x="157" y="88"/>
                    <a:pt x="148" y="44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32"/>
            <p:cNvSpPr>
              <a:spLocks/>
            </p:cNvSpPr>
            <p:nvPr/>
          </p:nvSpPr>
          <p:spPr bwMode="auto">
            <a:xfrm>
              <a:off x="5282595" y="866565"/>
              <a:ext cx="860105" cy="921904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129" y="258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29"/>
                </a:cxn>
              </a:cxnLst>
              <a:rect l="0" t="0" r="r" b="b"/>
              <a:pathLst>
                <a:path w="259" h="259">
                  <a:moveTo>
                    <a:pt x="259" y="129"/>
                  </a:moveTo>
                  <a:cubicBezTo>
                    <a:pt x="258" y="201"/>
                    <a:pt x="200" y="259"/>
                    <a:pt x="129" y="258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7"/>
                    <a:pt x="58" y="0"/>
                    <a:pt x="130" y="0"/>
                  </a:cubicBezTo>
                  <a:cubicBezTo>
                    <a:pt x="201" y="0"/>
                    <a:pt x="259" y="58"/>
                    <a:pt x="259" y="129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5322882" y="958850"/>
              <a:ext cx="779468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5224580" y="740029"/>
              <a:ext cx="992706" cy="634186"/>
            </a:xfrm>
            <a:custGeom>
              <a:avLst/>
              <a:gdLst/>
              <a:ahLst/>
              <a:cxnLst>
                <a:cxn ang="0">
                  <a:pos x="3" y="159"/>
                </a:cxn>
                <a:cxn ang="0">
                  <a:pos x="97" y="77"/>
                </a:cxn>
                <a:cxn ang="0">
                  <a:pos x="268" y="178"/>
                </a:cxn>
                <a:cxn ang="0">
                  <a:pos x="208" y="38"/>
                </a:cxn>
                <a:cxn ang="0">
                  <a:pos x="3" y="159"/>
                </a:cxn>
              </a:cxnLst>
              <a:rect l="0" t="0" r="r" b="b"/>
              <a:pathLst>
                <a:path w="279" h="178">
                  <a:moveTo>
                    <a:pt x="3" y="159"/>
                  </a:moveTo>
                  <a:cubicBezTo>
                    <a:pt x="3" y="159"/>
                    <a:pt x="68" y="126"/>
                    <a:pt x="97" y="77"/>
                  </a:cubicBezTo>
                  <a:cubicBezTo>
                    <a:pt x="97" y="77"/>
                    <a:pt x="213" y="173"/>
                    <a:pt x="268" y="178"/>
                  </a:cubicBezTo>
                  <a:cubicBezTo>
                    <a:pt x="268" y="178"/>
                    <a:pt x="279" y="75"/>
                    <a:pt x="208" y="38"/>
                  </a:cubicBezTo>
                  <a:cubicBezTo>
                    <a:pt x="137" y="0"/>
                    <a:pt x="0" y="25"/>
                    <a:pt x="3" y="159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ru-RU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Group 211"/>
          <p:cNvGrpSpPr/>
          <p:nvPr/>
        </p:nvGrpSpPr>
        <p:grpSpPr>
          <a:xfrm>
            <a:off x="8943152" y="5795141"/>
            <a:ext cx="812008" cy="1005170"/>
            <a:chOff x="5257800" y="3352800"/>
            <a:chExt cx="1360262" cy="2035118"/>
          </a:xfrm>
        </p:grpSpPr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5257800" y="4228006"/>
              <a:ext cx="1360262" cy="1159912"/>
            </a:xfrm>
            <a:custGeom>
              <a:avLst/>
              <a:gdLst/>
              <a:ahLst/>
              <a:cxnLst>
                <a:cxn ang="0">
                  <a:pos x="0" y="326"/>
                </a:cxn>
                <a:cxn ang="0">
                  <a:pos x="149" y="29"/>
                </a:cxn>
                <a:cxn ang="0">
                  <a:pos x="382" y="325"/>
                </a:cxn>
                <a:cxn ang="0">
                  <a:pos x="0" y="326"/>
                </a:cxn>
              </a:cxnLst>
              <a:rect l="0" t="0" r="r" b="b"/>
              <a:pathLst>
                <a:path w="382" h="326">
                  <a:moveTo>
                    <a:pt x="0" y="326"/>
                  </a:moveTo>
                  <a:cubicBezTo>
                    <a:pt x="0" y="326"/>
                    <a:pt x="24" y="55"/>
                    <a:pt x="149" y="29"/>
                  </a:cubicBezTo>
                  <a:cubicBezTo>
                    <a:pt x="282" y="0"/>
                    <a:pt x="361" y="76"/>
                    <a:pt x="382" y="325"/>
                  </a:cubicBezTo>
                  <a:cubicBezTo>
                    <a:pt x="0" y="326"/>
                    <a:pt x="0" y="326"/>
                    <a:pt x="0" y="326"/>
                  </a:cubicBezTo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18"/>
            <p:cNvSpPr>
              <a:spLocks/>
            </p:cNvSpPr>
            <p:nvPr/>
          </p:nvSpPr>
          <p:spPr bwMode="auto">
            <a:xfrm>
              <a:off x="5706701" y="4131598"/>
              <a:ext cx="537778" cy="903827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0" y="63"/>
                </a:cxn>
                <a:cxn ang="0">
                  <a:pos x="32" y="249"/>
                </a:cxn>
                <a:cxn ang="0">
                  <a:pos x="105" y="254"/>
                </a:cxn>
                <a:cxn ang="0">
                  <a:pos x="143" y="66"/>
                </a:cxn>
                <a:cxn ang="0">
                  <a:pos x="44" y="59"/>
                </a:cxn>
              </a:cxnLst>
              <a:rect l="0" t="0" r="r" b="b"/>
              <a:pathLst>
                <a:path w="151" h="254">
                  <a:moveTo>
                    <a:pt x="44" y="59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4" y="198"/>
                    <a:pt x="32" y="249"/>
                  </a:cubicBezTo>
                  <a:cubicBezTo>
                    <a:pt x="105" y="254"/>
                    <a:pt x="105" y="254"/>
                    <a:pt x="105" y="254"/>
                  </a:cubicBezTo>
                  <a:cubicBezTo>
                    <a:pt x="105" y="254"/>
                    <a:pt x="151" y="132"/>
                    <a:pt x="143" y="66"/>
                  </a:cubicBezTo>
                  <a:cubicBezTo>
                    <a:pt x="136" y="0"/>
                    <a:pt x="44" y="59"/>
                    <a:pt x="44" y="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19"/>
            <p:cNvSpPr>
              <a:spLocks/>
            </p:cNvSpPr>
            <p:nvPr/>
          </p:nvSpPr>
          <p:spPr bwMode="auto">
            <a:xfrm>
              <a:off x="5813654" y="4559410"/>
              <a:ext cx="269643" cy="67184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9" y="35"/>
                </a:cxn>
                <a:cxn ang="0">
                  <a:pos x="0" y="302"/>
                </a:cxn>
                <a:cxn ang="0">
                  <a:pos x="97" y="446"/>
                </a:cxn>
                <a:cxn ang="0">
                  <a:pos x="179" y="312"/>
                </a:cxn>
                <a:cxn ang="0">
                  <a:pos x="142" y="21"/>
                </a:cxn>
                <a:cxn ang="0">
                  <a:pos x="64" y="0"/>
                </a:cxn>
              </a:cxnLst>
              <a:rect l="0" t="0" r="r" b="b"/>
              <a:pathLst>
                <a:path w="179" h="446">
                  <a:moveTo>
                    <a:pt x="64" y="0"/>
                  </a:moveTo>
                  <a:lnTo>
                    <a:pt x="59" y="35"/>
                  </a:lnTo>
                  <a:lnTo>
                    <a:pt x="0" y="302"/>
                  </a:lnTo>
                  <a:lnTo>
                    <a:pt x="97" y="446"/>
                  </a:lnTo>
                  <a:lnTo>
                    <a:pt x="179" y="312"/>
                  </a:lnTo>
                  <a:lnTo>
                    <a:pt x="142" y="21"/>
                  </a:lnTo>
                  <a:lnTo>
                    <a:pt x="6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14142">
                    <a:shade val="30000"/>
                    <a:satMod val="115000"/>
                  </a:srgbClr>
                </a:gs>
                <a:gs pos="50000">
                  <a:srgbClr val="414142">
                    <a:shade val="67500"/>
                    <a:satMod val="115000"/>
                  </a:srgbClr>
                </a:gs>
                <a:gs pos="100000">
                  <a:srgbClr val="414142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5837756" y="4292780"/>
              <a:ext cx="278681" cy="31935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8" y="90"/>
                </a:cxn>
                <a:cxn ang="0">
                  <a:pos x="55" y="89"/>
                </a:cxn>
                <a:cxn ang="0">
                  <a:pos x="78" y="27"/>
                </a:cxn>
                <a:cxn ang="0">
                  <a:pos x="40" y="1"/>
                </a:cxn>
                <a:cxn ang="0">
                  <a:pos x="0" y="44"/>
                </a:cxn>
              </a:cxnLst>
              <a:rect l="0" t="0" r="r" b="b"/>
              <a:pathLst>
                <a:path w="78" h="90">
                  <a:moveTo>
                    <a:pt x="0" y="44"/>
                  </a:moveTo>
                  <a:cubicBezTo>
                    <a:pt x="18" y="90"/>
                    <a:pt x="18" y="90"/>
                    <a:pt x="18" y="90"/>
                  </a:cubicBezTo>
                  <a:cubicBezTo>
                    <a:pt x="18" y="90"/>
                    <a:pt x="38" y="83"/>
                    <a:pt x="55" y="89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43" y="2"/>
                    <a:pt x="40" y="1"/>
                  </a:cubicBezTo>
                  <a:cubicBezTo>
                    <a:pt x="37" y="0"/>
                    <a:pt x="0" y="44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21"/>
            <p:cNvSpPr>
              <a:spLocks/>
            </p:cNvSpPr>
            <p:nvPr/>
          </p:nvSpPr>
          <p:spPr bwMode="auto">
            <a:xfrm>
              <a:off x="5693143" y="4086407"/>
              <a:ext cx="557361" cy="504637"/>
            </a:xfrm>
            <a:custGeom>
              <a:avLst/>
              <a:gdLst/>
              <a:ahLst/>
              <a:cxnLst>
                <a:cxn ang="0">
                  <a:pos x="38" y="20"/>
                </a:cxn>
                <a:cxn ang="0">
                  <a:pos x="0" y="60"/>
                </a:cxn>
                <a:cxn ang="0">
                  <a:pos x="38" y="138"/>
                </a:cxn>
                <a:cxn ang="0">
                  <a:pos x="71" y="89"/>
                </a:cxn>
                <a:cxn ang="0">
                  <a:pos x="119" y="142"/>
                </a:cxn>
                <a:cxn ang="0">
                  <a:pos x="149" y="45"/>
                </a:cxn>
                <a:cxn ang="0">
                  <a:pos x="38" y="20"/>
                </a:cxn>
              </a:cxnLst>
              <a:rect l="0" t="0" r="r" b="b"/>
              <a:pathLst>
                <a:path w="157" h="142">
                  <a:moveTo>
                    <a:pt x="38" y="2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5" y="109"/>
                    <a:pt x="38" y="13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119" y="142"/>
                    <a:pt x="119" y="142"/>
                    <a:pt x="119" y="142"/>
                  </a:cubicBezTo>
                  <a:cubicBezTo>
                    <a:pt x="119" y="142"/>
                    <a:pt x="157" y="89"/>
                    <a:pt x="149" y="45"/>
                  </a:cubicBezTo>
                  <a:cubicBezTo>
                    <a:pt x="140" y="0"/>
                    <a:pt x="38" y="20"/>
                    <a:pt x="38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5425008" y="3898109"/>
              <a:ext cx="200349" cy="198842"/>
            </a:xfrm>
            <a:custGeom>
              <a:avLst/>
              <a:gdLst/>
              <a:ahLst/>
              <a:cxnLst>
                <a:cxn ang="0">
                  <a:pos x="56" y="28"/>
                </a:cxn>
                <a:cxn ang="0">
                  <a:pos x="28" y="56"/>
                </a:cxn>
                <a:cxn ang="0">
                  <a:pos x="0" y="28"/>
                </a:cxn>
                <a:cxn ang="0">
                  <a:pos x="28" y="0"/>
                </a:cxn>
                <a:cxn ang="0">
                  <a:pos x="56" y="28"/>
                </a:cxn>
              </a:cxnLst>
              <a:rect l="0" t="0" r="r" b="b"/>
              <a:pathLst>
                <a:path w="56" h="56">
                  <a:moveTo>
                    <a:pt x="56" y="28"/>
                  </a:moveTo>
                  <a:cubicBezTo>
                    <a:pt x="56" y="44"/>
                    <a:pt x="43" y="56"/>
                    <a:pt x="28" y="56"/>
                  </a:cubicBezTo>
                  <a:cubicBezTo>
                    <a:pt x="12" y="56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6322810" y="3901122"/>
              <a:ext cx="198842" cy="19884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8" y="56"/>
                </a:cxn>
                <a:cxn ang="0">
                  <a:pos x="56" y="28"/>
                </a:cxn>
                <a:cxn ang="0">
                  <a:pos x="28" y="0"/>
                </a:cxn>
                <a:cxn ang="0">
                  <a:pos x="0" y="28"/>
                </a:cxn>
              </a:cxnLst>
              <a:rect l="0" t="0" r="r" b="b"/>
              <a:pathLst>
                <a:path w="56" h="56">
                  <a:moveTo>
                    <a:pt x="0" y="28"/>
                  </a:move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2"/>
                    <a:pt x="44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5521416" y="3480843"/>
              <a:ext cx="921905" cy="921904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solidFill>
              <a:srgbClr val="C49A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5589315" y="3581400"/>
              <a:ext cx="800600" cy="800598"/>
            </a:xfrm>
            <a:custGeom>
              <a:avLst/>
              <a:gdLst/>
              <a:ahLst/>
              <a:cxnLst>
                <a:cxn ang="0">
                  <a:pos x="259" y="130"/>
                </a:cxn>
                <a:cxn ang="0">
                  <a:pos x="129" y="259"/>
                </a:cxn>
                <a:cxn ang="0">
                  <a:pos x="0" y="129"/>
                </a:cxn>
                <a:cxn ang="0">
                  <a:pos x="130" y="0"/>
                </a:cxn>
                <a:cxn ang="0">
                  <a:pos x="259" y="130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cubicBezTo>
                    <a:pt x="258" y="201"/>
                    <a:pt x="200" y="259"/>
                    <a:pt x="129" y="259"/>
                  </a:cubicBezTo>
                  <a:cubicBezTo>
                    <a:pt x="58" y="258"/>
                    <a:pt x="0" y="200"/>
                    <a:pt x="0" y="129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59" y="58"/>
                    <a:pt x="259" y="13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rgbClr val="FFC000">
                    <a:shade val="67500"/>
                    <a:satMod val="115000"/>
                    <a:alpha val="3000"/>
                  </a:srgbClr>
                </a:gs>
                <a:gs pos="0">
                  <a:schemeClr val="bg1">
                    <a:alpha val="59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5521416" y="3352800"/>
              <a:ext cx="979147" cy="611590"/>
            </a:xfrm>
            <a:custGeom>
              <a:avLst/>
              <a:gdLst/>
              <a:ahLst/>
              <a:cxnLst>
                <a:cxn ang="0">
                  <a:pos x="3" y="151"/>
                </a:cxn>
                <a:cxn ang="0">
                  <a:pos x="91" y="81"/>
                </a:cxn>
                <a:cxn ang="0">
                  <a:pos x="257" y="172"/>
                </a:cxn>
                <a:cxn ang="0">
                  <a:pos x="206" y="37"/>
                </a:cxn>
                <a:cxn ang="0">
                  <a:pos x="3" y="151"/>
                </a:cxn>
              </a:cxnLst>
              <a:rect l="0" t="0" r="r" b="b"/>
              <a:pathLst>
                <a:path w="275" h="172">
                  <a:moveTo>
                    <a:pt x="3" y="151"/>
                  </a:moveTo>
                  <a:cubicBezTo>
                    <a:pt x="3" y="151"/>
                    <a:pt x="63" y="130"/>
                    <a:pt x="91" y="81"/>
                  </a:cubicBezTo>
                  <a:cubicBezTo>
                    <a:pt x="91" y="81"/>
                    <a:pt x="204" y="166"/>
                    <a:pt x="257" y="172"/>
                  </a:cubicBezTo>
                  <a:cubicBezTo>
                    <a:pt x="257" y="172"/>
                    <a:pt x="275" y="75"/>
                    <a:pt x="206" y="37"/>
                  </a:cubicBezTo>
                  <a:cubicBezTo>
                    <a:pt x="138" y="0"/>
                    <a:pt x="0" y="17"/>
                    <a:pt x="3" y="151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8" name="Rectangle 117"/>
          <p:cNvSpPr/>
          <p:nvPr/>
        </p:nvSpPr>
        <p:spPr>
          <a:xfrm flipH="1">
            <a:off x="2243650" y="4152697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Rectangle 118"/>
          <p:cNvSpPr/>
          <p:nvPr/>
        </p:nvSpPr>
        <p:spPr>
          <a:xfrm flipH="1">
            <a:off x="4894236" y="5469888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Rectangle 119"/>
          <p:cNvSpPr/>
          <p:nvPr/>
        </p:nvSpPr>
        <p:spPr>
          <a:xfrm flipH="1">
            <a:off x="8116238" y="4296909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Rectangle 120"/>
          <p:cNvSpPr/>
          <p:nvPr/>
        </p:nvSpPr>
        <p:spPr>
          <a:xfrm flipH="1">
            <a:off x="1008509" y="6850315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Rectangle 121"/>
          <p:cNvSpPr/>
          <p:nvPr/>
        </p:nvSpPr>
        <p:spPr>
          <a:xfrm flipH="1">
            <a:off x="2151509" y="6850315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Rectangle 122"/>
          <p:cNvSpPr/>
          <p:nvPr/>
        </p:nvSpPr>
        <p:spPr>
          <a:xfrm flipH="1">
            <a:off x="3294509" y="6850315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Rectangle 123"/>
          <p:cNvSpPr/>
          <p:nvPr/>
        </p:nvSpPr>
        <p:spPr>
          <a:xfrm flipH="1">
            <a:off x="7265504" y="6870248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Rectangle 124"/>
          <p:cNvSpPr/>
          <p:nvPr/>
        </p:nvSpPr>
        <p:spPr>
          <a:xfrm flipH="1">
            <a:off x="8888425" y="6870248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Rectangle 125"/>
          <p:cNvSpPr/>
          <p:nvPr/>
        </p:nvSpPr>
        <p:spPr>
          <a:xfrm flipH="1">
            <a:off x="4894709" y="7155115"/>
            <a:ext cx="138144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Example Text </a:t>
            </a:r>
            <a:endParaRPr 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 flipH="1">
            <a:off x="3368854" y="3211315"/>
            <a:ext cx="1219200" cy="6858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6616062" y="3365602"/>
            <a:ext cx="1219200" cy="6858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5552279" y="3747444"/>
            <a:ext cx="21611" cy="451192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119" idx="2"/>
          </p:cNvCxnSpPr>
          <p:nvPr/>
        </p:nvCxnSpPr>
        <p:spPr>
          <a:xfrm flipH="1">
            <a:off x="5577108" y="5731498"/>
            <a:ext cx="7849" cy="454472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H="1">
            <a:off x="1727520" y="4533893"/>
            <a:ext cx="838200" cy="10668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H="1">
            <a:off x="2810351" y="4561580"/>
            <a:ext cx="47786" cy="1041366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H="1">
            <a:off x="7871430" y="4626413"/>
            <a:ext cx="381000" cy="11430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3092532" y="4440400"/>
            <a:ext cx="838200" cy="10668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8943152" y="4532839"/>
            <a:ext cx="381000" cy="1143000"/>
          </a:xfrm>
          <a:prstGeom prst="straightConnector1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1014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03174" y="2597690"/>
            <a:ext cx="1226284" cy="3383666"/>
            <a:chOff x="2832294" y="2214318"/>
            <a:chExt cx="1226284" cy="3383666"/>
          </a:xfrm>
        </p:grpSpPr>
        <p:grpSp>
          <p:nvGrpSpPr>
            <p:cNvPr id="3" name="组合 2"/>
            <p:cNvGrpSpPr/>
            <p:nvPr/>
          </p:nvGrpSpPr>
          <p:grpSpPr>
            <a:xfrm>
              <a:off x="3445436" y="2214318"/>
              <a:ext cx="613142" cy="3383666"/>
              <a:chOff x="3445436" y="2214318"/>
              <a:chExt cx="613142" cy="3383666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>
                <a:off x="3445436" y="2214318"/>
                <a:ext cx="613142" cy="0"/>
              </a:xfrm>
              <a:prstGeom prst="line">
                <a:avLst/>
              </a:prstGeom>
              <a:ln w="22225">
                <a:solidFill>
                  <a:srgbClr val="0D0D0D"/>
                </a:solidFill>
                <a:prstDash val="solid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3445436" y="5597984"/>
                <a:ext cx="613142" cy="0"/>
              </a:xfrm>
              <a:prstGeom prst="line">
                <a:avLst/>
              </a:prstGeom>
              <a:ln w="22225">
                <a:solidFill>
                  <a:srgbClr val="0D0D0D"/>
                </a:solidFill>
                <a:prstDash val="solid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>
                <a:off x="3445436" y="3919423"/>
                <a:ext cx="613142" cy="0"/>
              </a:xfrm>
              <a:prstGeom prst="line">
                <a:avLst/>
              </a:prstGeom>
              <a:ln w="22225">
                <a:solidFill>
                  <a:srgbClr val="0D0D0D"/>
                </a:solidFill>
                <a:prstDash val="solid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接连接符 3"/>
            <p:cNvCxnSpPr/>
            <p:nvPr/>
          </p:nvCxnSpPr>
          <p:spPr>
            <a:xfrm flipH="1">
              <a:off x="2832294" y="3919423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3445436" y="2214318"/>
              <a:ext cx="0" cy="3383666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4803602" y="2597690"/>
            <a:ext cx="1497867" cy="3383666"/>
            <a:chOff x="3445436" y="2214318"/>
            <a:chExt cx="613142" cy="3383666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3445436" y="2214318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3445436" y="5597984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445436" y="3919423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7221483" y="2597690"/>
            <a:ext cx="2291892" cy="3383666"/>
            <a:chOff x="3445436" y="2214318"/>
            <a:chExt cx="1994985" cy="3383666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3445436" y="2214318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3445436" y="5597984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3445436" y="3919423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4827279" y="3919423"/>
              <a:ext cx="613142" cy="0"/>
            </a:xfrm>
            <a:prstGeom prst="line">
              <a:avLst/>
            </a:prstGeom>
            <a:ln w="22225">
              <a:solidFill>
                <a:srgbClr val="0D0D0D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1296541" y="3575444"/>
            <a:ext cx="1466392" cy="1428158"/>
            <a:chOff x="5401586" y="1452206"/>
            <a:chExt cx="1395454" cy="1359070"/>
          </a:xfrm>
        </p:grpSpPr>
        <p:sp>
          <p:nvSpPr>
            <p:cNvPr id="19" name="椭圆 18"/>
            <p:cNvSpPr/>
            <p:nvPr/>
          </p:nvSpPr>
          <p:spPr bwMode="auto">
            <a:xfrm>
              <a:off x="5401586" y="1452206"/>
              <a:ext cx="1395454" cy="135907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 w="38100">
              <a:solidFill>
                <a:schemeClr val="bg1"/>
              </a:solidFill>
            </a:ln>
            <a:effectLst>
              <a:outerShdw sx="1000" sy="1000" algn="t" rotWithShape="0">
                <a:prstClr val="black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0"/>
              </a:lightRig>
            </a:scene3d>
            <a:sp3d>
              <a:bevelT w="0" h="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任意多边形 19"/>
            <p:cNvSpPr/>
            <p:nvPr/>
          </p:nvSpPr>
          <p:spPr bwMode="auto">
            <a:xfrm>
              <a:off x="5457922" y="2381847"/>
              <a:ext cx="1282785" cy="412331"/>
            </a:xfrm>
            <a:custGeom>
              <a:avLst/>
              <a:gdLst>
                <a:gd name="connsiteX0" fmla="*/ 0 w 1282785"/>
                <a:gd name="connsiteY0" fmla="*/ 0 h 412331"/>
                <a:gd name="connsiteX1" fmla="*/ 1282785 w 1282785"/>
                <a:gd name="connsiteY1" fmla="*/ 0 h 412331"/>
                <a:gd name="connsiteX2" fmla="*/ 1219958 w 1282785"/>
                <a:gd name="connsiteY2" fmla="*/ 112731 h 412331"/>
                <a:gd name="connsiteX3" fmla="*/ 641392 w 1282785"/>
                <a:gd name="connsiteY3" fmla="*/ 412331 h 412331"/>
                <a:gd name="connsiteX4" fmla="*/ 62826 w 1282785"/>
                <a:gd name="connsiteY4" fmla="*/ 112731 h 412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85" h="412331">
                  <a:moveTo>
                    <a:pt x="0" y="0"/>
                  </a:moveTo>
                  <a:lnTo>
                    <a:pt x="1282785" y="0"/>
                  </a:lnTo>
                  <a:lnTo>
                    <a:pt x="1219958" y="112731"/>
                  </a:lnTo>
                  <a:cubicBezTo>
                    <a:pt x="1094572" y="293488"/>
                    <a:pt x="882232" y="412331"/>
                    <a:pt x="641392" y="412331"/>
                  </a:cubicBezTo>
                  <a:cubicBezTo>
                    <a:pt x="400552" y="412331"/>
                    <a:pt x="188213" y="293488"/>
                    <a:pt x="62826" y="112731"/>
                  </a:cubicBez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 w="381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0"/>
              </a:lightRig>
            </a:scene3d>
            <a:sp3d>
              <a:bevelT w="0" h="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buClr>
                  <a:srgbClr val="FF0000"/>
                </a:buClr>
                <a:buSzPct val="70000"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1" name="文本框 6"/>
            <p:cNvSpPr txBox="1"/>
            <p:nvPr/>
          </p:nvSpPr>
          <p:spPr>
            <a:xfrm>
              <a:off x="5643048" y="2356889"/>
              <a:ext cx="912529" cy="3807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职务名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07757" y="2010404"/>
            <a:ext cx="1143428" cy="1516121"/>
            <a:chOff x="3936877" y="1627031"/>
            <a:chExt cx="1143428" cy="1516121"/>
          </a:xfrm>
        </p:grpSpPr>
        <p:grpSp>
          <p:nvGrpSpPr>
            <p:cNvPr id="23" name="组合 22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25" name="椭圆 24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27" name="文本框 15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24" name="文本框 113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sp>
        <p:nvSpPr>
          <p:cNvPr id="28" name="文本框 109"/>
          <p:cNvSpPr txBox="1"/>
          <p:nvPr/>
        </p:nvSpPr>
        <p:spPr>
          <a:xfrm>
            <a:off x="1552684" y="5075224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154912" y="2012172"/>
            <a:ext cx="1143428" cy="1516121"/>
            <a:chOff x="3936877" y="1627031"/>
            <a:chExt cx="1143428" cy="1516121"/>
          </a:xfrm>
        </p:grpSpPr>
        <p:grpSp>
          <p:nvGrpSpPr>
            <p:cNvPr id="30" name="组合 29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32" name="椭圆 31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34" name="文本框 136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31" name="文本框 126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883104" y="2012172"/>
            <a:ext cx="1143428" cy="1516121"/>
            <a:chOff x="3936877" y="1627031"/>
            <a:chExt cx="1143428" cy="1516121"/>
          </a:xfrm>
        </p:grpSpPr>
        <p:grpSp>
          <p:nvGrpSpPr>
            <p:cNvPr id="36" name="组合 35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38" name="椭圆 37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40" name="文本框 148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37" name="文本框 145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06640" y="3668356"/>
            <a:ext cx="1143428" cy="1516121"/>
            <a:chOff x="3936877" y="1627031"/>
            <a:chExt cx="1143428" cy="1516121"/>
          </a:xfrm>
        </p:grpSpPr>
        <p:grpSp>
          <p:nvGrpSpPr>
            <p:cNvPr id="42" name="组合 41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44" name="椭圆 43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46" name="文本框 156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43" name="文本框 151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154912" y="3668356"/>
            <a:ext cx="1143428" cy="1516121"/>
            <a:chOff x="3936877" y="1627031"/>
            <a:chExt cx="1143428" cy="1516121"/>
          </a:xfrm>
        </p:grpSpPr>
        <p:grpSp>
          <p:nvGrpSpPr>
            <p:cNvPr id="48" name="组合 47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50" name="椭圆 49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52" name="文本框 162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49" name="文本框 159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739088" y="3668356"/>
            <a:ext cx="1143428" cy="1516121"/>
            <a:chOff x="3936877" y="1627031"/>
            <a:chExt cx="1143428" cy="1516121"/>
          </a:xfrm>
        </p:grpSpPr>
        <p:grpSp>
          <p:nvGrpSpPr>
            <p:cNvPr id="54" name="组合 53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56" name="椭圆 55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57" name="任意多边形 56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58" name="文本框 171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55" name="文本框 168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251256" y="3668356"/>
            <a:ext cx="1143428" cy="1516121"/>
            <a:chOff x="3936877" y="1627031"/>
            <a:chExt cx="1143428" cy="1516121"/>
          </a:xfrm>
        </p:grpSpPr>
        <p:grpSp>
          <p:nvGrpSpPr>
            <p:cNvPr id="60" name="组合 59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62" name="椭圆 61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64" name="文本框 178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61" name="文本框 175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78648" y="5324540"/>
            <a:ext cx="1143428" cy="1516121"/>
            <a:chOff x="3936877" y="1627031"/>
            <a:chExt cx="1143428" cy="1516121"/>
          </a:xfrm>
        </p:grpSpPr>
        <p:grpSp>
          <p:nvGrpSpPr>
            <p:cNvPr id="66" name="组合 65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68" name="椭圆 67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70" name="文本框 184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67" name="文本框 181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226920" y="5396548"/>
            <a:ext cx="1143428" cy="1516121"/>
            <a:chOff x="3936877" y="1627031"/>
            <a:chExt cx="1143428" cy="1516121"/>
          </a:xfrm>
        </p:grpSpPr>
        <p:grpSp>
          <p:nvGrpSpPr>
            <p:cNvPr id="72" name="组合 71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74" name="椭圆 73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76" name="文本框 190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73" name="文本框 187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883104" y="5396548"/>
            <a:ext cx="1143428" cy="1516121"/>
            <a:chOff x="3936877" y="1627031"/>
            <a:chExt cx="1143428" cy="1516121"/>
          </a:xfrm>
        </p:grpSpPr>
        <p:grpSp>
          <p:nvGrpSpPr>
            <p:cNvPr id="78" name="组合 77"/>
            <p:cNvGrpSpPr/>
            <p:nvPr/>
          </p:nvGrpSpPr>
          <p:grpSpPr>
            <a:xfrm>
              <a:off x="3936877" y="1627031"/>
              <a:ext cx="1143428" cy="1113615"/>
              <a:chOff x="5401586" y="1452206"/>
              <a:chExt cx="1395454" cy="1359070"/>
            </a:xfrm>
          </p:grpSpPr>
          <p:sp>
            <p:nvSpPr>
              <p:cNvPr id="80" name="椭圆 79"/>
              <p:cNvSpPr/>
              <p:nvPr/>
            </p:nvSpPr>
            <p:spPr bwMode="auto">
              <a:xfrm>
                <a:off x="5401586" y="1452206"/>
                <a:ext cx="1395454" cy="135907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  <a:effectLst>
                <a:outerShdw sx="1000" sy="1000" algn="t" rotWithShape="0">
                  <a:prstClr val="black"/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81" name="任意多边形 80"/>
              <p:cNvSpPr/>
              <p:nvPr/>
            </p:nvSpPr>
            <p:spPr bwMode="auto">
              <a:xfrm>
                <a:off x="5457922" y="2381847"/>
                <a:ext cx="1282785" cy="412331"/>
              </a:xfrm>
              <a:custGeom>
                <a:avLst/>
                <a:gdLst>
                  <a:gd name="connsiteX0" fmla="*/ 0 w 1282785"/>
                  <a:gd name="connsiteY0" fmla="*/ 0 h 412331"/>
                  <a:gd name="connsiteX1" fmla="*/ 1282785 w 1282785"/>
                  <a:gd name="connsiteY1" fmla="*/ 0 h 412331"/>
                  <a:gd name="connsiteX2" fmla="*/ 1219958 w 1282785"/>
                  <a:gd name="connsiteY2" fmla="*/ 112731 h 412331"/>
                  <a:gd name="connsiteX3" fmla="*/ 641392 w 1282785"/>
                  <a:gd name="connsiteY3" fmla="*/ 412331 h 412331"/>
                  <a:gd name="connsiteX4" fmla="*/ 62826 w 1282785"/>
                  <a:gd name="connsiteY4" fmla="*/ 112731 h 41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785" h="412331">
                    <a:moveTo>
                      <a:pt x="0" y="0"/>
                    </a:moveTo>
                    <a:lnTo>
                      <a:pt x="1282785" y="0"/>
                    </a:lnTo>
                    <a:lnTo>
                      <a:pt x="1219958" y="112731"/>
                    </a:lnTo>
                    <a:cubicBezTo>
                      <a:pt x="1094572" y="293488"/>
                      <a:pt x="882232" y="412331"/>
                      <a:pt x="641392" y="412331"/>
                    </a:cubicBezTo>
                    <a:cubicBezTo>
                      <a:pt x="400552" y="412331"/>
                      <a:pt x="188213" y="293488"/>
                      <a:pt x="62826" y="112731"/>
                    </a:cubicBez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 w="38100">
                <a:noFill/>
              </a:ln>
              <a:effectLst/>
              <a:scene3d>
                <a:camera prst="orthographicFront">
                  <a:rot lat="0" lon="0" rev="0"/>
                </a:camera>
                <a:lightRig rig="balanced" dir="t">
                  <a:rot lat="0" lon="0" rev="0"/>
                </a:lightRig>
              </a:scene3d>
              <a:sp3d>
                <a:bevelT w="0" h="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buClr>
                    <a:srgbClr val="FF0000"/>
                  </a:buClr>
                  <a:buSzPct val="70000"/>
                  <a:defRPr/>
                </a:pPr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</p:txBody>
          </p:sp>
          <p:sp>
            <p:nvSpPr>
              <p:cNvPr id="82" name="文本框 196"/>
              <p:cNvSpPr txBox="1"/>
              <p:nvPr/>
            </p:nvSpPr>
            <p:spPr>
              <a:xfrm>
                <a:off x="5564063" y="2336900"/>
                <a:ext cx="1070501" cy="450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职务名</a:t>
                </a:r>
              </a:p>
            </p:txBody>
          </p:sp>
        </p:grpSp>
        <p:sp>
          <p:nvSpPr>
            <p:cNvPr id="79" name="文本框 193"/>
            <p:cNvSpPr txBox="1"/>
            <p:nvPr/>
          </p:nvSpPr>
          <p:spPr>
            <a:xfrm>
              <a:off x="4082698" y="277382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代用名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722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124500" y="4294836"/>
            <a:ext cx="2836320" cy="595451"/>
            <a:chOff x="7561941" y="3797706"/>
            <a:chExt cx="2836320" cy="595451"/>
          </a:xfrm>
        </p:grpSpPr>
        <p:sp>
          <p:nvSpPr>
            <p:cNvPr id="3" name="Line 134"/>
            <p:cNvSpPr>
              <a:spLocks noChangeShapeType="1"/>
            </p:cNvSpPr>
            <p:nvPr/>
          </p:nvSpPr>
          <p:spPr bwMode="auto">
            <a:xfrm flipH="1">
              <a:off x="7561941" y="4185146"/>
              <a:ext cx="2836319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Line 135"/>
            <p:cNvSpPr>
              <a:spLocks noChangeShapeType="1"/>
            </p:cNvSpPr>
            <p:nvPr/>
          </p:nvSpPr>
          <p:spPr bwMode="auto">
            <a:xfrm>
              <a:off x="8349148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Line 136"/>
            <p:cNvSpPr>
              <a:spLocks noChangeShapeType="1"/>
            </p:cNvSpPr>
            <p:nvPr/>
          </p:nvSpPr>
          <p:spPr bwMode="auto">
            <a:xfrm>
              <a:off x="9143859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Line 136"/>
            <p:cNvSpPr>
              <a:spLocks noChangeShapeType="1"/>
            </p:cNvSpPr>
            <p:nvPr/>
          </p:nvSpPr>
          <p:spPr bwMode="auto">
            <a:xfrm>
              <a:off x="7566982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Line 136"/>
            <p:cNvSpPr>
              <a:spLocks noChangeShapeType="1"/>
            </p:cNvSpPr>
            <p:nvPr/>
          </p:nvSpPr>
          <p:spPr bwMode="auto">
            <a:xfrm>
              <a:off x="9774123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Line 136"/>
            <p:cNvSpPr>
              <a:spLocks noChangeShapeType="1"/>
            </p:cNvSpPr>
            <p:nvPr/>
          </p:nvSpPr>
          <p:spPr bwMode="auto">
            <a:xfrm>
              <a:off x="10398261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133"/>
            <p:cNvSpPr>
              <a:spLocks noChangeShapeType="1"/>
            </p:cNvSpPr>
            <p:nvPr/>
          </p:nvSpPr>
          <p:spPr bwMode="auto">
            <a:xfrm>
              <a:off x="8925724" y="3797706"/>
              <a:ext cx="0" cy="382677"/>
            </a:xfrm>
            <a:prstGeom prst="line">
              <a:avLst/>
            </a:prstGeom>
            <a:solidFill>
              <a:srgbClr val="0B5395"/>
            </a:solidFill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2269" y="3313094"/>
            <a:ext cx="7771606" cy="418953"/>
            <a:chOff x="1139710" y="2815964"/>
            <a:chExt cx="7771606" cy="418953"/>
          </a:xfrm>
        </p:grpSpPr>
        <p:sp>
          <p:nvSpPr>
            <p:cNvPr id="11" name="Line 134"/>
            <p:cNvSpPr>
              <a:spLocks noChangeShapeType="1"/>
            </p:cNvSpPr>
            <p:nvPr/>
          </p:nvSpPr>
          <p:spPr bwMode="auto">
            <a:xfrm flipH="1">
              <a:off x="1139710" y="3026906"/>
              <a:ext cx="7771606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135"/>
            <p:cNvSpPr>
              <a:spLocks noChangeShapeType="1"/>
            </p:cNvSpPr>
            <p:nvPr/>
          </p:nvSpPr>
          <p:spPr bwMode="auto">
            <a:xfrm>
              <a:off x="1139711" y="3022235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135"/>
            <p:cNvSpPr>
              <a:spLocks noChangeShapeType="1"/>
            </p:cNvSpPr>
            <p:nvPr/>
          </p:nvSpPr>
          <p:spPr bwMode="auto">
            <a:xfrm>
              <a:off x="1916792" y="3022235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135"/>
            <p:cNvSpPr>
              <a:spLocks noChangeShapeType="1"/>
            </p:cNvSpPr>
            <p:nvPr/>
          </p:nvSpPr>
          <p:spPr bwMode="auto">
            <a:xfrm>
              <a:off x="8907871" y="3022235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135"/>
            <p:cNvSpPr>
              <a:spLocks noChangeShapeType="1"/>
            </p:cNvSpPr>
            <p:nvPr/>
          </p:nvSpPr>
          <p:spPr bwMode="auto">
            <a:xfrm>
              <a:off x="3088367" y="3022235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135"/>
            <p:cNvSpPr>
              <a:spLocks noChangeShapeType="1"/>
            </p:cNvSpPr>
            <p:nvPr/>
          </p:nvSpPr>
          <p:spPr bwMode="auto">
            <a:xfrm>
              <a:off x="4639255" y="281596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Line 135"/>
            <p:cNvSpPr>
              <a:spLocks noChangeShapeType="1"/>
            </p:cNvSpPr>
            <p:nvPr/>
          </p:nvSpPr>
          <p:spPr bwMode="auto">
            <a:xfrm>
              <a:off x="5767273" y="302690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Line 135"/>
            <p:cNvSpPr>
              <a:spLocks noChangeShapeType="1"/>
            </p:cNvSpPr>
            <p:nvPr/>
          </p:nvSpPr>
          <p:spPr bwMode="auto">
            <a:xfrm>
              <a:off x="5995080" y="2815964"/>
              <a:ext cx="0" cy="208011"/>
            </a:xfrm>
            <a:prstGeom prst="line">
              <a:avLst/>
            </a:prstGeom>
            <a:solidFill>
              <a:srgbClr val="0B5395"/>
            </a:solidFill>
            <a:ln w="127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9095" y="4294836"/>
            <a:ext cx="2307430" cy="595451"/>
            <a:chOff x="1136536" y="3797706"/>
            <a:chExt cx="2307430" cy="595451"/>
          </a:xfrm>
        </p:grpSpPr>
        <p:sp>
          <p:nvSpPr>
            <p:cNvPr id="20" name="Line 133"/>
            <p:cNvSpPr>
              <a:spLocks noChangeShapeType="1"/>
            </p:cNvSpPr>
            <p:nvPr/>
          </p:nvSpPr>
          <p:spPr bwMode="auto">
            <a:xfrm>
              <a:off x="3080549" y="3797706"/>
              <a:ext cx="0" cy="382677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134"/>
            <p:cNvSpPr>
              <a:spLocks noChangeShapeType="1"/>
            </p:cNvSpPr>
            <p:nvPr/>
          </p:nvSpPr>
          <p:spPr bwMode="auto">
            <a:xfrm flipH="1">
              <a:off x="2663174" y="4185146"/>
              <a:ext cx="776030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135"/>
            <p:cNvSpPr>
              <a:spLocks noChangeShapeType="1"/>
            </p:cNvSpPr>
            <p:nvPr/>
          </p:nvSpPr>
          <p:spPr bwMode="auto">
            <a:xfrm>
              <a:off x="2666347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136"/>
            <p:cNvSpPr>
              <a:spLocks noChangeShapeType="1"/>
            </p:cNvSpPr>
            <p:nvPr/>
          </p:nvSpPr>
          <p:spPr bwMode="auto">
            <a:xfrm>
              <a:off x="3443966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Line 133"/>
            <p:cNvSpPr>
              <a:spLocks noChangeShapeType="1"/>
            </p:cNvSpPr>
            <p:nvPr/>
          </p:nvSpPr>
          <p:spPr bwMode="auto">
            <a:xfrm>
              <a:off x="1893620" y="3829503"/>
              <a:ext cx="0" cy="496888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Line 133"/>
            <p:cNvSpPr>
              <a:spLocks noChangeShapeType="1"/>
            </p:cNvSpPr>
            <p:nvPr/>
          </p:nvSpPr>
          <p:spPr bwMode="auto">
            <a:xfrm>
              <a:off x="1136536" y="3829503"/>
              <a:ext cx="0" cy="496888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Line 133"/>
          <p:cNvSpPr>
            <a:spLocks noChangeShapeType="1"/>
          </p:cNvSpPr>
          <p:nvPr/>
        </p:nvSpPr>
        <p:spPr bwMode="auto">
          <a:xfrm>
            <a:off x="3693119" y="5526781"/>
            <a:ext cx="0" cy="682626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705691" y="4294836"/>
            <a:ext cx="2598866" cy="595451"/>
            <a:chOff x="4143132" y="3797706"/>
            <a:chExt cx="2598866" cy="595451"/>
          </a:xfrm>
        </p:grpSpPr>
        <p:sp>
          <p:nvSpPr>
            <p:cNvPr id="28" name="Line 133"/>
            <p:cNvSpPr>
              <a:spLocks noChangeShapeType="1"/>
            </p:cNvSpPr>
            <p:nvPr/>
          </p:nvSpPr>
          <p:spPr bwMode="auto">
            <a:xfrm>
              <a:off x="5748969" y="3797706"/>
              <a:ext cx="0" cy="382677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134"/>
            <p:cNvSpPr>
              <a:spLocks noChangeShapeType="1"/>
            </p:cNvSpPr>
            <p:nvPr/>
          </p:nvSpPr>
          <p:spPr bwMode="auto">
            <a:xfrm flipH="1">
              <a:off x="4143132" y="4185146"/>
              <a:ext cx="2596484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 135"/>
            <p:cNvSpPr>
              <a:spLocks noChangeShapeType="1"/>
            </p:cNvSpPr>
            <p:nvPr/>
          </p:nvSpPr>
          <p:spPr bwMode="auto">
            <a:xfrm>
              <a:off x="4143132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136"/>
            <p:cNvSpPr>
              <a:spLocks noChangeShapeType="1"/>
            </p:cNvSpPr>
            <p:nvPr/>
          </p:nvSpPr>
          <p:spPr bwMode="auto">
            <a:xfrm>
              <a:off x="5753793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Line 135"/>
            <p:cNvSpPr>
              <a:spLocks noChangeShapeType="1"/>
            </p:cNvSpPr>
            <p:nvPr/>
          </p:nvSpPr>
          <p:spPr bwMode="auto">
            <a:xfrm>
              <a:off x="4997953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135"/>
            <p:cNvSpPr>
              <a:spLocks noChangeShapeType="1"/>
            </p:cNvSpPr>
            <p:nvPr/>
          </p:nvSpPr>
          <p:spPr bwMode="auto">
            <a:xfrm>
              <a:off x="6741998" y="4185146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Line 135"/>
          <p:cNvSpPr>
            <a:spLocks noChangeShapeType="1"/>
          </p:cNvSpPr>
          <p:nvPr/>
        </p:nvSpPr>
        <p:spPr bwMode="auto">
          <a:xfrm>
            <a:off x="5557639" y="1564143"/>
            <a:ext cx="0" cy="1951734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Line 134"/>
          <p:cNvSpPr>
            <a:spLocks noChangeShapeType="1"/>
          </p:cNvSpPr>
          <p:nvPr/>
        </p:nvSpPr>
        <p:spPr bwMode="auto">
          <a:xfrm flipH="1">
            <a:off x="4205883" y="2575889"/>
            <a:ext cx="6447631" cy="0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Line 133"/>
          <p:cNvSpPr>
            <a:spLocks noChangeShapeType="1"/>
          </p:cNvSpPr>
          <p:nvPr/>
        </p:nvSpPr>
        <p:spPr bwMode="auto">
          <a:xfrm>
            <a:off x="10668963" y="4237343"/>
            <a:ext cx="0" cy="600214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Line 133"/>
          <p:cNvSpPr>
            <a:spLocks noChangeShapeType="1"/>
          </p:cNvSpPr>
          <p:nvPr/>
        </p:nvSpPr>
        <p:spPr bwMode="auto">
          <a:xfrm>
            <a:off x="10668963" y="2575889"/>
            <a:ext cx="0" cy="1071293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Line 135"/>
          <p:cNvSpPr>
            <a:spLocks noChangeShapeType="1"/>
          </p:cNvSpPr>
          <p:nvPr/>
        </p:nvSpPr>
        <p:spPr bwMode="auto">
          <a:xfrm>
            <a:off x="4209851" y="2575889"/>
            <a:ext cx="0" cy="208011"/>
          </a:xfrm>
          <a:prstGeom prst="line">
            <a:avLst/>
          </a:prstGeom>
          <a:solidFill>
            <a:srgbClr val="0B5395"/>
          </a:solidFill>
          <a:ln w="190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69188" y="5526782"/>
            <a:ext cx="3291219" cy="730833"/>
            <a:chOff x="5806628" y="5029652"/>
            <a:chExt cx="3291219" cy="730833"/>
          </a:xfrm>
        </p:grpSpPr>
        <p:sp>
          <p:nvSpPr>
            <p:cNvPr id="40" name="Line 135"/>
            <p:cNvSpPr>
              <a:spLocks noChangeShapeType="1"/>
            </p:cNvSpPr>
            <p:nvPr/>
          </p:nvSpPr>
          <p:spPr bwMode="auto">
            <a:xfrm>
              <a:off x="8349148" y="5029652"/>
              <a:ext cx="0" cy="522822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Line 134"/>
            <p:cNvSpPr>
              <a:spLocks noChangeShapeType="1"/>
            </p:cNvSpPr>
            <p:nvPr/>
          </p:nvSpPr>
          <p:spPr bwMode="auto">
            <a:xfrm flipH="1">
              <a:off x="5806628" y="5552474"/>
              <a:ext cx="3291219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Line 135"/>
            <p:cNvSpPr>
              <a:spLocks noChangeShapeType="1"/>
            </p:cNvSpPr>
            <p:nvPr/>
          </p:nvSpPr>
          <p:spPr bwMode="auto">
            <a:xfrm>
              <a:off x="6450164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Line 136"/>
            <p:cNvSpPr>
              <a:spLocks noChangeShapeType="1"/>
            </p:cNvSpPr>
            <p:nvPr/>
          </p:nvSpPr>
          <p:spPr bwMode="auto">
            <a:xfrm>
              <a:off x="7098391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Line 136"/>
            <p:cNvSpPr>
              <a:spLocks noChangeShapeType="1"/>
            </p:cNvSpPr>
            <p:nvPr/>
          </p:nvSpPr>
          <p:spPr bwMode="auto">
            <a:xfrm>
              <a:off x="5811670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Line 136"/>
            <p:cNvSpPr>
              <a:spLocks noChangeShapeType="1"/>
            </p:cNvSpPr>
            <p:nvPr/>
          </p:nvSpPr>
          <p:spPr bwMode="auto">
            <a:xfrm>
              <a:off x="7753102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Line 136"/>
            <p:cNvSpPr>
              <a:spLocks noChangeShapeType="1"/>
            </p:cNvSpPr>
            <p:nvPr/>
          </p:nvSpPr>
          <p:spPr bwMode="auto">
            <a:xfrm>
              <a:off x="8421573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Line 136"/>
            <p:cNvSpPr>
              <a:spLocks noChangeShapeType="1"/>
            </p:cNvSpPr>
            <p:nvPr/>
          </p:nvSpPr>
          <p:spPr bwMode="auto">
            <a:xfrm>
              <a:off x="9090093" y="5552474"/>
              <a:ext cx="0" cy="208011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560511" y="5526781"/>
            <a:ext cx="2575102" cy="682626"/>
            <a:chOff x="4997952" y="5029652"/>
            <a:chExt cx="2575102" cy="682626"/>
          </a:xfrm>
        </p:grpSpPr>
        <p:sp>
          <p:nvSpPr>
            <p:cNvPr id="49" name="Line 135"/>
            <p:cNvSpPr>
              <a:spLocks noChangeShapeType="1"/>
            </p:cNvSpPr>
            <p:nvPr/>
          </p:nvSpPr>
          <p:spPr bwMode="auto">
            <a:xfrm>
              <a:off x="7573054" y="5029652"/>
              <a:ext cx="0" cy="284756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Line 134"/>
            <p:cNvSpPr>
              <a:spLocks noChangeShapeType="1"/>
            </p:cNvSpPr>
            <p:nvPr/>
          </p:nvSpPr>
          <p:spPr bwMode="auto">
            <a:xfrm flipH="1">
              <a:off x="4997952" y="5314408"/>
              <a:ext cx="2575101" cy="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Line 133"/>
            <p:cNvSpPr>
              <a:spLocks noChangeShapeType="1"/>
            </p:cNvSpPr>
            <p:nvPr/>
          </p:nvSpPr>
          <p:spPr bwMode="auto">
            <a:xfrm>
              <a:off x="5009440" y="5314408"/>
              <a:ext cx="0" cy="397870"/>
            </a:xfrm>
            <a:prstGeom prst="line">
              <a:avLst/>
            </a:prstGeom>
            <a:solidFill>
              <a:srgbClr val="0B5395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2" name="肘形连接符 51"/>
          <p:cNvCxnSpPr/>
          <p:nvPr/>
        </p:nvCxnSpPr>
        <p:spPr>
          <a:xfrm rot="16200000" flipH="1">
            <a:off x="9276055" y="5333361"/>
            <a:ext cx="1352439" cy="1222241"/>
          </a:xfrm>
          <a:prstGeom prst="bentConnector4">
            <a:avLst>
              <a:gd name="adj1" fmla="val 39797"/>
              <a:gd name="adj2" fmla="val 12744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/>
          <p:nvPr/>
        </p:nvCxnSpPr>
        <p:spPr>
          <a:xfrm rot="16200000" flipH="1">
            <a:off x="8440658" y="5512614"/>
            <a:ext cx="1130852" cy="642145"/>
          </a:xfrm>
          <a:prstGeom prst="bentConnector3">
            <a:avLst>
              <a:gd name="adj1" fmla="val 59068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 6"/>
          <p:cNvSpPr>
            <a:spLocks/>
          </p:cNvSpPr>
          <p:nvPr/>
        </p:nvSpPr>
        <p:spPr bwMode="auto">
          <a:xfrm>
            <a:off x="5259189" y="2686745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7"/>
          <p:cNvSpPr>
            <a:spLocks/>
          </p:cNvSpPr>
          <p:nvPr/>
        </p:nvSpPr>
        <p:spPr bwMode="auto">
          <a:xfrm>
            <a:off x="3908226" y="2686745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8"/>
          <p:cNvSpPr>
            <a:spLocks/>
          </p:cNvSpPr>
          <p:nvPr/>
        </p:nvSpPr>
        <p:spPr bwMode="auto">
          <a:xfrm>
            <a:off x="4894726" y="1281073"/>
            <a:ext cx="1254125" cy="478573"/>
          </a:xfrm>
          <a:custGeom>
            <a:avLst/>
            <a:gdLst>
              <a:gd name="T0" fmla="*/ 956 w 12108"/>
              <a:gd name="T1" fmla="*/ 0 h 3678"/>
              <a:gd name="T2" fmla="*/ 11152 w 12108"/>
              <a:gd name="T3" fmla="*/ 0 h 3678"/>
              <a:gd name="T4" fmla="*/ 12108 w 12108"/>
              <a:gd name="T5" fmla="*/ 245 h 3678"/>
              <a:gd name="T6" fmla="*/ 12108 w 12108"/>
              <a:gd name="T7" fmla="*/ 3433 h 3678"/>
              <a:gd name="T8" fmla="*/ 11152 w 12108"/>
              <a:gd name="T9" fmla="*/ 3678 h 3678"/>
              <a:gd name="T10" fmla="*/ 956 w 12108"/>
              <a:gd name="T11" fmla="*/ 3678 h 3678"/>
              <a:gd name="T12" fmla="*/ 0 w 12108"/>
              <a:gd name="T13" fmla="*/ 3433 h 3678"/>
              <a:gd name="T14" fmla="*/ 0 w 12108"/>
              <a:gd name="T15" fmla="*/ 245 h 3678"/>
              <a:gd name="T16" fmla="*/ 956 w 12108"/>
              <a:gd name="T17" fmla="*/ 0 h 3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108" h="3678">
                <a:moveTo>
                  <a:pt x="956" y="0"/>
                </a:moveTo>
                <a:lnTo>
                  <a:pt x="11152" y="0"/>
                </a:lnTo>
                <a:cubicBezTo>
                  <a:pt x="11677" y="0"/>
                  <a:pt x="12108" y="110"/>
                  <a:pt x="12108" y="245"/>
                </a:cubicBezTo>
                <a:lnTo>
                  <a:pt x="12108" y="3433"/>
                </a:lnTo>
                <a:cubicBezTo>
                  <a:pt x="12108" y="3567"/>
                  <a:pt x="11677" y="3678"/>
                  <a:pt x="11152" y="3678"/>
                </a:cubicBezTo>
                <a:lnTo>
                  <a:pt x="956" y="3678"/>
                </a:lnTo>
                <a:cubicBezTo>
                  <a:pt x="430" y="3678"/>
                  <a:pt x="0" y="3567"/>
                  <a:pt x="0" y="3433"/>
                </a:cubicBezTo>
                <a:lnTo>
                  <a:pt x="0" y="245"/>
                </a:lnTo>
                <a:cubicBezTo>
                  <a:pt x="0" y="110"/>
                  <a:pt x="430" y="0"/>
                  <a:pt x="95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Freeform 9"/>
          <p:cNvSpPr>
            <a:spLocks noEditPoints="1"/>
          </p:cNvSpPr>
          <p:nvPr/>
        </p:nvSpPr>
        <p:spPr bwMode="auto">
          <a:xfrm>
            <a:off x="5281413" y="1440614"/>
            <a:ext cx="530226" cy="166258"/>
          </a:xfrm>
          <a:custGeom>
            <a:avLst/>
            <a:gdLst>
              <a:gd name="T0" fmla="*/ 378 w 5065"/>
              <a:gd name="T1" fmla="*/ 859 h 1581"/>
              <a:gd name="T2" fmla="*/ 831 w 5065"/>
              <a:gd name="T3" fmla="*/ 929 h 1581"/>
              <a:gd name="T4" fmla="*/ 679 w 5065"/>
              <a:gd name="T5" fmla="*/ 515 h 1581"/>
              <a:gd name="T6" fmla="*/ 340 w 5065"/>
              <a:gd name="T7" fmla="*/ 391 h 1581"/>
              <a:gd name="T8" fmla="*/ 1197 w 5065"/>
              <a:gd name="T9" fmla="*/ 354 h 1581"/>
              <a:gd name="T10" fmla="*/ 831 w 5065"/>
              <a:gd name="T11" fmla="*/ 508 h 1581"/>
              <a:gd name="T12" fmla="*/ 1438 w 5065"/>
              <a:gd name="T13" fmla="*/ 700 h 1581"/>
              <a:gd name="T14" fmla="*/ 1281 w 5065"/>
              <a:gd name="T15" fmla="*/ 754 h 1581"/>
              <a:gd name="T16" fmla="*/ 1057 w 5065"/>
              <a:gd name="T17" fmla="*/ 1269 h 1581"/>
              <a:gd name="T18" fmla="*/ 1256 w 5065"/>
              <a:gd name="T19" fmla="*/ 1376 h 1581"/>
              <a:gd name="T20" fmla="*/ 1471 w 5065"/>
              <a:gd name="T21" fmla="*/ 1453 h 1581"/>
              <a:gd name="T22" fmla="*/ 298 w 5065"/>
              <a:gd name="T23" fmla="*/ 1568 h 1581"/>
              <a:gd name="T24" fmla="*/ 382 w 5065"/>
              <a:gd name="T25" fmla="*/ 1450 h 1581"/>
              <a:gd name="T26" fmla="*/ 209 w 5065"/>
              <a:gd name="T27" fmla="*/ 1264 h 1581"/>
              <a:gd name="T28" fmla="*/ 211 w 5065"/>
              <a:gd name="T29" fmla="*/ 1165 h 1581"/>
              <a:gd name="T30" fmla="*/ 679 w 5065"/>
              <a:gd name="T31" fmla="*/ 690 h 1581"/>
              <a:gd name="T32" fmla="*/ 679 w 5065"/>
              <a:gd name="T33" fmla="*/ 585 h 1581"/>
              <a:gd name="T34" fmla="*/ 1120 w 5065"/>
              <a:gd name="T35" fmla="*/ 15 h 1581"/>
              <a:gd name="T36" fmla="*/ 1526 w 5065"/>
              <a:gd name="T37" fmla="*/ 249 h 1581"/>
              <a:gd name="T38" fmla="*/ 940 w 5065"/>
              <a:gd name="T39" fmla="*/ 366 h 1581"/>
              <a:gd name="T40" fmla="*/ 415 w 5065"/>
              <a:gd name="T41" fmla="*/ 366 h 1581"/>
              <a:gd name="T42" fmla="*/ 19 w 5065"/>
              <a:gd name="T43" fmla="*/ 112 h 1581"/>
              <a:gd name="T44" fmla="*/ 595 w 5065"/>
              <a:gd name="T45" fmla="*/ 15 h 1581"/>
              <a:gd name="T46" fmla="*/ 2913 w 5065"/>
              <a:gd name="T47" fmla="*/ 918 h 1581"/>
              <a:gd name="T48" fmla="*/ 2617 w 5065"/>
              <a:gd name="T49" fmla="*/ 1188 h 1581"/>
              <a:gd name="T50" fmla="*/ 2469 w 5065"/>
              <a:gd name="T51" fmla="*/ 456 h 1581"/>
              <a:gd name="T52" fmla="*/ 2923 w 5065"/>
              <a:gd name="T53" fmla="*/ 702 h 1581"/>
              <a:gd name="T54" fmla="*/ 3074 w 5065"/>
              <a:gd name="T55" fmla="*/ 791 h 1581"/>
              <a:gd name="T56" fmla="*/ 3269 w 5065"/>
              <a:gd name="T57" fmla="*/ 1113 h 1581"/>
              <a:gd name="T58" fmla="*/ 2918 w 5065"/>
              <a:gd name="T59" fmla="*/ 1307 h 1581"/>
              <a:gd name="T60" fmla="*/ 2413 w 5065"/>
              <a:gd name="T61" fmla="*/ 1581 h 1581"/>
              <a:gd name="T62" fmla="*/ 2454 w 5065"/>
              <a:gd name="T63" fmla="*/ 1414 h 1581"/>
              <a:gd name="T64" fmla="*/ 1965 w 5065"/>
              <a:gd name="T65" fmla="*/ 1309 h 1581"/>
              <a:gd name="T66" fmla="*/ 2467 w 5065"/>
              <a:gd name="T67" fmla="*/ 1190 h 1581"/>
              <a:gd name="T68" fmla="*/ 1783 w 5065"/>
              <a:gd name="T69" fmla="*/ 985 h 1581"/>
              <a:gd name="T70" fmla="*/ 1979 w 5065"/>
              <a:gd name="T71" fmla="*/ 918 h 1581"/>
              <a:gd name="T72" fmla="*/ 2452 w 5065"/>
              <a:gd name="T73" fmla="*/ 799 h 1581"/>
              <a:gd name="T74" fmla="*/ 2009 w 5065"/>
              <a:gd name="T75" fmla="*/ 363 h 1581"/>
              <a:gd name="T76" fmla="*/ 1802 w 5065"/>
              <a:gd name="T77" fmla="*/ 267 h 1581"/>
              <a:gd name="T78" fmla="*/ 2464 w 5065"/>
              <a:gd name="T79" fmla="*/ 67 h 1581"/>
              <a:gd name="T80" fmla="*/ 2629 w 5065"/>
              <a:gd name="T81" fmla="*/ 90 h 1581"/>
              <a:gd name="T82" fmla="*/ 3234 w 5065"/>
              <a:gd name="T83" fmla="*/ 267 h 1581"/>
              <a:gd name="T84" fmla="*/ 2617 w 5065"/>
              <a:gd name="T85" fmla="*/ 456 h 1581"/>
              <a:gd name="T86" fmla="*/ 4977 w 5065"/>
              <a:gd name="T87" fmla="*/ 1484 h 1581"/>
              <a:gd name="T88" fmla="*/ 3770 w 5065"/>
              <a:gd name="T89" fmla="*/ 1544 h 1581"/>
              <a:gd name="T90" fmla="*/ 3944 w 5065"/>
              <a:gd name="T91" fmla="*/ 1202 h 1581"/>
              <a:gd name="T92" fmla="*/ 3645 w 5065"/>
              <a:gd name="T93" fmla="*/ 903 h 1581"/>
              <a:gd name="T94" fmla="*/ 4957 w 5065"/>
              <a:gd name="T95" fmla="*/ 914 h 1581"/>
              <a:gd name="T96" fmla="*/ 4285 w 5065"/>
              <a:gd name="T97" fmla="*/ 1061 h 1581"/>
              <a:gd name="T98" fmla="*/ 4721 w 5065"/>
              <a:gd name="T99" fmla="*/ 769 h 1581"/>
              <a:gd name="T100" fmla="*/ 3869 w 5065"/>
              <a:gd name="T101" fmla="*/ 617 h 1581"/>
              <a:gd name="T102" fmla="*/ 4723 w 5065"/>
              <a:gd name="T103" fmla="*/ 603 h 1581"/>
              <a:gd name="T104" fmla="*/ 5052 w 5065"/>
              <a:gd name="T105" fmla="*/ 516 h 1581"/>
              <a:gd name="T106" fmla="*/ 4295 w 5065"/>
              <a:gd name="T107" fmla="*/ 246 h 1581"/>
              <a:gd name="T108" fmla="*/ 3511 w 5065"/>
              <a:gd name="T109" fmla="*/ 528 h 1581"/>
              <a:gd name="T110" fmla="*/ 4340 w 5065"/>
              <a:gd name="T111" fmla="*/ 43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5" h="1581">
                <a:moveTo>
                  <a:pt x="679" y="1026"/>
                </a:moveTo>
                <a:lnTo>
                  <a:pt x="378" y="1026"/>
                </a:lnTo>
                <a:lnTo>
                  <a:pt x="378" y="1095"/>
                </a:lnTo>
                <a:lnTo>
                  <a:pt x="679" y="1095"/>
                </a:lnTo>
                <a:lnTo>
                  <a:pt x="679" y="1026"/>
                </a:lnTo>
                <a:close/>
                <a:moveTo>
                  <a:pt x="679" y="859"/>
                </a:moveTo>
                <a:lnTo>
                  <a:pt x="378" y="859"/>
                </a:lnTo>
                <a:lnTo>
                  <a:pt x="378" y="929"/>
                </a:lnTo>
                <a:lnTo>
                  <a:pt x="679" y="929"/>
                </a:lnTo>
                <a:lnTo>
                  <a:pt x="679" y="859"/>
                </a:lnTo>
                <a:close/>
                <a:moveTo>
                  <a:pt x="1135" y="929"/>
                </a:moveTo>
                <a:lnTo>
                  <a:pt x="1135" y="859"/>
                </a:lnTo>
                <a:lnTo>
                  <a:pt x="831" y="859"/>
                </a:lnTo>
                <a:lnTo>
                  <a:pt x="831" y="929"/>
                </a:lnTo>
                <a:lnTo>
                  <a:pt x="1135" y="929"/>
                </a:lnTo>
                <a:close/>
                <a:moveTo>
                  <a:pt x="1135" y="1095"/>
                </a:moveTo>
                <a:lnTo>
                  <a:pt x="1135" y="1026"/>
                </a:lnTo>
                <a:lnTo>
                  <a:pt x="831" y="1026"/>
                </a:lnTo>
                <a:lnTo>
                  <a:pt x="831" y="1095"/>
                </a:lnTo>
                <a:lnTo>
                  <a:pt x="1135" y="1095"/>
                </a:lnTo>
                <a:close/>
                <a:moveTo>
                  <a:pt x="679" y="515"/>
                </a:moveTo>
                <a:cubicBezTo>
                  <a:pt x="615" y="515"/>
                  <a:pt x="559" y="516"/>
                  <a:pt x="511" y="518"/>
                </a:cubicBezTo>
                <a:cubicBezTo>
                  <a:pt x="463" y="520"/>
                  <a:pt x="405" y="523"/>
                  <a:pt x="340" y="525"/>
                </a:cubicBezTo>
                <a:cubicBezTo>
                  <a:pt x="313" y="525"/>
                  <a:pt x="298" y="520"/>
                  <a:pt x="295" y="511"/>
                </a:cubicBezTo>
                <a:cubicBezTo>
                  <a:pt x="291" y="503"/>
                  <a:pt x="282" y="483"/>
                  <a:pt x="268" y="453"/>
                </a:cubicBezTo>
                <a:cubicBezTo>
                  <a:pt x="261" y="440"/>
                  <a:pt x="254" y="426"/>
                  <a:pt x="248" y="411"/>
                </a:cubicBezTo>
                <a:cubicBezTo>
                  <a:pt x="244" y="403"/>
                  <a:pt x="249" y="398"/>
                  <a:pt x="260" y="395"/>
                </a:cubicBezTo>
                <a:cubicBezTo>
                  <a:pt x="272" y="393"/>
                  <a:pt x="298" y="391"/>
                  <a:pt x="340" y="391"/>
                </a:cubicBezTo>
                <a:cubicBezTo>
                  <a:pt x="375" y="391"/>
                  <a:pt x="441" y="392"/>
                  <a:pt x="537" y="393"/>
                </a:cubicBezTo>
                <a:cubicBezTo>
                  <a:pt x="633" y="394"/>
                  <a:pt x="701" y="394"/>
                  <a:pt x="743" y="394"/>
                </a:cubicBezTo>
                <a:cubicBezTo>
                  <a:pt x="883" y="394"/>
                  <a:pt x="983" y="389"/>
                  <a:pt x="1043" y="378"/>
                </a:cubicBezTo>
                <a:cubicBezTo>
                  <a:pt x="1067" y="373"/>
                  <a:pt x="1090" y="368"/>
                  <a:pt x="1114" y="363"/>
                </a:cubicBezTo>
                <a:cubicBezTo>
                  <a:pt x="1119" y="362"/>
                  <a:pt x="1130" y="359"/>
                  <a:pt x="1147" y="354"/>
                </a:cubicBezTo>
                <a:cubicBezTo>
                  <a:pt x="1164" y="349"/>
                  <a:pt x="1174" y="346"/>
                  <a:pt x="1179" y="346"/>
                </a:cubicBezTo>
                <a:cubicBezTo>
                  <a:pt x="1185" y="346"/>
                  <a:pt x="1192" y="349"/>
                  <a:pt x="1197" y="354"/>
                </a:cubicBezTo>
                <a:cubicBezTo>
                  <a:pt x="1218" y="379"/>
                  <a:pt x="1234" y="397"/>
                  <a:pt x="1244" y="410"/>
                </a:cubicBezTo>
                <a:cubicBezTo>
                  <a:pt x="1274" y="449"/>
                  <a:pt x="1285" y="471"/>
                  <a:pt x="1277" y="476"/>
                </a:cubicBezTo>
                <a:cubicBezTo>
                  <a:pt x="1268" y="482"/>
                  <a:pt x="1253" y="485"/>
                  <a:pt x="1232" y="485"/>
                </a:cubicBezTo>
                <a:cubicBezTo>
                  <a:pt x="1226" y="485"/>
                  <a:pt x="1214" y="484"/>
                  <a:pt x="1199" y="483"/>
                </a:cubicBezTo>
                <a:cubicBezTo>
                  <a:pt x="1183" y="482"/>
                  <a:pt x="1172" y="481"/>
                  <a:pt x="1164" y="481"/>
                </a:cubicBezTo>
                <a:cubicBezTo>
                  <a:pt x="1121" y="488"/>
                  <a:pt x="1067" y="494"/>
                  <a:pt x="1000" y="500"/>
                </a:cubicBezTo>
                <a:cubicBezTo>
                  <a:pt x="933" y="505"/>
                  <a:pt x="877" y="508"/>
                  <a:pt x="831" y="508"/>
                </a:cubicBezTo>
                <a:lnTo>
                  <a:pt x="831" y="585"/>
                </a:lnTo>
                <a:cubicBezTo>
                  <a:pt x="898" y="585"/>
                  <a:pt x="973" y="584"/>
                  <a:pt x="1057" y="582"/>
                </a:cubicBezTo>
                <a:cubicBezTo>
                  <a:pt x="1267" y="576"/>
                  <a:pt x="1382" y="573"/>
                  <a:pt x="1401" y="573"/>
                </a:cubicBezTo>
                <a:cubicBezTo>
                  <a:pt x="1414" y="573"/>
                  <a:pt x="1423" y="573"/>
                  <a:pt x="1426" y="573"/>
                </a:cubicBezTo>
                <a:cubicBezTo>
                  <a:pt x="1436" y="573"/>
                  <a:pt x="1441" y="576"/>
                  <a:pt x="1440" y="582"/>
                </a:cubicBezTo>
                <a:lnTo>
                  <a:pt x="1440" y="692"/>
                </a:lnTo>
                <a:cubicBezTo>
                  <a:pt x="1441" y="696"/>
                  <a:pt x="1440" y="699"/>
                  <a:pt x="1438" y="700"/>
                </a:cubicBezTo>
                <a:cubicBezTo>
                  <a:pt x="1436" y="701"/>
                  <a:pt x="1430" y="702"/>
                  <a:pt x="1421" y="702"/>
                </a:cubicBezTo>
                <a:cubicBezTo>
                  <a:pt x="1413" y="702"/>
                  <a:pt x="1407" y="702"/>
                  <a:pt x="1401" y="702"/>
                </a:cubicBezTo>
                <a:cubicBezTo>
                  <a:pt x="1352" y="702"/>
                  <a:pt x="1260" y="700"/>
                  <a:pt x="1124" y="697"/>
                </a:cubicBezTo>
                <a:cubicBezTo>
                  <a:pt x="988" y="694"/>
                  <a:pt x="890" y="692"/>
                  <a:pt x="831" y="692"/>
                </a:cubicBezTo>
                <a:lnTo>
                  <a:pt x="831" y="759"/>
                </a:lnTo>
                <a:lnTo>
                  <a:pt x="1179" y="759"/>
                </a:lnTo>
                <a:lnTo>
                  <a:pt x="1281" y="754"/>
                </a:lnTo>
                <a:cubicBezTo>
                  <a:pt x="1291" y="754"/>
                  <a:pt x="1296" y="758"/>
                  <a:pt x="1296" y="767"/>
                </a:cubicBezTo>
                <a:cubicBezTo>
                  <a:pt x="1300" y="1009"/>
                  <a:pt x="1302" y="1143"/>
                  <a:pt x="1302" y="1170"/>
                </a:cubicBezTo>
                <a:cubicBezTo>
                  <a:pt x="1302" y="1186"/>
                  <a:pt x="1295" y="1193"/>
                  <a:pt x="1281" y="1193"/>
                </a:cubicBezTo>
                <a:lnTo>
                  <a:pt x="1229" y="1193"/>
                </a:lnTo>
                <a:lnTo>
                  <a:pt x="831" y="1195"/>
                </a:lnTo>
                <a:lnTo>
                  <a:pt x="831" y="1274"/>
                </a:lnTo>
                <a:cubicBezTo>
                  <a:pt x="881" y="1274"/>
                  <a:pt x="956" y="1272"/>
                  <a:pt x="1057" y="1269"/>
                </a:cubicBezTo>
                <a:cubicBezTo>
                  <a:pt x="1157" y="1265"/>
                  <a:pt x="1223" y="1264"/>
                  <a:pt x="1256" y="1264"/>
                </a:cubicBezTo>
                <a:cubicBezTo>
                  <a:pt x="1271" y="1264"/>
                  <a:pt x="1281" y="1264"/>
                  <a:pt x="1286" y="1264"/>
                </a:cubicBezTo>
                <a:cubicBezTo>
                  <a:pt x="1289" y="1264"/>
                  <a:pt x="1292" y="1264"/>
                  <a:pt x="1296" y="1264"/>
                </a:cubicBezTo>
                <a:cubicBezTo>
                  <a:pt x="1300" y="1264"/>
                  <a:pt x="1302" y="1266"/>
                  <a:pt x="1301" y="1270"/>
                </a:cubicBezTo>
                <a:lnTo>
                  <a:pt x="1301" y="1367"/>
                </a:lnTo>
                <a:cubicBezTo>
                  <a:pt x="1302" y="1373"/>
                  <a:pt x="1297" y="1376"/>
                  <a:pt x="1287" y="1376"/>
                </a:cubicBezTo>
                <a:cubicBezTo>
                  <a:pt x="1275" y="1376"/>
                  <a:pt x="1265" y="1376"/>
                  <a:pt x="1256" y="1376"/>
                </a:cubicBezTo>
                <a:cubicBezTo>
                  <a:pt x="1210" y="1376"/>
                  <a:pt x="1133" y="1374"/>
                  <a:pt x="1025" y="1371"/>
                </a:cubicBezTo>
                <a:cubicBezTo>
                  <a:pt x="917" y="1369"/>
                  <a:pt x="852" y="1367"/>
                  <a:pt x="831" y="1367"/>
                </a:cubicBezTo>
                <a:lnTo>
                  <a:pt x="831" y="1456"/>
                </a:lnTo>
                <a:cubicBezTo>
                  <a:pt x="894" y="1456"/>
                  <a:pt x="995" y="1454"/>
                  <a:pt x="1136" y="1450"/>
                </a:cubicBezTo>
                <a:cubicBezTo>
                  <a:pt x="1277" y="1446"/>
                  <a:pt x="1374" y="1444"/>
                  <a:pt x="1428" y="1444"/>
                </a:cubicBezTo>
                <a:cubicBezTo>
                  <a:pt x="1443" y="1444"/>
                  <a:pt x="1453" y="1444"/>
                  <a:pt x="1458" y="1444"/>
                </a:cubicBezTo>
                <a:cubicBezTo>
                  <a:pt x="1468" y="1444"/>
                  <a:pt x="1472" y="1447"/>
                  <a:pt x="1471" y="1453"/>
                </a:cubicBezTo>
                <a:lnTo>
                  <a:pt x="1471" y="1561"/>
                </a:lnTo>
                <a:cubicBezTo>
                  <a:pt x="1472" y="1566"/>
                  <a:pt x="1472" y="1568"/>
                  <a:pt x="1470" y="1570"/>
                </a:cubicBezTo>
                <a:cubicBezTo>
                  <a:pt x="1467" y="1571"/>
                  <a:pt x="1461" y="1571"/>
                  <a:pt x="1451" y="1571"/>
                </a:cubicBezTo>
                <a:cubicBezTo>
                  <a:pt x="1442" y="1571"/>
                  <a:pt x="1435" y="1571"/>
                  <a:pt x="1428" y="1571"/>
                </a:cubicBezTo>
                <a:cubicBezTo>
                  <a:pt x="1398" y="1571"/>
                  <a:pt x="1297" y="1569"/>
                  <a:pt x="1124" y="1565"/>
                </a:cubicBezTo>
                <a:cubicBezTo>
                  <a:pt x="952" y="1561"/>
                  <a:pt x="826" y="1560"/>
                  <a:pt x="746" y="1560"/>
                </a:cubicBezTo>
                <a:cubicBezTo>
                  <a:pt x="683" y="1560"/>
                  <a:pt x="534" y="1562"/>
                  <a:pt x="298" y="1568"/>
                </a:cubicBezTo>
                <a:cubicBezTo>
                  <a:pt x="203" y="1570"/>
                  <a:pt x="127" y="1571"/>
                  <a:pt x="71" y="1571"/>
                </a:cubicBezTo>
                <a:cubicBezTo>
                  <a:pt x="59" y="1571"/>
                  <a:pt x="52" y="1571"/>
                  <a:pt x="49" y="1571"/>
                </a:cubicBezTo>
                <a:cubicBezTo>
                  <a:pt x="40" y="1571"/>
                  <a:pt x="35" y="1568"/>
                  <a:pt x="35" y="1561"/>
                </a:cubicBezTo>
                <a:lnTo>
                  <a:pt x="35" y="1454"/>
                </a:lnTo>
                <a:cubicBezTo>
                  <a:pt x="35" y="1448"/>
                  <a:pt x="42" y="1444"/>
                  <a:pt x="54" y="1444"/>
                </a:cubicBezTo>
                <a:cubicBezTo>
                  <a:pt x="61" y="1444"/>
                  <a:pt x="66" y="1444"/>
                  <a:pt x="71" y="1444"/>
                </a:cubicBezTo>
                <a:cubicBezTo>
                  <a:pt x="126" y="1444"/>
                  <a:pt x="230" y="1446"/>
                  <a:pt x="382" y="1450"/>
                </a:cubicBezTo>
                <a:cubicBezTo>
                  <a:pt x="534" y="1454"/>
                  <a:pt x="633" y="1456"/>
                  <a:pt x="679" y="1456"/>
                </a:cubicBezTo>
                <a:lnTo>
                  <a:pt x="679" y="1367"/>
                </a:lnTo>
                <a:lnTo>
                  <a:pt x="233" y="1376"/>
                </a:lnTo>
                <a:cubicBezTo>
                  <a:pt x="222" y="1376"/>
                  <a:pt x="214" y="1376"/>
                  <a:pt x="211" y="1376"/>
                </a:cubicBezTo>
                <a:cubicBezTo>
                  <a:pt x="201" y="1376"/>
                  <a:pt x="196" y="1373"/>
                  <a:pt x="196" y="1367"/>
                </a:cubicBezTo>
                <a:lnTo>
                  <a:pt x="196" y="1272"/>
                </a:lnTo>
                <a:cubicBezTo>
                  <a:pt x="196" y="1266"/>
                  <a:pt x="200" y="1264"/>
                  <a:pt x="209" y="1264"/>
                </a:cubicBezTo>
                <a:cubicBezTo>
                  <a:pt x="218" y="1264"/>
                  <a:pt x="226" y="1264"/>
                  <a:pt x="233" y="1264"/>
                </a:cubicBezTo>
                <a:cubicBezTo>
                  <a:pt x="293" y="1264"/>
                  <a:pt x="342" y="1264"/>
                  <a:pt x="380" y="1265"/>
                </a:cubicBezTo>
                <a:cubicBezTo>
                  <a:pt x="570" y="1271"/>
                  <a:pt x="670" y="1274"/>
                  <a:pt x="679" y="1274"/>
                </a:cubicBezTo>
                <a:lnTo>
                  <a:pt x="679" y="1195"/>
                </a:lnTo>
                <a:lnTo>
                  <a:pt x="310" y="1195"/>
                </a:lnTo>
                <a:lnTo>
                  <a:pt x="226" y="1192"/>
                </a:lnTo>
                <a:cubicBezTo>
                  <a:pt x="213" y="1188"/>
                  <a:pt x="208" y="1180"/>
                  <a:pt x="211" y="1165"/>
                </a:cubicBezTo>
                <a:cubicBezTo>
                  <a:pt x="213" y="1155"/>
                  <a:pt x="215" y="1126"/>
                  <a:pt x="215" y="1079"/>
                </a:cubicBezTo>
                <a:cubicBezTo>
                  <a:pt x="216" y="1032"/>
                  <a:pt x="217" y="991"/>
                  <a:pt x="218" y="956"/>
                </a:cubicBezTo>
                <a:lnTo>
                  <a:pt x="218" y="779"/>
                </a:lnTo>
                <a:cubicBezTo>
                  <a:pt x="218" y="762"/>
                  <a:pt x="224" y="754"/>
                  <a:pt x="236" y="754"/>
                </a:cubicBezTo>
                <a:lnTo>
                  <a:pt x="316" y="759"/>
                </a:lnTo>
                <a:lnTo>
                  <a:pt x="679" y="759"/>
                </a:lnTo>
                <a:lnTo>
                  <a:pt x="679" y="690"/>
                </a:lnTo>
                <a:lnTo>
                  <a:pt x="102" y="702"/>
                </a:lnTo>
                <a:cubicBezTo>
                  <a:pt x="92" y="702"/>
                  <a:pt x="86" y="702"/>
                  <a:pt x="82" y="702"/>
                </a:cubicBezTo>
                <a:cubicBezTo>
                  <a:pt x="73" y="702"/>
                  <a:pt x="69" y="699"/>
                  <a:pt x="69" y="692"/>
                </a:cubicBezTo>
                <a:lnTo>
                  <a:pt x="69" y="583"/>
                </a:lnTo>
                <a:cubicBezTo>
                  <a:pt x="69" y="577"/>
                  <a:pt x="75" y="573"/>
                  <a:pt x="87" y="573"/>
                </a:cubicBezTo>
                <a:cubicBezTo>
                  <a:pt x="93" y="573"/>
                  <a:pt x="98" y="573"/>
                  <a:pt x="102" y="573"/>
                </a:cubicBezTo>
                <a:lnTo>
                  <a:pt x="679" y="585"/>
                </a:lnTo>
                <a:lnTo>
                  <a:pt x="679" y="515"/>
                </a:lnTo>
                <a:close/>
                <a:moveTo>
                  <a:pt x="940" y="124"/>
                </a:moveTo>
                <a:lnTo>
                  <a:pt x="931" y="42"/>
                </a:lnTo>
                <a:cubicBezTo>
                  <a:pt x="929" y="33"/>
                  <a:pt x="927" y="23"/>
                  <a:pt x="925" y="13"/>
                </a:cubicBezTo>
                <a:cubicBezTo>
                  <a:pt x="925" y="4"/>
                  <a:pt x="931" y="0"/>
                  <a:pt x="943" y="0"/>
                </a:cubicBezTo>
                <a:cubicBezTo>
                  <a:pt x="980" y="1"/>
                  <a:pt x="1017" y="2"/>
                  <a:pt x="1054" y="3"/>
                </a:cubicBezTo>
                <a:cubicBezTo>
                  <a:pt x="1092" y="4"/>
                  <a:pt x="1114" y="8"/>
                  <a:pt x="1120" y="15"/>
                </a:cubicBezTo>
                <a:cubicBezTo>
                  <a:pt x="1125" y="20"/>
                  <a:pt x="1123" y="27"/>
                  <a:pt x="1115" y="37"/>
                </a:cubicBezTo>
                <a:cubicBezTo>
                  <a:pt x="1113" y="39"/>
                  <a:pt x="1109" y="43"/>
                  <a:pt x="1102" y="50"/>
                </a:cubicBezTo>
                <a:lnTo>
                  <a:pt x="1097" y="122"/>
                </a:lnTo>
                <a:lnTo>
                  <a:pt x="1483" y="112"/>
                </a:lnTo>
                <a:cubicBezTo>
                  <a:pt x="1499" y="112"/>
                  <a:pt x="1509" y="112"/>
                  <a:pt x="1513" y="112"/>
                </a:cubicBezTo>
                <a:cubicBezTo>
                  <a:pt x="1523" y="112"/>
                  <a:pt x="1528" y="115"/>
                  <a:pt x="1526" y="122"/>
                </a:cubicBezTo>
                <a:lnTo>
                  <a:pt x="1526" y="249"/>
                </a:lnTo>
                <a:cubicBezTo>
                  <a:pt x="1528" y="254"/>
                  <a:pt x="1528" y="256"/>
                  <a:pt x="1526" y="257"/>
                </a:cubicBezTo>
                <a:cubicBezTo>
                  <a:pt x="1524" y="260"/>
                  <a:pt x="1518" y="261"/>
                  <a:pt x="1506" y="261"/>
                </a:cubicBezTo>
                <a:cubicBezTo>
                  <a:pt x="1497" y="261"/>
                  <a:pt x="1490" y="261"/>
                  <a:pt x="1483" y="261"/>
                </a:cubicBezTo>
                <a:lnTo>
                  <a:pt x="1099" y="252"/>
                </a:lnTo>
                <a:lnTo>
                  <a:pt x="1107" y="349"/>
                </a:lnTo>
                <a:cubicBezTo>
                  <a:pt x="1109" y="360"/>
                  <a:pt x="1105" y="366"/>
                  <a:pt x="1095" y="366"/>
                </a:cubicBezTo>
                <a:lnTo>
                  <a:pt x="940" y="366"/>
                </a:lnTo>
                <a:cubicBezTo>
                  <a:pt x="930" y="366"/>
                  <a:pt x="926" y="360"/>
                  <a:pt x="928" y="349"/>
                </a:cubicBezTo>
                <a:lnTo>
                  <a:pt x="938" y="249"/>
                </a:lnTo>
                <a:lnTo>
                  <a:pt x="714" y="247"/>
                </a:lnTo>
                <a:lnTo>
                  <a:pt x="574" y="249"/>
                </a:lnTo>
                <a:lnTo>
                  <a:pt x="582" y="349"/>
                </a:lnTo>
                <a:cubicBezTo>
                  <a:pt x="584" y="360"/>
                  <a:pt x="580" y="366"/>
                  <a:pt x="570" y="366"/>
                </a:cubicBezTo>
                <a:lnTo>
                  <a:pt x="415" y="366"/>
                </a:lnTo>
                <a:cubicBezTo>
                  <a:pt x="405" y="366"/>
                  <a:pt x="401" y="360"/>
                  <a:pt x="403" y="349"/>
                </a:cubicBezTo>
                <a:lnTo>
                  <a:pt x="413" y="251"/>
                </a:lnTo>
                <a:lnTo>
                  <a:pt x="37" y="261"/>
                </a:lnTo>
                <a:cubicBezTo>
                  <a:pt x="26" y="261"/>
                  <a:pt x="18" y="261"/>
                  <a:pt x="14" y="261"/>
                </a:cubicBezTo>
                <a:cubicBezTo>
                  <a:pt x="5" y="261"/>
                  <a:pt x="0" y="257"/>
                  <a:pt x="0" y="249"/>
                </a:cubicBezTo>
                <a:lnTo>
                  <a:pt x="0" y="124"/>
                </a:lnTo>
                <a:cubicBezTo>
                  <a:pt x="0" y="116"/>
                  <a:pt x="6" y="112"/>
                  <a:pt x="19" y="112"/>
                </a:cubicBezTo>
                <a:cubicBezTo>
                  <a:pt x="27" y="112"/>
                  <a:pt x="33" y="112"/>
                  <a:pt x="37" y="112"/>
                </a:cubicBezTo>
                <a:lnTo>
                  <a:pt x="415" y="120"/>
                </a:lnTo>
                <a:lnTo>
                  <a:pt x="407" y="42"/>
                </a:lnTo>
                <a:cubicBezTo>
                  <a:pt x="404" y="33"/>
                  <a:pt x="402" y="23"/>
                  <a:pt x="400" y="13"/>
                </a:cubicBezTo>
                <a:cubicBezTo>
                  <a:pt x="400" y="4"/>
                  <a:pt x="406" y="0"/>
                  <a:pt x="418" y="0"/>
                </a:cubicBezTo>
                <a:cubicBezTo>
                  <a:pt x="455" y="1"/>
                  <a:pt x="492" y="2"/>
                  <a:pt x="529" y="3"/>
                </a:cubicBezTo>
                <a:cubicBezTo>
                  <a:pt x="567" y="4"/>
                  <a:pt x="589" y="8"/>
                  <a:pt x="595" y="15"/>
                </a:cubicBezTo>
                <a:cubicBezTo>
                  <a:pt x="600" y="20"/>
                  <a:pt x="598" y="27"/>
                  <a:pt x="590" y="37"/>
                </a:cubicBezTo>
                <a:cubicBezTo>
                  <a:pt x="588" y="39"/>
                  <a:pt x="584" y="43"/>
                  <a:pt x="577" y="50"/>
                </a:cubicBezTo>
                <a:lnTo>
                  <a:pt x="572" y="124"/>
                </a:lnTo>
                <a:lnTo>
                  <a:pt x="716" y="125"/>
                </a:lnTo>
                <a:lnTo>
                  <a:pt x="940" y="124"/>
                </a:lnTo>
                <a:close/>
                <a:moveTo>
                  <a:pt x="2913" y="991"/>
                </a:moveTo>
                <a:lnTo>
                  <a:pt x="2913" y="918"/>
                </a:lnTo>
                <a:cubicBezTo>
                  <a:pt x="2871" y="912"/>
                  <a:pt x="2772" y="909"/>
                  <a:pt x="2617" y="909"/>
                </a:cubicBezTo>
                <a:lnTo>
                  <a:pt x="2617" y="996"/>
                </a:lnTo>
                <a:lnTo>
                  <a:pt x="2913" y="991"/>
                </a:lnTo>
                <a:close/>
                <a:moveTo>
                  <a:pt x="2913" y="1177"/>
                </a:moveTo>
                <a:lnTo>
                  <a:pt x="2913" y="1108"/>
                </a:lnTo>
                <a:lnTo>
                  <a:pt x="2617" y="1103"/>
                </a:lnTo>
                <a:lnTo>
                  <a:pt x="2617" y="1188"/>
                </a:lnTo>
                <a:cubicBezTo>
                  <a:pt x="2680" y="1188"/>
                  <a:pt x="2734" y="1187"/>
                  <a:pt x="2780" y="1185"/>
                </a:cubicBezTo>
                <a:cubicBezTo>
                  <a:pt x="2827" y="1183"/>
                  <a:pt x="2871" y="1180"/>
                  <a:pt x="2913" y="1177"/>
                </a:cubicBezTo>
                <a:close/>
                <a:moveTo>
                  <a:pt x="2469" y="456"/>
                </a:moveTo>
                <a:lnTo>
                  <a:pt x="2169" y="456"/>
                </a:lnTo>
                <a:lnTo>
                  <a:pt x="2169" y="580"/>
                </a:lnTo>
                <a:lnTo>
                  <a:pt x="2469" y="580"/>
                </a:lnTo>
                <a:lnTo>
                  <a:pt x="2469" y="456"/>
                </a:lnTo>
                <a:close/>
                <a:moveTo>
                  <a:pt x="2940" y="339"/>
                </a:moveTo>
                <a:lnTo>
                  <a:pt x="3050" y="333"/>
                </a:lnTo>
                <a:cubicBezTo>
                  <a:pt x="3060" y="333"/>
                  <a:pt x="3065" y="338"/>
                  <a:pt x="3065" y="348"/>
                </a:cubicBezTo>
                <a:cubicBezTo>
                  <a:pt x="3065" y="376"/>
                  <a:pt x="3066" y="435"/>
                  <a:pt x="3067" y="527"/>
                </a:cubicBezTo>
                <a:cubicBezTo>
                  <a:pt x="3068" y="619"/>
                  <a:pt x="3070" y="670"/>
                  <a:pt x="3074" y="679"/>
                </a:cubicBezTo>
                <a:cubicBezTo>
                  <a:pt x="3078" y="694"/>
                  <a:pt x="3070" y="702"/>
                  <a:pt x="3050" y="702"/>
                </a:cubicBezTo>
                <a:lnTo>
                  <a:pt x="2923" y="702"/>
                </a:lnTo>
                <a:lnTo>
                  <a:pt x="2910" y="697"/>
                </a:lnTo>
                <a:lnTo>
                  <a:pt x="2617" y="697"/>
                </a:lnTo>
                <a:lnTo>
                  <a:pt x="2617" y="797"/>
                </a:lnTo>
                <a:cubicBezTo>
                  <a:pt x="2753" y="797"/>
                  <a:pt x="2852" y="793"/>
                  <a:pt x="2915" y="784"/>
                </a:cubicBezTo>
                <a:lnTo>
                  <a:pt x="2945" y="782"/>
                </a:lnTo>
                <a:lnTo>
                  <a:pt x="3059" y="776"/>
                </a:lnTo>
                <a:cubicBezTo>
                  <a:pt x="3069" y="776"/>
                  <a:pt x="3074" y="781"/>
                  <a:pt x="3074" y="791"/>
                </a:cubicBezTo>
                <a:lnTo>
                  <a:pt x="3072" y="988"/>
                </a:lnTo>
                <a:lnTo>
                  <a:pt x="3246" y="985"/>
                </a:lnTo>
                <a:cubicBezTo>
                  <a:pt x="3264" y="983"/>
                  <a:pt x="3275" y="983"/>
                  <a:pt x="3279" y="983"/>
                </a:cubicBezTo>
                <a:cubicBezTo>
                  <a:pt x="3289" y="983"/>
                  <a:pt x="3293" y="986"/>
                  <a:pt x="3291" y="993"/>
                </a:cubicBezTo>
                <a:lnTo>
                  <a:pt x="3291" y="1103"/>
                </a:lnTo>
                <a:cubicBezTo>
                  <a:pt x="3292" y="1108"/>
                  <a:pt x="3291" y="1110"/>
                  <a:pt x="3289" y="1112"/>
                </a:cubicBezTo>
                <a:cubicBezTo>
                  <a:pt x="3286" y="1113"/>
                  <a:pt x="3279" y="1113"/>
                  <a:pt x="3269" y="1113"/>
                </a:cubicBezTo>
                <a:cubicBezTo>
                  <a:pt x="3260" y="1113"/>
                  <a:pt x="3252" y="1113"/>
                  <a:pt x="3246" y="1113"/>
                </a:cubicBezTo>
                <a:lnTo>
                  <a:pt x="3072" y="1110"/>
                </a:lnTo>
                <a:cubicBezTo>
                  <a:pt x="3072" y="1153"/>
                  <a:pt x="3073" y="1190"/>
                  <a:pt x="3075" y="1221"/>
                </a:cubicBezTo>
                <a:cubicBezTo>
                  <a:pt x="3078" y="1252"/>
                  <a:pt x="3080" y="1274"/>
                  <a:pt x="3082" y="1287"/>
                </a:cubicBezTo>
                <a:cubicBezTo>
                  <a:pt x="3084" y="1304"/>
                  <a:pt x="3077" y="1312"/>
                  <a:pt x="3060" y="1312"/>
                </a:cubicBezTo>
                <a:lnTo>
                  <a:pt x="2932" y="1312"/>
                </a:lnTo>
                <a:cubicBezTo>
                  <a:pt x="2926" y="1312"/>
                  <a:pt x="2922" y="1310"/>
                  <a:pt x="2918" y="1307"/>
                </a:cubicBezTo>
                <a:cubicBezTo>
                  <a:pt x="2885" y="1304"/>
                  <a:pt x="2834" y="1302"/>
                  <a:pt x="2766" y="1300"/>
                </a:cubicBezTo>
                <a:cubicBezTo>
                  <a:pt x="2698" y="1299"/>
                  <a:pt x="2649" y="1299"/>
                  <a:pt x="2619" y="1299"/>
                </a:cubicBezTo>
                <a:lnTo>
                  <a:pt x="2619" y="1426"/>
                </a:lnTo>
                <a:cubicBezTo>
                  <a:pt x="2619" y="1444"/>
                  <a:pt x="2614" y="1463"/>
                  <a:pt x="2606" y="1484"/>
                </a:cubicBezTo>
                <a:cubicBezTo>
                  <a:pt x="2593" y="1513"/>
                  <a:pt x="2576" y="1535"/>
                  <a:pt x="2554" y="1550"/>
                </a:cubicBezTo>
                <a:cubicBezTo>
                  <a:pt x="2537" y="1561"/>
                  <a:pt x="2516" y="1569"/>
                  <a:pt x="2490" y="1574"/>
                </a:cubicBezTo>
                <a:cubicBezTo>
                  <a:pt x="2465" y="1579"/>
                  <a:pt x="2439" y="1581"/>
                  <a:pt x="2413" y="1581"/>
                </a:cubicBezTo>
                <a:cubicBezTo>
                  <a:pt x="2380" y="1581"/>
                  <a:pt x="2363" y="1579"/>
                  <a:pt x="2363" y="1575"/>
                </a:cubicBezTo>
                <a:cubicBezTo>
                  <a:pt x="2345" y="1530"/>
                  <a:pt x="2328" y="1486"/>
                  <a:pt x="2311" y="1443"/>
                </a:cubicBezTo>
                <a:cubicBezTo>
                  <a:pt x="2313" y="1436"/>
                  <a:pt x="2314" y="1430"/>
                  <a:pt x="2316" y="1424"/>
                </a:cubicBezTo>
                <a:cubicBezTo>
                  <a:pt x="2324" y="1424"/>
                  <a:pt x="2333" y="1424"/>
                  <a:pt x="2342" y="1424"/>
                </a:cubicBezTo>
                <a:cubicBezTo>
                  <a:pt x="2352" y="1424"/>
                  <a:pt x="2364" y="1425"/>
                  <a:pt x="2378" y="1426"/>
                </a:cubicBezTo>
                <a:cubicBezTo>
                  <a:pt x="2397" y="1426"/>
                  <a:pt x="2413" y="1425"/>
                  <a:pt x="2426" y="1424"/>
                </a:cubicBezTo>
                <a:cubicBezTo>
                  <a:pt x="2439" y="1423"/>
                  <a:pt x="2448" y="1420"/>
                  <a:pt x="2454" y="1414"/>
                </a:cubicBezTo>
                <a:cubicBezTo>
                  <a:pt x="2460" y="1409"/>
                  <a:pt x="2464" y="1398"/>
                  <a:pt x="2464" y="1382"/>
                </a:cubicBezTo>
                <a:cubicBezTo>
                  <a:pt x="2465" y="1367"/>
                  <a:pt x="2465" y="1355"/>
                  <a:pt x="2465" y="1347"/>
                </a:cubicBezTo>
                <a:cubicBezTo>
                  <a:pt x="2465" y="1333"/>
                  <a:pt x="2465" y="1322"/>
                  <a:pt x="2465" y="1314"/>
                </a:cubicBezTo>
                <a:lnTo>
                  <a:pt x="2465" y="1299"/>
                </a:lnTo>
                <a:cubicBezTo>
                  <a:pt x="2374" y="1299"/>
                  <a:pt x="2281" y="1299"/>
                  <a:pt x="2188" y="1300"/>
                </a:cubicBezTo>
                <a:cubicBezTo>
                  <a:pt x="2094" y="1300"/>
                  <a:pt x="2027" y="1303"/>
                  <a:pt x="1987" y="1307"/>
                </a:cubicBezTo>
                <a:cubicBezTo>
                  <a:pt x="1982" y="1308"/>
                  <a:pt x="1974" y="1309"/>
                  <a:pt x="1965" y="1309"/>
                </a:cubicBezTo>
                <a:cubicBezTo>
                  <a:pt x="1954" y="1309"/>
                  <a:pt x="1949" y="1304"/>
                  <a:pt x="1949" y="1294"/>
                </a:cubicBezTo>
                <a:lnTo>
                  <a:pt x="1949" y="1192"/>
                </a:lnTo>
                <a:cubicBezTo>
                  <a:pt x="1949" y="1181"/>
                  <a:pt x="1956" y="1175"/>
                  <a:pt x="1970" y="1175"/>
                </a:cubicBezTo>
                <a:cubicBezTo>
                  <a:pt x="1977" y="1175"/>
                  <a:pt x="1987" y="1176"/>
                  <a:pt x="2000" y="1179"/>
                </a:cubicBezTo>
                <a:cubicBezTo>
                  <a:pt x="2012" y="1182"/>
                  <a:pt x="2071" y="1185"/>
                  <a:pt x="2176" y="1187"/>
                </a:cubicBezTo>
                <a:cubicBezTo>
                  <a:pt x="2281" y="1189"/>
                  <a:pt x="2375" y="1190"/>
                  <a:pt x="2460" y="1190"/>
                </a:cubicBezTo>
                <a:lnTo>
                  <a:pt x="2467" y="1190"/>
                </a:lnTo>
                <a:lnTo>
                  <a:pt x="2467" y="1102"/>
                </a:lnTo>
                <a:cubicBezTo>
                  <a:pt x="2431" y="1102"/>
                  <a:pt x="2289" y="1104"/>
                  <a:pt x="2039" y="1110"/>
                </a:cubicBezTo>
                <a:cubicBezTo>
                  <a:pt x="1940" y="1112"/>
                  <a:pt x="1861" y="1113"/>
                  <a:pt x="1802" y="1113"/>
                </a:cubicBezTo>
                <a:cubicBezTo>
                  <a:pt x="1790" y="1113"/>
                  <a:pt x="1783" y="1113"/>
                  <a:pt x="1778" y="1113"/>
                </a:cubicBezTo>
                <a:cubicBezTo>
                  <a:pt x="1769" y="1113"/>
                  <a:pt x="1765" y="1110"/>
                  <a:pt x="1765" y="1103"/>
                </a:cubicBezTo>
                <a:lnTo>
                  <a:pt x="1765" y="995"/>
                </a:lnTo>
                <a:cubicBezTo>
                  <a:pt x="1765" y="988"/>
                  <a:pt x="1771" y="985"/>
                  <a:pt x="1783" y="985"/>
                </a:cubicBezTo>
                <a:cubicBezTo>
                  <a:pt x="1791" y="985"/>
                  <a:pt x="1797" y="985"/>
                  <a:pt x="1802" y="985"/>
                </a:cubicBezTo>
                <a:cubicBezTo>
                  <a:pt x="1872" y="985"/>
                  <a:pt x="2000" y="986"/>
                  <a:pt x="2185" y="990"/>
                </a:cubicBezTo>
                <a:cubicBezTo>
                  <a:pt x="2371" y="994"/>
                  <a:pt x="2465" y="996"/>
                  <a:pt x="2469" y="996"/>
                </a:cubicBezTo>
                <a:lnTo>
                  <a:pt x="2469" y="909"/>
                </a:lnTo>
                <a:lnTo>
                  <a:pt x="2452" y="909"/>
                </a:lnTo>
                <a:cubicBezTo>
                  <a:pt x="2362" y="909"/>
                  <a:pt x="2270" y="910"/>
                  <a:pt x="2178" y="910"/>
                </a:cubicBezTo>
                <a:cubicBezTo>
                  <a:pt x="2085" y="911"/>
                  <a:pt x="2019" y="913"/>
                  <a:pt x="1979" y="918"/>
                </a:cubicBezTo>
                <a:cubicBezTo>
                  <a:pt x="1973" y="919"/>
                  <a:pt x="1966" y="919"/>
                  <a:pt x="1957" y="919"/>
                </a:cubicBezTo>
                <a:cubicBezTo>
                  <a:pt x="1946" y="919"/>
                  <a:pt x="1940" y="914"/>
                  <a:pt x="1940" y="904"/>
                </a:cubicBezTo>
                <a:lnTo>
                  <a:pt x="1940" y="801"/>
                </a:lnTo>
                <a:cubicBezTo>
                  <a:pt x="1940" y="790"/>
                  <a:pt x="1948" y="784"/>
                  <a:pt x="1962" y="784"/>
                </a:cubicBezTo>
                <a:cubicBezTo>
                  <a:pt x="1969" y="784"/>
                  <a:pt x="1978" y="785"/>
                  <a:pt x="1991" y="788"/>
                </a:cubicBezTo>
                <a:cubicBezTo>
                  <a:pt x="2004" y="791"/>
                  <a:pt x="2063" y="793"/>
                  <a:pt x="2168" y="796"/>
                </a:cubicBezTo>
                <a:cubicBezTo>
                  <a:pt x="2272" y="798"/>
                  <a:pt x="2367" y="799"/>
                  <a:pt x="2452" y="799"/>
                </a:cubicBezTo>
                <a:lnTo>
                  <a:pt x="2469" y="799"/>
                </a:lnTo>
                <a:lnTo>
                  <a:pt x="2469" y="697"/>
                </a:lnTo>
                <a:lnTo>
                  <a:pt x="2099" y="697"/>
                </a:lnTo>
                <a:lnTo>
                  <a:pt x="2017" y="692"/>
                </a:lnTo>
                <a:cubicBezTo>
                  <a:pt x="2004" y="689"/>
                  <a:pt x="1999" y="679"/>
                  <a:pt x="2002" y="662"/>
                </a:cubicBezTo>
                <a:cubicBezTo>
                  <a:pt x="2003" y="655"/>
                  <a:pt x="2005" y="614"/>
                  <a:pt x="2006" y="538"/>
                </a:cubicBezTo>
                <a:cubicBezTo>
                  <a:pt x="2008" y="462"/>
                  <a:pt x="2009" y="404"/>
                  <a:pt x="2009" y="363"/>
                </a:cubicBezTo>
                <a:cubicBezTo>
                  <a:pt x="2009" y="345"/>
                  <a:pt x="2015" y="336"/>
                  <a:pt x="2027" y="336"/>
                </a:cubicBezTo>
                <a:lnTo>
                  <a:pt x="2101" y="341"/>
                </a:lnTo>
                <a:lnTo>
                  <a:pt x="2467" y="339"/>
                </a:lnTo>
                <a:lnTo>
                  <a:pt x="2465" y="256"/>
                </a:lnTo>
                <a:cubicBezTo>
                  <a:pt x="2432" y="256"/>
                  <a:pt x="2295" y="259"/>
                  <a:pt x="2054" y="264"/>
                </a:cubicBezTo>
                <a:cubicBezTo>
                  <a:pt x="1958" y="266"/>
                  <a:pt x="1881" y="267"/>
                  <a:pt x="1823" y="267"/>
                </a:cubicBezTo>
                <a:cubicBezTo>
                  <a:pt x="1812" y="267"/>
                  <a:pt x="1805" y="267"/>
                  <a:pt x="1802" y="267"/>
                </a:cubicBezTo>
                <a:cubicBezTo>
                  <a:pt x="1793" y="267"/>
                  <a:pt x="1788" y="264"/>
                  <a:pt x="1788" y="257"/>
                </a:cubicBezTo>
                <a:lnTo>
                  <a:pt x="1788" y="149"/>
                </a:lnTo>
                <a:cubicBezTo>
                  <a:pt x="1788" y="142"/>
                  <a:pt x="1794" y="139"/>
                  <a:pt x="1807" y="139"/>
                </a:cubicBezTo>
                <a:cubicBezTo>
                  <a:pt x="1813" y="139"/>
                  <a:pt x="1819" y="139"/>
                  <a:pt x="1823" y="139"/>
                </a:cubicBezTo>
                <a:cubicBezTo>
                  <a:pt x="1891" y="139"/>
                  <a:pt x="2014" y="141"/>
                  <a:pt x="2192" y="145"/>
                </a:cubicBezTo>
                <a:cubicBezTo>
                  <a:pt x="2370" y="148"/>
                  <a:pt x="2460" y="150"/>
                  <a:pt x="2464" y="150"/>
                </a:cubicBezTo>
                <a:lnTo>
                  <a:pt x="2464" y="67"/>
                </a:lnTo>
                <a:cubicBezTo>
                  <a:pt x="2464" y="62"/>
                  <a:pt x="2461" y="56"/>
                  <a:pt x="2457" y="47"/>
                </a:cubicBezTo>
                <a:cubicBezTo>
                  <a:pt x="2452" y="38"/>
                  <a:pt x="2450" y="32"/>
                  <a:pt x="2450" y="28"/>
                </a:cubicBezTo>
                <a:cubicBezTo>
                  <a:pt x="2450" y="17"/>
                  <a:pt x="2466" y="10"/>
                  <a:pt x="2499" y="7"/>
                </a:cubicBezTo>
                <a:cubicBezTo>
                  <a:pt x="2526" y="8"/>
                  <a:pt x="2555" y="10"/>
                  <a:pt x="2586" y="13"/>
                </a:cubicBezTo>
                <a:cubicBezTo>
                  <a:pt x="2616" y="15"/>
                  <a:pt x="2636" y="22"/>
                  <a:pt x="2646" y="33"/>
                </a:cubicBezTo>
                <a:cubicBezTo>
                  <a:pt x="2650" y="39"/>
                  <a:pt x="2647" y="51"/>
                  <a:pt x="2637" y="69"/>
                </a:cubicBezTo>
                <a:cubicBezTo>
                  <a:pt x="2632" y="79"/>
                  <a:pt x="2629" y="86"/>
                  <a:pt x="2629" y="90"/>
                </a:cubicBezTo>
                <a:lnTo>
                  <a:pt x="2624" y="149"/>
                </a:lnTo>
                <a:lnTo>
                  <a:pt x="3212" y="139"/>
                </a:lnTo>
                <a:cubicBezTo>
                  <a:pt x="3229" y="138"/>
                  <a:pt x="3240" y="137"/>
                  <a:pt x="3244" y="137"/>
                </a:cubicBezTo>
                <a:cubicBezTo>
                  <a:pt x="3253" y="137"/>
                  <a:pt x="3256" y="140"/>
                  <a:pt x="3254" y="147"/>
                </a:cubicBezTo>
                <a:lnTo>
                  <a:pt x="3254" y="257"/>
                </a:lnTo>
                <a:cubicBezTo>
                  <a:pt x="3255" y="262"/>
                  <a:pt x="3255" y="265"/>
                  <a:pt x="3252" y="266"/>
                </a:cubicBezTo>
                <a:cubicBezTo>
                  <a:pt x="3250" y="267"/>
                  <a:pt x="3244" y="267"/>
                  <a:pt x="3234" y="267"/>
                </a:cubicBezTo>
                <a:cubicBezTo>
                  <a:pt x="3225" y="267"/>
                  <a:pt x="3218" y="267"/>
                  <a:pt x="3212" y="267"/>
                </a:cubicBezTo>
                <a:lnTo>
                  <a:pt x="2621" y="257"/>
                </a:lnTo>
                <a:lnTo>
                  <a:pt x="2619" y="339"/>
                </a:lnTo>
                <a:lnTo>
                  <a:pt x="2940" y="339"/>
                </a:lnTo>
                <a:close/>
                <a:moveTo>
                  <a:pt x="2905" y="580"/>
                </a:moveTo>
                <a:lnTo>
                  <a:pt x="2905" y="456"/>
                </a:lnTo>
                <a:lnTo>
                  <a:pt x="2617" y="456"/>
                </a:lnTo>
                <a:lnTo>
                  <a:pt x="2617" y="580"/>
                </a:lnTo>
                <a:lnTo>
                  <a:pt x="2905" y="580"/>
                </a:lnTo>
                <a:close/>
                <a:moveTo>
                  <a:pt x="4653" y="1324"/>
                </a:moveTo>
                <a:cubicBezTo>
                  <a:pt x="4609" y="1275"/>
                  <a:pt x="4561" y="1234"/>
                  <a:pt x="4507" y="1202"/>
                </a:cubicBezTo>
                <a:lnTo>
                  <a:pt x="4661" y="1123"/>
                </a:lnTo>
                <a:cubicBezTo>
                  <a:pt x="4718" y="1160"/>
                  <a:pt x="4788" y="1230"/>
                  <a:pt x="4872" y="1332"/>
                </a:cubicBezTo>
                <a:cubicBezTo>
                  <a:pt x="4906" y="1382"/>
                  <a:pt x="4941" y="1433"/>
                  <a:pt x="4977" y="1484"/>
                </a:cubicBezTo>
                <a:cubicBezTo>
                  <a:pt x="4966" y="1492"/>
                  <a:pt x="4950" y="1503"/>
                  <a:pt x="4930" y="1516"/>
                </a:cubicBezTo>
                <a:cubicBezTo>
                  <a:pt x="4885" y="1545"/>
                  <a:pt x="4857" y="1563"/>
                  <a:pt x="4845" y="1571"/>
                </a:cubicBezTo>
                <a:cubicBezTo>
                  <a:pt x="4841" y="1573"/>
                  <a:pt x="4812" y="1536"/>
                  <a:pt x="4758" y="1458"/>
                </a:cubicBezTo>
                <a:cubicBezTo>
                  <a:pt x="4623" y="1472"/>
                  <a:pt x="4489" y="1487"/>
                  <a:pt x="4355" y="1503"/>
                </a:cubicBezTo>
                <a:cubicBezTo>
                  <a:pt x="4230" y="1515"/>
                  <a:pt x="4079" y="1521"/>
                  <a:pt x="3900" y="1521"/>
                </a:cubicBezTo>
                <a:cubicBezTo>
                  <a:pt x="3875" y="1527"/>
                  <a:pt x="3850" y="1532"/>
                  <a:pt x="3825" y="1537"/>
                </a:cubicBezTo>
                <a:cubicBezTo>
                  <a:pt x="3801" y="1542"/>
                  <a:pt x="3782" y="1544"/>
                  <a:pt x="3770" y="1544"/>
                </a:cubicBezTo>
                <a:cubicBezTo>
                  <a:pt x="3759" y="1544"/>
                  <a:pt x="3749" y="1543"/>
                  <a:pt x="3742" y="1539"/>
                </a:cubicBezTo>
                <a:cubicBezTo>
                  <a:pt x="3734" y="1536"/>
                  <a:pt x="3711" y="1504"/>
                  <a:pt x="3675" y="1444"/>
                </a:cubicBezTo>
                <a:cubicBezTo>
                  <a:pt x="3656" y="1413"/>
                  <a:pt x="3646" y="1395"/>
                  <a:pt x="3646" y="1389"/>
                </a:cubicBezTo>
                <a:cubicBezTo>
                  <a:pt x="3646" y="1379"/>
                  <a:pt x="3654" y="1372"/>
                  <a:pt x="3671" y="1367"/>
                </a:cubicBezTo>
                <a:cubicBezTo>
                  <a:pt x="3687" y="1363"/>
                  <a:pt x="3699" y="1360"/>
                  <a:pt x="3706" y="1357"/>
                </a:cubicBezTo>
                <a:cubicBezTo>
                  <a:pt x="3725" y="1352"/>
                  <a:pt x="3755" y="1337"/>
                  <a:pt x="3795" y="1312"/>
                </a:cubicBezTo>
                <a:cubicBezTo>
                  <a:pt x="3845" y="1281"/>
                  <a:pt x="3895" y="1244"/>
                  <a:pt x="3944" y="1202"/>
                </a:cubicBezTo>
                <a:cubicBezTo>
                  <a:pt x="3972" y="1177"/>
                  <a:pt x="3998" y="1152"/>
                  <a:pt x="4023" y="1127"/>
                </a:cubicBezTo>
                <a:cubicBezTo>
                  <a:pt x="4048" y="1101"/>
                  <a:pt x="4069" y="1078"/>
                  <a:pt x="4086" y="1056"/>
                </a:cubicBezTo>
                <a:lnTo>
                  <a:pt x="3660" y="1070"/>
                </a:lnTo>
                <a:cubicBezTo>
                  <a:pt x="3651" y="1070"/>
                  <a:pt x="3642" y="1070"/>
                  <a:pt x="3635" y="1070"/>
                </a:cubicBezTo>
                <a:cubicBezTo>
                  <a:pt x="3629" y="1069"/>
                  <a:pt x="3626" y="1064"/>
                  <a:pt x="3626" y="1056"/>
                </a:cubicBezTo>
                <a:lnTo>
                  <a:pt x="3626" y="916"/>
                </a:lnTo>
                <a:cubicBezTo>
                  <a:pt x="3626" y="907"/>
                  <a:pt x="3632" y="903"/>
                  <a:pt x="3645" y="903"/>
                </a:cubicBezTo>
                <a:cubicBezTo>
                  <a:pt x="3650" y="903"/>
                  <a:pt x="3655" y="903"/>
                  <a:pt x="3660" y="903"/>
                </a:cubicBezTo>
                <a:cubicBezTo>
                  <a:pt x="3729" y="903"/>
                  <a:pt x="3813" y="904"/>
                  <a:pt x="3914" y="908"/>
                </a:cubicBezTo>
                <a:cubicBezTo>
                  <a:pt x="4014" y="911"/>
                  <a:pt x="4126" y="914"/>
                  <a:pt x="4250" y="918"/>
                </a:cubicBezTo>
                <a:cubicBezTo>
                  <a:pt x="4327" y="918"/>
                  <a:pt x="4422" y="916"/>
                  <a:pt x="4535" y="913"/>
                </a:cubicBezTo>
                <a:cubicBezTo>
                  <a:pt x="4648" y="911"/>
                  <a:pt x="4776" y="907"/>
                  <a:pt x="4918" y="903"/>
                </a:cubicBezTo>
                <a:cubicBezTo>
                  <a:pt x="4932" y="903"/>
                  <a:pt x="4940" y="903"/>
                  <a:pt x="4943" y="903"/>
                </a:cubicBezTo>
                <a:cubicBezTo>
                  <a:pt x="4953" y="903"/>
                  <a:pt x="4958" y="907"/>
                  <a:pt x="4957" y="914"/>
                </a:cubicBezTo>
                <a:lnTo>
                  <a:pt x="4957" y="1056"/>
                </a:lnTo>
                <a:cubicBezTo>
                  <a:pt x="4958" y="1063"/>
                  <a:pt x="4957" y="1067"/>
                  <a:pt x="4955" y="1068"/>
                </a:cubicBezTo>
                <a:cubicBezTo>
                  <a:pt x="4953" y="1069"/>
                  <a:pt x="4947" y="1070"/>
                  <a:pt x="4938" y="1070"/>
                </a:cubicBezTo>
                <a:cubicBezTo>
                  <a:pt x="4931" y="1070"/>
                  <a:pt x="4924" y="1070"/>
                  <a:pt x="4918" y="1070"/>
                </a:cubicBezTo>
                <a:cubicBezTo>
                  <a:pt x="4848" y="1070"/>
                  <a:pt x="4734" y="1067"/>
                  <a:pt x="4576" y="1062"/>
                </a:cubicBezTo>
                <a:cubicBezTo>
                  <a:pt x="4417" y="1057"/>
                  <a:pt x="4323" y="1055"/>
                  <a:pt x="4293" y="1055"/>
                </a:cubicBezTo>
                <a:lnTo>
                  <a:pt x="4285" y="1061"/>
                </a:lnTo>
                <a:cubicBezTo>
                  <a:pt x="4264" y="1089"/>
                  <a:pt x="4246" y="1112"/>
                  <a:pt x="4231" y="1128"/>
                </a:cubicBezTo>
                <a:cubicBezTo>
                  <a:pt x="4186" y="1182"/>
                  <a:pt x="4146" y="1224"/>
                  <a:pt x="4111" y="1255"/>
                </a:cubicBezTo>
                <a:cubicBezTo>
                  <a:pt x="4066" y="1295"/>
                  <a:pt x="4017" y="1332"/>
                  <a:pt x="3964" y="1366"/>
                </a:cubicBezTo>
                <a:cubicBezTo>
                  <a:pt x="4132" y="1366"/>
                  <a:pt x="4259" y="1363"/>
                  <a:pt x="4344" y="1356"/>
                </a:cubicBezTo>
                <a:cubicBezTo>
                  <a:pt x="4429" y="1350"/>
                  <a:pt x="4532" y="1339"/>
                  <a:pt x="4653" y="1324"/>
                </a:cubicBezTo>
                <a:close/>
                <a:moveTo>
                  <a:pt x="4731" y="757"/>
                </a:moveTo>
                <a:cubicBezTo>
                  <a:pt x="4732" y="765"/>
                  <a:pt x="4729" y="769"/>
                  <a:pt x="4721" y="769"/>
                </a:cubicBezTo>
                <a:cubicBezTo>
                  <a:pt x="4712" y="769"/>
                  <a:pt x="4704" y="769"/>
                  <a:pt x="4698" y="769"/>
                </a:cubicBezTo>
                <a:cubicBezTo>
                  <a:pt x="4665" y="769"/>
                  <a:pt x="4600" y="767"/>
                  <a:pt x="4500" y="762"/>
                </a:cubicBezTo>
                <a:cubicBezTo>
                  <a:pt x="4401" y="758"/>
                  <a:pt x="4332" y="756"/>
                  <a:pt x="4293" y="756"/>
                </a:cubicBezTo>
                <a:cubicBezTo>
                  <a:pt x="4252" y="756"/>
                  <a:pt x="4183" y="758"/>
                  <a:pt x="4086" y="762"/>
                </a:cubicBezTo>
                <a:cubicBezTo>
                  <a:pt x="3989" y="767"/>
                  <a:pt x="3926" y="769"/>
                  <a:pt x="3897" y="769"/>
                </a:cubicBezTo>
                <a:cubicBezTo>
                  <a:pt x="3878" y="769"/>
                  <a:pt x="3869" y="765"/>
                  <a:pt x="3869" y="757"/>
                </a:cubicBezTo>
                <a:lnTo>
                  <a:pt x="3869" y="617"/>
                </a:lnTo>
                <a:cubicBezTo>
                  <a:pt x="3869" y="609"/>
                  <a:pt x="3872" y="605"/>
                  <a:pt x="3879" y="605"/>
                </a:cubicBezTo>
                <a:cubicBezTo>
                  <a:pt x="3885" y="605"/>
                  <a:pt x="3891" y="605"/>
                  <a:pt x="3897" y="605"/>
                </a:cubicBezTo>
                <a:cubicBezTo>
                  <a:pt x="3926" y="605"/>
                  <a:pt x="3989" y="607"/>
                  <a:pt x="4086" y="612"/>
                </a:cubicBezTo>
                <a:cubicBezTo>
                  <a:pt x="4183" y="616"/>
                  <a:pt x="4252" y="618"/>
                  <a:pt x="4293" y="618"/>
                </a:cubicBezTo>
                <a:cubicBezTo>
                  <a:pt x="4331" y="618"/>
                  <a:pt x="4400" y="616"/>
                  <a:pt x="4499" y="612"/>
                </a:cubicBezTo>
                <a:cubicBezTo>
                  <a:pt x="4598" y="607"/>
                  <a:pt x="4664" y="605"/>
                  <a:pt x="4698" y="605"/>
                </a:cubicBezTo>
                <a:cubicBezTo>
                  <a:pt x="4711" y="604"/>
                  <a:pt x="4719" y="603"/>
                  <a:pt x="4723" y="603"/>
                </a:cubicBezTo>
                <a:cubicBezTo>
                  <a:pt x="4729" y="603"/>
                  <a:pt x="4732" y="607"/>
                  <a:pt x="4731" y="615"/>
                </a:cubicBezTo>
                <a:lnTo>
                  <a:pt x="4731" y="757"/>
                </a:lnTo>
                <a:close/>
                <a:moveTo>
                  <a:pt x="4382" y="135"/>
                </a:moveTo>
                <a:cubicBezTo>
                  <a:pt x="4400" y="154"/>
                  <a:pt x="4420" y="175"/>
                  <a:pt x="4444" y="197"/>
                </a:cubicBezTo>
                <a:cubicBezTo>
                  <a:pt x="4504" y="256"/>
                  <a:pt x="4560" y="301"/>
                  <a:pt x="4612" y="333"/>
                </a:cubicBezTo>
                <a:cubicBezTo>
                  <a:pt x="4687" y="381"/>
                  <a:pt x="4766" y="421"/>
                  <a:pt x="4850" y="455"/>
                </a:cubicBezTo>
                <a:cubicBezTo>
                  <a:pt x="4899" y="475"/>
                  <a:pt x="4966" y="495"/>
                  <a:pt x="5052" y="516"/>
                </a:cubicBezTo>
                <a:cubicBezTo>
                  <a:pt x="5061" y="518"/>
                  <a:pt x="5065" y="522"/>
                  <a:pt x="5065" y="530"/>
                </a:cubicBezTo>
                <a:cubicBezTo>
                  <a:pt x="5065" y="543"/>
                  <a:pt x="5054" y="563"/>
                  <a:pt x="5031" y="590"/>
                </a:cubicBezTo>
                <a:cubicBezTo>
                  <a:pt x="5008" y="617"/>
                  <a:pt x="4986" y="642"/>
                  <a:pt x="4965" y="667"/>
                </a:cubicBezTo>
                <a:cubicBezTo>
                  <a:pt x="4955" y="681"/>
                  <a:pt x="4905" y="669"/>
                  <a:pt x="4816" y="630"/>
                </a:cubicBezTo>
                <a:cubicBezTo>
                  <a:pt x="4721" y="588"/>
                  <a:pt x="4625" y="532"/>
                  <a:pt x="4529" y="461"/>
                </a:cubicBezTo>
                <a:cubicBezTo>
                  <a:pt x="4483" y="428"/>
                  <a:pt x="4437" y="389"/>
                  <a:pt x="4392" y="346"/>
                </a:cubicBezTo>
                <a:cubicBezTo>
                  <a:pt x="4371" y="326"/>
                  <a:pt x="4338" y="293"/>
                  <a:pt x="4295" y="246"/>
                </a:cubicBezTo>
                <a:cubicBezTo>
                  <a:pt x="4265" y="285"/>
                  <a:pt x="4233" y="321"/>
                  <a:pt x="4200" y="356"/>
                </a:cubicBezTo>
                <a:cubicBezTo>
                  <a:pt x="4157" y="400"/>
                  <a:pt x="4114" y="438"/>
                  <a:pt x="4071" y="473"/>
                </a:cubicBezTo>
                <a:cubicBezTo>
                  <a:pt x="3983" y="542"/>
                  <a:pt x="3878" y="600"/>
                  <a:pt x="3757" y="645"/>
                </a:cubicBezTo>
                <a:cubicBezTo>
                  <a:pt x="3652" y="685"/>
                  <a:pt x="3597" y="701"/>
                  <a:pt x="3593" y="692"/>
                </a:cubicBezTo>
                <a:cubicBezTo>
                  <a:pt x="3562" y="646"/>
                  <a:pt x="3539" y="612"/>
                  <a:pt x="3524" y="588"/>
                </a:cubicBezTo>
                <a:cubicBezTo>
                  <a:pt x="3510" y="564"/>
                  <a:pt x="3503" y="547"/>
                  <a:pt x="3503" y="538"/>
                </a:cubicBezTo>
                <a:cubicBezTo>
                  <a:pt x="3503" y="534"/>
                  <a:pt x="3505" y="530"/>
                  <a:pt x="3511" y="528"/>
                </a:cubicBezTo>
                <a:cubicBezTo>
                  <a:pt x="3545" y="524"/>
                  <a:pt x="3574" y="519"/>
                  <a:pt x="3598" y="513"/>
                </a:cubicBezTo>
                <a:cubicBezTo>
                  <a:pt x="3736" y="481"/>
                  <a:pt x="3859" y="423"/>
                  <a:pt x="3967" y="341"/>
                </a:cubicBezTo>
                <a:cubicBezTo>
                  <a:pt x="4015" y="304"/>
                  <a:pt x="4062" y="261"/>
                  <a:pt x="4107" y="211"/>
                </a:cubicBezTo>
                <a:cubicBezTo>
                  <a:pt x="4152" y="162"/>
                  <a:pt x="4187" y="115"/>
                  <a:pt x="4213" y="72"/>
                </a:cubicBezTo>
                <a:cubicBezTo>
                  <a:pt x="4220" y="55"/>
                  <a:pt x="4225" y="42"/>
                  <a:pt x="4230" y="33"/>
                </a:cubicBezTo>
                <a:cubicBezTo>
                  <a:pt x="4235" y="23"/>
                  <a:pt x="4246" y="20"/>
                  <a:pt x="4263" y="22"/>
                </a:cubicBezTo>
                <a:cubicBezTo>
                  <a:pt x="4298" y="31"/>
                  <a:pt x="4323" y="38"/>
                  <a:pt x="4340" y="43"/>
                </a:cubicBezTo>
                <a:cubicBezTo>
                  <a:pt x="4392" y="61"/>
                  <a:pt x="4420" y="77"/>
                  <a:pt x="4424" y="90"/>
                </a:cubicBezTo>
                <a:cubicBezTo>
                  <a:pt x="4426" y="99"/>
                  <a:pt x="4423" y="107"/>
                  <a:pt x="4414" y="114"/>
                </a:cubicBezTo>
                <a:cubicBezTo>
                  <a:pt x="4406" y="122"/>
                  <a:pt x="4395" y="129"/>
                  <a:pt x="4382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10"/>
          <p:cNvSpPr>
            <a:spLocks/>
          </p:cNvSpPr>
          <p:nvPr/>
        </p:nvSpPr>
        <p:spPr bwMode="auto">
          <a:xfrm>
            <a:off x="4894726" y="1883469"/>
            <a:ext cx="1254125" cy="447676"/>
          </a:xfrm>
          <a:custGeom>
            <a:avLst/>
            <a:gdLst>
              <a:gd name="T0" fmla="*/ 956 w 12108"/>
              <a:gd name="T1" fmla="*/ 0 h 4365"/>
              <a:gd name="T2" fmla="*/ 11152 w 12108"/>
              <a:gd name="T3" fmla="*/ 0 h 4365"/>
              <a:gd name="T4" fmla="*/ 12108 w 12108"/>
              <a:gd name="T5" fmla="*/ 291 h 4365"/>
              <a:gd name="T6" fmla="*/ 12108 w 12108"/>
              <a:gd name="T7" fmla="*/ 4074 h 4365"/>
              <a:gd name="T8" fmla="*/ 11152 w 12108"/>
              <a:gd name="T9" fmla="*/ 4365 h 4365"/>
              <a:gd name="T10" fmla="*/ 956 w 12108"/>
              <a:gd name="T11" fmla="*/ 4365 h 4365"/>
              <a:gd name="T12" fmla="*/ 0 w 12108"/>
              <a:gd name="T13" fmla="*/ 4074 h 4365"/>
              <a:gd name="T14" fmla="*/ 0 w 12108"/>
              <a:gd name="T15" fmla="*/ 291 h 4365"/>
              <a:gd name="T16" fmla="*/ 956 w 12108"/>
              <a:gd name="T17" fmla="*/ 0 h 4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108" h="4365">
                <a:moveTo>
                  <a:pt x="956" y="0"/>
                </a:moveTo>
                <a:lnTo>
                  <a:pt x="11152" y="0"/>
                </a:lnTo>
                <a:cubicBezTo>
                  <a:pt x="11677" y="0"/>
                  <a:pt x="12108" y="131"/>
                  <a:pt x="12108" y="291"/>
                </a:cubicBezTo>
                <a:lnTo>
                  <a:pt x="12108" y="4074"/>
                </a:lnTo>
                <a:cubicBezTo>
                  <a:pt x="12108" y="4234"/>
                  <a:pt x="11677" y="4365"/>
                  <a:pt x="11152" y="4365"/>
                </a:cubicBezTo>
                <a:lnTo>
                  <a:pt x="956" y="4365"/>
                </a:lnTo>
                <a:cubicBezTo>
                  <a:pt x="430" y="4365"/>
                  <a:pt x="0" y="4234"/>
                  <a:pt x="0" y="4074"/>
                </a:cubicBezTo>
                <a:lnTo>
                  <a:pt x="0" y="291"/>
                </a:lnTo>
                <a:cubicBezTo>
                  <a:pt x="0" y="131"/>
                  <a:pt x="430" y="0"/>
                  <a:pt x="95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11"/>
          <p:cNvSpPr>
            <a:spLocks noEditPoints="1"/>
          </p:cNvSpPr>
          <p:nvPr/>
        </p:nvSpPr>
        <p:spPr bwMode="auto">
          <a:xfrm>
            <a:off x="5281176" y="1998405"/>
            <a:ext cx="539010" cy="163062"/>
          </a:xfrm>
          <a:custGeom>
            <a:avLst/>
            <a:gdLst>
              <a:gd name="T0" fmla="*/ 134 w 5092"/>
              <a:gd name="T1" fmla="*/ 1493 h 1553"/>
              <a:gd name="T2" fmla="*/ 176 w 5092"/>
              <a:gd name="T3" fmla="*/ 1005 h 1553"/>
              <a:gd name="T4" fmla="*/ 1087 w 5092"/>
              <a:gd name="T5" fmla="*/ 1535 h 1553"/>
              <a:gd name="T6" fmla="*/ 519 w 5092"/>
              <a:gd name="T7" fmla="*/ 1536 h 1553"/>
              <a:gd name="T8" fmla="*/ 452 w 5092"/>
              <a:gd name="T9" fmla="*/ 1020 h 1553"/>
              <a:gd name="T10" fmla="*/ 623 w 5092"/>
              <a:gd name="T11" fmla="*/ 1375 h 1553"/>
              <a:gd name="T12" fmla="*/ 1032 w 5092"/>
              <a:gd name="T13" fmla="*/ 1327 h 1553"/>
              <a:gd name="T14" fmla="*/ 858 w 5092"/>
              <a:gd name="T15" fmla="*/ 1244 h 1553"/>
              <a:gd name="T16" fmla="*/ 931 w 5092"/>
              <a:gd name="T17" fmla="*/ 1095 h 1553"/>
              <a:gd name="T18" fmla="*/ 1224 w 5092"/>
              <a:gd name="T19" fmla="*/ 1225 h 1553"/>
              <a:gd name="T20" fmla="*/ 1480 w 5092"/>
              <a:gd name="T21" fmla="*/ 1269 h 1553"/>
              <a:gd name="T22" fmla="*/ 408 w 5092"/>
              <a:gd name="T23" fmla="*/ 47 h 1553"/>
              <a:gd name="T24" fmla="*/ 689 w 5092"/>
              <a:gd name="T25" fmla="*/ 266 h 1553"/>
              <a:gd name="T26" fmla="*/ 911 w 5092"/>
              <a:gd name="T27" fmla="*/ 325 h 1553"/>
              <a:gd name="T28" fmla="*/ 980 w 5092"/>
              <a:gd name="T29" fmla="*/ 0 h 1553"/>
              <a:gd name="T30" fmla="*/ 1056 w 5092"/>
              <a:gd name="T31" fmla="*/ 275 h 1553"/>
              <a:gd name="T32" fmla="*/ 1276 w 5092"/>
              <a:gd name="T33" fmla="*/ 931 h 1553"/>
              <a:gd name="T34" fmla="*/ 284 w 5092"/>
              <a:gd name="T35" fmla="*/ 931 h 1553"/>
              <a:gd name="T36" fmla="*/ 378 w 5092"/>
              <a:gd name="T37" fmla="*/ 325 h 1553"/>
              <a:gd name="T38" fmla="*/ 1895 w 5092"/>
              <a:gd name="T39" fmla="*/ 1419 h 1553"/>
              <a:gd name="T40" fmla="*/ 2014 w 5092"/>
              <a:gd name="T41" fmla="*/ 1214 h 1553"/>
              <a:gd name="T42" fmla="*/ 1905 w 5092"/>
              <a:gd name="T43" fmla="*/ 284 h 1553"/>
              <a:gd name="T44" fmla="*/ 2162 w 5092"/>
              <a:gd name="T45" fmla="*/ 113 h 1553"/>
              <a:gd name="T46" fmla="*/ 2026 w 5092"/>
              <a:gd name="T47" fmla="*/ 500 h 1553"/>
              <a:gd name="T48" fmla="*/ 2311 w 5092"/>
              <a:gd name="T49" fmla="*/ 316 h 1553"/>
              <a:gd name="T50" fmla="*/ 2044 w 5092"/>
              <a:gd name="T51" fmla="*/ 809 h 1553"/>
              <a:gd name="T52" fmla="*/ 2321 w 5092"/>
              <a:gd name="T53" fmla="*/ 968 h 1553"/>
              <a:gd name="T54" fmla="*/ 1771 w 5092"/>
              <a:gd name="T55" fmla="*/ 883 h 1553"/>
              <a:gd name="T56" fmla="*/ 1783 w 5092"/>
              <a:gd name="T57" fmla="*/ 696 h 1553"/>
              <a:gd name="T58" fmla="*/ 2457 w 5092"/>
              <a:gd name="T59" fmla="*/ 1053 h 1553"/>
              <a:gd name="T60" fmla="*/ 2665 w 5092"/>
              <a:gd name="T61" fmla="*/ 899 h 1553"/>
              <a:gd name="T62" fmla="*/ 3261 w 5092"/>
              <a:gd name="T63" fmla="*/ 1043 h 1553"/>
              <a:gd name="T64" fmla="*/ 3131 w 5092"/>
              <a:gd name="T65" fmla="*/ 1368 h 1553"/>
              <a:gd name="T66" fmla="*/ 3279 w 5092"/>
              <a:gd name="T67" fmla="*/ 1528 h 1553"/>
              <a:gd name="T68" fmla="*/ 2316 w 5092"/>
              <a:gd name="T69" fmla="*/ 1516 h 1553"/>
              <a:gd name="T70" fmla="*/ 2758 w 5092"/>
              <a:gd name="T71" fmla="*/ 1042 h 1553"/>
              <a:gd name="T72" fmla="*/ 2447 w 5092"/>
              <a:gd name="T73" fmla="*/ 233 h 1553"/>
              <a:gd name="T74" fmla="*/ 2931 w 5092"/>
              <a:gd name="T75" fmla="*/ 90 h 1553"/>
              <a:gd name="T76" fmla="*/ 2965 w 5092"/>
              <a:gd name="T77" fmla="*/ 487 h 1553"/>
              <a:gd name="T78" fmla="*/ 2848 w 5092"/>
              <a:gd name="T79" fmla="*/ 602 h 1553"/>
              <a:gd name="T80" fmla="*/ 2430 w 5092"/>
              <a:gd name="T81" fmla="*/ 654 h 1553"/>
              <a:gd name="T82" fmla="*/ 3538 w 5092"/>
              <a:gd name="T83" fmla="*/ 309 h 1553"/>
              <a:gd name="T84" fmla="*/ 3795 w 5092"/>
              <a:gd name="T85" fmla="*/ 156 h 1553"/>
              <a:gd name="T86" fmla="*/ 4062 w 5092"/>
              <a:gd name="T87" fmla="*/ 311 h 1553"/>
              <a:gd name="T88" fmla="*/ 4064 w 5092"/>
              <a:gd name="T89" fmla="*/ 622 h 1553"/>
              <a:gd name="T90" fmla="*/ 3942 w 5092"/>
              <a:gd name="T91" fmla="*/ 1066 h 1553"/>
              <a:gd name="T92" fmla="*/ 3857 w 5092"/>
              <a:gd name="T93" fmla="*/ 1261 h 1553"/>
              <a:gd name="T94" fmla="*/ 3521 w 5092"/>
              <a:gd name="T95" fmla="*/ 1155 h 1553"/>
              <a:gd name="T96" fmla="*/ 3536 w 5092"/>
              <a:gd name="T97" fmla="*/ 624 h 1553"/>
              <a:gd name="T98" fmla="*/ 4302 w 5092"/>
              <a:gd name="T99" fmla="*/ 554 h 1553"/>
              <a:gd name="T100" fmla="*/ 4302 w 5092"/>
              <a:gd name="T101" fmla="*/ 396 h 1553"/>
              <a:gd name="T102" fmla="*/ 4997 w 5092"/>
              <a:gd name="T103" fmla="*/ 360 h 1553"/>
              <a:gd name="T104" fmla="*/ 4651 w 5092"/>
              <a:gd name="T105" fmla="*/ 866 h 1553"/>
              <a:gd name="T106" fmla="*/ 4999 w 5092"/>
              <a:gd name="T107" fmla="*/ 1174 h 1553"/>
              <a:gd name="T108" fmla="*/ 4842 w 5092"/>
              <a:gd name="T109" fmla="*/ 1375 h 1553"/>
              <a:gd name="T110" fmla="*/ 5050 w 5092"/>
              <a:gd name="T111" fmla="*/ 1540 h 1553"/>
              <a:gd name="T112" fmla="*/ 4047 w 5092"/>
              <a:gd name="T113" fmla="*/ 1530 h 1553"/>
              <a:gd name="T114" fmla="*/ 4494 w 5092"/>
              <a:gd name="T115" fmla="*/ 1170 h 1553"/>
              <a:gd name="T116" fmla="*/ 4151 w 5092"/>
              <a:gd name="T117" fmla="*/ 1015 h 1553"/>
              <a:gd name="T118" fmla="*/ 4149 w 5092"/>
              <a:gd name="T119" fmla="*/ 863 h 1553"/>
              <a:gd name="T120" fmla="*/ 4265 w 5092"/>
              <a:gd name="T121" fmla="*/ 85 h 1553"/>
              <a:gd name="T122" fmla="*/ 4836 w 5092"/>
              <a:gd name="T123" fmla="*/ 396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92" h="1553">
                <a:moveTo>
                  <a:pt x="366" y="1043"/>
                </a:moveTo>
                <a:cubicBezTo>
                  <a:pt x="369" y="1053"/>
                  <a:pt x="363" y="1066"/>
                  <a:pt x="350" y="1080"/>
                </a:cubicBezTo>
                <a:cubicBezTo>
                  <a:pt x="347" y="1082"/>
                  <a:pt x="344" y="1086"/>
                  <a:pt x="338" y="1090"/>
                </a:cubicBezTo>
                <a:lnTo>
                  <a:pt x="284" y="1279"/>
                </a:lnTo>
                <a:cubicBezTo>
                  <a:pt x="266" y="1341"/>
                  <a:pt x="240" y="1395"/>
                  <a:pt x="208" y="1441"/>
                </a:cubicBezTo>
                <a:cubicBezTo>
                  <a:pt x="175" y="1487"/>
                  <a:pt x="151" y="1504"/>
                  <a:pt x="134" y="1493"/>
                </a:cubicBezTo>
                <a:cubicBezTo>
                  <a:pt x="81" y="1457"/>
                  <a:pt x="45" y="1434"/>
                  <a:pt x="29" y="1423"/>
                </a:cubicBezTo>
                <a:cubicBezTo>
                  <a:pt x="19" y="1412"/>
                  <a:pt x="9" y="1400"/>
                  <a:pt x="0" y="1389"/>
                </a:cubicBezTo>
                <a:cubicBezTo>
                  <a:pt x="22" y="1371"/>
                  <a:pt x="38" y="1356"/>
                  <a:pt x="50" y="1342"/>
                </a:cubicBezTo>
                <a:cubicBezTo>
                  <a:pt x="88" y="1300"/>
                  <a:pt x="115" y="1254"/>
                  <a:pt x="131" y="1205"/>
                </a:cubicBezTo>
                <a:cubicBezTo>
                  <a:pt x="154" y="1131"/>
                  <a:pt x="167" y="1079"/>
                  <a:pt x="169" y="1049"/>
                </a:cubicBezTo>
                <a:cubicBezTo>
                  <a:pt x="171" y="1020"/>
                  <a:pt x="174" y="1005"/>
                  <a:pt x="176" y="1005"/>
                </a:cubicBezTo>
                <a:cubicBezTo>
                  <a:pt x="218" y="1008"/>
                  <a:pt x="249" y="1011"/>
                  <a:pt x="269" y="1013"/>
                </a:cubicBezTo>
                <a:cubicBezTo>
                  <a:pt x="333" y="1021"/>
                  <a:pt x="365" y="1031"/>
                  <a:pt x="366" y="1043"/>
                </a:cubicBezTo>
                <a:close/>
                <a:moveTo>
                  <a:pt x="1202" y="1304"/>
                </a:moveTo>
                <a:cubicBezTo>
                  <a:pt x="1209" y="1304"/>
                  <a:pt x="1212" y="1310"/>
                  <a:pt x="1212" y="1321"/>
                </a:cubicBezTo>
                <a:cubicBezTo>
                  <a:pt x="1212" y="1351"/>
                  <a:pt x="1201" y="1388"/>
                  <a:pt x="1179" y="1433"/>
                </a:cubicBezTo>
                <a:cubicBezTo>
                  <a:pt x="1152" y="1486"/>
                  <a:pt x="1121" y="1520"/>
                  <a:pt x="1087" y="1535"/>
                </a:cubicBezTo>
                <a:cubicBezTo>
                  <a:pt x="1068" y="1543"/>
                  <a:pt x="1039" y="1547"/>
                  <a:pt x="1002" y="1549"/>
                </a:cubicBezTo>
                <a:cubicBezTo>
                  <a:pt x="964" y="1551"/>
                  <a:pt x="902" y="1551"/>
                  <a:pt x="816" y="1551"/>
                </a:cubicBezTo>
                <a:cubicBezTo>
                  <a:pt x="795" y="1551"/>
                  <a:pt x="774" y="1551"/>
                  <a:pt x="753" y="1551"/>
                </a:cubicBezTo>
                <a:cubicBezTo>
                  <a:pt x="731" y="1551"/>
                  <a:pt x="710" y="1552"/>
                  <a:pt x="689" y="1553"/>
                </a:cubicBezTo>
                <a:cubicBezTo>
                  <a:pt x="648" y="1553"/>
                  <a:pt x="617" y="1552"/>
                  <a:pt x="596" y="1551"/>
                </a:cubicBezTo>
                <a:cubicBezTo>
                  <a:pt x="576" y="1549"/>
                  <a:pt x="550" y="1544"/>
                  <a:pt x="519" y="1536"/>
                </a:cubicBezTo>
                <a:cubicBezTo>
                  <a:pt x="489" y="1529"/>
                  <a:pt x="466" y="1502"/>
                  <a:pt x="452" y="1458"/>
                </a:cubicBezTo>
                <a:cubicBezTo>
                  <a:pt x="447" y="1443"/>
                  <a:pt x="443" y="1422"/>
                  <a:pt x="440" y="1393"/>
                </a:cubicBezTo>
                <a:cubicBezTo>
                  <a:pt x="440" y="1302"/>
                  <a:pt x="439" y="1237"/>
                  <a:pt x="438" y="1197"/>
                </a:cubicBezTo>
                <a:cubicBezTo>
                  <a:pt x="437" y="1157"/>
                  <a:pt x="436" y="1117"/>
                  <a:pt x="435" y="1077"/>
                </a:cubicBezTo>
                <a:cubicBezTo>
                  <a:pt x="427" y="1059"/>
                  <a:pt x="423" y="1046"/>
                  <a:pt x="423" y="1038"/>
                </a:cubicBezTo>
                <a:cubicBezTo>
                  <a:pt x="423" y="1026"/>
                  <a:pt x="433" y="1020"/>
                  <a:pt x="452" y="1020"/>
                </a:cubicBezTo>
                <a:cubicBezTo>
                  <a:pt x="493" y="1020"/>
                  <a:pt x="535" y="1022"/>
                  <a:pt x="577" y="1026"/>
                </a:cubicBezTo>
                <a:cubicBezTo>
                  <a:pt x="619" y="1030"/>
                  <a:pt x="641" y="1034"/>
                  <a:pt x="641" y="1040"/>
                </a:cubicBezTo>
                <a:cubicBezTo>
                  <a:pt x="641" y="1051"/>
                  <a:pt x="636" y="1066"/>
                  <a:pt x="627" y="1083"/>
                </a:cubicBezTo>
                <a:cubicBezTo>
                  <a:pt x="626" y="1087"/>
                  <a:pt x="623" y="1092"/>
                  <a:pt x="619" y="1098"/>
                </a:cubicBezTo>
                <a:lnTo>
                  <a:pt x="619" y="1332"/>
                </a:lnTo>
                <a:cubicBezTo>
                  <a:pt x="619" y="1350"/>
                  <a:pt x="620" y="1364"/>
                  <a:pt x="623" y="1375"/>
                </a:cubicBezTo>
                <a:cubicBezTo>
                  <a:pt x="626" y="1386"/>
                  <a:pt x="633" y="1392"/>
                  <a:pt x="646" y="1394"/>
                </a:cubicBezTo>
                <a:cubicBezTo>
                  <a:pt x="675" y="1401"/>
                  <a:pt x="703" y="1405"/>
                  <a:pt x="732" y="1408"/>
                </a:cubicBezTo>
                <a:cubicBezTo>
                  <a:pt x="760" y="1410"/>
                  <a:pt x="789" y="1411"/>
                  <a:pt x="819" y="1411"/>
                </a:cubicBezTo>
                <a:cubicBezTo>
                  <a:pt x="860" y="1411"/>
                  <a:pt x="892" y="1410"/>
                  <a:pt x="917" y="1407"/>
                </a:cubicBezTo>
                <a:cubicBezTo>
                  <a:pt x="942" y="1404"/>
                  <a:pt x="967" y="1400"/>
                  <a:pt x="992" y="1393"/>
                </a:cubicBezTo>
                <a:cubicBezTo>
                  <a:pt x="1017" y="1387"/>
                  <a:pt x="1031" y="1365"/>
                  <a:pt x="1032" y="1327"/>
                </a:cubicBezTo>
                <a:cubicBezTo>
                  <a:pt x="1034" y="1288"/>
                  <a:pt x="1038" y="1269"/>
                  <a:pt x="1043" y="1269"/>
                </a:cubicBezTo>
                <a:cubicBezTo>
                  <a:pt x="1053" y="1269"/>
                  <a:pt x="1082" y="1277"/>
                  <a:pt x="1130" y="1292"/>
                </a:cubicBezTo>
                <a:cubicBezTo>
                  <a:pt x="1155" y="1300"/>
                  <a:pt x="1179" y="1304"/>
                  <a:pt x="1202" y="1304"/>
                </a:cubicBezTo>
                <a:close/>
                <a:moveTo>
                  <a:pt x="976" y="1165"/>
                </a:moveTo>
                <a:cubicBezTo>
                  <a:pt x="966" y="1175"/>
                  <a:pt x="955" y="1184"/>
                  <a:pt x="941" y="1192"/>
                </a:cubicBezTo>
                <a:cubicBezTo>
                  <a:pt x="899" y="1217"/>
                  <a:pt x="871" y="1234"/>
                  <a:pt x="858" y="1244"/>
                </a:cubicBezTo>
                <a:cubicBezTo>
                  <a:pt x="840" y="1224"/>
                  <a:pt x="823" y="1203"/>
                  <a:pt x="806" y="1182"/>
                </a:cubicBezTo>
                <a:cubicBezTo>
                  <a:pt x="767" y="1130"/>
                  <a:pt x="729" y="1093"/>
                  <a:pt x="692" y="1072"/>
                </a:cubicBezTo>
                <a:cubicBezTo>
                  <a:pt x="692" y="1067"/>
                  <a:pt x="693" y="1062"/>
                  <a:pt x="694" y="1057"/>
                </a:cubicBezTo>
                <a:lnTo>
                  <a:pt x="799" y="985"/>
                </a:lnTo>
                <a:cubicBezTo>
                  <a:pt x="802" y="983"/>
                  <a:pt x="805" y="983"/>
                  <a:pt x="811" y="985"/>
                </a:cubicBezTo>
                <a:cubicBezTo>
                  <a:pt x="851" y="1013"/>
                  <a:pt x="891" y="1049"/>
                  <a:pt x="931" y="1095"/>
                </a:cubicBezTo>
                <a:cubicBezTo>
                  <a:pt x="968" y="1136"/>
                  <a:pt x="983" y="1160"/>
                  <a:pt x="976" y="1165"/>
                </a:cubicBezTo>
                <a:close/>
                <a:moveTo>
                  <a:pt x="1526" y="1327"/>
                </a:moveTo>
                <a:cubicBezTo>
                  <a:pt x="1532" y="1336"/>
                  <a:pt x="1509" y="1355"/>
                  <a:pt x="1458" y="1384"/>
                </a:cubicBezTo>
                <a:cubicBezTo>
                  <a:pt x="1426" y="1403"/>
                  <a:pt x="1399" y="1420"/>
                  <a:pt x="1379" y="1434"/>
                </a:cubicBezTo>
                <a:cubicBezTo>
                  <a:pt x="1367" y="1443"/>
                  <a:pt x="1347" y="1423"/>
                  <a:pt x="1319" y="1374"/>
                </a:cubicBezTo>
                <a:cubicBezTo>
                  <a:pt x="1278" y="1301"/>
                  <a:pt x="1246" y="1251"/>
                  <a:pt x="1224" y="1225"/>
                </a:cubicBezTo>
                <a:cubicBezTo>
                  <a:pt x="1190" y="1186"/>
                  <a:pt x="1173" y="1166"/>
                  <a:pt x="1172" y="1165"/>
                </a:cubicBezTo>
                <a:cubicBezTo>
                  <a:pt x="1155" y="1147"/>
                  <a:pt x="1128" y="1120"/>
                  <a:pt x="1088" y="1082"/>
                </a:cubicBezTo>
                <a:lnTo>
                  <a:pt x="1221" y="990"/>
                </a:lnTo>
                <a:cubicBezTo>
                  <a:pt x="1225" y="986"/>
                  <a:pt x="1239" y="997"/>
                  <a:pt x="1263" y="1021"/>
                </a:cubicBezTo>
                <a:cubicBezTo>
                  <a:pt x="1287" y="1045"/>
                  <a:pt x="1322" y="1083"/>
                  <a:pt x="1368" y="1135"/>
                </a:cubicBezTo>
                <a:cubicBezTo>
                  <a:pt x="1400" y="1172"/>
                  <a:pt x="1437" y="1217"/>
                  <a:pt x="1480" y="1269"/>
                </a:cubicBezTo>
                <a:cubicBezTo>
                  <a:pt x="1492" y="1285"/>
                  <a:pt x="1507" y="1304"/>
                  <a:pt x="1526" y="1327"/>
                </a:cubicBezTo>
                <a:close/>
                <a:moveTo>
                  <a:pt x="689" y="266"/>
                </a:moveTo>
                <a:cubicBezTo>
                  <a:pt x="663" y="275"/>
                  <a:pt x="631" y="282"/>
                  <a:pt x="593" y="287"/>
                </a:cubicBezTo>
                <a:cubicBezTo>
                  <a:pt x="554" y="292"/>
                  <a:pt x="530" y="296"/>
                  <a:pt x="520" y="298"/>
                </a:cubicBezTo>
                <a:cubicBezTo>
                  <a:pt x="513" y="300"/>
                  <a:pt x="500" y="270"/>
                  <a:pt x="480" y="209"/>
                </a:cubicBezTo>
                <a:cubicBezTo>
                  <a:pt x="464" y="160"/>
                  <a:pt x="440" y="106"/>
                  <a:pt x="408" y="47"/>
                </a:cubicBezTo>
                <a:lnTo>
                  <a:pt x="410" y="37"/>
                </a:lnTo>
                <a:cubicBezTo>
                  <a:pt x="415" y="35"/>
                  <a:pt x="439" y="31"/>
                  <a:pt x="481" y="26"/>
                </a:cubicBezTo>
                <a:cubicBezTo>
                  <a:pt x="523" y="21"/>
                  <a:pt x="552" y="15"/>
                  <a:pt x="570" y="9"/>
                </a:cubicBezTo>
                <a:lnTo>
                  <a:pt x="584" y="12"/>
                </a:lnTo>
                <a:cubicBezTo>
                  <a:pt x="617" y="73"/>
                  <a:pt x="645" y="130"/>
                  <a:pt x="668" y="182"/>
                </a:cubicBezTo>
                <a:cubicBezTo>
                  <a:pt x="691" y="235"/>
                  <a:pt x="698" y="263"/>
                  <a:pt x="689" y="266"/>
                </a:cubicBezTo>
                <a:close/>
                <a:moveTo>
                  <a:pt x="1127" y="783"/>
                </a:moveTo>
                <a:lnTo>
                  <a:pt x="1127" y="468"/>
                </a:lnTo>
                <a:lnTo>
                  <a:pt x="417" y="468"/>
                </a:lnTo>
                <a:lnTo>
                  <a:pt x="417" y="783"/>
                </a:lnTo>
                <a:lnTo>
                  <a:pt x="1127" y="783"/>
                </a:lnTo>
                <a:close/>
                <a:moveTo>
                  <a:pt x="911" y="325"/>
                </a:moveTo>
                <a:lnTo>
                  <a:pt x="846" y="304"/>
                </a:lnTo>
                <a:cubicBezTo>
                  <a:pt x="847" y="300"/>
                  <a:pt x="849" y="296"/>
                  <a:pt x="851" y="291"/>
                </a:cubicBezTo>
                <a:cubicBezTo>
                  <a:pt x="879" y="257"/>
                  <a:pt x="903" y="215"/>
                  <a:pt x="923" y="166"/>
                </a:cubicBezTo>
                <a:cubicBezTo>
                  <a:pt x="939" y="122"/>
                  <a:pt x="948" y="98"/>
                  <a:pt x="950" y="94"/>
                </a:cubicBezTo>
                <a:cubicBezTo>
                  <a:pt x="958" y="72"/>
                  <a:pt x="961" y="55"/>
                  <a:pt x="961" y="44"/>
                </a:cubicBezTo>
                <a:cubicBezTo>
                  <a:pt x="961" y="15"/>
                  <a:pt x="968" y="0"/>
                  <a:pt x="980" y="0"/>
                </a:cubicBezTo>
                <a:cubicBezTo>
                  <a:pt x="1008" y="0"/>
                  <a:pt x="1051" y="10"/>
                  <a:pt x="1110" y="30"/>
                </a:cubicBezTo>
                <a:cubicBezTo>
                  <a:pt x="1146" y="43"/>
                  <a:pt x="1164" y="53"/>
                  <a:pt x="1164" y="62"/>
                </a:cubicBezTo>
                <a:cubicBezTo>
                  <a:pt x="1164" y="73"/>
                  <a:pt x="1158" y="83"/>
                  <a:pt x="1145" y="92"/>
                </a:cubicBezTo>
                <a:cubicBezTo>
                  <a:pt x="1139" y="98"/>
                  <a:pt x="1132" y="103"/>
                  <a:pt x="1125" y="107"/>
                </a:cubicBezTo>
                <a:lnTo>
                  <a:pt x="1080" y="218"/>
                </a:lnTo>
                <a:cubicBezTo>
                  <a:pt x="1073" y="236"/>
                  <a:pt x="1065" y="256"/>
                  <a:pt x="1056" y="275"/>
                </a:cubicBezTo>
                <a:cubicBezTo>
                  <a:pt x="1046" y="295"/>
                  <a:pt x="1037" y="311"/>
                  <a:pt x="1028" y="325"/>
                </a:cubicBezTo>
                <a:lnTo>
                  <a:pt x="1164" y="325"/>
                </a:lnTo>
                <a:lnTo>
                  <a:pt x="1274" y="318"/>
                </a:lnTo>
                <a:cubicBezTo>
                  <a:pt x="1285" y="318"/>
                  <a:pt x="1291" y="323"/>
                  <a:pt x="1291" y="333"/>
                </a:cubicBezTo>
                <a:cubicBezTo>
                  <a:pt x="1296" y="665"/>
                  <a:pt x="1299" y="857"/>
                  <a:pt x="1299" y="908"/>
                </a:cubicBezTo>
                <a:cubicBezTo>
                  <a:pt x="1299" y="923"/>
                  <a:pt x="1291" y="931"/>
                  <a:pt x="1276" y="931"/>
                </a:cubicBezTo>
                <a:lnTo>
                  <a:pt x="1145" y="931"/>
                </a:lnTo>
                <a:lnTo>
                  <a:pt x="1132" y="926"/>
                </a:lnTo>
                <a:lnTo>
                  <a:pt x="410" y="926"/>
                </a:lnTo>
                <a:lnTo>
                  <a:pt x="395" y="930"/>
                </a:lnTo>
                <a:cubicBezTo>
                  <a:pt x="375" y="930"/>
                  <a:pt x="356" y="930"/>
                  <a:pt x="337" y="930"/>
                </a:cubicBezTo>
                <a:cubicBezTo>
                  <a:pt x="319" y="931"/>
                  <a:pt x="301" y="931"/>
                  <a:pt x="284" y="931"/>
                </a:cubicBezTo>
                <a:cubicBezTo>
                  <a:pt x="274" y="931"/>
                  <a:pt x="265" y="930"/>
                  <a:pt x="257" y="928"/>
                </a:cubicBezTo>
                <a:cubicBezTo>
                  <a:pt x="249" y="926"/>
                  <a:pt x="246" y="917"/>
                  <a:pt x="249" y="901"/>
                </a:cubicBezTo>
                <a:cubicBezTo>
                  <a:pt x="254" y="882"/>
                  <a:pt x="256" y="806"/>
                  <a:pt x="256" y="672"/>
                </a:cubicBezTo>
                <a:lnTo>
                  <a:pt x="256" y="343"/>
                </a:lnTo>
                <a:cubicBezTo>
                  <a:pt x="256" y="326"/>
                  <a:pt x="262" y="318"/>
                  <a:pt x="274" y="318"/>
                </a:cubicBezTo>
                <a:lnTo>
                  <a:pt x="378" y="325"/>
                </a:lnTo>
                <a:lnTo>
                  <a:pt x="911" y="325"/>
                </a:lnTo>
                <a:close/>
                <a:moveTo>
                  <a:pt x="2355" y="1254"/>
                </a:moveTo>
                <a:cubicBezTo>
                  <a:pt x="2354" y="1258"/>
                  <a:pt x="2352" y="1261"/>
                  <a:pt x="2350" y="1261"/>
                </a:cubicBezTo>
                <a:cubicBezTo>
                  <a:pt x="2286" y="1285"/>
                  <a:pt x="2235" y="1304"/>
                  <a:pt x="2196" y="1317"/>
                </a:cubicBezTo>
                <a:cubicBezTo>
                  <a:pt x="2082" y="1358"/>
                  <a:pt x="1988" y="1388"/>
                  <a:pt x="1912" y="1408"/>
                </a:cubicBezTo>
                <a:cubicBezTo>
                  <a:pt x="1905" y="1413"/>
                  <a:pt x="1900" y="1417"/>
                  <a:pt x="1895" y="1419"/>
                </a:cubicBezTo>
                <a:cubicBezTo>
                  <a:pt x="1881" y="1428"/>
                  <a:pt x="1868" y="1434"/>
                  <a:pt x="1858" y="1436"/>
                </a:cubicBezTo>
                <a:cubicBezTo>
                  <a:pt x="1841" y="1439"/>
                  <a:pt x="1819" y="1414"/>
                  <a:pt x="1793" y="1360"/>
                </a:cubicBezTo>
                <a:cubicBezTo>
                  <a:pt x="1768" y="1306"/>
                  <a:pt x="1758" y="1274"/>
                  <a:pt x="1763" y="1264"/>
                </a:cubicBezTo>
                <a:cubicBezTo>
                  <a:pt x="1765" y="1261"/>
                  <a:pt x="1770" y="1259"/>
                  <a:pt x="1776" y="1259"/>
                </a:cubicBezTo>
                <a:cubicBezTo>
                  <a:pt x="1783" y="1259"/>
                  <a:pt x="1790" y="1259"/>
                  <a:pt x="1798" y="1259"/>
                </a:cubicBezTo>
                <a:cubicBezTo>
                  <a:pt x="1858" y="1251"/>
                  <a:pt x="1930" y="1236"/>
                  <a:pt x="2014" y="1214"/>
                </a:cubicBezTo>
                <a:cubicBezTo>
                  <a:pt x="2116" y="1186"/>
                  <a:pt x="2228" y="1149"/>
                  <a:pt x="2350" y="1102"/>
                </a:cubicBezTo>
                <a:cubicBezTo>
                  <a:pt x="2352" y="1102"/>
                  <a:pt x="2354" y="1104"/>
                  <a:pt x="2355" y="1108"/>
                </a:cubicBezTo>
                <a:lnTo>
                  <a:pt x="2355" y="1254"/>
                </a:lnTo>
                <a:close/>
                <a:moveTo>
                  <a:pt x="1768" y="513"/>
                </a:moveTo>
                <a:cubicBezTo>
                  <a:pt x="1789" y="483"/>
                  <a:pt x="1810" y="452"/>
                  <a:pt x="1832" y="418"/>
                </a:cubicBezTo>
                <a:cubicBezTo>
                  <a:pt x="1866" y="364"/>
                  <a:pt x="1891" y="319"/>
                  <a:pt x="1905" y="284"/>
                </a:cubicBezTo>
                <a:cubicBezTo>
                  <a:pt x="1938" y="211"/>
                  <a:pt x="1960" y="155"/>
                  <a:pt x="1972" y="116"/>
                </a:cubicBezTo>
                <a:cubicBezTo>
                  <a:pt x="1978" y="99"/>
                  <a:pt x="1983" y="77"/>
                  <a:pt x="1987" y="50"/>
                </a:cubicBezTo>
                <a:cubicBezTo>
                  <a:pt x="1992" y="24"/>
                  <a:pt x="1996" y="11"/>
                  <a:pt x="2000" y="12"/>
                </a:cubicBezTo>
                <a:cubicBezTo>
                  <a:pt x="2041" y="23"/>
                  <a:pt x="2071" y="31"/>
                  <a:pt x="2091" y="37"/>
                </a:cubicBezTo>
                <a:cubicBezTo>
                  <a:pt x="2152" y="56"/>
                  <a:pt x="2183" y="70"/>
                  <a:pt x="2183" y="79"/>
                </a:cubicBezTo>
                <a:cubicBezTo>
                  <a:pt x="2183" y="83"/>
                  <a:pt x="2176" y="95"/>
                  <a:pt x="2162" y="113"/>
                </a:cubicBezTo>
                <a:cubicBezTo>
                  <a:pt x="2148" y="131"/>
                  <a:pt x="2141" y="141"/>
                  <a:pt x="2141" y="142"/>
                </a:cubicBezTo>
                <a:cubicBezTo>
                  <a:pt x="2120" y="175"/>
                  <a:pt x="2103" y="201"/>
                  <a:pt x="2091" y="221"/>
                </a:cubicBezTo>
                <a:cubicBezTo>
                  <a:pt x="2062" y="268"/>
                  <a:pt x="2031" y="321"/>
                  <a:pt x="1997" y="380"/>
                </a:cubicBezTo>
                <a:lnTo>
                  <a:pt x="1919" y="513"/>
                </a:lnTo>
                <a:lnTo>
                  <a:pt x="1957" y="510"/>
                </a:lnTo>
                <a:cubicBezTo>
                  <a:pt x="1984" y="507"/>
                  <a:pt x="2007" y="503"/>
                  <a:pt x="2026" y="500"/>
                </a:cubicBezTo>
                <a:cubicBezTo>
                  <a:pt x="2056" y="492"/>
                  <a:pt x="2077" y="487"/>
                  <a:pt x="2091" y="485"/>
                </a:cubicBezTo>
                <a:cubicBezTo>
                  <a:pt x="2109" y="454"/>
                  <a:pt x="2125" y="423"/>
                  <a:pt x="2139" y="393"/>
                </a:cubicBezTo>
                <a:cubicBezTo>
                  <a:pt x="2146" y="380"/>
                  <a:pt x="2153" y="366"/>
                  <a:pt x="2159" y="351"/>
                </a:cubicBezTo>
                <a:cubicBezTo>
                  <a:pt x="2160" y="349"/>
                  <a:pt x="2164" y="335"/>
                  <a:pt x="2171" y="310"/>
                </a:cubicBezTo>
                <a:cubicBezTo>
                  <a:pt x="2178" y="285"/>
                  <a:pt x="2184" y="273"/>
                  <a:pt x="2189" y="273"/>
                </a:cubicBezTo>
                <a:cubicBezTo>
                  <a:pt x="2213" y="273"/>
                  <a:pt x="2253" y="287"/>
                  <a:pt x="2311" y="316"/>
                </a:cubicBezTo>
                <a:cubicBezTo>
                  <a:pt x="2344" y="333"/>
                  <a:pt x="2360" y="345"/>
                  <a:pt x="2360" y="353"/>
                </a:cubicBezTo>
                <a:cubicBezTo>
                  <a:pt x="2359" y="361"/>
                  <a:pt x="2348" y="379"/>
                  <a:pt x="2328" y="406"/>
                </a:cubicBezTo>
                <a:cubicBezTo>
                  <a:pt x="2325" y="411"/>
                  <a:pt x="2320" y="418"/>
                  <a:pt x="2313" y="426"/>
                </a:cubicBezTo>
                <a:cubicBezTo>
                  <a:pt x="2311" y="434"/>
                  <a:pt x="2277" y="486"/>
                  <a:pt x="2211" y="582"/>
                </a:cubicBezTo>
                <a:cubicBezTo>
                  <a:pt x="2185" y="620"/>
                  <a:pt x="2153" y="666"/>
                  <a:pt x="2112" y="721"/>
                </a:cubicBezTo>
                <a:cubicBezTo>
                  <a:pt x="2090" y="751"/>
                  <a:pt x="2067" y="780"/>
                  <a:pt x="2044" y="809"/>
                </a:cubicBezTo>
                <a:cubicBezTo>
                  <a:pt x="2021" y="838"/>
                  <a:pt x="2000" y="862"/>
                  <a:pt x="1982" y="879"/>
                </a:cubicBezTo>
                <a:cubicBezTo>
                  <a:pt x="2028" y="875"/>
                  <a:pt x="2077" y="867"/>
                  <a:pt x="2130" y="857"/>
                </a:cubicBezTo>
                <a:cubicBezTo>
                  <a:pt x="2183" y="846"/>
                  <a:pt x="2247" y="832"/>
                  <a:pt x="2321" y="813"/>
                </a:cubicBezTo>
                <a:lnTo>
                  <a:pt x="2330" y="821"/>
                </a:lnTo>
                <a:lnTo>
                  <a:pt x="2330" y="963"/>
                </a:lnTo>
                <a:cubicBezTo>
                  <a:pt x="2326" y="966"/>
                  <a:pt x="2324" y="968"/>
                  <a:pt x="2321" y="968"/>
                </a:cubicBezTo>
                <a:cubicBezTo>
                  <a:pt x="2245" y="988"/>
                  <a:pt x="2168" y="1008"/>
                  <a:pt x="2092" y="1028"/>
                </a:cubicBezTo>
                <a:cubicBezTo>
                  <a:pt x="2030" y="1043"/>
                  <a:pt x="1953" y="1050"/>
                  <a:pt x="1862" y="1050"/>
                </a:cubicBezTo>
                <a:cubicBezTo>
                  <a:pt x="1861" y="1052"/>
                  <a:pt x="1860" y="1054"/>
                  <a:pt x="1858" y="1057"/>
                </a:cubicBezTo>
                <a:cubicBezTo>
                  <a:pt x="1851" y="1063"/>
                  <a:pt x="1841" y="1068"/>
                  <a:pt x="1830" y="1072"/>
                </a:cubicBezTo>
                <a:cubicBezTo>
                  <a:pt x="1819" y="1075"/>
                  <a:pt x="1808" y="1057"/>
                  <a:pt x="1797" y="1018"/>
                </a:cubicBezTo>
                <a:cubicBezTo>
                  <a:pt x="1774" y="944"/>
                  <a:pt x="1766" y="898"/>
                  <a:pt x="1771" y="883"/>
                </a:cubicBezTo>
                <a:cubicBezTo>
                  <a:pt x="1775" y="875"/>
                  <a:pt x="1782" y="873"/>
                  <a:pt x="1793" y="878"/>
                </a:cubicBezTo>
                <a:cubicBezTo>
                  <a:pt x="1828" y="849"/>
                  <a:pt x="1853" y="826"/>
                  <a:pt x="1870" y="809"/>
                </a:cubicBezTo>
                <a:cubicBezTo>
                  <a:pt x="1914" y="765"/>
                  <a:pt x="1955" y="713"/>
                  <a:pt x="1994" y="654"/>
                </a:cubicBezTo>
                <a:lnTo>
                  <a:pt x="1977" y="657"/>
                </a:lnTo>
                <a:lnTo>
                  <a:pt x="1815" y="679"/>
                </a:lnTo>
                <a:lnTo>
                  <a:pt x="1783" y="696"/>
                </a:lnTo>
                <a:cubicBezTo>
                  <a:pt x="1775" y="669"/>
                  <a:pt x="1768" y="642"/>
                  <a:pt x="1761" y="615"/>
                </a:cubicBezTo>
                <a:cubicBezTo>
                  <a:pt x="1754" y="560"/>
                  <a:pt x="1750" y="530"/>
                  <a:pt x="1751" y="525"/>
                </a:cubicBezTo>
                <a:cubicBezTo>
                  <a:pt x="1756" y="515"/>
                  <a:pt x="1761" y="511"/>
                  <a:pt x="1768" y="513"/>
                </a:cubicBezTo>
                <a:close/>
                <a:moveTo>
                  <a:pt x="2758" y="1042"/>
                </a:moveTo>
                <a:cubicBezTo>
                  <a:pt x="2695" y="1042"/>
                  <a:pt x="2639" y="1043"/>
                  <a:pt x="2589" y="1046"/>
                </a:cubicBezTo>
                <a:cubicBezTo>
                  <a:pt x="2539" y="1049"/>
                  <a:pt x="2495" y="1051"/>
                  <a:pt x="2457" y="1053"/>
                </a:cubicBezTo>
                <a:cubicBezTo>
                  <a:pt x="2446" y="1053"/>
                  <a:pt x="2438" y="1053"/>
                  <a:pt x="2435" y="1053"/>
                </a:cubicBezTo>
                <a:cubicBezTo>
                  <a:pt x="2426" y="1053"/>
                  <a:pt x="2422" y="1049"/>
                  <a:pt x="2422" y="1042"/>
                </a:cubicBezTo>
                <a:lnTo>
                  <a:pt x="2422" y="901"/>
                </a:lnTo>
                <a:cubicBezTo>
                  <a:pt x="2422" y="893"/>
                  <a:pt x="2426" y="889"/>
                  <a:pt x="2433" y="889"/>
                </a:cubicBezTo>
                <a:cubicBezTo>
                  <a:pt x="2442" y="889"/>
                  <a:pt x="2450" y="889"/>
                  <a:pt x="2457" y="889"/>
                </a:cubicBezTo>
                <a:cubicBezTo>
                  <a:pt x="2526" y="893"/>
                  <a:pt x="2595" y="896"/>
                  <a:pt x="2665" y="899"/>
                </a:cubicBezTo>
                <a:cubicBezTo>
                  <a:pt x="2735" y="901"/>
                  <a:pt x="2794" y="903"/>
                  <a:pt x="2843" y="903"/>
                </a:cubicBezTo>
                <a:cubicBezTo>
                  <a:pt x="2916" y="903"/>
                  <a:pt x="2982" y="901"/>
                  <a:pt x="3039" y="899"/>
                </a:cubicBezTo>
                <a:cubicBezTo>
                  <a:pt x="3097" y="896"/>
                  <a:pt x="3157" y="893"/>
                  <a:pt x="3219" y="889"/>
                </a:cubicBezTo>
                <a:cubicBezTo>
                  <a:pt x="3236" y="888"/>
                  <a:pt x="3246" y="888"/>
                  <a:pt x="3251" y="888"/>
                </a:cubicBezTo>
                <a:cubicBezTo>
                  <a:pt x="3259" y="888"/>
                  <a:pt x="3262" y="892"/>
                  <a:pt x="3261" y="900"/>
                </a:cubicBezTo>
                <a:lnTo>
                  <a:pt x="3261" y="1043"/>
                </a:lnTo>
                <a:cubicBezTo>
                  <a:pt x="3262" y="1051"/>
                  <a:pt x="3258" y="1055"/>
                  <a:pt x="3249" y="1055"/>
                </a:cubicBezTo>
                <a:cubicBezTo>
                  <a:pt x="3238" y="1054"/>
                  <a:pt x="3228" y="1053"/>
                  <a:pt x="3219" y="1053"/>
                </a:cubicBezTo>
                <a:cubicBezTo>
                  <a:pt x="3164" y="1050"/>
                  <a:pt x="3110" y="1047"/>
                  <a:pt x="3057" y="1044"/>
                </a:cubicBezTo>
                <a:cubicBezTo>
                  <a:pt x="3003" y="1041"/>
                  <a:pt x="2957" y="1040"/>
                  <a:pt x="2918" y="1040"/>
                </a:cubicBezTo>
                <a:lnTo>
                  <a:pt x="2918" y="1374"/>
                </a:lnTo>
                <a:cubicBezTo>
                  <a:pt x="2971" y="1374"/>
                  <a:pt x="3042" y="1372"/>
                  <a:pt x="3131" y="1368"/>
                </a:cubicBezTo>
                <a:cubicBezTo>
                  <a:pt x="3221" y="1364"/>
                  <a:pt x="3270" y="1363"/>
                  <a:pt x="3279" y="1363"/>
                </a:cubicBezTo>
                <a:cubicBezTo>
                  <a:pt x="3295" y="1361"/>
                  <a:pt x="3305" y="1361"/>
                  <a:pt x="3309" y="1361"/>
                </a:cubicBezTo>
                <a:cubicBezTo>
                  <a:pt x="3317" y="1361"/>
                  <a:pt x="3320" y="1365"/>
                  <a:pt x="3319" y="1373"/>
                </a:cubicBezTo>
                <a:lnTo>
                  <a:pt x="3319" y="1516"/>
                </a:lnTo>
                <a:cubicBezTo>
                  <a:pt x="3320" y="1524"/>
                  <a:pt x="3317" y="1528"/>
                  <a:pt x="3308" y="1528"/>
                </a:cubicBezTo>
                <a:cubicBezTo>
                  <a:pt x="3298" y="1528"/>
                  <a:pt x="3288" y="1528"/>
                  <a:pt x="3279" y="1528"/>
                </a:cubicBezTo>
                <a:cubicBezTo>
                  <a:pt x="3241" y="1528"/>
                  <a:pt x="3165" y="1526"/>
                  <a:pt x="3050" y="1521"/>
                </a:cubicBezTo>
                <a:cubicBezTo>
                  <a:pt x="2935" y="1517"/>
                  <a:pt x="2855" y="1515"/>
                  <a:pt x="2809" y="1515"/>
                </a:cubicBezTo>
                <a:cubicBezTo>
                  <a:pt x="2762" y="1515"/>
                  <a:pt x="2681" y="1517"/>
                  <a:pt x="2569" y="1521"/>
                </a:cubicBezTo>
                <a:cubicBezTo>
                  <a:pt x="2456" y="1526"/>
                  <a:pt x="2383" y="1528"/>
                  <a:pt x="2350" y="1528"/>
                </a:cubicBezTo>
                <a:cubicBezTo>
                  <a:pt x="2340" y="1528"/>
                  <a:pt x="2333" y="1528"/>
                  <a:pt x="2330" y="1528"/>
                </a:cubicBezTo>
                <a:cubicBezTo>
                  <a:pt x="2321" y="1528"/>
                  <a:pt x="2316" y="1524"/>
                  <a:pt x="2316" y="1516"/>
                </a:cubicBezTo>
                <a:lnTo>
                  <a:pt x="2316" y="1374"/>
                </a:lnTo>
                <a:cubicBezTo>
                  <a:pt x="2316" y="1366"/>
                  <a:pt x="2320" y="1363"/>
                  <a:pt x="2328" y="1363"/>
                </a:cubicBezTo>
                <a:cubicBezTo>
                  <a:pt x="2336" y="1363"/>
                  <a:pt x="2343" y="1363"/>
                  <a:pt x="2350" y="1363"/>
                </a:cubicBezTo>
                <a:cubicBezTo>
                  <a:pt x="2378" y="1363"/>
                  <a:pt x="2441" y="1365"/>
                  <a:pt x="2539" y="1369"/>
                </a:cubicBezTo>
                <a:cubicBezTo>
                  <a:pt x="2637" y="1374"/>
                  <a:pt x="2710" y="1376"/>
                  <a:pt x="2758" y="1376"/>
                </a:cubicBezTo>
                <a:lnTo>
                  <a:pt x="2758" y="1042"/>
                </a:lnTo>
                <a:close/>
                <a:moveTo>
                  <a:pt x="2953" y="238"/>
                </a:moveTo>
                <a:cubicBezTo>
                  <a:pt x="2938" y="238"/>
                  <a:pt x="2908" y="236"/>
                  <a:pt x="2863" y="234"/>
                </a:cubicBezTo>
                <a:cubicBezTo>
                  <a:pt x="2818" y="232"/>
                  <a:pt x="2789" y="231"/>
                  <a:pt x="2776" y="231"/>
                </a:cubicBezTo>
                <a:cubicBezTo>
                  <a:pt x="2718" y="231"/>
                  <a:pt x="2666" y="232"/>
                  <a:pt x="2620" y="235"/>
                </a:cubicBezTo>
                <a:cubicBezTo>
                  <a:pt x="2574" y="238"/>
                  <a:pt x="2525" y="241"/>
                  <a:pt x="2474" y="244"/>
                </a:cubicBezTo>
                <a:cubicBezTo>
                  <a:pt x="2456" y="244"/>
                  <a:pt x="2447" y="240"/>
                  <a:pt x="2447" y="233"/>
                </a:cubicBezTo>
                <a:lnTo>
                  <a:pt x="2447" y="92"/>
                </a:lnTo>
                <a:cubicBezTo>
                  <a:pt x="2447" y="84"/>
                  <a:pt x="2450" y="80"/>
                  <a:pt x="2457" y="80"/>
                </a:cubicBezTo>
                <a:cubicBezTo>
                  <a:pt x="2463" y="80"/>
                  <a:pt x="2469" y="80"/>
                  <a:pt x="2474" y="80"/>
                </a:cubicBezTo>
                <a:cubicBezTo>
                  <a:pt x="2528" y="84"/>
                  <a:pt x="2583" y="87"/>
                  <a:pt x="2637" y="90"/>
                </a:cubicBezTo>
                <a:cubicBezTo>
                  <a:pt x="2692" y="92"/>
                  <a:pt x="2738" y="94"/>
                  <a:pt x="2776" y="94"/>
                </a:cubicBezTo>
                <a:cubicBezTo>
                  <a:pt x="2834" y="94"/>
                  <a:pt x="2886" y="92"/>
                  <a:pt x="2931" y="90"/>
                </a:cubicBezTo>
                <a:cubicBezTo>
                  <a:pt x="2976" y="87"/>
                  <a:pt x="3023" y="84"/>
                  <a:pt x="3074" y="80"/>
                </a:cubicBezTo>
                <a:lnTo>
                  <a:pt x="3114" y="77"/>
                </a:lnTo>
                <a:cubicBezTo>
                  <a:pt x="3125" y="80"/>
                  <a:pt x="3139" y="100"/>
                  <a:pt x="3157" y="136"/>
                </a:cubicBezTo>
                <a:cubicBezTo>
                  <a:pt x="3159" y="141"/>
                  <a:pt x="3163" y="149"/>
                  <a:pt x="3169" y="159"/>
                </a:cubicBezTo>
                <a:cubicBezTo>
                  <a:pt x="3174" y="169"/>
                  <a:pt x="3158" y="207"/>
                  <a:pt x="3119" y="273"/>
                </a:cubicBezTo>
                <a:cubicBezTo>
                  <a:pt x="3074" y="350"/>
                  <a:pt x="3023" y="421"/>
                  <a:pt x="2965" y="487"/>
                </a:cubicBezTo>
                <a:cubicBezTo>
                  <a:pt x="3053" y="522"/>
                  <a:pt x="3137" y="570"/>
                  <a:pt x="3217" y="630"/>
                </a:cubicBezTo>
                <a:cubicBezTo>
                  <a:pt x="3249" y="663"/>
                  <a:pt x="3280" y="695"/>
                  <a:pt x="3311" y="727"/>
                </a:cubicBezTo>
                <a:cubicBezTo>
                  <a:pt x="3300" y="737"/>
                  <a:pt x="3282" y="752"/>
                  <a:pt x="3257" y="771"/>
                </a:cubicBezTo>
                <a:cubicBezTo>
                  <a:pt x="3222" y="799"/>
                  <a:pt x="3196" y="819"/>
                  <a:pt x="3181" y="831"/>
                </a:cubicBezTo>
                <a:cubicBezTo>
                  <a:pt x="3142" y="795"/>
                  <a:pt x="3094" y="756"/>
                  <a:pt x="3038" y="712"/>
                </a:cubicBezTo>
                <a:cubicBezTo>
                  <a:pt x="2974" y="662"/>
                  <a:pt x="2910" y="625"/>
                  <a:pt x="2848" y="602"/>
                </a:cubicBezTo>
                <a:cubicBezTo>
                  <a:pt x="2763" y="674"/>
                  <a:pt x="2670" y="735"/>
                  <a:pt x="2569" y="783"/>
                </a:cubicBezTo>
                <a:cubicBezTo>
                  <a:pt x="2484" y="823"/>
                  <a:pt x="2439" y="837"/>
                  <a:pt x="2433" y="824"/>
                </a:cubicBezTo>
                <a:cubicBezTo>
                  <a:pt x="2423" y="802"/>
                  <a:pt x="2401" y="769"/>
                  <a:pt x="2367" y="726"/>
                </a:cubicBezTo>
                <a:cubicBezTo>
                  <a:pt x="2353" y="709"/>
                  <a:pt x="2346" y="697"/>
                  <a:pt x="2346" y="689"/>
                </a:cubicBezTo>
                <a:cubicBezTo>
                  <a:pt x="2346" y="682"/>
                  <a:pt x="2350" y="677"/>
                  <a:pt x="2358" y="672"/>
                </a:cubicBezTo>
                <a:cubicBezTo>
                  <a:pt x="2386" y="667"/>
                  <a:pt x="2410" y="661"/>
                  <a:pt x="2430" y="654"/>
                </a:cubicBezTo>
                <a:cubicBezTo>
                  <a:pt x="2549" y="614"/>
                  <a:pt x="2668" y="546"/>
                  <a:pt x="2786" y="452"/>
                </a:cubicBezTo>
                <a:cubicBezTo>
                  <a:pt x="2822" y="423"/>
                  <a:pt x="2855" y="387"/>
                  <a:pt x="2886" y="346"/>
                </a:cubicBezTo>
                <a:cubicBezTo>
                  <a:pt x="2910" y="315"/>
                  <a:pt x="2932" y="279"/>
                  <a:pt x="2953" y="238"/>
                </a:cubicBezTo>
                <a:close/>
                <a:moveTo>
                  <a:pt x="3721" y="303"/>
                </a:moveTo>
                <a:lnTo>
                  <a:pt x="3558" y="309"/>
                </a:lnTo>
                <a:cubicBezTo>
                  <a:pt x="3548" y="309"/>
                  <a:pt x="3541" y="309"/>
                  <a:pt x="3538" y="309"/>
                </a:cubicBezTo>
                <a:cubicBezTo>
                  <a:pt x="3530" y="309"/>
                  <a:pt x="3526" y="306"/>
                  <a:pt x="3526" y="298"/>
                </a:cubicBezTo>
                <a:lnTo>
                  <a:pt x="3526" y="159"/>
                </a:lnTo>
                <a:cubicBezTo>
                  <a:pt x="3526" y="151"/>
                  <a:pt x="3529" y="147"/>
                  <a:pt x="3536" y="147"/>
                </a:cubicBezTo>
                <a:cubicBezTo>
                  <a:pt x="3544" y="147"/>
                  <a:pt x="3551" y="147"/>
                  <a:pt x="3558" y="147"/>
                </a:cubicBezTo>
                <a:cubicBezTo>
                  <a:pt x="3589" y="147"/>
                  <a:pt x="3634" y="149"/>
                  <a:pt x="3693" y="152"/>
                </a:cubicBezTo>
                <a:cubicBezTo>
                  <a:pt x="3752" y="154"/>
                  <a:pt x="3786" y="156"/>
                  <a:pt x="3795" y="156"/>
                </a:cubicBezTo>
                <a:cubicBezTo>
                  <a:pt x="3833" y="156"/>
                  <a:pt x="3882" y="154"/>
                  <a:pt x="3942" y="152"/>
                </a:cubicBezTo>
                <a:cubicBezTo>
                  <a:pt x="4002" y="149"/>
                  <a:pt x="4033" y="147"/>
                  <a:pt x="4034" y="147"/>
                </a:cubicBezTo>
                <a:cubicBezTo>
                  <a:pt x="4051" y="146"/>
                  <a:pt x="4061" y="146"/>
                  <a:pt x="4064" y="146"/>
                </a:cubicBezTo>
                <a:cubicBezTo>
                  <a:pt x="4071" y="146"/>
                  <a:pt x="4074" y="150"/>
                  <a:pt x="4072" y="157"/>
                </a:cubicBezTo>
                <a:lnTo>
                  <a:pt x="4072" y="299"/>
                </a:lnTo>
                <a:cubicBezTo>
                  <a:pt x="4074" y="307"/>
                  <a:pt x="4070" y="311"/>
                  <a:pt x="4062" y="311"/>
                </a:cubicBezTo>
                <a:cubicBezTo>
                  <a:pt x="4052" y="310"/>
                  <a:pt x="4043" y="309"/>
                  <a:pt x="4034" y="309"/>
                </a:cubicBezTo>
                <a:lnTo>
                  <a:pt x="3875" y="303"/>
                </a:lnTo>
                <a:lnTo>
                  <a:pt x="3875" y="619"/>
                </a:lnTo>
                <a:lnTo>
                  <a:pt x="4039" y="612"/>
                </a:lnTo>
                <a:cubicBezTo>
                  <a:pt x="4046" y="612"/>
                  <a:pt x="4052" y="612"/>
                  <a:pt x="4059" y="612"/>
                </a:cubicBezTo>
                <a:cubicBezTo>
                  <a:pt x="4064" y="612"/>
                  <a:pt x="4065" y="615"/>
                  <a:pt x="4064" y="622"/>
                </a:cubicBezTo>
                <a:lnTo>
                  <a:pt x="4064" y="764"/>
                </a:lnTo>
                <a:cubicBezTo>
                  <a:pt x="4065" y="771"/>
                  <a:pt x="4062" y="775"/>
                  <a:pt x="4056" y="776"/>
                </a:cubicBezTo>
                <a:cubicBezTo>
                  <a:pt x="4047" y="775"/>
                  <a:pt x="4041" y="774"/>
                  <a:pt x="4039" y="774"/>
                </a:cubicBezTo>
                <a:lnTo>
                  <a:pt x="3875" y="767"/>
                </a:lnTo>
                <a:lnTo>
                  <a:pt x="3875" y="1088"/>
                </a:lnTo>
                <a:cubicBezTo>
                  <a:pt x="3909" y="1077"/>
                  <a:pt x="3931" y="1070"/>
                  <a:pt x="3942" y="1066"/>
                </a:cubicBezTo>
                <a:cubicBezTo>
                  <a:pt x="3953" y="1062"/>
                  <a:pt x="4002" y="1044"/>
                  <a:pt x="4089" y="1012"/>
                </a:cubicBezTo>
                <a:cubicBezTo>
                  <a:pt x="4093" y="1010"/>
                  <a:pt x="4097" y="1011"/>
                  <a:pt x="4103" y="1013"/>
                </a:cubicBezTo>
                <a:cubicBezTo>
                  <a:pt x="4103" y="1014"/>
                  <a:pt x="4103" y="1015"/>
                  <a:pt x="4104" y="1015"/>
                </a:cubicBezTo>
                <a:lnTo>
                  <a:pt x="4104" y="1170"/>
                </a:lnTo>
                <a:cubicBezTo>
                  <a:pt x="4104" y="1180"/>
                  <a:pt x="4101" y="1186"/>
                  <a:pt x="4096" y="1187"/>
                </a:cubicBezTo>
                <a:cubicBezTo>
                  <a:pt x="4009" y="1215"/>
                  <a:pt x="3929" y="1239"/>
                  <a:pt x="3857" y="1261"/>
                </a:cubicBezTo>
                <a:cubicBezTo>
                  <a:pt x="3784" y="1282"/>
                  <a:pt x="3705" y="1302"/>
                  <a:pt x="3618" y="1322"/>
                </a:cubicBezTo>
                <a:cubicBezTo>
                  <a:pt x="3612" y="1327"/>
                  <a:pt x="3608" y="1330"/>
                  <a:pt x="3604" y="1332"/>
                </a:cubicBezTo>
                <a:cubicBezTo>
                  <a:pt x="3593" y="1339"/>
                  <a:pt x="3582" y="1344"/>
                  <a:pt x="3571" y="1347"/>
                </a:cubicBezTo>
                <a:cubicBezTo>
                  <a:pt x="3558" y="1351"/>
                  <a:pt x="3543" y="1325"/>
                  <a:pt x="3528" y="1269"/>
                </a:cubicBezTo>
                <a:cubicBezTo>
                  <a:pt x="3512" y="1213"/>
                  <a:pt x="3504" y="1179"/>
                  <a:pt x="3504" y="1165"/>
                </a:cubicBezTo>
                <a:cubicBezTo>
                  <a:pt x="3504" y="1159"/>
                  <a:pt x="3510" y="1155"/>
                  <a:pt x="3521" y="1155"/>
                </a:cubicBezTo>
                <a:cubicBezTo>
                  <a:pt x="3541" y="1159"/>
                  <a:pt x="3555" y="1160"/>
                  <a:pt x="3563" y="1160"/>
                </a:cubicBezTo>
                <a:cubicBezTo>
                  <a:pt x="3621" y="1152"/>
                  <a:pt x="3674" y="1142"/>
                  <a:pt x="3721" y="1130"/>
                </a:cubicBezTo>
                <a:lnTo>
                  <a:pt x="3721" y="767"/>
                </a:lnTo>
                <a:lnTo>
                  <a:pt x="3558" y="774"/>
                </a:lnTo>
                <a:cubicBezTo>
                  <a:pt x="3543" y="774"/>
                  <a:pt x="3536" y="770"/>
                  <a:pt x="3536" y="762"/>
                </a:cubicBezTo>
                <a:lnTo>
                  <a:pt x="3536" y="624"/>
                </a:lnTo>
                <a:cubicBezTo>
                  <a:pt x="3536" y="617"/>
                  <a:pt x="3537" y="613"/>
                  <a:pt x="3539" y="612"/>
                </a:cubicBezTo>
                <a:cubicBezTo>
                  <a:pt x="3546" y="612"/>
                  <a:pt x="3552" y="612"/>
                  <a:pt x="3558" y="612"/>
                </a:cubicBezTo>
                <a:lnTo>
                  <a:pt x="3721" y="619"/>
                </a:lnTo>
                <a:lnTo>
                  <a:pt x="3721" y="303"/>
                </a:lnTo>
                <a:close/>
                <a:moveTo>
                  <a:pt x="4494" y="554"/>
                </a:moveTo>
                <a:lnTo>
                  <a:pt x="4302" y="554"/>
                </a:lnTo>
                <a:lnTo>
                  <a:pt x="4302" y="709"/>
                </a:lnTo>
                <a:lnTo>
                  <a:pt x="4494" y="709"/>
                </a:lnTo>
                <a:lnTo>
                  <a:pt x="4494" y="554"/>
                </a:lnTo>
                <a:close/>
                <a:moveTo>
                  <a:pt x="4494" y="243"/>
                </a:moveTo>
                <a:lnTo>
                  <a:pt x="4303" y="243"/>
                </a:lnTo>
                <a:lnTo>
                  <a:pt x="4302" y="396"/>
                </a:lnTo>
                <a:lnTo>
                  <a:pt x="4494" y="396"/>
                </a:lnTo>
                <a:lnTo>
                  <a:pt x="4494" y="243"/>
                </a:lnTo>
                <a:close/>
                <a:moveTo>
                  <a:pt x="4871" y="85"/>
                </a:moveTo>
                <a:lnTo>
                  <a:pt x="4982" y="79"/>
                </a:lnTo>
                <a:cubicBezTo>
                  <a:pt x="4992" y="79"/>
                  <a:pt x="4997" y="84"/>
                  <a:pt x="4997" y="94"/>
                </a:cubicBezTo>
                <a:lnTo>
                  <a:pt x="4997" y="360"/>
                </a:lnTo>
                <a:cubicBezTo>
                  <a:pt x="4997" y="457"/>
                  <a:pt x="4997" y="546"/>
                  <a:pt x="4998" y="628"/>
                </a:cubicBezTo>
                <a:cubicBezTo>
                  <a:pt x="4998" y="710"/>
                  <a:pt x="5001" y="784"/>
                  <a:pt x="5007" y="849"/>
                </a:cubicBezTo>
                <a:cubicBezTo>
                  <a:pt x="5007" y="864"/>
                  <a:pt x="4999" y="871"/>
                  <a:pt x="4983" y="871"/>
                </a:cubicBezTo>
                <a:lnTo>
                  <a:pt x="4855" y="871"/>
                </a:lnTo>
                <a:lnTo>
                  <a:pt x="4841" y="866"/>
                </a:lnTo>
                <a:lnTo>
                  <a:pt x="4651" y="866"/>
                </a:lnTo>
                <a:lnTo>
                  <a:pt x="4651" y="1028"/>
                </a:lnTo>
                <a:cubicBezTo>
                  <a:pt x="4709" y="1028"/>
                  <a:pt x="4761" y="1027"/>
                  <a:pt x="4808" y="1024"/>
                </a:cubicBezTo>
                <a:cubicBezTo>
                  <a:pt x="4855" y="1021"/>
                  <a:pt x="4904" y="1018"/>
                  <a:pt x="4957" y="1015"/>
                </a:cubicBezTo>
                <a:cubicBezTo>
                  <a:pt x="4973" y="1014"/>
                  <a:pt x="4984" y="1013"/>
                  <a:pt x="4988" y="1013"/>
                </a:cubicBezTo>
                <a:cubicBezTo>
                  <a:pt x="4996" y="1013"/>
                  <a:pt x="5000" y="1017"/>
                  <a:pt x="4999" y="1025"/>
                </a:cubicBezTo>
                <a:lnTo>
                  <a:pt x="4999" y="1174"/>
                </a:lnTo>
                <a:cubicBezTo>
                  <a:pt x="5000" y="1181"/>
                  <a:pt x="4996" y="1185"/>
                  <a:pt x="4987" y="1185"/>
                </a:cubicBezTo>
                <a:cubicBezTo>
                  <a:pt x="4976" y="1184"/>
                  <a:pt x="4966" y="1184"/>
                  <a:pt x="4957" y="1184"/>
                </a:cubicBezTo>
                <a:cubicBezTo>
                  <a:pt x="4902" y="1180"/>
                  <a:pt x="4848" y="1177"/>
                  <a:pt x="4794" y="1174"/>
                </a:cubicBezTo>
                <a:cubicBezTo>
                  <a:pt x="4740" y="1172"/>
                  <a:pt x="4692" y="1170"/>
                  <a:pt x="4651" y="1170"/>
                </a:cubicBezTo>
                <a:lnTo>
                  <a:pt x="4651" y="1381"/>
                </a:lnTo>
                <a:cubicBezTo>
                  <a:pt x="4683" y="1381"/>
                  <a:pt x="4747" y="1379"/>
                  <a:pt x="4842" y="1375"/>
                </a:cubicBezTo>
                <a:cubicBezTo>
                  <a:pt x="4938" y="1371"/>
                  <a:pt x="5007" y="1369"/>
                  <a:pt x="5050" y="1369"/>
                </a:cubicBezTo>
                <a:cubicBezTo>
                  <a:pt x="5066" y="1368"/>
                  <a:pt x="5076" y="1368"/>
                  <a:pt x="5080" y="1368"/>
                </a:cubicBezTo>
                <a:cubicBezTo>
                  <a:pt x="5088" y="1368"/>
                  <a:pt x="5092" y="1371"/>
                  <a:pt x="5090" y="1379"/>
                </a:cubicBezTo>
                <a:lnTo>
                  <a:pt x="5090" y="1528"/>
                </a:lnTo>
                <a:cubicBezTo>
                  <a:pt x="5092" y="1536"/>
                  <a:pt x="5088" y="1540"/>
                  <a:pt x="5079" y="1540"/>
                </a:cubicBezTo>
                <a:cubicBezTo>
                  <a:pt x="5069" y="1540"/>
                  <a:pt x="5059" y="1540"/>
                  <a:pt x="5050" y="1540"/>
                </a:cubicBezTo>
                <a:cubicBezTo>
                  <a:pt x="4997" y="1540"/>
                  <a:pt x="4914" y="1537"/>
                  <a:pt x="4803" y="1533"/>
                </a:cubicBezTo>
                <a:cubicBezTo>
                  <a:pt x="4692" y="1529"/>
                  <a:pt x="4614" y="1526"/>
                  <a:pt x="4569" y="1526"/>
                </a:cubicBezTo>
                <a:cubicBezTo>
                  <a:pt x="4509" y="1526"/>
                  <a:pt x="4450" y="1527"/>
                  <a:pt x="4392" y="1530"/>
                </a:cubicBezTo>
                <a:cubicBezTo>
                  <a:pt x="4191" y="1537"/>
                  <a:pt x="4088" y="1541"/>
                  <a:pt x="4081" y="1541"/>
                </a:cubicBezTo>
                <a:cubicBezTo>
                  <a:pt x="4071" y="1541"/>
                  <a:pt x="4064" y="1541"/>
                  <a:pt x="4061" y="1541"/>
                </a:cubicBezTo>
                <a:cubicBezTo>
                  <a:pt x="4052" y="1541"/>
                  <a:pt x="4047" y="1537"/>
                  <a:pt x="4047" y="1530"/>
                </a:cubicBezTo>
                <a:lnTo>
                  <a:pt x="4047" y="1381"/>
                </a:lnTo>
                <a:cubicBezTo>
                  <a:pt x="4047" y="1373"/>
                  <a:pt x="4051" y="1369"/>
                  <a:pt x="4059" y="1369"/>
                </a:cubicBezTo>
                <a:cubicBezTo>
                  <a:pt x="4067" y="1369"/>
                  <a:pt x="4074" y="1369"/>
                  <a:pt x="4081" y="1369"/>
                </a:cubicBezTo>
                <a:cubicBezTo>
                  <a:pt x="4122" y="1369"/>
                  <a:pt x="4191" y="1371"/>
                  <a:pt x="4289" y="1375"/>
                </a:cubicBezTo>
                <a:cubicBezTo>
                  <a:pt x="4386" y="1379"/>
                  <a:pt x="4455" y="1381"/>
                  <a:pt x="4494" y="1381"/>
                </a:cubicBezTo>
                <a:lnTo>
                  <a:pt x="4494" y="1170"/>
                </a:lnTo>
                <a:cubicBezTo>
                  <a:pt x="4434" y="1170"/>
                  <a:pt x="4379" y="1172"/>
                  <a:pt x="4330" y="1174"/>
                </a:cubicBezTo>
                <a:cubicBezTo>
                  <a:pt x="4281" y="1177"/>
                  <a:pt x="4229" y="1180"/>
                  <a:pt x="4174" y="1184"/>
                </a:cubicBezTo>
                <a:cubicBezTo>
                  <a:pt x="4163" y="1184"/>
                  <a:pt x="4156" y="1184"/>
                  <a:pt x="4153" y="1184"/>
                </a:cubicBezTo>
                <a:cubicBezTo>
                  <a:pt x="4144" y="1184"/>
                  <a:pt x="4139" y="1180"/>
                  <a:pt x="4139" y="1172"/>
                </a:cubicBezTo>
                <a:lnTo>
                  <a:pt x="4139" y="1027"/>
                </a:lnTo>
                <a:cubicBezTo>
                  <a:pt x="4139" y="1019"/>
                  <a:pt x="4143" y="1015"/>
                  <a:pt x="4151" y="1015"/>
                </a:cubicBezTo>
                <a:cubicBezTo>
                  <a:pt x="4160" y="1015"/>
                  <a:pt x="4168" y="1015"/>
                  <a:pt x="4174" y="1015"/>
                </a:cubicBezTo>
                <a:cubicBezTo>
                  <a:pt x="4176" y="1015"/>
                  <a:pt x="4219" y="1017"/>
                  <a:pt x="4306" y="1022"/>
                </a:cubicBezTo>
                <a:cubicBezTo>
                  <a:pt x="4392" y="1026"/>
                  <a:pt x="4455" y="1028"/>
                  <a:pt x="4494" y="1028"/>
                </a:cubicBezTo>
                <a:lnTo>
                  <a:pt x="4494" y="866"/>
                </a:lnTo>
                <a:lnTo>
                  <a:pt x="4240" y="866"/>
                </a:lnTo>
                <a:lnTo>
                  <a:pt x="4149" y="863"/>
                </a:lnTo>
                <a:cubicBezTo>
                  <a:pt x="4136" y="859"/>
                  <a:pt x="4131" y="850"/>
                  <a:pt x="4134" y="834"/>
                </a:cubicBezTo>
                <a:cubicBezTo>
                  <a:pt x="4138" y="820"/>
                  <a:pt x="4140" y="789"/>
                  <a:pt x="4141" y="742"/>
                </a:cubicBezTo>
                <a:cubicBezTo>
                  <a:pt x="4142" y="694"/>
                  <a:pt x="4143" y="609"/>
                  <a:pt x="4143" y="485"/>
                </a:cubicBezTo>
                <a:cubicBezTo>
                  <a:pt x="4143" y="361"/>
                  <a:pt x="4143" y="235"/>
                  <a:pt x="4143" y="106"/>
                </a:cubicBezTo>
                <a:cubicBezTo>
                  <a:pt x="4143" y="88"/>
                  <a:pt x="4149" y="79"/>
                  <a:pt x="4161" y="79"/>
                </a:cubicBezTo>
                <a:lnTo>
                  <a:pt x="4265" y="85"/>
                </a:lnTo>
                <a:lnTo>
                  <a:pt x="4871" y="85"/>
                </a:lnTo>
                <a:close/>
                <a:moveTo>
                  <a:pt x="4836" y="396"/>
                </a:moveTo>
                <a:lnTo>
                  <a:pt x="4836" y="243"/>
                </a:lnTo>
                <a:lnTo>
                  <a:pt x="4651" y="243"/>
                </a:lnTo>
                <a:lnTo>
                  <a:pt x="4651" y="396"/>
                </a:lnTo>
                <a:lnTo>
                  <a:pt x="4836" y="396"/>
                </a:lnTo>
                <a:close/>
                <a:moveTo>
                  <a:pt x="4836" y="709"/>
                </a:moveTo>
                <a:lnTo>
                  <a:pt x="4836" y="554"/>
                </a:lnTo>
                <a:lnTo>
                  <a:pt x="4651" y="554"/>
                </a:lnTo>
                <a:lnTo>
                  <a:pt x="4651" y="709"/>
                </a:lnTo>
                <a:lnTo>
                  <a:pt x="4836" y="7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12"/>
          <p:cNvSpPr>
            <a:spLocks noEditPoints="1"/>
          </p:cNvSpPr>
          <p:nvPr/>
        </p:nvSpPr>
        <p:spPr bwMode="auto">
          <a:xfrm>
            <a:off x="3957440" y="2880421"/>
            <a:ext cx="504825" cy="115887"/>
          </a:xfrm>
          <a:custGeom>
            <a:avLst/>
            <a:gdLst>
              <a:gd name="T0" fmla="*/ 383 w 6824"/>
              <a:gd name="T1" fmla="*/ 1105 h 1570"/>
              <a:gd name="T2" fmla="*/ 21 w 6824"/>
              <a:gd name="T3" fmla="*/ 1565 h 1570"/>
              <a:gd name="T4" fmla="*/ 901 w 6824"/>
              <a:gd name="T5" fmla="*/ 854 h 1570"/>
              <a:gd name="T6" fmla="*/ 537 w 6824"/>
              <a:gd name="T7" fmla="*/ 1358 h 1570"/>
              <a:gd name="T8" fmla="*/ 719 w 6824"/>
              <a:gd name="T9" fmla="*/ 335 h 1570"/>
              <a:gd name="T10" fmla="*/ 95 w 6824"/>
              <a:gd name="T11" fmla="*/ 655 h 1570"/>
              <a:gd name="T12" fmla="*/ 258 w 6824"/>
              <a:gd name="T13" fmla="*/ 477 h 1570"/>
              <a:gd name="T14" fmla="*/ 36 w 6824"/>
              <a:gd name="T15" fmla="*/ 261 h 1570"/>
              <a:gd name="T16" fmla="*/ 863 w 6824"/>
              <a:gd name="T17" fmla="*/ 94 h 1570"/>
              <a:gd name="T18" fmla="*/ 1135 w 6824"/>
              <a:gd name="T19" fmla="*/ 1104 h 1570"/>
              <a:gd name="T20" fmla="*/ 975 w 6824"/>
              <a:gd name="T21" fmla="*/ 465 h 1570"/>
              <a:gd name="T22" fmla="*/ 1088 w 6824"/>
              <a:gd name="T23" fmla="*/ 197 h 1570"/>
              <a:gd name="T24" fmla="*/ 1211 w 6824"/>
              <a:gd name="T25" fmla="*/ 1570 h 1570"/>
              <a:gd name="T26" fmla="*/ 1262 w 6824"/>
              <a:gd name="T27" fmla="*/ 1338 h 1570"/>
              <a:gd name="T28" fmla="*/ 1262 w 6824"/>
              <a:gd name="T29" fmla="*/ 625 h 1570"/>
              <a:gd name="T30" fmla="*/ 1262 w 6824"/>
              <a:gd name="T31" fmla="*/ 269 h 1570"/>
              <a:gd name="T32" fmla="*/ 1383 w 6824"/>
              <a:gd name="T33" fmla="*/ 16 h 1570"/>
              <a:gd name="T34" fmla="*/ 1733 w 6824"/>
              <a:gd name="T35" fmla="*/ 1389 h 1570"/>
              <a:gd name="T36" fmla="*/ 2912 w 6824"/>
              <a:gd name="T37" fmla="*/ 1433 h 1570"/>
              <a:gd name="T38" fmla="*/ 2173 w 6824"/>
              <a:gd name="T39" fmla="*/ 1393 h 1570"/>
              <a:gd name="T40" fmla="*/ 2352 w 6824"/>
              <a:gd name="T41" fmla="*/ 1333 h 1570"/>
              <a:gd name="T42" fmla="*/ 2863 w 6824"/>
              <a:gd name="T43" fmla="*/ 1292 h 1570"/>
              <a:gd name="T44" fmla="*/ 2544 w 6824"/>
              <a:gd name="T45" fmla="*/ 985 h 1570"/>
              <a:gd name="T46" fmla="*/ 2821 w 6824"/>
              <a:gd name="T47" fmla="*/ 1082 h 1570"/>
              <a:gd name="T48" fmla="*/ 2213 w 6824"/>
              <a:gd name="T49" fmla="*/ 209 h 1570"/>
              <a:gd name="T50" fmla="*/ 2860 w 6824"/>
              <a:gd name="T51" fmla="*/ 468 h 1570"/>
              <a:gd name="T52" fmla="*/ 2694 w 6824"/>
              <a:gd name="T53" fmla="*/ 44 h 1570"/>
              <a:gd name="T54" fmla="*/ 2897 w 6824"/>
              <a:gd name="T55" fmla="*/ 325 h 1570"/>
              <a:gd name="T56" fmla="*/ 2070 w 6824"/>
              <a:gd name="T57" fmla="*/ 930 h 1570"/>
              <a:gd name="T58" fmla="*/ 4088 w 6824"/>
              <a:gd name="T59" fmla="*/ 1254 h 1570"/>
              <a:gd name="T60" fmla="*/ 3531 w 6824"/>
              <a:gd name="T61" fmla="*/ 1259 h 1570"/>
              <a:gd name="T62" fmla="*/ 3720 w 6824"/>
              <a:gd name="T63" fmla="*/ 50 h 1570"/>
              <a:gd name="T64" fmla="*/ 3690 w 6824"/>
              <a:gd name="T65" fmla="*/ 510 h 1570"/>
              <a:gd name="T66" fmla="*/ 4061 w 6824"/>
              <a:gd name="T67" fmla="*/ 406 h 1570"/>
              <a:gd name="T68" fmla="*/ 4063 w 6824"/>
              <a:gd name="T69" fmla="*/ 963 h 1570"/>
              <a:gd name="T70" fmla="*/ 3603 w 6824"/>
              <a:gd name="T71" fmla="*/ 809 h 1570"/>
              <a:gd name="T72" fmla="*/ 4322 w 6824"/>
              <a:gd name="T73" fmla="*/ 1046 h 1570"/>
              <a:gd name="T74" fmla="*/ 4772 w 6824"/>
              <a:gd name="T75" fmla="*/ 899 h 1570"/>
              <a:gd name="T76" fmla="*/ 4651 w 6824"/>
              <a:gd name="T77" fmla="*/ 1374 h 1570"/>
              <a:gd name="T78" fmla="*/ 4542 w 6824"/>
              <a:gd name="T79" fmla="*/ 1515 h 1570"/>
              <a:gd name="T80" fmla="*/ 4491 w 6824"/>
              <a:gd name="T81" fmla="*/ 1376 h 1570"/>
              <a:gd name="T82" fmla="*/ 4190 w 6824"/>
              <a:gd name="T83" fmla="*/ 81 h 1570"/>
              <a:gd name="T84" fmla="*/ 4852 w 6824"/>
              <a:gd name="T85" fmla="*/ 273 h 1570"/>
              <a:gd name="T86" fmla="*/ 4166 w 6824"/>
              <a:gd name="T87" fmla="*/ 824 h 1570"/>
              <a:gd name="T88" fmla="*/ 5291 w 6824"/>
              <a:gd name="T89" fmla="*/ 310 h 1570"/>
              <a:gd name="T90" fmla="*/ 5767 w 6824"/>
              <a:gd name="T91" fmla="*/ 147 h 1570"/>
              <a:gd name="T92" fmla="*/ 5792 w 6824"/>
              <a:gd name="T93" fmla="*/ 612 h 1570"/>
              <a:gd name="T94" fmla="*/ 5835 w 6824"/>
              <a:gd name="T95" fmla="*/ 1013 h 1570"/>
              <a:gd name="T96" fmla="*/ 5237 w 6824"/>
              <a:gd name="T97" fmla="*/ 1165 h 1570"/>
              <a:gd name="T98" fmla="*/ 5291 w 6824"/>
              <a:gd name="T99" fmla="*/ 612 h 1570"/>
              <a:gd name="T100" fmla="*/ 6036 w 6824"/>
              <a:gd name="T101" fmla="*/ 243 h 1570"/>
              <a:gd name="T102" fmla="*/ 6740 w 6824"/>
              <a:gd name="T103" fmla="*/ 849 h 1570"/>
              <a:gd name="T104" fmla="*/ 6731 w 6824"/>
              <a:gd name="T105" fmla="*/ 1025 h 1570"/>
              <a:gd name="T106" fmla="*/ 6813 w 6824"/>
              <a:gd name="T107" fmla="*/ 1368 h 1570"/>
              <a:gd name="T108" fmla="*/ 5794 w 6824"/>
              <a:gd name="T109" fmla="*/ 1541 h 1570"/>
              <a:gd name="T110" fmla="*/ 5907 w 6824"/>
              <a:gd name="T111" fmla="*/ 1184 h 1570"/>
              <a:gd name="T112" fmla="*/ 5973 w 6824"/>
              <a:gd name="T113" fmla="*/ 866 h 1570"/>
              <a:gd name="T114" fmla="*/ 6569 w 6824"/>
              <a:gd name="T115" fmla="*/ 396 h 1570"/>
              <a:gd name="T116" fmla="*/ 6569 w 6824"/>
              <a:gd name="T117" fmla="*/ 709 h 1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24" h="1570">
                <a:moveTo>
                  <a:pt x="383" y="1244"/>
                </a:moveTo>
                <a:lnTo>
                  <a:pt x="179" y="1244"/>
                </a:lnTo>
                <a:lnTo>
                  <a:pt x="179" y="1358"/>
                </a:lnTo>
                <a:lnTo>
                  <a:pt x="383" y="1358"/>
                </a:lnTo>
                <a:lnTo>
                  <a:pt x="383" y="1244"/>
                </a:lnTo>
                <a:close/>
                <a:moveTo>
                  <a:pt x="383" y="988"/>
                </a:moveTo>
                <a:lnTo>
                  <a:pt x="178" y="988"/>
                </a:lnTo>
                <a:lnTo>
                  <a:pt x="178" y="1105"/>
                </a:lnTo>
                <a:lnTo>
                  <a:pt x="383" y="1105"/>
                </a:lnTo>
                <a:lnTo>
                  <a:pt x="383" y="988"/>
                </a:lnTo>
                <a:close/>
                <a:moveTo>
                  <a:pt x="741" y="1496"/>
                </a:moveTo>
                <a:lnTo>
                  <a:pt x="179" y="1496"/>
                </a:lnTo>
                <a:lnTo>
                  <a:pt x="179" y="1531"/>
                </a:lnTo>
                <a:cubicBezTo>
                  <a:pt x="179" y="1548"/>
                  <a:pt x="179" y="1558"/>
                  <a:pt x="178" y="1560"/>
                </a:cubicBezTo>
                <a:cubicBezTo>
                  <a:pt x="174" y="1564"/>
                  <a:pt x="168" y="1567"/>
                  <a:pt x="159" y="1567"/>
                </a:cubicBezTo>
                <a:cubicBezTo>
                  <a:pt x="140" y="1567"/>
                  <a:pt x="122" y="1567"/>
                  <a:pt x="105" y="1567"/>
                </a:cubicBezTo>
                <a:cubicBezTo>
                  <a:pt x="88" y="1567"/>
                  <a:pt x="71" y="1567"/>
                  <a:pt x="56" y="1568"/>
                </a:cubicBezTo>
                <a:cubicBezTo>
                  <a:pt x="41" y="1568"/>
                  <a:pt x="29" y="1567"/>
                  <a:pt x="21" y="1565"/>
                </a:cubicBezTo>
                <a:cubicBezTo>
                  <a:pt x="12" y="1563"/>
                  <a:pt x="9" y="1552"/>
                  <a:pt x="12" y="1533"/>
                </a:cubicBezTo>
                <a:cubicBezTo>
                  <a:pt x="17" y="1509"/>
                  <a:pt x="19" y="1413"/>
                  <a:pt x="20" y="1246"/>
                </a:cubicBezTo>
                <a:cubicBezTo>
                  <a:pt x="20" y="1080"/>
                  <a:pt x="21" y="954"/>
                  <a:pt x="21" y="868"/>
                </a:cubicBezTo>
                <a:cubicBezTo>
                  <a:pt x="21" y="850"/>
                  <a:pt x="26" y="841"/>
                  <a:pt x="37" y="841"/>
                </a:cubicBezTo>
                <a:lnTo>
                  <a:pt x="136" y="849"/>
                </a:lnTo>
                <a:lnTo>
                  <a:pt x="741" y="849"/>
                </a:lnTo>
                <a:cubicBezTo>
                  <a:pt x="755" y="848"/>
                  <a:pt x="767" y="848"/>
                  <a:pt x="774" y="848"/>
                </a:cubicBezTo>
                <a:cubicBezTo>
                  <a:pt x="840" y="842"/>
                  <a:pt x="877" y="839"/>
                  <a:pt x="886" y="839"/>
                </a:cubicBezTo>
                <a:cubicBezTo>
                  <a:pt x="896" y="839"/>
                  <a:pt x="901" y="844"/>
                  <a:pt x="901" y="854"/>
                </a:cubicBezTo>
                <a:cubicBezTo>
                  <a:pt x="901" y="1004"/>
                  <a:pt x="902" y="1134"/>
                  <a:pt x="904" y="1244"/>
                </a:cubicBezTo>
                <a:cubicBezTo>
                  <a:pt x="906" y="1354"/>
                  <a:pt x="908" y="1456"/>
                  <a:pt x="910" y="1548"/>
                </a:cubicBezTo>
                <a:cubicBezTo>
                  <a:pt x="910" y="1563"/>
                  <a:pt x="903" y="1570"/>
                  <a:pt x="888" y="1570"/>
                </a:cubicBezTo>
                <a:lnTo>
                  <a:pt x="759" y="1570"/>
                </a:lnTo>
                <a:cubicBezTo>
                  <a:pt x="747" y="1570"/>
                  <a:pt x="741" y="1563"/>
                  <a:pt x="741" y="1548"/>
                </a:cubicBezTo>
                <a:lnTo>
                  <a:pt x="741" y="1496"/>
                </a:lnTo>
                <a:close/>
                <a:moveTo>
                  <a:pt x="741" y="1244"/>
                </a:moveTo>
                <a:lnTo>
                  <a:pt x="537" y="1244"/>
                </a:lnTo>
                <a:lnTo>
                  <a:pt x="537" y="1358"/>
                </a:lnTo>
                <a:lnTo>
                  <a:pt x="741" y="1358"/>
                </a:lnTo>
                <a:lnTo>
                  <a:pt x="741" y="1244"/>
                </a:lnTo>
                <a:close/>
                <a:moveTo>
                  <a:pt x="741" y="988"/>
                </a:moveTo>
                <a:lnTo>
                  <a:pt x="537" y="988"/>
                </a:lnTo>
                <a:lnTo>
                  <a:pt x="537" y="1105"/>
                </a:lnTo>
                <a:lnTo>
                  <a:pt x="741" y="1105"/>
                </a:lnTo>
                <a:lnTo>
                  <a:pt x="741" y="988"/>
                </a:lnTo>
                <a:close/>
                <a:moveTo>
                  <a:pt x="676" y="338"/>
                </a:moveTo>
                <a:cubicBezTo>
                  <a:pt x="694" y="336"/>
                  <a:pt x="708" y="335"/>
                  <a:pt x="719" y="335"/>
                </a:cubicBezTo>
                <a:cubicBezTo>
                  <a:pt x="765" y="331"/>
                  <a:pt x="792" y="330"/>
                  <a:pt x="801" y="330"/>
                </a:cubicBezTo>
                <a:cubicBezTo>
                  <a:pt x="811" y="330"/>
                  <a:pt x="816" y="335"/>
                  <a:pt x="816" y="345"/>
                </a:cubicBezTo>
                <a:cubicBezTo>
                  <a:pt x="816" y="578"/>
                  <a:pt x="818" y="712"/>
                  <a:pt x="823" y="747"/>
                </a:cubicBezTo>
                <a:cubicBezTo>
                  <a:pt x="823" y="763"/>
                  <a:pt x="816" y="771"/>
                  <a:pt x="801" y="771"/>
                </a:cubicBezTo>
                <a:lnTo>
                  <a:pt x="709" y="773"/>
                </a:lnTo>
                <a:lnTo>
                  <a:pt x="191" y="774"/>
                </a:lnTo>
                <a:lnTo>
                  <a:pt x="106" y="769"/>
                </a:lnTo>
                <a:cubicBezTo>
                  <a:pt x="92" y="766"/>
                  <a:pt x="87" y="756"/>
                  <a:pt x="91" y="741"/>
                </a:cubicBezTo>
                <a:cubicBezTo>
                  <a:pt x="93" y="731"/>
                  <a:pt x="94" y="702"/>
                  <a:pt x="95" y="655"/>
                </a:cubicBezTo>
                <a:cubicBezTo>
                  <a:pt x="95" y="607"/>
                  <a:pt x="96" y="566"/>
                  <a:pt x="97" y="532"/>
                </a:cubicBezTo>
                <a:lnTo>
                  <a:pt x="97" y="353"/>
                </a:lnTo>
                <a:cubicBezTo>
                  <a:pt x="97" y="346"/>
                  <a:pt x="99" y="341"/>
                  <a:pt x="102" y="336"/>
                </a:cubicBezTo>
                <a:cubicBezTo>
                  <a:pt x="106" y="332"/>
                  <a:pt x="110" y="330"/>
                  <a:pt x="116" y="330"/>
                </a:cubicBezTo>
                <a:lnTo>
                  <a:pt x="239" y="338"/>
                </a:lnTo>
                <a:lnTo>
                  <a:pt x="676" y="338"/>
                </a:lnTo>
                <a:close/>
                <a:moveTo>
                  <a:pt x="659" y="635"/>
                </a:moveTo>
                <a:lnTo>
                  <a:pt x="659" y="477"/>
                </a:lnTo>
                <a:lnTo>
                  <a:pt x="258" y="477"/>
                </a:lnTo>
                <a:lnTo>
                  <a:pt x="258" y="635"/>
                </a:lnTo>
                <a:lnTo>
                  <a:pt x="659" y="635"/>
                </a:lnTo>
                <a:close/>
                <a:moveTo>
                  <a:pt x="905" y="251"/>
                </a:moveTo>
                <a:cubicBezTo>
                  <a:pt x="906" y="259"/>
                  <a:pt x="902" y="263"/>
                  <a:pt x="893" y="263"/>
                </a:cubicBezTo>
                <a:cubicBezTo>
                  <a:pt x="882" y="262"/>
                  <a:pt x="872" y="261"/>
                  <a:pt x="863" y="261"/>
                </a:cubicBezTo>
                <a:cubicBezTo>
                  <a:pt x="789" y="258"/>
                  <a:pt x="714" y="255"/>
                  <a:pt x="638" y="252"/>
                </a:cubicBezTo>
                <a:cubicBezTo>
                  <a:pt x="562" y="249"/>
                  <a:pt x="499" y="248"/>
                  <a:pt x="450" y="248"/>
                </a:cubicBezTo>
                <a:cubicBezTo>
                  <a:pt x="375" y="248"/>
                  <a:pt x="305" y="249"/>
                  <a:pt x="240" y="252"/>
                </a:cubicBezTo>
                <a:cubicBezTo>
                  <a:pt x="175" y="255"/>
                  <a:pt x="107" y="258"/>
                  <a:pt x="36" y="261"/>
                </a:cubicBezTo>
                <a:cubicBezTo>
                  <a:pt x="24" y="261"/>
                  <a:pt x="17" y="261"/>
                  <a:pt x="14" y="261"/>
                </a:cubicBezTo>
                <a:cubicBezTo>
                  <a:pt x="5" y="261"/>
                  <a:pt x="0" y="257"/>
                  <a:pt x="0" y="249"/>
                </a:cubicBezTo>
                <a:lnTo>
                  <a:pt x="0" y="106"/>
                </a:lnTo>
                <a:cubicBezTo>
                  <a:pt x="0" y="98"/>
                  <a:pt x="4" y="94"/>
                  <a:pt x="12" y="94"/>
                </a:cubicBezTo>
                <a:cubicBezTo>
                  <a:pt x="21" y="94"/>
                  <a:pt x="29" y="94"/>
                  <a:pt x="36" y="94"/>
                </a:cubicBezTo>
                <a:cubicBezTo>
                  <a:pt x="112" y="97"/>
                  <a:pt x="189" y="100"/>
                  <a:pt x="265" y="103"/>
                </a:cubicBezTo>
                <a:cubicBezTo>
                  <a:pt x="342" y="106"/>
                  <a:pt x="403" y="107"/>
                  <a:pt x="450" y="107"/>
                </a:cubicBezTo>
                <a:cubicBezTo>
                  <a:pt x="527" y="107"/>
                  <a:pt x="597" y="106"/>
                  <a:pt x="662" y="103"/>
                </a:cubicBezTo>
                <a:cubicBezTo>
                  <a:pt x="726" y="100"/>
                  <a:pt x="793" y="97"/>
                  <a:pt x="863" y="94"/>
                </a:cubicBezTo>
                <a:cubicBezTo>
                  <a:pt x="880" y="93"/>
                  <a:pt x="890" y="92"/>
                  <a:pt x="895" y="92"/>
                </a:cubicBezTo>
                <a:cubicBezTo>
                  <a:pt x="903" y="92"/>
                  <a:pt x="906" y="96"/>
                  <a:pt x="905" y="104"/>
                </a:cubicBezTo>
                <a:lnTo>
                  <a:pt x="905" y="251"/>
                </a:lnTo>
                <a:close/>
                <a:moveTo>
                  <a:pt x="1154" y="209"/>
                </a:moveTo>
                <a:cubicBezTo>
                  <a:pt x="1158" y="215"/>
                  <a:pt x="1156" y="227"/>
                  <a:pt x="1147" y="246"/>
                </a:cubicBezTo>
                <a:cubicBezTo>
                  <a:pt x="1145" y="252"/>
                  <a:pt x="1140" y="261"/>
                  <a:pt x="1132" y="274"/>
                </a:cubicBezTo>
                <a:cubicBezTo>
                  <a:pt x="1131" y="309"/>
                  <a:pt x="1130" y="337"/>
                  <a:pt x="1130" y="360"/>
                </a:cubicBezTo>
                <a:cubicBezTo>
                  <a:pt x="1126" y="517"/>
                  <a:pt x="1124" y="622"/>
                  <a:pt x="1124" y="676"/>
                </a:cubicBezTo>
                <a:lnTo>
                  <a:pt x="1135" y="1104"/>
                </a:lnTo>
                <a:cubicBezTo>
                  <a:pt x="1138" y="1117"/>
                  <a:pt x="1134" y="1124"/>
                  <a:pt x="1124" y="1124"/>
                </a:cubicBezTo>
                <a:lnTo>
                  <a:pt x="973" y="1124"/>
                </a:lnTo>
                <a:cubicBezTo>
                  <a:pt x="963" y="1124"/>
                  <a:pt x="959" y="1117"/>
                  <a:pt x="962" y="1104"/>
                </a:cubicBezTo>
                <a:lnTo>
                  <a:pt x="975" y="672"/>
                </a:lnTo>
                <a:cubicBezTo>
                  <a:pt x="975" y="663"/>
                  <a:pt x="975" y="654"/>
                  <a:pt x="975" y="646"/>
                </a:cubicBezTo>
                <a:cubicBezTo>
                  <a:pt x="975" y="628"/>
                  <a:pt x="975" y="614"/>
                  <a:pt x="975" y="604"/>
                </a:cubicBezTo>
                <a:cubicBezTo>
                  <a:pt x="975" y="584"/>
                  <a:pt x="975" y="568"/>
                  <a:pt x="975" y="555"/>
                </a:cubicBezTo>
                <a:cubicBezTo>
                  <a:pt x="975" y="535"/>
                  <a:pt x="975" y="520"/>
                  <a:pt x="975" y="508"/>
                </a:cubicBezTo>
                <a:cubicBezTo>
                  <a:pt x="975" y="490"/>
                  <a:pt x="975" y="475"/>
                  <a:pt x="975" y="465"/>
                </a:cubicBezTo>
                <a:cubicBezTo>
                  <a:pt x="975" y="448"/>
                  <a:pt x="975" y="435"/>
                  <a:pt x="975" y="427"/>
                </a:cubicBezTo>
                <a:cubicBezTo>
                  <a:pt x="975" y="412"/>
                  <a:pt x="975" y="401"/>
                  <a:pt x="975" y="393"/>
                </a:cubicBezTo>
                <a:cubicBezTo>
                  <a:pt x="975" y="381"/>
                  <a:pt x="975" y="371"/>
                  <a:pt x="975" y="365"/>
                </a:cubicBezTo>
                <a:cubicBezTo>
                  <a:pt x="975" y="355"/>
                  <a:pt x="975" y="347"/>
                  <a:pt x="975" y="341"/>
                </a:cubicBezTo>
                <a:cubicBezTo>
                  <a:pt x="975" y="333"/>
                  <a:pt x="975" y="327"/>
                  <a:pt x="975" y="323"/>
                </a:cubicBezTo>
                <a:cubicBezTo>
                  <a:pt x="975" y="276"/>
                  <a:pt x="972" y="248"/>
                  <a:pt x="967" y="239"/>
                </a:cubicBezTo>
                <a:cubicBezTo>
                  <a:pt x="964" y="228"/>
                  <a:pt x="962" y="217"/>
                  <a:pt x="960" y="206"/>
                </a:cubicBezTo>
                <a:cubicBezTo>
                  <a:pt x="960" y="196"/>
                  <a:pt x="965" y="191"/>
                  <a:pt x="977" y="193"/>
                </a:cubicBezTo>
                <a:cubicBezTo>
                  <a:pt x="1013" y="194"/>
                  <a:pt x="1050" y="195"/>
                  <a:pt x="1088" y="197"/>
                </a:cubicBezTo>
                <a:cubicBezTo>
                  <a:pt x="1125" y="198"/>
                  <a:pt x="1147" y="203"/>
                  <a:pt x="1154" y="209"/>
                </a:cubicBezTo>
                <a:close/>
                <a:moveTo>
                  <a:pt x="1443" y="37"/>
                </a:moveTo>
                <a:cubicBezTo>
                  <a:pt x="1447" y="43"/>
                  <a:pt x="1445" y="54"/>
                  <a:pt x="1435" y="70"/>
                </a:cubicBezTo>
                <a:cubicBezTo>
                  <a:pt x="1429" y="81"/>
                  <a:pt x="1426" y="88"/>
                  <a:pt x="1426" y="92"/>
                </a:cubicBezTo>
                <a:lnTo>
                  <a:pt x="1416" y="1414"/>
                </a:lnTo>
                <a:cubicBezTo>
                  <a:pt x="1416" y="1432"/>
                  <a:pt x="1412" y="1452"/>
                  <a:pt x="1403" y="1473"/>
                </a:cubicBezTo>
                <a:cubicBezTo>
                  <a:pt x="1391" y="1502"/>
                  <a:pt x="1373" y="1524"/>
                  <a:pt x="1351" y="1538"/>
                </a:cubicBezTo>
                <a:cubicBezTo>
                  <a:pt x="1334" y="1549"/>
                  <a:pt x="1313" y="1557"/>
                  <a:pt x="1288" y="1562"/>
                </a:cubicBezTo>
                <a:cubicBezTo>
                  <a:pt x="1262" y="1567"/>
                  <a:pt x="1236" y="1570"/>
                  <a:pt x="1211" y="1570"/>
                </a:cubicBezTo>
                <a:cubicBezTo>
                  <a:pt x="1177" y="1570"/>
                  <a:pt x="1161" y="1568"/>
                  <a:pt x="1161" y="1563"/>
                </a:cubicBezTo>
                <a:cubicBezTo>
                  <a:pt x="1143" y="1519"/>
                  <a:pt x="1125" y="1475"/>
                  <a:pt x="1109" y="1431"/>
                </a:cubicBezTo>
                <a:cubicBezTo>
                  <a:pt x="1110" y="1424"/>
                  <a:pt x="1111" y="1418"/>
                  <a:pt x="1114" y="1413"/>
                </a:cubicBezTo>
                <a:cubicBezTo>
                  <a:pt x="1121" y="1413"/>
                  <a:pt x="1130" y="1413"/>
                  <a:pt x="1140" y="1413"/>
                </a:cubicBezTo>
                <a:cubicBezTo>
                  <a:pt x="1149" y="1413"/>
                  <a:pt x="1161" y="1413"/>
                  <a:pt x="1176" y="1414"/>
                </a:cubicBezTo>
                <a:cubicBezTo>
                  <a:pt x="1194" y="1414"/>
                  <a:pt x="1210" y="1414"/>
                  <a:pt x="1223" y="1413"/>
                </a:cubicBezTo>
                <a:cubicBezTo>
                  <a:pt x="1236" y="1412"/>
                  <a:pt x="1245" y="1409"/>
                  <a:pt x="1249" y="1404"/>
                </a:cubicBezTo>
                <a:cubicBezTo>
                  <a:pt x="1255" y="1399"/>
                  <a:pt x="1258" y="1391"/>
                  <a:pt x="1260" y="1382"/>
                </a:cubicBezTo>
                <a:cubicBezTo>
                  <a:pt x="1262" y="1372"/>
                  <a:pt x="1262" y="1358"/>
                  <a:pt x="1262" y="1338"/>
                </a:cubicBezTo>
                <a:cubicBezTo>
                  <a:pt x="1262" y="1323"/>
                  <a:pt x="1262" y="1312"/>
                  <a:pt x="1262" y="1304"/>
                </a:cubicBezTo>
                <a:lnTo>
                  <a:pt x="1262" y="1144"/>
                </a:lnTo>
                <a:lnTo>
                  <a:pt x="1262" y="1018"/>
                </a:lnTo>
                <a:lnTo>
                  <a:pt x="1262" y="916"/>
                </a:lnTo>
                <a:lnTo>
                  <a:pt x="1262" y="831"/>
                </a:lnTo>
                <a:lnTo>
                  <a:pt x="1262" y="756"/>
                </a:lnTo>
                <a:cubicBezTo>
                  <a:pt x="1262" y="740"/>
                  <a:pt x="1262" y="727"/>
                  <a:pt x="1262" y="716"/>
                </a:cubicBezTo>
                <a:cubicBezTo>
                  <a:pt x="1262" y="705"/>
                  <a:pt x="1262" y="695"/>
                  <a:pt x="1262" y="687"/>
                </a:cubicBezTo>
                <a:cubicBezTo>
                  <a:pt x="1262" y="661"/>
                  <a:pt x="1262" y="640"/>
                  <a:pt x="1262" y="625"/>
                </a:cubicBezTo>
                <a:cubicBezTo>
                  <a:pt x="1262" y="601"/>
                  <a:pt x="1262" y="583"/>
                  <a:pt x="1262" y="570"/>
                </a:cubicBezTo>
                <a:cubicBezTo>
                  <a:pt x="1262" y="548"/>
                  <a:pt x="1262" y="531"/>
                  <a:pt x="1262" y="518"/>
                </a:cubicBezTo>
                <a:cubicBezTo>
                  <a:pt x="1262" y="498"/>
                  <a:pt x="1262" y="483"/>
                  <a:pt x="1262" y="472"/>
                </a:cubicBezTo>
                <a:cubicBezTo>
                  <a:pt x="1262" y="453"/>
                  <a:pt x="1262" y="438"/>
                  <a:pt x="1262" y="428"/>
                </a:cubicBezTo>
                <a:cubicBezTo>
                  <a:pt x="1262" y="411"/>
                  <a:pt x="1262" y="399"/>
                  <a:pt x="1262" y="390"/>
                </a:cubicBezTo>
                <a:cubicBezTo>
                  <a:pt x="1262" y="374"/>
                  <a:pt x="1262" y="362"/>
                  <a:pt x="1262" y="355"/>
                </a:cubicBezTo>
                <a:cubicBezTo>
                  <a:pt x="1262" y="340"/>
                  <a:pt x="1262" y="330"/>
                  <a:pt x="1262" y="323"/>
                </a:cubicBezTo>
                <a:cubicBezTo>
                  <a:pt x="1262" y="311"/>
                  <a:pt x="1262" y="301"/>
                  <a:pt x="1262" y="294"/>
                </a:cubicBezTo>
                <a:cubicBezTo>
                  <a:pt x="1262" y="283"/>
                  <a:pt x="1262" y="275"/>
                  <a:pt x="1262" y="269"/>
                </a:cubicBezTo>
                <a:cubicBezTo>
                  <a:pt x="1262" y="259"/>
                  <a:pt x="1262" y="252"/>
                  <a:pt x="1262" y="246"/>
                </a:cubicBezTo>
                <a:cubicBezTo>
                  <a:pt x="1262" y="237"/>
                  <a:pt x="1262" y="230"/>
                  <a:pt x="1262" y="226"/>
                </a:cubicBezTo>
                <a:cubicBezTo>
                  <a:pt x="1262" y="205"/>
                  <a:pt x="1262" y="183"/>
                  <a:pt x="1262" y="161"/>
                </a:cubicBezTo>
                <a:cubicBezTo>
                  <a:pt x="1261" y="138"/>
                  <a:pt x="1261" y="116"/>
                  <a:pt x="1261" y="92"/>
                </a:cubicBezTo>
                <a:cubicBezTo>
                  <a:pt x="1261" y="82"/>
                  <a:pt x="1261" y="75"/>
                  <a:pt x="1261" y="70"/>
                </a:cubicBezTo>
                <a:cubicBezTo>
                  <a:pt x="1261" y="66"/>
                  <a:pt x="1259" y="59"/>
                  <a:pt x="1254" y="50"/>
                </a:cubicBezTo>
                <a:cubicBezTo>
                  <a:pt x="1250" y="42"/>
                  <a:pt x="1247" y="35"/>
                  <a:pt x="1247" y="32"/>
                </a:cubicBezTo>
                <a:cubicBezTo>
                  <a:pt x="1247" y="21"/>
                  <a:pt x="1264" y="14"/>
                  <a:pt x="1296" y="10"/>
                </a:cubicBezTo>
                <a:cubicBezTo>
                  <a:pt x="1324" y="11"/>
                  <a:pt x="1353" y="13"/>
                  <a:pt x="1383" y="16"/>
                </a:cubicBezTo>
                <a:cubicBezTo>
                  <a:pt x="1413" y="19"/>
                  <a:pt x="1433" y="26"/>
                  <a:pt x="1443" y="37"/>
                </a:cubicBezTo>
                <a:close/>
                <a:moveTo>
                  <a:pt x="2099" y="1043"/>
                </a:moveTo>
                <a:cubicBezTo>
                  <a:pt x="2101" y="1053"/>
                  <a:pt x="2096" y="1066"/>
                  <a:pt x="2083" y="1080"/>
                </a:cubicBezTo>
                <a:cubicBezTo>
                  <a:pt x="2080" y="1082"/>
                  <a:pt x="2076" y="1086"/>
                  <a:pt x="2071" y="1090"/>
                </a:cubicBezTo>
                <a:lnTo>
                  <a:pt x="2017" y="1279"/>
                </a:lnTo>
                <a:cubicBezTo>
                  <a:pt x="1998" y="1341"/>
                  <a:pt x="1973" y="1395"/>
                  <a:pt x="1940" y="1441"/>
                </a:cubicBezTo>
                <a:cubicBezTo>
                  <a:pt x="1908" y="1487"/>
                  <a:pt x="1884" y="1504"/>
                  <a:pt x="1867" y="1493"/>
                </a:cubicBezTo>
                <a:cubicBezTo>
                  <a:pt x="1813" y="1457"/>
                  <a:pt x="1778" y="1434"/>
                  <a:pt x="1762" y="1423"/>
                </a:cubicBezTo>
                <a:cubicBezTo>
                  <a:pt x="1752" y="1412"/>
                  <a:pt x="1742" y="1400"/>
                  <a:pt x="1733" y="1389"/>
                </a:cubicBezTo>
                <a:cubicBezTo>
                  <a:pt x="1754" y="1372"/>
                  <a:pt x="1771" y="1356"/>
                  <a:pt x="1783" y="1343"/>
                </a:cubicBezTo>
                <a:cubicBezTo>
                  <a:pt x="1821" y="1300"/>
                  <a:pt x="1848" y="1255"/>
                  <a:pt x="1864" y="1205"/>
                </a:cubicBezTo>
                <a:cubicBezTo>
                  <a:pt x="1887" y="1131"/>
                  <a:pt x="1900" y="1079"/>
                  <a:pt x="1902" y="1049"/>
                </a:cubicBezTo>
                <a:cubicBezTo>
                  <a:pt x="1904" y="1020"/>
                  <a:pt x="1906" y="1005"/>
                  <a:pt x="1909" y="1005"/>
                </a:cubicBezTo>
                <a:cubicBezTo>
                  <a:pt x="1951" y="1008"/>
                  <a:pt x="1982" y="1011"/>
                  <a:pt x="2002" y="1013"/>
                </a:cubicBezTo>
                <a:cubicBezTo>
                  <a:pt x="2066" y="1021"/>
                  <a:pt x="2098" y="1031"/>
                  <a:pt x="2099" y="1043"/>
                </a:cubicBezTo>
                <a:close/>
                <a:moveTo>
                  <a:pt x="2935" y="1304"/>
                </a:moveTo>
                <a:cubicBezTo>
                  <a:pt x="2942" y="1304"/>
                  <a:pt x="2945" y="1310"/>
                  <a:pt x="2945" y="1321"/>
                </a:cubicBezTo>
                <a:cubicBezTo>
                  <a:pt x="2945" y="1351"/>
                  <a:pt x="2934" y="1388"/>
                  <a:pt x="2912" y="1433"/>
                </a:cubicBezTo>
                <a:cubicBezTo>
                  <a:pt x="2885" y="1486"/>
                  <a:pt x="2854" y="1520"/>
                  <a:pt x="2820" y="1535"/>
                </a:cubicBezTo>
                <a:cubicBezTo>
                  <a:pt x="2801" y="1543"/>
                  <a:pt x="2772" y="1547"/>
                  <a:pt x="2734" y="1549"/>
                </a:cubicBezTo>
                <a:cubicBezTo>
                  <a:pt x="2697" y="1551"/>
                  <a:pt x="2635" y="1551"/>
                  <a:pt x="2549" y="1551"/>
                </a:cubicBezTo>
                <a:cubicBezTo>
                  <a:pt x="2528" y="1551"/>
                  <a:pt x="2507" y="1551"/>
                  <a:pt x="2485" y="1551"/>
                </a:cubicBezTo>
                <a:cubicBezTo>
                  <a:pt x="2464" y="1551"/>
                  <a:pt x="2443" y="1552"/>
                  <a:pt x="2422" y="1553"/>
                </a:cubicBezTo>
                <a:cubicBezTo>
                  <a:pt x="2381" y="1553"/>
                  <a:pt x="2350" y="1552"/>
                  <a:pt x="2329" y="1551"/>
                </a:cubicBezTo>
                <a:cubicBezTo>
                  <a:pt x="2308" y="1549"/>
                  <a:pt x="2283" y="1544"/>
                  <a:pt x="2252" y="1536"/>
                </a:cubicBezTo>
                <a:cubicBezTo>
                  <a:pt x="2222" y="1529"/>
                  <a:pt x="2199" y="1502"/>
                  <a:pt x="2184" y="1458"/>
                </a:cubicBezTo>
                <a:cubicBezTo>
                  <a:pt x="2180" y="1443"/>
                  <a:pt x="2176" y="1422"/>
                  <a:pt x="2173" y="1393"/>
                </a:cubicBezTo>
                <a:cubicBezTo>
                  <a:pt x="2173" y="1302"/>
                  <a:pt x="2172" y="1237"/>
                  <a:pt x="2171" y="1197"/>
                </a:cubicBezTo>
                <a:cubicBezTo>
                  <a:pt x="2170" y="1157"/>
                  <a:pt x="2169" y="1117"/>
                  <a:pt x="2168" y="1077"/>
                </a:cubicBezTo>
                <a:cubicBezTo>
                  <a:pt x="2160" y="1059"/>
                  <a:pt x="2156" y="1046"/>
                  <a:pt x="2156" y="1038"/>
                </a:cubicBezTo>
                <a:cubicBezTo>
                  <a:pt x="2156" y="1026"/>
                  <a:pt x="2166" y="1020"/>
                  <a:pt x="2184" y="1020"/>
                </a:cubicBezTo>
                <a:cubicBezTo>
                  <a:pt x="2226" y="1020"/>
                  <a:pt x="2267" y="1022"/>
                  <a:pt x="2310" y="1026"/>
                </a:cubicBezTo>
                <a:cubicBezTo>
                  <a:pt x="2352" y="1030"/>
                  <a:pt x="2373" y="1034"/>
                  <a:pt x="2373" y="1040"/>
                </a:cubicBezTo>
                <a:cubicBezTo>
                  <a:pt x="2373" y="1051"/>
                  <a:pt x="2369" y="1066"/>
                  <a:pt x="2360" y="1083"/>
                </a:cubicBezTo>
                <a:cubicBezTo>
                  <a:pt x="2359" y="1087"/>
                  <a:pt x="2356" y="1092"/>
                  <a:pt x="2352" y="1098"/>
                </a:cubicBezTo>
                <a:lnTo>
                  <a:pt x="2352" y="1333"/>
                </a:lnTo>
                <a:cubicBezTo>
                  <a:pt x="2352" y="1350"/>
                  <a:pt x="2353" y="1365"/>
                  <a:pt x="2356" y="1375"/>
                </a:cubicBezTo>
                <a:cubicBezTo>
                  <a:pt x="2359" y="1386"/>
                  <a:pt x="2366" y="1392"/>
                  <a:pt x="2378" y="1394"/>
                </a:cubicBezTo>
                <a:cubicBezTo>
                  <a:pt x="2407" y="1401"/>
                  <a:pt x="2436" y="1406"/>
                  <a:pt x="2464" y="1408"/>
                </a:cubicBezTo>
                <a:cubicBezTo>
                  <a:pt x="2493" y="1410"/>
                  <a:pt x="2522" y="1411"/>
                  <a:pt x="2552" y="1411"/>
                </a:cubicBezTo>
                <a:cubicBezTo>
                  <a:pt x="2592" y="1411"/>
                  <a:pt x="2625" y="1410"/>
                  <a:pt x="2650" y="1407"/>
                </a:cubicBezTo>
                <a:cubicBezTo>
                  <a:pt x="2675" y="1404"/>
                  <a:pt x="2700" y="1400"/>
                  <a:pt x="2725" y="1394"/>
                </a:cubicBezTo>
                <a:cubicBezTo>
                  <a:pt x="2750" y="1387"/>
                  <a:pt x="2764" y="1365"/>
                  <a:pt x="2765" y="1327"/>
                </a:cubicBezTo>
                <a:cubicBezTo>
                  <a:pt x="2767" y="1288"/>
                  <a:pt x="2771" y="1269"/>
                  <a:pt x="2776" y="1269"/>
                </a:cubicBezTo>
                <a:cubicBezTo>
                  <a:pt x="2786" y="1269"/>
                  <a:pt x="2815" y="1277"/>
                  <a:pt x="2863" y="1292"/>
                </a:cubicBezTo>
                <a:cubicBezTo>
                  <a:pt x="2888" y="1300"/>
                  <a:pt x="2912" y="1304"/>
                  <a:pt x="2935" y="1304"/>
                </a:cubicBezTo>
                <a:close/>
                <a:moveTo>
                  <a:pt x="2709" y="1165"/>
                </a:moveTo>
                <a:cubicBezTo>
                  <a:pt x="2699" y="1175"/>
                  <a:pt x="2688" y="1184"/>
                  <a:pt x="2674" y="1192"/>
                </a:cubicBezTo>
                <a:cubicBezTo>
                  <a:pt x="2632" y="1217"/>
                  <a:pt x="2604" y="1234"/>
                  <a:pt x="2591" y="1244"/>
                </a:cubicBezTo>
                <a:cubicBezTo>
                  <a:pt x="2573" y="1224"/>
                  <a:pt x="2556" y="1203"/>
                  <a:pt x="2539" y="1182"/>
                </a:cubicBezTo>
                <a:cubicBezTo>
                  <a:pt x="2500" y="1130"/>
                  <a:pt x="2462" y="1093"/>
                  <a:pt x="2425" y="1072"/>
                </a:cubicBezTo>
                <a:cubicBezTo>
                  <a:pt x="2425" y="1067"/>
                  <a:pt x="2426" y="1062"/>
                  <a:pt x="2427" y="1057"/>
                </a:cubicBezTo>
                <a:lnTo>
                  <a:pt x="2532" y="985"/>
                </a:lnTo>
                <a:cubicBezTo>
                  <a:pt x="2534" y="983"/>
                  <a:pt x="2538" y="983"/>
                  <a:pt x="2544" y="985"/>
                </a:cubicBezTo>
                <a:cubicBezTo>
                  <a:pt x="2584" y="1013"/>
                  <a:pt x="2624" y="1049"/>
                  <a:pt x="2664" y="1095"/>
                </a:cubicBezTo>
                <a:cubicBezTo>
                  <a:pt x="2701" y="1136"/>
                  <a:pt x="2716" y="1160"/>
                  <a:pt x="2709" y="1165"/>
                </a:cubicBezTo>
                <a:close/>
                <a:moveTo>
                  <a:pt x="3259" y="1327"/>
                </a:moveTo>
                <a:cubicBezTo>
                  <a:pt x="3265" y="1336"/>
                  <a:pt x="3242" y="1355"/>
                  <a:pt x="3191" y="1384"/>
                </a:cubicBezTo>
                <a:cubicBezTo>
                  <a:pt x="3158" y="1403"/>
                  <a:pt x="3132" y="1420"/>
                  <a:pt x="3112" y="1434"/>
                </a:cubicBezTo>
                <a:cubicBezTo>
                  <a:pt x="3100" y="1443"/>
                  <a:pt x="3080" y="1423"/>
                  <a:pt x="3052" y="1374"/>
                </a:cubicBezTo>
                <a:cubicBezTo>
                  <a:pt x="3011" y="1301"/>
                  <a:pt x="2979" y="1251"/>
                  <a:pt x="2957" y="1226"/>
                </a:cubicBezTo>
                <a:cubicBezTo>
                  <a:pt x="2923" y="1187"/>
                  <a:pt x="2906" y="1166"/>
                  <a:pt x="2905" y="1165"/>
                </a:cubicBezTo>
                <a:cubicBezTo>
                  <a:pt x="2888" y="1148"/>
                  <a:pt x="2860" y="1120"/>
                  <a:pt x="2821" y="1082"/>
                </a:cubicBezTo>
                <a:lnTo>
                  <a:pt x="2953" y="990"/>
                </a:lnTo>
                <a:cubicBezTo>
                  <a:pt x="2958" y="987"/>
                  <a:pt x="2972" y="997"/>
                  <a:pt x="2996" y="1021"/>
                </a:cubicBezTo>
                <a:cubicBezTo>
                  <a:pt x="3020" y="1045"/>
                  <a:pt x="3055" y="1083"/>
                  <a:pt x="3100" y="1135"/>
                </a:cubicBezTo>
                <a:cubicBezTo>
                  <a:pt x="3133" y="1172"/>
                  <a:pt x="3170" y="1217"/>
                  <a:pt x="3212" y="1269"/>
                </a:cubicBezTo>
                <a:cubicBezTo>
                  <a:pt x="3225" y="1285"/>
                  <a:pt x="3240" y="1304"/>
                  <a:pt x="3259" y="1327"/>
                </a:cubicBezTo>
                <a:close/>
                <a:moveTo>
                  <a:pt x="2422" y="266"/>
                </a:moveTo>
                <a:cubicBezTo>
                  <a:pt x="2396" y="275"/>
                  <a:pt x="2364" y="282"/>
                  <a:pt x="2326" y="287"/>
                </a:cubicBezTo>
                <a:cubicBezTo>
                  <a:pt x="2287" y="292"/>
                  <a:pt x="2263" y="296"/>
                  <a:pt x="2253" y="298"/>
                </a:cubicBezTo>
                <a:cubicBezTo>
                  <a:pt x="2246" y="300"/>
                  <a:pt x="2233" y="271"/>
                  <a:pt x="2213" y="209"/>
                </a:cubicBezTo>
                <a:cubicBezTo>
                  <a:pt x="2197" y="160"/>
                  <a:pt x="2173" y="106"/>
                  <a:pt x="2141" y="47"/>
                </a:cubicBezTo>
                <a:lnTo>
                  <a:pt x="2143" y="37"/>
                </a:lnTo>
                <a:cubicBezTo>
                  <a:pt x="2148" y="35"/>
                  <a:pt x="2172" y="31"/>
                  <a:pt x="2214" y="26"/>
                </a:cubicBezTo>
                <a:cubicBezTo>
                  <a:pt x="2256" y="21"/>
                  <a:pt x="2285" y="15"/>
                  <a:pt x="2303" y="9"/>
                </a:cubicBezTo>
                <a:lnTo>
                  <a:pt x="2317" y="12"/>
                </a:lnTo>
                <a:cubicBezTo>
                  <a:pt x="2350" y="73"/>
                  <a:pt x="2378" y="130"/>
                  <a:pt x="2401" y="182"/>
                </a:cubicBezTo>
                <a:cubicBezTo>
                  <a:pt x="2424" y="235"/>
                  <a:pt x="2431" y="263"/>
                  <a:pt x="2422" y="266"/>
                </a:cubicBezTo>
                <a:close/>
                <a:moveTo>
                  <a:pt x="2860" y="783"/>
                </a:moveTo>
                <a:lnTo>
                  <a:pt x="2860" y="468"/>
                </a:lnTo>
                <a:lnTo>
                  <a:pt x="2149" y="468"/>
                </a:lnTo>
                <a:lnTo>
                  <a:pt x="2149" y="783"/>
                </a:lnTo>
                <a:lnTo>
                  <a:pt x="2860" y="783"/>
                </a:lnTo>
                <a:close/>
                <a:moveTo>
                  <a:pt x="2644" y="325"/>
                </a:moveTo>
                <a:lnTo>
                  <a:pt x="2579" y="305"/>
                </a:lnTo>
                <a:cubicBezTo>
                  <a:pt x="2580" y="300"/>
                  <a:pt x="2582" y="296"/>
                  <a:pt x="2584" y="291"/>
                </a:cubicBezTo>
                <a:cubicBezTo>
                  <a:pt x="2612" y="257"/>
                  <a:pt x="2636" y="215"/>
                  <a:pt x="2656" y="166"/>
                </a:cubicBezTo>
                <a:cubicBezTo>
                  <a:pt x="2671" y="122"/>
                  <a:pt x="2680" y="98"/>
                  <a:pt x="2683" y="94"/>
                </a:cubicBezTo>
                <a:cubicBezTo>
                  <a:pt x="2690" y="72"/>
                  <a:pt x="2694" y="55"/>
                  <a:pt x="2694" y="44"/>
                </a:cubicBezTo>
                <a:cubicBezTo>
                  <a:pt x="2694" y="15"/>
                  <a:pt x="2700" y="0"/>
                  <a:pt x="2713" y="0"/>
                </a:cubicBezTo>
                <a:cubicBezTo>
                  <a:pt x="2741" y="0"/>
                  <a:pt x="2784" y="10"/>
                  <a:pt x="2843" y="30"/>
                </a:cubicBezTo>
                <a:cubicBezTo>
                  <a:pt x="2879" y="43"/>
                  <a:pt x="2897" y="53"/>
                  <a:pt x="2897" y="62"/>
                </a:cubicBezTo>
                <a:cubicBezTo>
                  <a:pt x="2897" y="73"/>
                  <a:pt x="2890" y="83"/>
                  <a:pt x="2878" y="92"/>
                </a:cubicBezTo>
                <a:cubicBezTo>
                  <a:pt x="2871" y="98"/>
                  <a:pt x="2865" y="103"/>
                  <a:pt x="2858" y="107"/>
                </a:cubicBezTo>
                <a:lnTo>
                  <a:pt x="2813" y="218"/>
                </a:lnTo>
                <a:cubicBezTo>
                  <a:pt x="2806" y="237"/>
                  <a:pt x="2798" y="256"/>
                  <a:pt x="2789" y="275"/>
                </a:cubicBezTo>
                <a:cubicBezTo>
                  <a:pt x="2779" y="295"/>
                  <a:pt x="2770" y="311"/>
                  <a:pt x="2761" y="325"/>
                </a:cubicBezTo>
                <a:lnTo>
                  <a:pt x="2897" y="325"/>
                </a:lnTo>
                <a:lnTo>
                  <a:pt x="3007" y="318"/>
                </a:lnTo>
                <a:cubicBezTo>
                  <a:pt x="3018" y="318"/>
                  <a:pt x="3024" y="323"/>
                  <a:pt x="3024" y="333"/>
                </a:cubicBezTo>
                <a:cubicBezTo>
                  <a:pt x="3029" y="665"/>
                  <a:pt x="3032" y="857"/>
                  <a:pt x="3032" y="908"/>
                </a:cubicBezTo>
                <a:cubicBezTo>
                  <a:pt x="3032" y="924"/>
                  <a:pt x="3024" y="931"/>
                  <a:pt x="3009" y="931"/>
                </a:cubicBezTo>
                <a:lnTo>
                  <a:pt x="2878" y="931"/>
                </a:lnTo>
                <a:lnTo>
                  <a:pt x="2865" y="926"/>
                </a:lnTo>
                <a:lnTo>
                  <a:pt x="2143" y="926"/>
                </a:lnTo>
                <a:lnTo>
                  <a:pt x="2128" y="930"/>
                </a:lnTo>
                <a:cubicBezTo>
                  <a:pt x="2108" y="930"/>
                  <a:pt x="2088" y="930"/>
                  <a:pt x="2070" y="930"/>
                </a:cubicBezTo>
                <a:cubicBezTo>
                  <a:pt x="2052" y="931"/>
                  <a:pt x="2034" y="931"/>
                  <a:pt x="2017" y="931"/>
                </a:cubicBezTo>
                <a:cubicBezTo>
                  <a:pt x="2007" y="931"/>
                  <a:pt x="1998" y="930"/>
                  <a:pt x="1990" y="928"/>
                </a:cubicBezTo>
                <a:cubicBezTo>
                  <a:pt x="1981" y="926"/>
                  <a:pt x="1979" y="917"/>
                  <a:pt x="1982" y="901"/>
                </a:cubicBezTo>
                <a:cubicBezTo>
                  <a:pt x="1987" y="882"/>
                  <a:pt x="1989" y="806"/>
                  <a:pt x="1989" y="672"/>
                </a:cubicBezTo>
                <a:lnTo>
                  <a:pt x="1989" y="343"/>
                </a:lnTo>
                <a:cubicBezTo>
                  <a:pt x="1989" y="326"/>
                  <a:pt x="1995" y="318"/>
                  <a:pt x="2007" y="318"/>
                </a:cubicBezTo>
                <a:lnTo>
                  <a:pt x="2111" y="325"/>
                </a:lnTo>
                <a:lnTo>
                  <a:pt x="2644" y="325"/>
                </a:lnTo>
                <a:close/>
                <a:moveTo>
                  <a:pt x="4088" y="1254"/>
                </a:moveTo>
                <a:cubicBezTo>
                  <a:pt x="4087" y="1258"/>
                  <a:pt x="4085" y="1261"/>
                  <a:pt x="4083" y="1261"/>
                </a:cubicBezTo>
                <a:cubicBezTo>
                  <a:pt x="4019" y="1285"/>
                  <a:pt x="3968" y="1304"/>
                  <a:pt x="3929" y="1317"/>
                </a:cubicBezTo>
                <a:cubicBezTo>
                  <a:pt x="3815" y="1358"/>
                  <a:pt x="3721" y="1388"/>
                  <a:pt x="3645" y="1408"/>
                </a:cubicBezTo>
                <a:cubicBezTo>
                  <a:pt x="3638" y="1413"/>
                  <a:pt x="3632" y="1417"/>
                  <a:pt x="3628" y="1419"/>
                </a:cubicBezTo>
                <a:cubicBezTo>
                  <a:pt x="3614" y="1428"/>
                  <a:pt x="3601" y="1434"/>
                  <a:pt x="3591" y="1436"/>
                </a:cubicBezTo>
                <a:cubicBezTo>
                  <a:pt x="3573" y="1439"/>
                  <a:pt x="3552" y="1414"/>
                  <a:pt x="3526" y="1360"/>
                </a:cubicBezTo>
                <a:cubicBezTo>
                  <a:pt x="3500" y="1306"/>
                  <a:pt x="3490" y="1274"/>
                  <a:pt x="3496" y="1264"/>
                </a:cubicBezTo>
                <a:cubicBezTo>
                  <a:pt x="3498" y="1261"/>
                  <a:pt x="3503" y="1259"/>
                  <a:pt x="3509" y="1259"/>
                </a:cubicBezTo>
                <a:cubicBezTo>
                  <a:pt x="3516" y="1259"/>
                  <a:pt x="3523" y="1259"/>
                  <a:pt x="3531" y="1259"/>
                </a:cubicBezTo>
                <a:cubicBezTo>
                  <a:pt x="3591" y="1251"/>
                  <a:pt x="3663" y="1236"/>
                  <a:pt x="3747" y="1214"/>
                </a:cubicBezTo>
                <a:cubicBezTo>
                  <a:pt x="3849" y="1186"/>
                  <a:pt x="3961" y="1149"/>
                  <a:pt x="4083" y="1102"/>
                </a:cubicBezTo>
                <a:cubicBezTo>
                  <a:pt x="4085" y="1102"/>
                  <a:pt x="4087" y="1104"/>
                  <a:pt x="4088" y="1109"/>
                </a:cubicBezTo>
                <a:lnTo>
                  <a:pt x="4088" y="1254"/>
                </a:lnTo>
                <a:close/>
                <a:moveTo>
                  <a:pt x="3501" y="513"/>
                </a:moveTo>
                <a:cubicBezTo>
                  <a:pt x="3522" y="483"/>
                  <a:pt x="3543" y="452"/>
                  <a:pt x="3565" y="418"/>
                </a:cubicBezTo>
                <a:cubicBezTo>
                  <a:pt x="3599" y="364"/>
                  <a:pt x="3624" y="319"/>
                  <a:pt x="3638" y="284"/>
                </a:cubicBezTo>
                <a:cubicBezTo>
                  <a:pt x="3670" y="211"/>
                  <a:pt x="3693" y="155"/>
                  <a:pt x="3705" y="116"/>
                </a:cubicBezTo>
                <a:cubicBezTo>
                  <a:pt x="3711" y="99"/>
                  <a:pt x="3716" y="77"/>
                  <a:pt x="3720" y="50"/>
                </a:cubicBezTo>
                <a:cubicBezTo>
                  <a:pt x="3724" y="24"/>
                  <a:pt x="3729" y="11"/>
                  <a:pt x="3733" y="12"/>
                </a:cubicBezTo>
                <a:cubicBezTo>
                  <a:pt x="3773" y="23"/>
                  <a:pt x="3804" y="31"/>
                  <a:pt x="3824" y="37"/>
                </a:cubicBezTo>
                <a:cubicBezTo>
                  <a:pt x="3885" y="56"/>
                  <a:pt x="3916" y="70"/>
                  <a:pt x="3916" y="79"/>
                </a:cubicBezTo>
                <a:cubicBezTo>
                  <a:pt x="3916" y="83"/>
                  <a:pt x="3909" y="95"/>
                  <a:pt x="3895" y="113"/>
                </a:cubicBezTo>
                <a:cubicBezTo>
                  <a:pt x="3881" y="132"/>
                  <a:pt x="3874" y="141"/>
                  <a:pt x="3874" y="142"/>
                </a:cubicBezTo>
                <a:cubicBezTo>
                  <a:pt x="3853" y="175"/>
                  <a:pt x="3836" y="201"/>
                  <a:pt x="3824" y="221"/>
                </a:cubicBezTo>
                <a:cubicBezTo>
                  <a:pt x="3795" y="268"/>
                  <a:pt x="3763" y="321"/>
                  <a:pt x="3730" y="380"/>
                </a:cubicBezTo>
                <a:lnTo>
                  <a:pt x="3651" y="513"/>
                </a:lnTo>
                <a:lnTo>
                  <a:pt x="3690" y="510"/>
                </a:lnTo>
                <a:cubicBezTo>
                  <a:pt x="3717" y="507"/>
                  <a:pt x="3739" y="503"/>
                  <a:pt x="3758" y="500"/>
                </a:cubicBezTo>
                <a:cubicBezTo>
                  <a:pt x="3789" y="492"/>
                  <a:pt x="3810" y="487"/>
                  <a:pt x="3824" y="485"/>
                </a:cubicBezTo>
                <a:cubicBezTo>
                  <a:pt x="3841" y="454"/>
                  <a:pt x="3858" y="423"/>
                  <a:pt x="3872" y="393"/>
                </a:cubicBezTo>
                <a:cubicBezTo>
                  <a:pt x="3879" y="380"/>
                  <a:pt x="3885" y="366"/>
                  <a:pt x="3892" y="351"/>
                </a:cubicBezTo>
                <a:cubicBezTo>
                  <a:pt x="3893" y="349"/>
                  <a:pt x="3897" y="335"/>
                  <a:pt x="3904" y="310"/>
                </a:cubicBezTo>
                <a:cubicBezTo>
                  <a:pt x="3911" y="285"/>
                  <a:pt x="3917" y="273"/>
                  <a:pt x="3922" y="273"/>
                </a:cubicBezTo>
                <a:cubicBezTo>
                  <a:pt x="3946" y="273"/>
                  <a:pt x="3986" y="287"/>
                  <a:pt x="4044" y="316"/>
                </a:cubicBezTo>
                <a:cubicBezTo>
                  <a:pt x="4077" y="333"/>
                  <a:pt x="4093" y="345"/>
                  <a:pt x="4093" y="353"/>
                </a:cubicBezTo>
                <a:cubicBezTo>
                  <a:pt x="4092" y="361"/>
                  <a:pt x="4081" y="379"/>
                  <a:pt x="4061" y="406"/>
                </a:cubicBezTo>
                <a:cubicBezTo>
                  <a:pt x="4058" y="411"/>
                  <a:pt x="4053" y="418"/>
                  <a:pt x="4046" y="427"/>
                </a:cubicBezTo>
                <a:cubicBezTo>
                  <a:pt x="4044" y="434"/>
                  <a:pt x="4010" y="486"/>
                  <a:pt x="3944" y="582"/>
                </a:cubicBezTo>
                <a:cubicBezTo>
                  <a:pt x="3918" y="620"/>
                  <a:pt x="3885" y="666"/>
                  <a:pt x="3845" y="721"/>
                </a:cubicBezTo>
                <a:cubicBezTo>
                  <a:pt x="3823" y="751"/>
                  <a:pt x="3800" y="780"/>
                  <a:pt x="3777" y="809"/>
                </a:cubicBezTo>
                <a:cubicBezTo>
                  <a:pt x="3753" y="838"/>
                  <a:pt x="3733" y="862"/>
                  <a:pt x="3715" y="880"/>
                </a:cubicBezTo>
                <a:cubicBezTo>
                  <a:pt x="3761" y="875"/>
                  <a:pt x="3810" y="868"/>
                  <a:pt x="3863" y="857"/>
                </a:cubicBezTo>
                <a:cubicBezTo>
                  <a:pt x="3916" y="846"/>
                  <a:pt x="3980" y="832"/>
                  <a:pt x="4054" y="813"/>
                </a:cubicBezTo>
                <a:lnTo>
                  <a:pt x="4063" y="821"/>
                </a:lnTo>
                <a:lnTo>
                  <a:pt x="4063" y="963"/>
                </a:lnTo>
                <a:cubicBezTo>
                  <a:pt x="4059" y="966"/>
                  <a:pt x="4057" y="968"/>
                  <a:pt x="4054" y="968"/>
                </a:cubicBezTo>
                <a:cubicBezTo>
                  <a:pt x="3977" y="988"/>
                  <a:pt x="3901" y="1008"/>
                  <a:pt x="3825" y="1028"/>
                </a:cubicBezTo>
                <a:cubicBezTo>
                  <a:pt x="3763" y="1043"/>
                  <a:pt x="3686" y="1050"/>
                  <a:pt x="3595" y="1050"/>
                </a:cubicBezTo>
                <a:cubicBezTo>
                  <a:pt x="3593" y="1052"/>
                  <a:pt x="3592" y="1054"/>
                  <a:pt x="3591" y="1057"/>
                </a:cubicBezTo>
                <a:cubicBezTo>
                  <a:pt x="3583" y="1063"/>
                  <a:pt x="3574" y="1068"/>
                  <a:pt x="3563" y="1072"/>
                </a:cubicBezTo>
                <a:cubicBezTo>
                  <a:pt x="3552" y="1075"/>
                  <a:pt x="3541" y="1057"/>
                  <a:pt x="3529" y="1018"/>
                </a:cubicBezTo>
                <a:cubicBezTo>
                  <a:pt x="3507" y="944"/>
                  <a:pt x="3499" y="898"/>
                  <a:pt x="3504" y="883"/>
                </a:cubicBezTo>
                <a:cubicBezTo>
                  <a:pt x="3508" y="875"/>
                  <a:pt x="3515" y="873"/>
                  <a:pt x="3526" y="878"/>
                </a:cubicBezTo>
                <a:cubicBezTo>
                  <a:pt x="3561" y="849"/>
                  <a:pt x="3586" y="826"/>
                  <a:pt x="3603" y="809"/>
                </a:cubicBezTo>
                <a:cubicBezTo>
                  <a:pt x="3646" y="765"/>
                  <a:pt x="3688" y="713"/>
                  <a:pt x="3727" y="654"/>
                </a:cubicBezTo>
                <a:lnTo>
                  <a:pt x="3710" y="657"/>
                </a:lnTo>
                <a:lnTo>
                  <a:pt x="3548" y="679"/>
                </a:lnTo>
                <a:lnTo>
                  <a:pt x="3516" y="696"/>
                </a:lnTo>
                <a:cubicBezTo>
                  <a:pt x="3508" y="669"/>
                  <a:pt x="3501" y="642"/>
                  <a:pt x="3494" y="615"/>
                </a:cubicBezTo>
                <a:cubicBezTo>
                  <a:pt x="3487" y="560"/>
                  <a:pt x="3483" y="530"/>
                  <a:pt x="3484" y="525"/>
                </a:cubicBezTo>
                <a:cubicBezTo>
                  <a:pt x="3489" y="515"/>
                  <a:pt x="3494" y="511"/>
                  <a:pt x="3501" y="513"/>
                </a:cubicBezTo>
                <a:close/>
                <a:moveTo>
                  <a:pt x="4491" y="1042"/>
                </a:moveTo>
                <a:cubicBezTo>
                  <a:pt x="4428" y="1042"/>
                  <a:pt x="4372" y="1043"/>
                  <a:pt x="4322" y="1046"/>
                </a:cubicBezTo>
                <a:cubicBezTo>
                  <a:pt x="4272" y="1049"/>
                  <a:pt x="4228" y="1051"/>
                  <a:pt x="4190" y="1053"/>
                </a:cubicBezTo>
                <a:cubicBezTo>
                  <a:pt x="4179" y="1053"/>
                  <a:pt x="4171" y="1053"/>
                  <a:pt x="4168" y="1053"/>
                </a:cubicBezTo>
                <a:cubicBezTo>
                  <a:pt x="4159" y="1053"/>
                  <a:pt x="4155" y="1049"/>
                  <a:pt x="4155" y="1042"/>
                </a:cubicBezTo>
                <a:lnTo>
                  <a:pt x="4155" y="901"/>
                </a:lnTo>
                <a:cubicBezTo>
                  <a:pt x="4155" y="893"/>
                  <a:pt x="4158" y="890"/>
                  <a:pt x="4166" y="890"/>
                </a:cubicBezTo>
                <a:cubicBezTo>
                  <a:pt x="4175" y="890"/>
                  <a:pt x="4183" y="890"/>
                  <a:pt x="4190" y="890"/>
                </a:cubicBezTo>
                <a:cubicBezTo>
                  <a:pt x="4259" y="893"/>
                  <a:pt x="4328" y="896"/>
                  <a:pt x="4398" y="899"/>
                </a:cubicBezTo>
                <a:cubicBezTo>
                  <a:pt x="4467" y="902"/>
                  <a:pt x="4527" y="903"/>
                  <a:pt x="4576" y="903"/>
                </a:cubicBezTo>
                <a:cubicBezTo>
                  <a:pt x="4649" y="903"/>
                  <a:pt x="4715" y="902"/>
                  <a:pt x="4772" y="899"/>
                </a:cubicBezTo>
                <a:cubicBezTo>
                  <a:pt x="4830" y="896"/>
                  <a:pt x="4889" y="893"/>
                  <a:pt x="4952" y="890"/>
                </a:cubicBezTo>
                <a:cubicBezTo>
                  <a:pt x="4969" y="888"/>
                  <a:pt x="4979" y="888"/>
                  <a:pt x="4984" y="888"/>
                </a:cubicBezTo>
                <a:cubicBezTo>
                  <a:pt x="4991" y="888"/>
                  <a:pt x="4995" y="892"/>
                  <a:pt x="4994" y="900"/>
                </a:cubicBezTo>
                <a:lnTo>
                  <a:pt x="4994" y="1043"/>
                </a:lnTo>
                <a:cubicBezTo>
                  <a:pt x="4995" y="1051"/>
                  <a:pt x="4991" y="1055"/>
                  <a:pt x="4982" y="1055"/>
                </a:cubicBezTo>
                <a:cubicBezTo>
                  <a:pt x="4971" y="1054"/>
                  <a:pt x="4961" y="1053"/>
                  <a:pt x="4952" y="1053"/>
                </a:cubicBezTo>
                <a:cubicBezTo>
                  <a:pt x="4897" y="1050"/>
                  <a:pt x="4843" y="1047"/>
                  <a:pt x="4790" y="1044"/>
                </a:cubicBezTo>
                <a:cubicBezTo>
                  <a:pt x="4736" y="1041"/>
                  <a:pt x="4690" y="1040"/>
                  <a:pt x="4651" y="1040"/>
                </a:cubicBezTo>
                <a:lnTo>
                  <a:pt x="4651" y="1374"/>
                </a:lnTo>
                <a:cubicBezTo>
                  <a:pt x="4703" y="1374"/>
                  <a:pt x="4774" y="1372"/>
                  <a:pt x="4864" y="1368"/>
                </a:cubicBezTo>
                <a:cubicBezTo>
                  <a:pt x="4954" y="1365"/>
                  <a:pt x="5003" y="1363"/>
                  <a:pt x="5012" y="1363"/>
                </a:cubicBezTo>
                <a:cubicBezTo>
                  <a:pt x="5028" y="1361"/>
                  <a:pt x="5038" y="1361"/>
                  <a:pt x="5042" y="1361"/>
                </a:cubicBezTo>
                <a:cubicBezTo>
                  <a:pt x="5050" y="1361"/>
                  <a:pt x="5053" y="1365"/>
                  <a:pt x="5052" y="1373"/>
                </a:cubicBezTo>
                <a:lnTo>
                  <a:pt x="5052" y="1516"/>
                </a:lnTo>
                <a:cubicBezTo>
                  <a:pt x="5053" y="1524"/>
                  <a:pt x="5049" y="1528"/>
                  <a:pt x="5040" y="1528"/>
                </a:cubicBezTo>
                <a:cubicBezTo>
                  <a:pt x="5030" y="1528"/>
                  <a:pt x="5021" y="1528"/>
                  <a:pt x="5012" y="1528"/>
                </a:cubicBezTo>
                <a:cubicBezTo>
                  <a:pt x="4974" y="1528"/>
                  <a:pt x="4898" y="1526"/>
                  <a:pt x="4783" y="1521"/>
                </a:cubicBezTo>
                <a:cubicBezTo>
                  <a:pt x="4668" y="1517"/>
                  <a:pt x="4588" y="1515"/>
                  <a:pt x="4542" y="1515"/>
                </a:cubicBezTo>
                <a:cubicBezTo>
                  <a:pt x="4494" y="1515"/>
                  <a:pt x="4414" y="1517"/>
                  <a:pt x="4302" y="1521"/>
                </a:cubicBezTo>
                <a:cubicBezTo>
                  <a:pt x="4189" y="1526"/>
                  <a:pt x="4116" y="1528"/>
                  <a:pt x="4083" y="1528"/>
                </a:cubicBezTo>
                <a:cubicBezTo>
                  <a:pt x="4073" y="1528"/>
                  <a:pt x="4066" y="1528"/>
                  <a:pt x="4063" y="1528"/>
                </a:cubicBezTo>
                <a:cubicBezTo>
                  <a:pt x="4054" y="1528"/>
                  <a:pt x="4049" y="1524"/>
                  <a:pt x="4049" y="1516"/>
                </a:cubicBezTo>
                <a:lnTo>
                  <a:pt x="4049" y="1374"/>
                </a:lnTo>
                <a:cubicBezTo>
                  <a:pt x="4049" y="1366"/>
                  <a:pt x="4053" y="1363"/>
                  <a:pt x="4061" y="1363"/>
                </a:cubicBezTo>
                <a:cubicBezTo>
                  <a:pt x="4069" y="1363"/>
                  <a:pt x="4076" y="1363"/>
                  <a:pt x="4083" y="1363"/>
                </a:cubicBezTo>
                <a:cubicBezTo>
                  <a:pt x="4111" y="1363"/>
                  <a:pt x="4174" y="1365"/>
                  <a:pt x="4272" y="1369"/>
                </a:cubicBezTo>
                <a:cubicBezTo>
                  <a:pt x="4370" y="1374"/>
                  <a:pt x="4443" y="1376"/>
                  <a:pt x="4491" y="1376"/>
                </a:cubicBezTo>
                <a:lnTo>
                  <a:pt x="4491" y="1042"/>
                </a:lnTo>
                <a:close/>
                <a:moveTo>
                  <a:pt x="4686" y="238"/>
                </a:moveTo>
                <a:cubicBezTo>
                  <a:pt x="4671" y="238"/>
                  <a:pt x="4640" y="237"/>
                  <a:pt x="4596" y="234"/>
                </a:cubicBezTo>
                <a:cubicBezTo>
                  <a:pt x="4551" y="232"/>
                  <a:pt x="4522" y="231"/>
                  <a:pt x="4509" y="231"/>
                </a:cubicBezTo>
                <a:cubicBezTo>
                  <a:pt x="4451" y="231"/>
                  <a:pt x="4399" y="232"/>
                  <a:pt x="4353" y="235"/>
                </a:cubicBezTo>
                <a:cubicBezTo>
                  <a:pt x="4306" y="238"/>
                  <a:pt x="4258" y="241"/>
                  <a:pt x="4206" y="244"/>
                </a:cubicBezTo>
                <a:cubicBezTo>
                  <a:pt x="4189" y="244"/>
                  <a:pt x="4180" y="240"/>
                  <a:pt x="4180" y="233"/>
                </a:cubicBezTo>
                <a:lnTo>
                  <a:pt x="4180" y="92"/>
                </a:lnTo>
                <a:cubicBezTo>
                  <a:pt x="4180" y="84"/>
                  <a:pt x="4183" y="81"/>
                  <a:pt x="4190" y="81"/>
                </a:cubicBezTo>
                <a:cubicBezTo>
                  <a:pt x="4196" y="81"/>
                  <a:pt x="4202" y="81"/>
                  <a:pt x="4206" y="81"/>
                </a:cubicBezTo>
                <a:cubicBezTo>
                  <a:pt x="4261" y="84"/>
                  <a:pt x="4316" y="87"/>
                  <a:pt x="4370" y="90"/>
                </a:cubicBezTo>
                <a:cubicBezTo>
                  <a:pt x="4425" y="93"/>
                  <a:pt x="4471" y="94"/>
                  <a:pt x="4509" y="94"/>
                </a:cubicBezTo>
                <a:cubicBezTo>
                  <a:pt x="4567" y="94"/>
                  <a:pt x="4618" y="93"/>
                  <a:pt x="4664" y="90"/>
                </a:cubicBezTo>
                <a:cubicBezTo>
                  <a:pt x="4709" y="87"/>
                  <a:pt x="4756" y="84"/>
                  <a:pt x="4806" y="81"/>
                </a:cubicBezTo>
                <a:lnTo>
                  <a:pt x="4847" y="77"/>
                </a:lnTo>
                <a:cubicBezTo>
                  <a:pt x="4858" y="81"/>
                  <a:pt x="4872" y="100"/>
                  <a:pt x="4890" y="136"/>
                </a:cubicBezTo>
                <a:cubicBezTo>
                  <a:pt x="4892" y="141"/>
                  <a:pt x="4896" y="149"/>
                  <a:pt x="4902" y="159"/>
                </a:cubicBezTo>
                <a:cubicBezTo>
                  <a:pt x="4907" y="169"/>
                  <a:pt x="4891" y="207"/>
                  <a:pt x="4852" y="273"/>
                </a:cubicBezTo>
                <a:cubicBezTo>
                  <a:pt x="4807" y="350"/>
                  <a:pt x="4756" y="421"/>
                  <a:pt x="4698" y="487"/>
                </a:cubicBezTo>
                <a:cubicBezTo>
                  <a:pt x="4786" y="522"/>
                  <a:pt x="4870" y="570"/>
                  <a:pt x="4950" y="630"/>
                </a:cubicBezTo>
                <a:cubicBezTo>
                  <a:pt x="4981" y="663"/>
                  <a:pt x="5013" y="695"/>
                  <a:pt x="5044" y="727"/>
                </a:cubicBezTo>
                <a:cubicBezTo>
                  <a:pt x="5033" y="737"/>
                  <a:pt x="5015" y="752"/>
                  <a:pt x="4990" y="771"/>
                </a:cubicBezTo>
                <a:cubicBezTo>
                  <a:pt x="4955" y="799"/>
                  <a:pt x="4929" y="819"/>
                  <a:pt x="4913" y="831"/>
                </a:cubicBezTo>
                <a:cubicBezTo>
                  <a:pt x="4874" y="795"/>
                  <a:pt x="4827" y="756"/>
                  <a:pt x="4771" y="712"/>
                </a:cubicBezTo>
                <a:cubicBezTo>
                  <a:pt x="4707" y="662"/>
                  <a:pt x="4643" y="625"/>
                  <a:pt x="4581" y="602"/>
                </a:cubicBezTo>
                <a:cubicBezTo>
                  <a:pt x="4496" y="674"/>
                  <a:pt x="4403" y="735"/>
                  <a:pt x="4302" y="783"/>
                </a:cubicBezTo>
                <a:cubicBezTo>
                  <a:pt x="4217" y="823"/>
                  <a:pt x="4172" y="837"/>
                  <a:pt x="4166" y="824"/>
                </a:cubicBezTo>
                <a:cubicBezTo>
                  <a:pt x="4156" y="802"/>
                  <a:pt x="4134" y="769"/>
                  <a:pt x="4099" y="726"/>
                </a:cubicBezTo>
                <a:cubicBezTo>
                  <a:pt x="4086" y="709"/>
                  <a:pt x="4079" y="697"/>
                  <a:pt x="4079" y="689"/>
                </a:cubicBezTo>
                <a:cubicBezTo>
                  <a:pt x="4079" y="682"/>
                  <a:pt x="4083" y="677"/>
                  <a:pt x="4091" y="672"/>
                </a:cubicBezTo>
                <a:cubicBezTo>
                  <a:pt x="4119" y="667"/>
                  <a:pt x="4143" y="661"/>
                  <a:pt x="4163" y="654"/>
                </a:cubicBezTo>
                <a:cubicBezTo>
                  <a:pt x="4282" y="614"/>
                  <a:pt x="4401" y="546"/>
                  <a:pt x="4519" y="452"/>
                </a:cubicBezTo>
                <a:cubicBezTo>
                  <a:pt x="4555" y="423"/>
                  <a:pt x="4588" y="388"/>
                  <a:pt x="4619" y="346"/>
                </a:cubicBezTo>
                <a:cubicBezTo>
                  <a:pt x="4643" y="315"/>
                  <a:pt x="4665" y="279"/>
                  <a:pt x="4686" y="238"/>
                </a:cubicBezTo>
                <a:close/>
                <a:moveTo>
                  <a:pt x="5454" y="303"/>
                </a:moveTo>
                <a:lnTo>
                  <a:pt x="5291" y="310"/>
                </a:lnTo>
                <a:cubicBezTo>
                  <a:pt x="5281" y="310"/>
                  <a:pt x="5274" y="310"/>
                  <a:pt x="5270" y="310"/>
                </a:cubicBezTo>
                <a:cubicBezTo>
                  <a:pt x="5263" y="310"/>
                  <a:pt x="5259" y="306"/>
                  <a:pt x="5259" y="298"/>
                </a:cubicBezTo>
                <a:lnTo>
                  <a:pt x="5259" y="159"/>
                </a:lnTo>
                <a:cubicBezTo>
                  <a:pt x="5259" y="151"/>
                  <a:pt x="5262" y="147"/>
                  <a:pt x="5269" y="147"/>
                </a:cubicBezTo>
                <a:cubicBezTo>
                  <a:pt x="5277" y="147"/>
                  <a:pt x="5284" y="147"/>
                  <a:pt x="5291" y="147"/>
                </a:cubicBezTo>
                <a:cubicBezTo>
                  <a:pt x="5322" y="147"/>
                  <a:pt x="5367" y="149"/>
                  <a:pt x="5426" y="152"/>
                </a:cubicBezTo>
                <a:cubicBezTo>
                  <a:pt x="5485" y="154"/>
                  <a:pt x="5519" y="156"/>
                  <a:pt x="5528" y="156"/>
                </a:cubicBezTo>
                <a:cubicBezTo>
                  <a:pt x="5566" y="156"/>
                  <a:pt x="5615" y="154"/>
                  <a:pt x="5675" y="152"/>
                </a:cubicBezTo>
                <a:cubicBezTo>
                  <a:pt x="5735" y="149"/>
                  <a:pt x="5766" y="147"/>
                  <a:pt x="5767" y="147"/>
                </a:cubicBezTo>
                <a:cubicBezTo>
                  <a:pt x="5784" y="146"/>
                  <a:pt x="5794" y="146"/>
                  <a:pt x="5797" y="146"/>
                </a:cubicBezTo>
                <a:cubicBezTo>
                  <a:pt x="5804" y="146"/>
                  <a:pt x="5806" y="150"/>
                  <a:pt x="5805" y="157"/>
                </a:cubicBezTo>
                <a:lnTo>
                  <a:pt x="5805" y="300"/>
                </a:lnTo>
                <a:cubicBezTo>
                  <a:pt x="5806" y="307"/>
                  <a:pt x="5803" y="311"/>
                  <a:pt x="5795" y="311"/>
                </a:cubicBezTo>
                <a:cubicBezTo>
                  <a:pt x="5785" y="310"/>
                  <a:pt x="5776" y="310"/>
                  <a:pt x="5767" y="310"/>
                </a:cubicBezTo>
                <a:lnTo>
                  <a:pt x="5608" y="303"/>
                </a:lnTo>
                <a:lnTo>
                  <a:pt x="5608" y="619"/>
                </a:lnTo>
                <a:lnTo>
                  <a:pt x="5772" y="612"/>
                </a:lnTo>
                <a:cubicBezTo>
                  <a:pt x="5779" y="612"/>
                  <a:pt x="5785" y="612"/>
                  <a:pt x="5792" y="612"/>
                </a:cubicBezTo>
                <a:cubicBezTo>
                  <a:pt x="5796" y="612"/>
                  <a:pt x="5798" y="615"/>
                  <a:pt x="5797" y="622"/>
                </a:cubicBezTo>
                <a:lnTo>
                  <a:pt x="5797" y="764"/>
                </a:lnTo>
                <a:cubicBezTo>
                  <a:pt x="5798" y="771"/>
                  <a:pt x="5795" y="775"/>
                  <a:pt x="5789" y="776"/>
                </a:cubicBezTo>
                <a:cubicBezTo>
                  <a:pt x="5780" y="775"/>
                  <a:pt x="5774" y="774"/>
                  <a:pt x="5772" y="774"/>
                </a:cubicBezTo>
                <a:lnTo>
                  <a:pt x="5608" y="768"/>
                </a:lnTo>
                <a:lnTo>
                  <a:pt x="5608" y="1088"/>
                </a:lnTo>
                <a:cubicBezTo>
                  <a:pt x="5642" y="1077"/>
                  <a:pt x="5664" y="1070"/>
                  <a:pt x="5675" y="1066"/>
                </a:cubicBezTo>
                <a:cubicBezTo>
                  <a:pt x="5686" y="1062"/>
                  <a:pt x="5735" y="1044"/>
                  <a:pt x="5822" y="1012"/>
                </a:cubicBezTo>
                <a:cubicBezTo>
                  <a:pt x="5825" y="1010"/>
                  <a:pt x="5830" y="1011"/>
                  <a:pt x="5835" y="1013"/>
                </a:cubicBezTo>
                <a:cubicBezTo>
                  <a:pt x="5835" y="1014"/>
                  <a:pt x="5836" y="1015"/>
                  <a:pt x="5837" y="1015"/>
                </a:cubicBezTo>
                <a:lnTo>
                  <a:pt x="5837" y="1170"/>
                </a:lnTo>
                <a:cubicBezTo>
                  <a:pt x="5837" y="1180"/>
                  <a:pt x="5834" y="1186"/>
                  <a:pt x="5829" y="1187"/>
                </a:cubicBezTo>
                <a:cubicBezTo>
                  <a:pt x="5742" y="1215"/>
                  <a:pt x="5662" y="1239"/>
                  <a:pt x="5590" y="1261"/>
                </a:cubicBezTo>
                <a:cubicBezTo>
                  <a:pt x="5517" y="1282"/>
                  <a:pt x="5438" y="1302"/>
                  <a:pt x="5351" y="1322"/>
                </a:cubicBezTo>
                <a:cubicBezTo>
                  <a:pt x="5345" y="1327"/>
                  <a:pt x="5341" y="1330"/>
                  <a:pt x="5337" y="1333"/>
                </a:cubicBezTo>
                <a:cubicBezTo>
                  <a:pt x="5326" y="1339"/>
                  <a:pt x="5315" y="1344"/>
                  <a:pt x="5304" y="1348"/>
                </a:cubicBezTo>
                <a:cubicBezTo>
                  <a:pt x="5291" y="1351"/>
                  <a:pt x="5276" y="1325"/>
                  <a:pt x="5260" y="1269"/>
                </a:cubicBezTo>
                <a:cubicBezTo>
                  <a:pt x="5245" y="1213"/>
                  <a:pt x="5237" y="1179"/>
                  <a:pt x="5237" y="1165"/>
                </a:cubicBezTo>
                <a:cubicBezTo>
                  <a:pt x="5237" y="1159"/>
                  <a:pt x="5243" y="1155"/>
                  <a:pt x="5254" y="1155"/>
                </a:cubicBezTo>
                <a:cubicBezTo>
                  <a:pt x="5274" y="1159"/>
                  <a:pt x="5288" y="1160"/>
                  <a:pt x="5296" y="1160"/>
                </a:cubicBezTo>
                <a:cubicBezTo>
                  <a:pt x="5354" y="1153"/>
                  <a:pt x="5406" y="1143"/>
                  <a:pt x="5454" y="1130"/>
                </a:cubicBezTo>
                <a:lnTo>
                  <a:pt x="5454" y="768"/>
                </a:lnTo>
                <a:lnTo>
                  <a:pt x="5291" y="774"/>
                </a:lnTo>
                <a:cubicBezTo>
                  <a:pt x="5276" y="774"/>
                  <a:pt x="5269" y="770"/>
                  <a:pt x="5269" y="763"/>
                </a:cubicBezTo>
                <a:lnTo>
                  <a:pt x="5269" y="624"/>
                </a:lnTo>
                <a:cubicBezTo>
                  <a:pt x="5269" y="617"/>
                  <a:pt x="5270" y="613"/>
                  <a:pt x="5272" y="612"/>
                </a:cubicBezTo>
                <a:cubicBezTo>
                  <a:pt x="5279" y="612"/>
                  <a:pt x="5285" y="612"/>
                  <a:pt x="5291" y="612"/>
                </a:cubicBezTo>
                <a:lnTo>
                  <a:pt x="5454" y="619"/>
                </a:lnTo>
                <a:lnTo>
                  <a:pt x="5454" y="303"/>
                </a:lnTo>
                <a:close/>
                <a:moveTo>
                  <a:pt x="6227" y="554"/>
                </a:moveTo>
                <a:lnTo>
                  <a:pt x="6034" y="554"/>
                </a:lnTo>
                <a:lnTo>
                  <a:pt x="6034" y="709"/>
                </a:lnTo>
                <a:lnTo>
                  <a:pt x="6227" y="709"/>
                </a:lnTo>
                <a:lnTo>
                  <a:pt x="6227" y="554"/>
                </a:lnTo>
                <a:close/>
                <a:moveTo>
                  <a:pt x="6227" y="243"/>
                </a:moveTo>
                <a:lnTo>
                  <a:pt x="6036" y="243"/>
                </a:lnTo>
                <a:lnTo>
                  <a:pt x="6034" y="396"/>
                </a:lnTo>
                <a:lnTo>
                  <a:pt x="6227" y="396"/>
                </a:lnTo>
                <a:lnTo>
                  <a:pt x="6227" y="243"/>
                </a:lnTo>
                <a:close/>
                <a:moveTo>
                  <a:pt x="6604" y="86"/>
                </a:moveTo>
                <a:lnTo>
                  <a:pt x="6715" y="79"/>
                </a:lnTo>
                <a:cubicBezTo>
                  <a:pt x="6725" y="79"/>
                  <a:pt x="6730" y="84"/>
                  <a:pt x="6730" y="94"/>
                </a:cubicBezTo>
                <a:lnTo>
                  <a:pt x="6730" y="360"/>
                </a:lnTo>
                <a:cubicBezTo>
                  <a:pt x="6730" y="457"/>
                  <a:pt x="6730" y="546"/>
                  <a:pt x="6731" y="628"/>
                </a:cubicBezTo>
                <a:cubicBezTo>
                  <a:pt x="6731" y="710"/>
                  <a:pt x="6734" y="784"/>
                  <a:pt x="6740" y="849"/>
                </a:cubicBezTo>
                <a:cubicBezTo>
                  <a:pt x="6740" y="864"/>
                  <a:pt x="6732" y="871"/>
                  <a:pt x="6716" y="871"/>
                </a:cubicBezTo>
                <a:lnTo>
                  <a:pt x="6588" y="871"/>
                </a:lnTo>
                <a:lnTo>
                  <a:pt x="6574" y="866"/>
                </a:lnTo>
                <a:lnTo>
                  <a:pt x="6384" y="866"/>
                </a:lnTo>
                <a:lnTo>
                  <a:pt x="6384" y="1028"/>
                </a:lnTo>
                <a:cubicBezTo>
                  <a:pt x="6442" y="1028"/>
                  <a:pt x="6494" y="1027"/>
                  <a:pt x="6541" y="1024"/>
                </a:cubicBezTo>
                <a:cubicBezTo>
                  <a:pt x="6588" y="1021"/>
                  <a:pt x="6637" y="1018"/>
                  <a:pt x="6690" y="1015"/>
                </a:cubicBezTo>
                <a:cubicBezTo>
                  <a:pt x="6706" y="1014"/>
                  <a:pt x="6717" y="1013"/>
                  <a:pt x="6721" y="1013"/>
                </a:cubicBezTo>
                <a:cubicBezTo>
                  <a:pt x="6729" y="1013"/>
                  <a:pt x="6733" y="1017"/>
                  <a:pt x="6731" y="1025"/>
                </a:cubicBezTo>
                <a:lnTo>
                  <a:pt x="6731" y="1174"/>
                </a:lnTo>
                <a:cubicBezTo>
                  <a:pt x="6733" y="1182"/>
                  <a:pt x="6729" y="1185"/>
                  <a:pt x="6720" y="1185"/>
                </a:cubicBezTo>
                <a:cubicBezTo>
                  <a:pt x="6709" y="1184"/>
                  <a:pt x="6699" y="1184"/>
                  <a:pt x="6690" y="1184"/>
                </a:cubicBezTo>
                <a:cubicBezTo>
                  <a:pt x="6635" y="1180"/>
                  <a:pt x="6581" y="1177"/>
                  <a:pt x="6527" y="1175"/>
                </a:cubicBezTo>
                <a:cubicBezTo>
                  <a:pt x="6473" y="1172"/>
                  <a:pt x="6425" y="1170"/>
                  <a:pt x="6384" y="1170"/>
                </a:cubicBezTo>
                <a:lnTo>
                  <a:pt x="6384" y="1381"/>
                </a:lnTo>
                <a:cubicBezTo>
                  <a:pt x="6416" y="1381"/>
                  <a:pt x="6480" y="1379"/>
                  <a:pt x="6575" y="1375"/>
                </a:cubicBezTo>
                <a:cubicBezTo>
                  <a:pt x="6670" y="1371"/>
                  <a:pt x="6740" y="1369"/>
                  <a:pt x="6783" y="1369"/>
                </a:cubicBezTo>
                <a:cubicBezTo>
                  <a:pt x="6799" y="1368"/>
                  <a:pt x="6809" y="1368"/>
                  <a:pt x="6813" y="1368"/>
                </a:cubicBezTo>
                <a:cubicBezTo>
                  <a:pt x="6821" y="1368"/>
                  <a:pt x="6824" y="1372"/>
                  <a:pt x="6823" y="1379"/>
                </a:cubicBezTo>
                <a:lnTo>
                  <a:pt x="6823" y="1528"/>
                </a:lnTo>
                <a:cubicBezTo>
                  <a:pt x="6824" y="1536"/>
                  <a:pt x="6821" y="1540"/>
                  <a:pt x="6812" y="1540"/>
                </a:cubicBezTo>
                <a:cubicBezTo>
                  <a:pt x="6802" y="1540"/>
                  <a:pt x="6792" y="1540"/>
                  <a:pt x="6783" y="1540"/>
                </a:cubicBezTo>
                <a:cubicBezTo>
                  <a:pt x="6730" y="1540"/>
                  <a:pt x="6647" y="1538"/>
                  <a:pt x="6536" y="1533"/>
                </a:cubicBezTo>
                <a:cubicBezTo>
                  <a:pt x="6424" y="1529"/>
                  <a:pt x="6346" y="1526"/>
                  <a:pt x="6302" y="1526"/>
                </a:cubicBezTo>
                <a:cubicBezTo>
                  <a:pt x="6242" y="1526"/>
                  <a:pt x="6183" y="1528"/>
                  <a:pt x="6125" y="1530"/>
                </a:cubicBezTo>
                <a:cubicBezTo>
                  <a:pt x="5924" y="1538"/>
                  <a:pt x="5820" y="1541"/>
                  <a:pt x="5814" y="1541"/>
                </a:cubicBezTo>
                <a:cubicBezTo>
                  <a:pt x="5804" y="1541"/>
                  <a:pt x="5797" y="1541"/>
                  <a:pt x="5794" y="1541"/>
                </a:cubicBezTo>
                <a:cubicBezTo>
                  <a:pt x="5785" y="1541"/>
                  <a:pt x="5780" y="1538"/>
                  <a:pt x="5780" y="1530"/>
                </a:cubicBezTo>
                <a:lnTo>
                  <a:pt x="5780" y="1381"/>
                </a:lnTo>
                <a:cubicBezTo>
                  <a:pt x="5780" y="1373"/>
                  <a:pt x="5784" y="1369"/>
                  <a:pt x="5792" y="1369"/>
                </a:cubicBezTo>
                <a:cubicBezTo>
                  <a:pt x="5800" y="1369"/>
                  <a:pt x="5807" y="1369"/>
                  <a:pt x="5814" y="1369"/>
                </a:cubicBezTo>
                <a:cubicBezTo>
                  <a:pt x="5855" y="1369"/>
                  <a:pt x="5924" y="1371"/>
                  <a:pt x="6022" y="1375"/>
                </a:cubicBezTo>
                <a:cubicBezTo>
                  <a:pt x="6119" y="1379"/>
                  <a:pt x="6188" y="1381"/>
                  <a:pt x="6227" y="1381"/>
                </a:cubicBezTo>
                <a:lnTo>
                  <a:pt x="6227" y="1170"/>
                </a:lnTo>
                <a:cubicBezTo>
                  <a:pt x="6166" y="1170"/>
                  <a:pt x="6112" y="1172"/>
                  <a:pt x="6063" y="1175"/>
                </a:cubicBezTo>
                <a:cubicBezTo>
                  <a:pt x="6014" y="1177"/>
                  <a:pt x="5962" y="1180"/>
                  <a:pt x="5907" y="1184"/>
                </a:cubicBezTo>
                <a:cubicBezTo>
                  <a:pt x="5896" y="1184"/>
                  <a:pt x="5889" y="1184"/>
                  <a:pt x="5886" y="1184"/>
                </a:cubicBezTo>
                <a:cubicBezTo>
                  <a:pt x="5877" y="1184"/>
                  <a:pt x="5872" y="1180"/>
                  <a:pt x="5872" y="1172"/>
                </a:cubicBezTo>
                <a:lnTo>
                  <a:pt x="5872" y="1027"/>
                </a:lnTo>
                <a:cubicBezTo>
                  <a:pt x="5872" y="1019"/>
                  <a:pt x="5876" y="1015"/>
                  <a:pt x="5884" y="1015"/>
                </a:cubicBezTo>
                <a:cubicBezTo>
                  <a:pt x="5893" y="1015"/>
                  <a:pt x="5901" y="1015"/>
                  <a:pt x="5907" y="1015"/>
                </a:cubicBezTo>
                <a:cubicBezTo>
                  <a:pt x="5908" y="1015"/>
                  <a:pt x="5952" y="1017"/>
                  <a:pt x="6039" y="1022"/>
                </a:cubicBezTo>
                <a:cubicBezTo>
                  <a:pt x="6125" y="1026"/>
                  <a:pt x="6188" y="1028"/>
                  <a:pt x="6227" y="1028"/>
                </a:cubicBezTo>
                <a:lnTo>
                  <a:pt x="6227" y="866"/>
                </a:lnTo>
                <a:lnTo>
                  <a:pt x="5973" y="866"/>
                </a:lnTo>
                <a:lnTo>
                  <a:pt x="5882" y="863"/>
                </a:lnTo>
                <a:cubicBezTo>
                  <a:pt x="5869" y="859"/>
                  <a:pt x="5864" y="850"/>
                  <a:pt x="5867" y="834"/>
                </a:cubicBezTo>
                <a:cubicBezTo>
                  <a:pt x="5871" y="820"/>
                  <a:pt x="5873" y="789"/>
                  <a:pt x="5874" y="742"/>
                </a:cubicBezTo>
                <a:cubicBezTo>
                  <a:pt x="5875" y="694"/>
                  <a:pt x="5876" y="609"/>
                  <a:pt x="5876" y="485"/>
                </a:cubicBezTo>
                <a:cubicBezTo>
                  <a:pt x="5876" y="361"/>
                  <a:pt x="5876" y="235"/>
                  <a:pt x="5876" y="106"/>
                </a:cubicBezTo>
                <a:cubicBezTo>
                  <a:pt x="5876" y="88"/>
                  <a:pt x="5882" y="79"/>
                  <a:pt x="5894" y="79"/>
                </a:cubicBezTo>
                <a:lnTo>
                  <a:pt x="5998" y="86"/>
                </a:lnTo>
                <a:lnTo>
                  <a:pt x="6604" y="86"/>
                </a:lnTo>
                <a:close/>
                <a:moveTo>
                  <a:pt x="6569" y="396"/>
                </a:moveTo>
                <a:lnTo>
                  <a:pt x="6569" y="243"/>
                </a:lnTo>
                <a:lnTo>
                  <a:pt x="6384" y="243"/>
                </a:lnTo>
                <a:lnTo>
                  <a:pt x="6384" y="396"/>
                </a:lnTo>
                <a:lnTo>
                  <a:pt x="6569" y="396"/>
                </a:lnTo>
                <a:close/>
                <a:moveTo>
                  <a:pt x="6569" y="709"/>
                </a:moveTo>
                <a:lnTo>
                  <a:pt x="6569" y="554"/>
                </a:lnTo>
                <a:lnTo>
                  <a:pt x="6384" y="554"/>
                </a:lnTo>
                <a:lnTo>
                  <a:pt x="6384" y="709"/>
                </a:lnTo>
                <a:lnTo>
                  <a:pt x="6569" y="7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Freeform 13"/>
          <p:cNvSpPr>
            <a:spLocks noEditPoints="1"/>
          </p:cNvSpPr>
          <p:nvPr/>
        </p:nvSpPr>
        <p:spPr bwMode="auto">
          <a:xfrm>
            <a:off x="5303639" y="2816920"/>
            <a:ext cx="508000" cy="247650"/>
          </a:xfrm>
          <a:custGeom>
            <a:avLst/>
            <a:gdLst>
              <a:gd name="T0" fmla="*/ 156 w 6877"/>
              <a:gd name="T1" fmla="*/ 642 h 3358"/>
              <a:gd name="T2" fmla="*/ 547 w 6877"/>
              <a:gd name="T3" fmla="*/ 346 h 3358"/>
              <a:gd name="T4" fmla="*/ 1003 w 6877"/>
              <a:gd name="T5" fmla="*/ 119 h 3358"/>
              <a:gd name="T6" fmla="*/ 1187 w 6877"/>
              <a:gd name="T7" fmla="*/ 588 h 3358"/>
              <a:gd name="T8" fmla="*/ 982 w 6877"/>
              <a:gd name="T9" fmla="*/ 1072 h 3358"/>
              <a:gd name="T10" fmla="*/ 1213 w 6877"/>
              <a:gd name="T11" fmla="*/ 1545 h 3358"/>
              <a:gd name="T12" fmla="*/ 400 w 6877"/>
              <a:gd name="T13" fmla="*/ 1387 h 3358"/>
              <a:gd name="T14" fmla="*/ 342 w 6877"/>
              <a:gd name="T15" fmla="*/ 916 h 3358"/>
              <a:gd name="T16" fmla="*/ 2054 w 6877"/>
              <a:gd name="T17" fmla="*/ 339 h 3358"/>
              <a:gd name="T18" fmla="*/ 3251 w 6877"/>
              <a:gd name="T19" fmla="*/ 182 h 3358"/>
              <a:gd name="T20" fmla="*/ 2678 w 6877"/>
              <a:gd name="T21" fmla="*/ 3 h 3358"/>
              <a:gd name="T22" fmla="*/ 2429 w 6877"/>
              <a:gd name="T23" fmla="*/ 358 h 3358"/>
              <a:gd name="T24" fmla="*/ 2875 w 6877"/>
              <a:gd name="T25" fmla="*/ 388 h 3358"/>
              <a:gd name="T26" fmla="*/ 3293 w 6877"/>
              <a:gd name="T27" fmla="*/ 599 h 3358"/>
              <a:gd name="T28" fmla="*/ 2166 w 6877"/>
              <a:gd name="T29" fmla="*/ 1115 h 3358"/>
              <a:gd name="T30" fmla="*/ 2026 w 6877"/>
              <a:gd name="T31" fmla="*/ 665 h 3358"/>
              <a:gd name="T32" fmla="*/ 3583 w 6877"/>
              <a:gd name="T33" fmla="*/ 333 h 3358"/>
              <a:gd name="T34" fmla="*/ 3986 w 6877"/>
              <a:gd name="T35" fmla="*/ 47 h 3358"/>
              <a:gd name="T36" fmla="*/ 4098 w 6877"/>
              <a:gd name="T37" fmla="*/ 498 h 3358"/>
              <a:gd name="T38" fmla="*/ 3959 w 6877"/>
              <a:gd name="T39" fmla="*/ 1439 h 3358"/>
              <a:gd name="T40" fmla="*/ 3768 w 6877"/>
              <a:gd name="T41" fmla="*/ 1438 h 3358"/>
              <a:gd name="T42" fmla="*/ 3556 w 6877"/>
              <a:gd name="T43" fmla="*/ 950 h 3358"/>
              <a:gd name="T44" fmla="*/ 4507 w 6877"/>
              <a:gd name="T45" fmla="*/ 975 h 3358"/>
              <a:gd name="T46" fmla="*/ 4975 w 6877"/>
              <a:gd name="T47" fmla="*/ 722 h 3358"/>
              <a:gd name="T48" fmla="*/ 4633 w 6877"/>
              <a:gd name="T49" fmla="*/ 1359 h 3358"/>
              <a:gd name="T50" fmla="*/ 4262 w 6877"/>
              <a:gd name="T51" fmla="*/ 824 h 3358"/>
              <a:gd name="T52" fmla="*/ 4213 w 6877"/>
              <a:gd name="T53" fmla="*/ 451 h 3358"/>
              <a:gd name="T54" fmla="*/ 4551 w 6877"/>
              <a:gd name="T55" fmla="*/ 27 h 3358"/>
              <a:gd name="T56" fmla="*/ 5106 w 6877"/>
              <a:gd name="T57" fmla="*/ 298 h 3358"/>
              <a:gd name="T58" fmla="*/ 6845 w 6877"/>
              <a:gd name="T59" fmla="*/ 396 h 3358"/>
              <a:gd name="T60" fmla="*/ 6877 w 6877"/>
              <a:gd name="T61" fmla="*/ 1245 h 3358"/>
              <a:gd name="T62" fmla="*/ 6053 w 6877"/>
              <a:gd name="T63" fmla="*/ 774 h 3358"/>
              <a:gd name="T64" fmla="*/ 5597 w 6877"/>
              <a:gd name="T65" fmla="*/ 1073 h 3358"/>
              <a:gd name="T66" fmla="*/ 5426 w 6877"/>
              <a:gd name="T67" fmla="*/ 385 h 3358"/>
              <a:gd name="T68" fmla="*/ 6710 w 6877"/>
              <a:gd name="T69" fmla="*/ 244 h 3358"/>
              <a:gd name="T70" fmla="*/ 6710 w 6877"/>
              <a:gd name="T71" fmla="*/ 244 h 3358"/>
              <a:gd name="T72" fmla="*/ 781 w 6877"/>
              <a:gd name="T73" fmla="*/ 3206 h 3358"/>
              <a:gd name="T74" fmla="*/ 1273 w 6877"/>
              <a:gd name="T75" fmla="*/ 2422 h 3358"/>
              <a:gd name="T76" fmla="*/ 688 w 6877"/>
              <a:gd name="T77" fmla="*/ 2365 h 3358"/>
              <a:gd name="T78" fmla="*/ 537 w 6877"/>
              <a:gd name="T79" fmla="*/ 2825 h 3358"/>
              <a:gd name="T80" fmla="*/ 816 w 6877"/>
              <a:gd name="T81" fmla="*/ 3042 h 3358"/>
              <a:gd name="T82" fmla="*/ 385 w 6877"/>
              <a:gd name="T83" fmla="*/ 2275 h 3358"/>
              <a:gd name="T84" fmla="*/ 816 w 6877"/>
              <a:gd name="T85" fmla="*/ 2604 h 3358"/>
              <a:gd name="T86" fmla="*/ 686 w 6877"/>
              <a:gd name="T87" fmla="*/ 2591 h 3358"/>
              <a:gd name="T88" fmla="*/ 811 w 6877"/>
              <a:gd name="T89" fmla="*/ 1854 h 3358"/>
              <a:gd name="T90" fmla="*/ 241 w 6877"/>
              <a:gd name="T91" fmla="*/ 3059 h 3358"/>
              <a:gd name="T92" fmla="*/ 228 w 6877"/>
              <a:gd name="T93" fmla="*/ 1856 h 3358"/>
              <a:gd name="T94" fmla="*/ 1384 w 6877"/>
              <a:gd name="T95" fmla="*/ 1815 h 3358"/>
              <a:gd name="T96" fmla="*/ 1248 w 6877"/>
              <a:gd name="T97" fmla="*/ 2033 h 3358"/>
              <a:gd name="T98" fmla="*/ 1400 w 6877"/>
              <a:gd name="T99" fmla="*/ 2950 h 3358"/>
              <a:gd name="T100" fmla="*/ 895 w 6877"/>
              <a:gd name="T101" fmla="*/ 2919 h 3358"/>
              <a:gd name="T102" fmla="*/ 1120 w 6877"/>
              <a:gd name="T103" fmla="*/ 1961 h 3358"/>
              <a:gd name="T104" fmla="*/ 1875 w 6877"/>
              <a:gd name="T105" fmla="*/ 2666 h 3358"/>
              <a:gd name="T106" fmla="*/ 2761 w 6877"/>
              <a:gd name="T107" fmla="*/ 2823 h 3358"/>
              <a:gd name="T108" fmla="*/ 2780 w 6877"/>
              <a:gd name="T109" fmla="*/ 3016 h 3358"/>
              <a:gd name="T110" fmla="*/ 2253 w 6877"/>
              <a:gd name="T111" fmla="*/ 3034 h 3358"/>
              <a:gd name="T112" fmla="*/ 2068 w 6877"/>
              <a:gd name="T113" fmla="*/ 1827 h 3358"/>
              <a:gd name="T114" fmla="*/ 2440 w 6877"/>
              <a:gd name="T115" fmla="*/ 2039 h 3358"/>
              <a:gd name="T116" fmla="*/ 3283 w 6877"/>
              <a:gd name="T117" fmla="*/ 1872 h 3358"/>
              <a:gd name="T118" fmla="*/ 2985 w 6877"/>
              <a:gd name="T119" fmla="*/ 3196 h 3358"/>
              <a:gd name="T120" fmla="*/ 3132 w 6877"/>
              <a:gd name="T121" fmla="*/ 2034 h 3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77" h="3358">
                <a:moveTo>
                  <a:pt x="800" y="582"/>
                </a:moveTo>
                <a:cubicBezTo>
                  <a:pt x="754" y="582"/>
                  <a:pt x="684" y="584"/>
                  <a:pt x="590" y="588"/>
                </a:cubicBezTo>
                <a:cubicBezTo>
                  <a:pt x="496" y="592"/>
                  <a:pt x="439" y="594"/>
                  <a:pt x="420" y="594"/>
                </a:cubicBezTo>
                <a:lnTo>
                  <a:pt x="410" y="609"/>
                </a:lnTo>
                <a:cubicBezTo>
                  <a:pt x="357" y="695"/>
                  <a:pt x="311" y="761"/>
                  <a:pt x="274" y="806"/>
                </a:cubicBezTo>
                <a:cubicBezTo>
                  <a:pt x="236" y="850"/>
                  <a:pt x="209" y="873"/>
                  <a:pt x="193" y="873"/>
                </a:cubicBezTo>
                <a:cubicBezTo>
                  <a:pt x="188" y="873"/>
                  <a:pt x="184" y="871"/>
                  <a:pt x="181" y="868"/>
                </a:cubicBezTo>
                <a:cubicBezTo>
                  <a:pt x="170" y="855"/>
                  <a:pt x="153" y="837"/>
                  <a:pt x="129" y="812"/>
                </a:cubicBezTo>
                <a:cubicBezTo>
                  <a:pt x="101" y="785"/>
                  <a:pt x="80" y="765"/>
                  <a:pt x="64" y="752"/>
                </a:cubicBezTo>
                <a:cubicBezTo>
                  <a:pt x="61" y="749"/>
                  <a:pt x="91" y="712"/>
                  <a:pt x="156" y="642"/>
                </a:cubicBezTo>
                <a:cubicBezTo>
                  <a:pt x="204" y="591"/>
                  <a:pt x="245" y="537"/>
                  <a:pt x="278" y="480"/>
                </a:cubicBezTo>
                <a:cubicBezTo>
                  <a:pt x="306" y="431"/>
                  <a:pt x="332" y="380"/>
                  <a:pt x="357" y="328"/>
                </a:cubicBezTo>
                <a:cubicBezTo>
                  <a:pt x="387" y="262"/>
                  <a:pt x="407" y="210"/>
                  <a:pt x="417" y="172"/>
                </a:cubicBezTo>
                <a:cubicBezTo>
                  <a:pt x="419" y="153"/>
                  <a:pt x="421" y="139"/>
                  <a:pt x="423" y="129"/>
                </a:cubicBezTo>
                <a:cubicBezTo>
                  <a:pt x="426" y="119"/>
                  <a:pt x="435" y="114"/>
                  <a:pt x="452" y="114"/>
                </a:cubicBezTo>
                <a:cubicBezTo>
                  <a:pt x="462" y="114"/>
                  <a:pt x="493" y="130"/>
                  <a:pt x="545" y="163"/>
                </a:cubicBezTo>
                <a:cubicBezTo>
                  <a:pt x="596" y="196"/>
                  <a:pt x="621" y="220"/>
                  <a:pt x="617" y="236"/>
                </a:cubicBezTo>
                <a:cubicBezTo>
                  <a:pt x="615" y="245"/>
                  <a:pt x="608" y="256"/>
                  <a:pt x="597" y="268"/>
                </a:cubicBezTo>
                <a:cubicBezTo>
                  <a:pt x="586" y="281"/>
                  <a:pt x="574" y="295"/>
                  <a:pt x="562" y="309"/>
                </a:cubicBezTo>
                <a:cubicBezTo>
                  <a:pt x="557" y="324"/>
                  <a:pt x="552" y="336"/>
                  <a:pt x="547" y="346"/>
                </a:cubicBezTo>
                <a:cubicBezTo>
                  <a:pt x="538" y="366"/>
                  <a:pt x="524" y="395"/>
                  <a:pt x="505" y="433"/>
                </a:cubicBezTo>
                <a:lnTo>
                  <a:pt x="800" y="441"/>
                </a:lnTo>
                <a:lnTo>
                  <a:pt x="800" y="117"/>
                </a:lnTo>
                <a:cubicBezTo>
                  <a:pt x="800" y="113"/>
                  <a:pt x="798" y="107"/>
                  <a:pt x="795" y="99"/>
                </a:cubicBezTo>
                <a:cubicBezTo>
                  <a:pt x="793" y="91"/>
                  <a:pt x="791" y="86"/>
                  <a:pt x="791" y="85"/>
                </a:cubicBezTo>
                <a:cubicBezTo>
                  <a:pt x="791" y="81"/>
                  <a:pt x="793" y="76"/>
                  <a:pt x="798" y="72"/>
                </a:cubicBezTo>
                <a:cubicBezTo>
                  <a:pt x="800" y="70"/>
                  <a:pt x="811" y="69"/>
                  <a:pt x="831" y="69"/>
                </a:cubicBezTo>
                <a:cubicBezTo>
                  <a:pt x="866" y="69"/>
                  <a:pt x="903" y="71"/>
                  <a:pt x="942" y="76"/>
                </a:cubicBezTo>
                <a:cubicBezTo>
                  <a:pt x="981" y="81"/>
                  <a:pt x="1002" y="88"/>
                  <a:pt x="1007" y="95"/>
                </a:cubicBezTo>
                <a:cubicBezTo>
                  <a:pt x="1010" y="102"/>
                  <a:pt x="1009" y="110"/>
                  <a:pt x="1003" y="119"/>
                </a:cubicBezTo>
                <a:cubicBezTo>
                  <a:pt x="988" y="148"/>
                  <a:pt x="980" y="166"/>
                  <a:pt x="980" y="172"/>
                </a:cubicBezTo>
                <a:lnTo>
                  <a:pt x="980" y="441"/>
                </a:lnTo>
                <a:cubicBezTo>
                  <a:pt x="1024" y="441"/>
                  <a:pt x="1097" y="439"/>
                  <a:pt x="1201" y="436"/>
                </a:cubicBezTo>
                <a:cubicBezTo>
                  <a:pt x="1304" y="432"/>
                  <a:pt x="1376" y="430"/>
                  <a:pt x="1415" y="430"/>
                </a:cubicBezTo>
                <a:cubicBezTo>
                  <a:pt x="1432" y="429"/>
                  <a:pt x="1444" y="428"/>
                  <a:pt x="1448" y="428"/>
                </a:cubicBezTo>
                <a:cubicBezTo>
                  <a:pt x="1457" y="428"/>
                  <a:pt x="1461" y="432"/>
                  <a:pt x="1460" y="440"/>
                </a:cubicBezTo>
                <a:lnTo>
                  <a:pt x="1460" y="582"/>
                </a:lnTo>
                <a:cubicBezTo>
                  <a:pt x="1461" y="590"/>
                  <a:pt x="1456" y="594"/>
                  <a:pt x="1446" y="594"/>
                </a:cubicBezTo>
                <a:cubicBezTo>
                  <a:pt x="1435" y="594"/>
                  <a:pt x="1425" y="594"/>
                  <a:pt x="1415" y="594"/>
                </a:cubicBezTo>
                <a:cubicBezTo>
                  <a:pt x="1371" y="594"/>
                  <a:pt x="1295" y="592"/>
                  <a:pt x="1187" y="588"/>
                </a:cubicBezTo>
                <a:cubicBezTo>
                  <a:pt x="1079" y="584"/>
                  <a:pt x="1010" y="582"/>
                  <a:pt x="980" y="582"/>
                </a:cubicBezTo>
                <a:lnTo>
                  <a:pt x="982" y="928"/>
                </a:lnTo>
                <a:lnTo>
                  <a:pt x="1388" y="916"/>
                </a:lnTo>
                <a:cubicBezTo>
                  <a:pt x="1406" y="915"/>
                  <a:pt x="1417" y="914"/>
                  <a:pt x="1421" y="914"/>
                </a:cubicBezTo>
                <a:cubicBezTo>
                  <a:pt x="1429" y="914"/>
                  <a:pt x="1432" y="918"/>
                  <a:pt x="1431" y="926"/>
                </a:cubicBezTo>
                <a:lnTo>
                  <a:pt x="1431" y="1072"/>
                </a:lnTo>
                <a:cubicBezTo>
                  <a:pt x="1432" y="1079"/>
                  <a:pt x="1428" y="1083"/>
                  <a:pt x="1418" y="1083"/>
                </a:cubicBezTo>
                <a:cubicBezTo>
                  <a:pt x="1407" y="1083"/>
                  <a:pt x="1397" y="1083"/>
                  <a:pt x="1388" y="1083"/>
                </a:cubicBezTo>
                <a:cubicBezTo>
                  <a:pt x="1342" y="1083"/>
                  <a:pt x="1292" y="1082"/>
                  <a:pt x="1237" y="1080"/>
                </a:cubicBezTo>
                <a:cubicBezTo>
                  <a:pt x="1099" y="1074"/>
                  <a:pt x="1014" y="1072"/>
                  <a:pt x="982" y="1072"/>
                </a:cubicBezTo>
                <a:lnTo>
                  <a:pt x="982" y="1396"/>
                </a:lnTo>
                <a:cubicBezTo>
                  <a:pt x="1060" y="1396"/>
                  <a:pt x="1146" y="1394"/>
                  <a:pt x="1241" y="1392"/>
                </a:cubicBezTo>
                <a:cubicBezTo>
                  <a:pt x="1336" y="1389"/>
                  <a:pt x="1440" y="1386"/>
                  <a:pt x="1553" y="1382"/>
                </a:cubicBezTo>
                <a:cubicBezTo>
                  <a:pt x="1569" y="1382"/>
                  <a:pt x="1579" y="1382"/>
                  <a:pt x="1583" y="1382"/>
                </a:cubicBezTo>
                <a:cubicBezTo>
                  <a:pt x="1594" y="1382"/>
                  <a:pt x="1598" y="1386"/>
                  <a:pt x="1597" y="1394"/>
                </a:cubicBezTo>
                <a:lnTo>
                  <a:pt x="1597" y="1536"/>
                </a:lnTo>
                <a:cubicBezTo>
                  <a:pt x="1598" y="1543"/>
                  <a:pt x="1597" y="1547"/>
                  <a:pt x="1595" y="1548"/>
                </a:cubicBezTo>
                <a:cubicBezTo>
                  <a:pt x="1593" y="1549"/>
                  <a:pt x="1587" y="1550"/>
                  <a:pt x="1577" y="1550"/>
                </a:cubicBezTo>
                <a:cubicBezTo>
                  <a:pt x="1568" y="1550"/>
                  <a:pt x="1560" y="1550"/>
                  <a:pt x="1553" y="1550"/>
                </a:cubicBezTo>
                <a:cubicBezTo>
                  <a:pt x="1454" y="1550"/>
                  <a:pt x="1341" y="1548"/>
                  <a:pt x="1213" y="1545"/>
                </a:cubicBezTo>
                <a:cubicBezTo>
                  <a:pt x="1086" y="1541"/>
                  <a:pt x="943" y="1538"/>
                  <a:pt x="784" y="1535"/>
                </a:cubicBezTo>
                <a:cubicBezTo>
                  <a:pt x="731" y="1535"/>
                  <a:pt x="662" y="1536"/>
                  <a:pt x="576" y="1538"/>
                </a:cubicBezTo>
                <a:cubicBezTo>
                  <a:pt x="491" y="1540"/>
                  <a:pt x="396" y="1543"/>
                  <a:pt x="290" y="1545"/>
                </a:cubicBezTo>
                <a:cubicBezTo>
                  <a:pt x="184" y="1548"/>
                  <a:pt x="123" y="1550"/>
                  <a:pt x="108" y="1550"/>
                </a:cubicBezTo>
                <a:cubicBezTo>
                  <a:pt x="99" y="1550"/>
                  <a:pt x="90" y="1550"/>
                  <a:pt x="81" y="1550"/>
                </a:cubicBezTo>
                <a:cubicBezTo>
                  <a:pt x="74" y="1549"/>
                  <a:pt x="71" y="1544"/>
                  <a:pt x="71" y="1536"/>
                </a:cubicBezTo>
                <a:lnTo>
                  <a:pt x="71" y="1396"/>
                </a:lnTo>
                <a:cubicBezTo>
                  <a:pt x="71" y="1387"/>
                  <a:pt x="77" y="1382"/>
                  <a:pt x="89" y="1382"/>
                </a:cubicBezTo>
                <a:cubicBezTo>
                  <a:pt x="97" y="1382"/>
                  <a:pt x="103" y="1382"/>
                  <a:pt x="108" y="1382"/>
                </a:cubicBezTo>
                <a:cubicBezTo>
                  <a:pt x="187" y="1382"/>
                  <a:pt x="284" y="1384"/>
                  <a:pt x="400" y="1387"/>
                </a:cubicBezTo>
                <a:cubicBezTo>
                  <a:pt x="516" y="1389"/>
                  <a:pt x="645" y="1393"/>
                  <a:pt x="786" y="1398"/>
                </a:cubicBezTo>
                <a:lnTo>
                  <a:pt x="800" y="1398"/>
                </a:lnTo>
                <a:lnTo>
                  <a:pt x="800" y="1072"/>
                </a:lnTo>
                <a:cubicBezTo>
                  <a:pt x="750" y="1072"/>
                  <a:pt x="672" y="1074"/>
                  <a:pt x="566" y="1078"/>
                </a:cubicBezTo>
                <a:cubicBezTo>
                  <a:pt x="459" y="1083"/>
                  <a:pt x="384" y="1085"/>
                  <a:pt x="342" y="1085"/>
                </a:cubicBezTo>
                <a:cubicBezTo>
                  <a:pt x="330" y="1085"/>
                  <a:pt x="323" y="1085"/>
                  <a:pt x="318" y="1085"/>
                </a:cubicBezTo>
                <a:cubicBezTo>
                  <a:pt x="309" y="1085"/>
                  <a:pt x="305" y="1081"/>
                  <a:pt x="305" y="1073"/>
                </a:cubicBezTo>
                <a:lnTo>
                  <a:pt x="305" y="928"/>
                </a:lnTo>
                <a:cubicBezTo>
                  <a:pt x="305" y="920"/>
                  <a:pt x="309" y="916"/>
                  <a:pt x="318" y="916"/>
                </a:cubicBezTo>
                <a:cubicBezTo>
                  <a:pt x="327" y="916"/>
                  <a:pt x="335" y="916"/>
                  <a:pt x="342" y="916"/>
                </a:cubicBezTo>
                <a:cubicBezTo>
                  <a:pt x="384" y="916"/>
                  <a:pt x="458" y="918"/>
                  <a:pt x="564" y="923"/>
                </a:cubicBezTo>
                <a:cubicBezTo>
                  <a:pt x="670" y="927"/>
                  <a:pt x="748" y="929"/>
                  <a:pt x="800" y="929"/>
                </a:cubicBezTo>
                <a:lnTo>
                  <a:pt x="800" y="582"/>
                </a:lnTo>
                <a:close/>
                <a:moveTo>
                  <a:pt x="3273" y="329"/>
                </a:moveTo>
                <a:cubicBezTo>
                  <a:pt x="3274" y="336"/>
                  <a:pt x="3270" y="339"/>
                  <a:pt x="3261" y="339"/>
                </a:cubicBezTo>
                <a:cubicBezTo>
                  <a:pt x="3250" y="339"/>
                  <a:pt x="3240" y="339"/>
                  <a:pt x="3231" y="339"/>
                </a:cubicBezTo>
                <a:cubicBezTo>
                  <a:pt x="3163" y="339"/>
                  <a:pt x="3052" y="337"/>
                  <a:pt x="2899" y="334"/>
                </a:cubicBezTo>
                <a:cubicBezTo>
                  <a:pt x="2746" y="330"/>
                  <a:pt x="2662" y="328"/>
                  <a:pt x="2648" y="328"/>
                </a:cubicBezTo>
                <a:cubicBezTo>
                  <a:pt x="2616" y="328"/>
                  <a:pt x="2490" y="331"/>
                  <a:pt x="2268" y="336"/>
                </a:cubicBezTo>
                <a:cubicBezTo>
                  <a:pt x="2180" y="338"/>
                  <a:pt x="2109" y="339"/>
                  <a:pt x="2054" y="339"/>
                </a:cubicBezTo>
                <a:cubicBezTo>
                  <a:pt x="2044" y="339"/>
                  <a:pt x="2037" y="339"/>
                  <a:pt x="2034" y="339"/>
                </a:cubicBezTo>
                <a:cubicBezTo>
                  <a:pt x="2025" y="339"/>
                  <a:pt x="2021" y="336"/>
                  <a:pt x="2021" y="329"/>
                </a:cubicBezTo>
                <a:lnTo>
                  <a:pt x="2021" y="196"/>
                </a:lnTo>
                <a:cubicBezTo>
                  <a:pt x="2021" y="187"/>
                  <a:pt x="2027" y="182"/>
                  <a:pt x="2039" y="182"/>
                </a:cubicBezTo>
                <a:cubicBezTo>
                  <a:pt x="2045" y="182"/>
                  <a:pt x="2050" y="182"/>
                  <a:pt x="2054" y="182"/>
                </a:cubicBezTo>
                <a:cubicBezTo>
                  <a:pt x="2122" y="182"/>
                  <a:pt x="2206" y="184"/>
                  <a:pt x="2307" y="187"/>
                </a:cubicBezTo>
                <a:cubicBezTo>
                  <a:pt x="2407" y="191"/>
                  <a:pt x="2521" y="194"/>
                  <a:pt x="2648" y="197"/>
                </a:cubicBezTo>
                <a:cubicBezTo>
                  <a:pt x="2711" y="197"/>
                  <a:pt x="2778" y="196"/>
                  <a:pt x="2848" y="194"/>
                </a:cubicBezTo>
                <a:cubicBezTo>
                  <a:pt x="3096" y="186"/>
                  <a:pt x="3223" y="182"/>
                  <a:pt x="3231" y="182"/>
                </a:cubicBezTo>
                <a:cubicBezTo>
                  <a:pt x="3241" y="182"/>
                  <a:pt x="3248" y="182"/>
                  <a:pt x="3251" y="182"/>
                </a:cubicBezTo>
                <a:cubicBezTo>
                  <a:pt x="3267" y="182"/>
                  <a:pt x="3274" y="186"/>
                  <a:pt x="3273" y="194"/>
                </a:cubicBezTo>
                <a:lnTo>
                  <a:pt x="3273" y="329"/>
                </a:lnTo>
                <a:close/>
                <a:moveTo>
                  <a:pt x="2776" y="172"/>
                </a:moveTo>
                <a:cubicBezTo>
                  <a:pt x="2750" y="177"/>
                  <a:pt x="2722" y="180"/>
                  <a:pt x="2694" y="183"/>
                </a:cubicBezTo>
                <a:cubicBezTo>
                  <a:pt x="2665" y="186"/>
                  <a:pt x="2637" y="187"/>
                  <a:pt x="2609" y="187"/>
                </a:cubicBezTo>
                <a:cubicBezTo>
                  <a:pt x="2601" y="187"/>
                  <a:pt x="2585" y="162"/>
                  <a:pt x="2559" y="110"/>
                </a:cubicBezTo>
                <a:cubicBezTo>
                  <a:pt x="2541" y="75"/>
                  <a:pt x="2521" y="44"/>
                  <a:pt x="2499" y="18"/>
                </a:cubicBezTo>
                <a:lnTo>
                  <a:pt x="2500" y="12"/>
                </a:lnTo>
                <a:lnTo>
                  <a:pt x="2658" y="0"/>
                </a:lnTo>
                <a:lnTo>
                  <a:pt x="2678" y="3"/>
                </a:lnTo>
                <a:cubicBezTo>
                  <a:pt x="2706" y="36"/>
                  <a:pt x="2731" y="71"/>
                  <a:pt x="2753" y="109"/>
                </a:cubicBezTo>
                <a:cubicBezTo>
                  <a:pt x="2761" y="130"/>
                  <a:pt x="2768" y="151"/>
                  <a:pt x="2776" y="172"/>
                </a:cubicBezTo>
                <a:close/>
                <a:moveTo>
                  <a:pt x="2126" y="602"/>
                </a:moveTo>
                <a:lnTo>
                  <a:pt x="2357" y="607"/>
                </a:lnTo>
                <a:cubicBezTo>
                  <a:pt x="2350" y="581"/>
                  <a:pt x="2343" y="557"/>
                  <a:pt x="2337" y="533"/>
                </a:cubicBezTo>
                <a:cubicBezTo>
                  <a:pt x="2323" y="490"/>
                  <a:pt x="2303" y="442"/>
                  <a:pt x="2275" y="390"/>
                </a:cubicBezTo>
                <a:lnTo>
                  <a:pt x="2276" y="381"/>
                </a:lnTo>
                <a:cubicBezTo>
                  <a:pt x="2282" y="379"/>
                  <a:pt x="2303" y="375"/>
                  <a:pt x="2339" y="370"/>
                </a:cubicBezTo>
                <a:cubicBezTo>
                  <a:pt x="2375" y="365"/>
                  <a:pt x="2401" y="360"/>
                  <a:pt x="2417" y="354"/>
                </a:cubicBezTo>
                <a:lnTo>
                  <a:pt x="2429" y="358"/>
                </a:lnTo>
                <a:cubicBezTo>
                  <a:pt x="2459" y="416"/>
                  <a:pt x="2483" y="465"/>
                  <a:pt x="2500" y="507"/>
                </a:cubicBezTo>
                <a:cubicBezTo>
                  <a:pt x="2523" y="558"/>
                  <a:pt x="2529" y="585"/>
                  <a:pt x="2521" y="588"/>
                </a:cubicBezTo>
                <a:cubicBezTo>
                  <a:pt x="2509" y="593"/>
                  <a:pt x="2495" y="597"/>
                  <a:pt x="2478" y="601"/>
                </a:cubicBezTo>
                <a:cubicBezTo>
                  <a:pt x="2461" y="605"/>
                  <a:pt x="2447" y="607"/>
                  <a:pt x="2437" y="609"/>
                </a:cubicBezTo>
                <a:lnTo>
                  <a:pt x="2684" y="610"/>
                </a:lnTo>
                <a:lnTo>
                  <a:pt x="2763" y="610"/>
                </a:lnTo>
                <a:cubicBezTo>
                  <a:pt x="2775" y="595"/>
                  <a:pt x="2788" y="578"/>
                  <a:pt x="2801" y="560"/>
                </a:cubicBezTo>
                <a:cubicBezTo>
                  <a:pt x="2813" y="542"/>
                  <a:pt x="2825" y="522"/>
                  <a:pt x="2835" y="498"/>
                </a:cubicBezTo>
                <a:cubicBezTo>
                  <a:pt x="2845" y="475"/>
                  <a:pt x="2854" y="453"/>
                  <a:pt x="2862" y="432"/>
                </a:cubicBezTo>
                <a:cubicBezTo>
                  <a:pt x="2871" y="412"/>
                  <a:pt x="2875" y="397"/>
                  <a:pt x="2875" y="388"/>
                </a:cubicBezTo>
                <a:cubicBezTo>
                  <a:pt x="2875" y="361"/>
                  <a:pt x="2880" y="348"/>
                  <a:pt x="2892" y="349"/>
                </a:cubicBezTo>
                <a:cubicBezTo>
                  <a:pt x="2906" y="349"/>
                  <a:pt x="2939" y="356"/>
                  <a:pt x="2989" y="369"/>
                </a:cubicBezTo>
                <a:cubicBezTo>
                  <a:pt x="3040" y="381"/>
                  <a:pt x="3065" y="393"/>
                  <a:pt x="3065" y="403"/>
                </a:cubicBezTo>
                <a:cubicBezTo>
                  <a:pt x="3065" y="410"/>
                  <a:pt x="3062" y="416"/>
                  <a:pt x="3054" y="423"/>
                </a:cubicBezTo>
                <a:cubicBezTo>
                  <a:pt x="3046" y="430"/>
                  <a:pt x="3038" y="436"/>
                  <a:pt x="3029" y="443"/>
                </a:cubicBezTo>
                <a:lnTo>
                  <a:pt x="2987" y="538"/>
                </a:lnTo>
                <a:cubicBezTo>
                  <a:pt x="2981" y="552"/>
                  <a:pt x="2977" y="562"/>
                  <a:pt x="2974" y="570"/>
                </a:cubicBezTo>
                <a:cubicBezTo>
                  <a:pt x="2970" y="578"/>
                  <a:pt x="2964" y="590"/>
                  <a:pt x="2955" y="607"/>
                </a:cubicBezTo>
                <a:lnTo>
                  <a:pt x="3259" y="600"/>
                </a:lnTo>
                <a:cubicBezTo>
                  <a:pt x="3278" y="599"/>
                  <a:pt x="3289" y="599"/>
                  <a:pt x="3293" y="599"/>
                </a:cubicBezTo>
                <a:cubicBezTo>
                  <a:pt x="3301" y="599"/>
                  <a:pt x="3303" y="602"/>
                  <a:pt x="3301" y="609"/>
                </a:cubicBezTo>
                <a:lnTo>
                  <a:pt x="3301" y="747"/>
                </a:lnTo>
                <a:cubicBezTo>
                  <a:pt x="3302" y="755"/>
                  <a:pt x="3298" y="759"/>
                  <a:pt x="3289" y="759"/>
                </a:cubicBezTo>
                <a:cubicBezTo>
                  <a:pt x="3278" y="759"/>
                  <a:pt x="3268" y="759"/>
                  <a:pt x="3259" y="759"/>
                </a:cubicBezTo>
                <a:cubicBezTo>
                  <a:pt x="3200" y="759"/>
                  <a:pt x="3128" y="758"/>
                  <a:pt x="3044" y="756"/>
                </a:cubicBezTo>
                <a:cubicBezTo>
                  <a:pt x="2831" y="750"/>
                  <a:pt x="2711" y="747"/>
                  <a:pt x="2684" y="747"/>
                </a:cubicBezTo>
                <a:cubicBezTo>
                  <a:pt x="2616" y="747"/>
                  <a:pt x="2561" y="748"/>
                  <a:pt x="2517" y="749"/>
                </a:cubicBezTo>
                <a:cubicBezTo>
                  <a:pt x="2301" y="755"/>
                  <a:pt x="2191" y="757"/>
                  <a:pt x="2186" y="757"/>
                </a:cubicBezTo>
                <a:cubicBezTo>
                  <a:pt x="2186" y="825"/>
                  <a:pt x="2185" y="891"/>
                  <a:pt x="2181" y="955"/>
                </a:cubicBezTo>
                <a:cubicBezTo>
                  <a:pt x="2178" y="1019"/>
                  <a:pt x="2173" y="1073"/>
                  <a:pt x="2166" y="1115"/>
                </a:cubicBezTo>
                <a:cubicBezTo>
                  <a:pt x="2147" y="1244"/>
                  <a:pt x="2116" y="1352"/>
                  <a:pt x="2073" y="1438"/>
                </a:cubicBezTo>
                <a:cubicBezTo>
                  <a:pt x="2011" y="1559"/>
                  <a:pt x="1964" y="1611"/>
                  <a:pt x="1932" y="1593"/>
                </a:cubicBezTo>
                <a:cubicBezTo>
                  <a:pt x="1834" y="1543"/>
                  <a:pt x="1785" y="1511"/>
                  <a:pt x="1785" y="1496"/>
                </a:cubicBezTo>
                <a:cubicBezTo>
                  <a:pt x="1785" y="1492"/>
                  <a:pt x="1788" y="1487"/>
                  <a:pt x="1795" y="1481"/>
                </a:cubicBezTo>
                <a:cubicBezTo>
                  <a:pt x="1836" y="1450"/>
                  <a:pt x="1868" y="1420"/>
                  <a:pt x="1890" y="1392"/>
                </a:cubicBezTo>
                <a:cubicBezTo>
                  <a:pt x="1958" y="1308"/>
                  <a:pt x="2001" y="1205"/>
                  <a:pt x="2017" y="1085"/>
                </a:cubicBezTo>
                <a:cubicBezTo>
                  <a:pt x="2022" y="1054"/>
                  <a:pt x="2025" y="1020"/>
                  <a:pt x="2026" y="983"/>
                </a:cubicBezTo>
                <a:cubicBezTo>
                  <a:pt x="2027" y="946"/>
                  <a:pt x="2027" y="903"/>
                  <a:pt x="2027" y="853"/>
                </a:cubicBezTo>
                <a:cubicBezTo>
                  <a:pt x="2027" y="819"/>
                  <a:pt x="2027" y="787"/>
                  <a:pt x="2027" y="756"/>
                </a:cubicBezTo>
                <a:cubicBezTo>
                  <a:pt x="2026" y="724"/>
                  <a:pt x="2026" y="694"/>
                  <a:pt x="2026" y="665"/>
                </a:cubicBezTo>
                <a:cubicBezTo>
                  <a:pt x="2026" y="631"/>
                  <a:pt x="2026" y="609"/>
                  <a:pt x="2027" y="600"/>
                </a:cubicBezTo>
                <a:cubicBezTo>
                  <a:pt x="2027" y="596"/>
                  <a:pt x="2034" y="594"/>
                  <a:pt x="2048" y="594"/>
                </a:cubicBezTo>
                <a:cubicBezTo>
                  <a:pt x="2059" y="594"/>
                  <a:pt x="2070" y="594"/>
                  <a:pt x="2083" y="596"/>
                </a:cubicBezTo>
                <a:cubicBezTo>
                  <a:pt x="2095" y="598"/>
                  <a:pt x="2109" y="600"/>
                  <a:pt x="2126" y="602"/>
                </a:cubicBezTo>
                <a:close/>
                <a:moveTo>
                  <a:pt x="3810" y="492"/>
                </a:moveTo>
                <a:lnTo>
                  <a:pt x="3605" y="498"/>
                </a:lnTo>
                <a:cubicBezTo>
                  <a:pt x="3595" y="498"/>
                  <a:pt x="3588" y="498"/>
                  <a:pt x="3585" y="498"/>
                </a:cubicBezTo>
                <a:cubicBezTo>
                  <a:pt x="3576" y="498"/>
                  <a:pt x="3571" y="494"/>
                  <a:pt x="3571" y="487"/>
                </a:cubicBezTo>
                <a:lnTo>
                  <a:pt x="3571" y="344"/>
                </a:lnTo>
                <a:cubicBezTo>
                  <a:pt x="3571" y="337"/>
                  <a:pt x="3575" y="333"/>
                  <a:pt x="3583" y="333"/>
                </a:cubicBezTo>
                <a:cubicBezTo>
                  <a:pt x="3591" y="333"/>
                  <a:pt x="3598" y="333"/>
                  <a:pt x="3605" y="333"/>
                </a:cubicBezTo>
                <a:cubicBezTo>
                  <a:pt x="3627" y="333"/>
                  <a:pt x="3664" y="334"/>
                  <a:pt x="3715" y="337"/>
                </a:cubicBezTo>
                <a:cubicBezTo>
                  <a:pt x="3766" y="340"/>
                  <a:pt x="3798" y="341"/>
                  <a:pt x="3809" y="341"/>
                </a:cubicBezTo>
                <a:lnTo>
                  <a:pt x="3805" y="80"/>
                </a:lnTo>
                <a:cubicBezTo>
                  <a:pt x="3805" y="76"/>
                  <a:pt x="3803" y="69"/>
                  <a:pt x="3799" y="60"/>
                </a:cubicBezTo>
                <a:cubicBezTo>
                  <a:pt x="3794" y="51"/>
                  <a:pt x="3792" y="45"/>
                  <a:pt x="3792" y="42"/>
                </a:cubicBezTo>
                <a:cubicBezTo>
                  <a:pt x="3792" y="35"/>
                  <a:pt x="3795" y="30"/>
                  <a:pt x="3800" y="27"/>
                </a:cubicBezTo>
                <a:cubicBezTo>
                  <a:pt x="3807" y="24"/>
                  <a:pt x="3820" y="21"/>
                  <a:pt x="3839" y="18"/>
                </a:cubicBezTo>
                <a:cubicBezTo>
                  <a:pt x="3867" y="20"/>
                  <a:pt x="3896" y="22"/>
                  <a:pt x="3926" y="24"/>
                </a:cubicBezTo>
                <a:cubicBezTo>
                  <a:pt x="3956" y="27"/>
                  <a:pt x="3976" y="35"/>
                  <a:pt x="3986" y="47"/>
                </a:cubicBezTo>
                <a:cubicBezTo>
                  <a:pt x="3990" y="52"/>
                  <a:pt x="3987" y="64"/>
                  <a:pt x="3977" y="80"/>
                </a:cubicBezTo>
                <a:cubicBezTo>
                  <a:pt x="3972" y="90"/>
                  <a:pt x="3969" y="98"/>
                  <a:pt x="3969" y="102"/>
                </a:cubicBezTo>
                <a:cubicBezTo>
                  <a:pt x="3966" y="114"/>
                  <a:pt x="3963" y="146"/>
                  <a:pt x="3962" y="197"/>
                </a:cubicBezTo>
                <a:cubicBezTo>
                  <a:pt x="3960" y="249"/>
                  <a:pt x="3959" y="295"/>
                  <a:pt x="3959" y="338"/>
                </a:cubicBezTo>
                <a:lnTo>
                  <a:pt x="4098" y="333"/>
                </a:lnTo>
                <a:cubicBezTo>
                  <a:pt x="4116" y="332"/>
                  <a:pt x="4126" y="331"/>
                  <a:pt x="4130" y="331"/>
                </a:cubicBezTo>
                <a:cubicBezTo>
                  <a:pt x="4136" y="331"/>
                  <a:pt x="4139" y="335"/>
                  <a:pt x="4138" y="343"/>
                </a:cubicBezTo>
                <a:lnTo>
                  <a:pt x="4138" y="488"/>
                </a:lnTo>
                <a:cubicBezTo>
                  <a:pt x="4139" y="496"/>
                  <a:pt x="4136" y="500"/>
                  <a:pt x="4128" y="500"/>
                </a:cubicBezTo>
                <a:cubicBezTo>
                  <a:pt x="4117" y="499"/>
                  <a:pt x="4107" y="498"/>
                  <a:pt x="4098" y="498"/>
                </a:cubicBezTo>
                <a:lnTo>
                  <a:pt x="3957" y="493"/>
                </a:lnTo>
                <a:lnTo>
                  <a:pt x="3957" y="771"/>
                </a:lnTo>
                <a:cubicBezTo>
                  <a:pt x="4026" y="733"/>
                  <a:pt x="4094" y="693"/>
                  <a:pt x="4160" y="650"/>
                </a:cubicBezTo>
                <a:cubicBezTo>
                  <a:pt x="4163" y="648"/>
                  <a:pt x="4167" y="649"/>
                  <a:pt x="4171" y="652"/>
                </a:cubicBezTo>
                <a:cubicBezTo>
                  <a:pt x="4172" y="653"/>
                  <a:pt x="4174" y="654"/>
                  <a:pt x="4175" y="655"/>
                </a:cubicBezTo>
                <a:lnTo>
                  <a:pt x="4175" y="819"/>
                </a:lnTo>
                <a:cubicBezTo>
                  <a:pt x="4172" y="825"/>
                  <a:pt x="4170" y="828"/>
                  <a:pt x="4166" y="829"/>
                </a:cubicBezTo>
                <a:cubicBezTo>
                  <a:pt x="4153" y="837"/>
                  <a:pt x="4142" y="844"/>
                  <a:pt x="4133" y="849"/>
                </a:cubicBezTo>
                <a:cubicBezTo>
                  <a:pt x="4064" y="892"/>
                  <a:pt x="4005" y="926"/>
                  <a:pt x="3957" y="951"/>
                </a:cubicBezTo>
                <a:lnTo>
                  <a:pt x="3959" y="1439"/>
                </a:lnTo>
                <a:cubicBezTo>
                  <a:pt x="3959" y="1457"/>
                  <a:pt x="3955" y="1477"/>
                  <a:pt x="3946" y="1498"/>
                </a:cubicBezTo>
                <a:cubicBezTo>
                  <a:pt x="3933" y="1527"/>
                  <a:pt x="3916" y="1549"/>
                  <a:pt x="3894" y="1563"/>
                </a:cubicBezTo>
                <a:cubicBezTo>
                  <a:pt x="3877" y="1574"/>
                  <a:pt x="3856" y="1582"/>
                  <a:pt x="3830" y="1587"/>
                </a:cubicBezTo>
                <a:cubicBezTo>
                  <a:pt x="3805" y="1592"/>
                  <a:pt x="3780" y="1595"/>
                  <a:pt x="3755" y="1595"/>
                </a:cubicBezTo>
                <a:cubicBezTo>
                  <a:pt x="3722" y="1595"/>
                  <a:pt x="3705" y="1593"/>
                  <a:pt x="3705" y="1588"/>
                </a:cubicBezTo>
                <a:cubicBezTo>
                  <a:pt x="3687" y="1544"/>
                  <a:pt x="3670" y="1499"/>
                  <a:pt x="3653" y="1456"/>
                </a:cubicBezTo>
                <a:cubicBezTo>
                  <a:pt x="3654" y="1449"/>
                  <a:pt x="3656" y="1443"/>
                  <a:pt x="3658" y="1438"/>
                </a:cubicBezTo>
                <a:cubicBezTo>
                  <a:pt x="3666" y="1438"/>
                  <a:pt x="3675" y="1438"/>
                  <a:pt x="3684" y="1438"/>
                </a:cubicBezTo>
                <a:cubicBezTo>
                  <a:pt x="3694" y="1438"/>
                  <a:pt x="3706" y="1438"/>
                  <a:pt x="3720" y="1439"/>
                </a:cubicBezTo>
                <a:cubicBezTo>
                  <a:pt x="3739" y="1439"/>
                  <a:pt x="3755" y="1439"/>
                  <a:pt x="3768" y="1438"/>
                </a:cubicBezTo>
                <a:cubicBezTo>
                  <a:pt x="3780" y="1437"/>
                  <a:pt x="3790" y="1433"/>
                  <a:pt x="3796" y="1428"/>
                </a:cubicBezTo>
                <a:cubicBezTo>
                  <a:pt x="3802" y="1422"/>
                  <a:pt x="3806" y="1411"/>
                  <a:pt x="3806" y="1396"/>
                </a:cubicBezTo>
                <a:cubicBezTo>
                  <a:pt x="3807" y="1380"/>
                  <a:pt x="3807" y="1369"/>
                  <a:pt x="3807" y="1361"/>
                </a:cubicBezTo>
                <a:cubicBezTo>
                  <a:pt x="3807" y="1346"/>
                  <a:pt x="3807" y="1335"/>
                  <a:pt x="3807" y="1327"/>
                </a:cubicBezTo>
                <a:lnTo>
                  <a:pt x="3810" y="1028"/>
                </a:lnTo>
                <a:lnTo>
                  <a:pt x="3717" y="1068"/>
                </a:lnTo>
                <a:cubicBezTo>
                  <a:pt x="3713" y="1069"/>
                  <a:pt x="3705" y="1076"/>
                  <a:pt x="3691" y="1089"/>
                </a:cubicBezTo>
                <a:cubicBezTo>
                  <a:pt x="3677" y="1102"/>
                  <a:pt x="3665" y="1109"/>
                  <a:pt x="3655" y="1112"/>
                </a:cubicBezTo>
                <a:cubicBezTo>
                  <a:pt x="3643" y="1115"/>
                  <a:pt x="3623" y="1089"/>
                  <a:pt x="3595" y="1035"/>
                </a:cubicBezTo>
                <a:cubicBezTo>
                  <a:pt x="3586" y="1017"/>
                  <a:pt x="3573" y="989"/>
                  <a:pt x="3556" y="950"/>
                </a:cubicBezTo>
                <a:cubicBezTo>
                  <a:pt x="3552" y="940"/>
                  <a:pt x="3556" y="933"/>
                  <a:pt x="3568" y="931"/>
                </a:cubicBezTo>
                <a:cubicBezTo>
                  <a:pt x="3579" y="931"/>
                  <a:pt x="3590" y="931"/>
                  <a:pt x="3601" y="929"/>
                </a:cubicBezTo>
                <a:cubicBezTo>
                  <a:pt x="3624" y="922"/>
                  <a:pt x="3652" y="912"/>
                  <a:pt x="3685" y="899"/>
                </a:cubicBezTo>
                <a:cubicBezTo>
                  <a:pt x="3718" y="887"/>
                  <a:pt x="3761" y="869"/>
                  <a:pt x="3812" y="846"/>
                </a:cubicBezTo>
                <a:lnTo>
                  <a:pt x="3810" y="492"/>
                </a:lnTo>
                <a:close/>
                <a:moveTo>
                  <a:pt x="4815" y="816"/>
                </a:moveTo>
                <a:cubicBezTo>
                  <a:pt x="4794" y="816"/>
                  <a:pt x="4754" y="815"/>
                  <a:pt x="4695" y="812"/>
                </a:cubicBezTo>
                <a:cubicBezTo>
                  <a:pt x="4637" y="810"/>
                  <a:pt x="4602" y="809"/>
                  <a:pt x="4589" y="809"/>
                </a:cubicBezTo>
                <a:lnTo>
                  <a:pt x="4447" y="811"/>
                </a:lnTo>
                <a:cubicBezTo>
                  <a:pt x="4462" y="869"/>
                  <a:pt x="4482" y="923"/>
                  <a:pt x="4507" y="975"/>
                </a:cubicBezTo>
                <a:cubicBezTo>
                  <a:pt x="4542" y="1043"/>
                  <a:pt x="4585" y="1103"/>
                  <a:pt x="4636" y="1155"/>
                </a:cubicBezTo>
                <a:cubicBezTo>
                  <a:pt x="4681" y="1111"/>
                  <a:pt x="4720" y="1053"/>
                  <a:pt x="4753" y="981"/>
                </a:cubicBezTo>
                <a:cubicBezTo>
                  <a:pt x="4778" y="929"/>
                  <a:pt x="4798" y="874"/>
                  <a:pt x="4815" y="816"/>
                </a:cubicBezTo>
                <a:close/>
                <a:moveTo>
                  <a:pt x="4713" y="438"/>
                </a:moveTo>
                <a:lnTo>
                  <a:pt x="4713" y="667"/>
                </a:lnTo>
                <a:cubicBezTo>
                  <a:pt x="4794" y="667"/>
                  <a:pt x="4858" y="662"/>
                  <a:pt x="4905" y="652"/>
                </a:cubicBezTo>
                <a:cubicBezTo>
                  <a:pt x="4919" y="650"/>
                  <a:pt x="4927" y="649"/>
                  <a:pt x="4930" y="649"/>
                </a:cubicBezTo>
                <a:cubicBezTo>
                  <a:pt x="4939" y="649"/>
                  <a:pt x="4945" y="653"/>
                  <a:pt x="4947" y="660"/>
                </a:cubicBezTo>
                <a:cubicBezTo>
                  <a:pt x="4951" y="667"/>
                  <a:pt x="4958" y="679"/>
                  <a:pt x="4965" y="697"/>
                </a:cubicBezTo>
                <a:cubicBezTo>
                  <a:pt x="4968" y="703"/>
                  <a:pt x="4971" y="711"/>
                  <a:pt x="4975" y="722"/>
                </a:cubicBezTo>
                <a:cubicBezTo>
                  <a:pt x="4984" y="743"/>
                  <a:pt x="4969" y="811"/>
                  <a:pt x="4930" y="926"/>
                </a:cubicBezTo>
                <a:cubicBezTo>
                  <a:pt x="4883" y="1064"/>
                  <a:pt x="4823" y="1174"/>
                  <a:pt x="4748" y="1254"/>
                </a:cubicBezTo>
                <a:cubicBezTo>
                  <a:pt x="4814" y="1306"/>
                  <a:pt x="4880" y="1350"/>
                  <a:pt x="4945" y="1384"/>
                </a:cubicBezTo>
                <a:cubicBezTo>
                  <a:pt x="5028" y="1428"/>
                  <a:pt x="5087" y="1449"/>
                  <a:pt x="5122" y="1449"/>
                </a:cubicBezTo>
                <a:cubicBezTo>
                  <a:pt x="5134" y="1449"/>
                  <a:pt x="5139" y="1454"/>
                  <a:pt x="5139" y="1463"/>
                </a:cubicBezTo>
                <a:cubicBezTo>
                  <a:pt x="5139" y="1475"/>
                  <a:pt x="5129" y="1495"/>
                  <a:pt x="5107" y="1523"/>
                </a:cubicBezTo>
                <a:cubicBezTo>
                  <a:pt x="5099" y="1534"/>
                  <a:pt x="5078" y="1557"/>
                  <a:pt x="5046" y="1593"/>
                </a:cubicBezTo>
                <a:cubicBezTo>
                  <a:pt x="5042" y="1596"/>
                  <a:pt x="5037" y="1598"/>
                  <a:pt x="5029" y="1598"/>
                </a:cubicBezTo>
                <a:cubicBezTo>
                  <a:pt x="5000" y="1598"/>
                  <a:pt x="4949" y="1577"/>
                  <a:pt x="4877" y="1536"/>
                </a:cubicBezTo>
                <a:cubicBezTo>
                  <a:pt x="4794" y="1488"/>
                  <a:pt x="4713" y="1429"/>
                  <a:pt x="4633" y="1359"/>
                </a:cubicBezTo>
                <a:cubicBezTo>
                  <a:pt x="4546" y="1432"/>
                  <a:pt x="4451" y="1494"/>
                  <a:pt x="4349" y="1546"/>
                </a:cubicBezTo>
                <a:cubicBezTo>
                  <a:pt x="4259" y="1592"/>
                  <a:pt x="4211" y="1610"/>
                  <a:pt x="4203" y="1600"/>
                </a:cubicBezTo>
                <a:cubicBezTo>
                  <a:pt x="4186" y="1577"/>
                  <a:pt x="4162" y="1550"/>
                  <a:pt x="4131" y="1516"/>
                </a:cubicBezTo>
                <a:cubicBezTo>
                  <a:pt x="4109" y="1493"/>
                  <a:pt x="4098" y="1477"/>
                  <a:pt x="4098" y="1468"/>
                </a:cubicBezTo>
                <a:cubicBezTo>
                  <a:pt x="4098" y="1462"/>
                  <a:pt x="4102" y="1457"/>
                  <a:pt x="4111" y="1451"/>
                </a:cubicBezTo>
                <a:cubicBezTo>
                  <a:pt x="4141" y="1442"/>
                  <a:pt x="4167" y="1434"/>
                  <a:pt x="4188" y="1426"/>
                </a:cubicBezTo>
                <a:cubicBezTo>
                  <a:pt x="4311" y="1379"/>
                  <a:pt x="4422" y="1321"/>
                  <a:pt x="4522" y="1250"/>
                </a:cubicBezTo>
                <a:cubicBezTo>
                  <a:pt x="4468" y="1184"/>
                  <a:pt x="4422" y="1104"/>
                  <a:pt x="4384" y="1013"/>
                </a:cubicBezTo>
                <a:cubicBezTo>
                  <a:pt x="4355" y="942"/>
                  <a:pt x="4335" y="876"/>
                  <a:pt x="4325" y="816"/>
                </a:cubicBezTo>
                <a:lnTo>
                  <a:pt x="4262" y="824"/>
                </a:lnTo>
                <a:cubicBezTo>
                  <a:pt x="4258" y="825"/>
                  <a:pt x="4255" y="826"/>
                  <a:pt x="4252" y="826"/>
                </a:cubicBezTo>
                <a:cubicBezTo>
                  <a:pt x="4247" y="826"/>
                  <a:pt x="4244" y="826"/>
                  <a:pt x="4243" y="826"/>
                </a:cubicBezTo>
                <a:cubicBezTo>
                  <a:pt x="4231" y="826"/>
                  <a:pt x="4225" y="820"/>
                  <a:pt x="4225" y="807"/>
                </a:cubicBezTo>
                <a:lnTo>
                  <a:pt x="4225" y="672"/>
                </a:lnTo>
                <a:cubicBezTo>
                  <a:pt x="4225" y="654"/>
                  <a:pt x="4237" y="648"/>
                  <a:pt x="4260" y="652"/>
                </a:cubicBezTo>
                <a:cubicBezTo>
                  <a:pt x="4283" y="658"/>
                  <a:pt x="4322" y="661"/>
                  <a:pt x="4374" y="664"/>
                </a:cubicBezTo>
                <a:cubicBezTo>
                  <a:pt x="4427" y="666"/>
                  <a:pt x="4486" y="667"/>
                  <a:pt x="4549" y="667"/>
                </a:cubicBezTo>
                <a:lnTo>
                  <a:pt x="4549" y="440"/>
                </a:lnTo>
                <a:cubicBezTo>
                  <a:pt x="4480" y="440"/>
                  <a:pt x="4417" y="441"/>
                  <a:pt x="4361" y="444"/>
                </a:cubicBezTo>
                <a:cubicBezTo>
                  <a:pt x="4305" y="447"/>
                  <a:pt x="4255" y="449"/>
                  <a:pt x="4213" y="451"/>
                </a:cubicBezTo>
                <a:cubicBezTo>
                  <a:pt x="4202" y="451"/>
                  <a:pt x="4194" y="451"/>
                  <a:pt x="4190" y="451"/>
                </a:cubicBezTo>
                <a:cubicBezTo>
                  <a:pt x="4181" y="451"/>
                  <a:pt x="4176" y="448"/>
                  <a:pt x="4176" y="440"/>
                </a:cubicBezTo>
                <a:lnTo>
                  <a:pt x="4176" y="299"/>
                </a:lnTo>
                <a:cubicBezTo>
                  <a:pt x="4176" y="292"/>
                  <a:pt x="4181" y="288"/>
                  <a:pt x="4190" y="288"/>
                </a:cubicBezTo>
                <a:cubicBezTo>
                  <a:pt x="4199" y="288"/>
                  <a:pt x="4206" y="288"/>
                  <a:pt x="4213" y="288"/>
                </a:cubicBezTo>
                <a:cubicBezTo>
                  <a:pt x="4277" y="291"/>
                  <a:pt x="4339" y="294"/>
                  <a:pt x="4400" y="297"/>
                </a:cubicBezTo>
                <a:cubicBezTo>
                  <a:pt x="4462" y="300"/>
                  <a:pt x="4511" y="301"/>
                  <a:pt x="4549" y="301"/>
                </a:cubicBezTo>
                <a:lnTo>
                  <a:pt x="4549" y="69"/>
                </a:lnTo>
                <a:cubicBezTo>
                  <a:pt x="4545" y="56"/>
                  <a:pt x="4542" y="47"/>
                  <a:pt x="4542" y="40"/>
                </a:cubicBezTo>
                <a:cubicBezTo>
                  <a:pt x="4542" y="36"/>
                  <a:pt x="4545" y="31"/>
                  <a:pt x="4551" y="27"/>
                </a:cubicBezTo>
                <a:cubicBezTo>
                  <a:pt x="4552" y="26"/>
                  <a:pt x="4559" y="25"/>
                  <a:pt x="4573" y="25"/>
                </a:cubicBezTo>
                <a:cubicBezTo>
                  <a:pt x="4608" y="25"/>
                  <a:pt x="4643" y="27"/>
                  <a:pt x="4678" y="31"/>
                </a:cubicBezTo>
                <a:cubicBezTo>
                  <a:pt x="4712" y="35"/>
                  <a:pt x="4731" y="41"/>
                  <a:pt x="4735" y="49"/>
                </a:cubicBezTo>
                <a:cubicBezTo>
                  <a:pt x="4737" y="53"/>
                  <a:pt x="4732" y="65"/>
                  <a:pt x="4721" y="84"/>
                </a:cubicBezTo>
                <a:cubicBezTo>
                  <a:pt x="4715" y="95"/>
                  <a:pt x="4711" y="104"/>
                  <a:pt x="4711" y="112"/>
                </a:cubicBezTo>
                <a:lnTo>
                  <a:pt x="4711" y="301"/>
                </a:lnTo>
                <a:cubicBezTo>
                  <a:pt x="4776" y="301"/>
                  <a:pt x="4836" y="300"/>
                  <a:pt x="4890" y="297"/>
                </a:cubicBezTo>
                <a:cubicBezTo>
                  <a:pt x="4945" y="294"/>
                  <a:pt x="5002" y="291"/>
                  <a:pt x="5062" y="288"/>
                </a:cubicBezTo>
                <a:cubicBezTo>
                  <a:pt x="5080" y="286"/>
                  <a:pt x="5091" y="286"/>
                  <a:pt x="5096" y="286"/>
                </a:cubicBezTo>
                <a:cubicBezTo>
                  <a:pt x="5104" y="286"/>
                  <a:pt x="5107" y="290"/>
                  <a:pt x="5106" y="298"/>
                </a:cubicBezTo>
                <a:lnTo>
                  <a:pt x="5106" y="441"/>
                </a:lnTo>
                <a:cubicBezTo>
                  <a:pt x="5107" y="449"/>
                  <a:pt x="5102" y="453"/>
                  <a:pt x="5092" y="453"/>
                </a:cubicBezTo>
                <a:cubicBezTo>
                  <a:pt x="5081" y="452"/>
                  <a:pt x="5071" y="451"/>
                  <a:pt x="5062" y="451"/>
                </a:cubicBezTo>
                <a:cubicBezTo>
                  <a:pt x="4999" y="448"/>
                  <a:pt x="4935" y="445"/>
                  <a:pt x="4872" y="442"/>
                </a:cubicBezTo>
                <a:cubicBezTo>
                  <a:pt x="4808" y="439"/>
                  <a:pt x="4755" y="438"/>
                  <a:pt x="4713" y="438"/>
                </a:cubicBezTo>
                <a:close/>
                <a:moveTo>
                  <a:pt x="6205" y="400"/>
                </a:moveTo>
                <a:cubicBezTo>
                  <a:pt x="6290" y="400"/>
                  <a:pt x="6380" y="398"/>
                  <a:pt x="6477" y="395"/>
                </a:cubicBezTo>
                <a:cubicBezTo>
                  <a:pt x="6574" y="393"/>
                  <a:pt x="6683" y="389"/>
                  <a:pt x="6803" y="385"/>
                </a:cubicBezTo>
                <a:cubicBezTo>
                  <a:pt x="6818" y="385"/>
                  <a:pt x="6827" y="385"/>
                  <a:pt x="6832" y="385"/>
                </a:cubicBezTo>
                <a:cubicBezTo>
                  <a:pt x="6842" y="385"/>
                  <a:pt x="6846" y="388"/>
                  <a:pt x="6845" y="396"/>
                </a:cubicBezTo>
                <a:lnTo>
                  <a:pt x="6845" y="540"/>
                </a:lnTo>
                <a:cubicBezTo>
                  <a:pt x="6846" y="547"/>
                  <a:pt x="6846" y="551"/>
                  <a:pt x="6844" y="552"/>
                </a:cubicBezTo>
                <a:cubicBezTo>
                  <a:pt x="6841" y="553"/>
                  <a:pt x="6835" y="553"/>
                  <a:pt x="6825" y="553"/>
                </a:cubicBezTo>
                <a:cubicBezTo>
                  <a:pt x="6816" y="553"/>
                  <a:pt x="6809" y="553"/>
                  <a:pt x="6803" y="553"/>
                </a:cubicBezTo>
                <a:cubicBezTo>
                  <a:pt x="6757" y="553"/>
                  <a:pt x="6668" y="551"/>
                  <a:pt x="6538" y="547"/>
                </a:cubicBezTo>
                <a:cubicBezTo>
                  <a:pt x="6407" y="542"/>
                  <a:pt x="6311" y="540"/>
                  <a:pt x="6248" y="540"/>
                </a:cubicBezTo>
                <a:cubicBezTo>
                  <a:pt x="6260" y="585"/>
                  <a:pt x="6276" y="631"/>
                  <a:pt x="6299" y="679"/>
                </a:cubicBezTo>
                <a:cubicBezTo>
                  <a:pt x="6331" y="748"/>
                  <a:pt x="6375" y="823"/>
                  <a:pt x="6432" y="904"/>
                </a:cubicBezTo>
                <a:cubicBezTo>
                  <a:pt x="6482" y="975"/>
                  <a:pt x="6549" y="1040"/>
                  <a:pt x="6633" y="1100"/>
                </a:cubicBezTo>
                <a:cubicBezTo>
                  <a:pt x="6714" y="1149"/>
                  <a:pt x="6796" y="1197"/>
                  <a:pt x="6877" y="1245"/>
                </a:cubicBezTo>
                <a:cubicBezTo>
                  <a:pt x="6861" y="1263"/>
                  <a:pt x="6846" y="1280"/>
                  <a:pt x="6832" y="1297"/>
                </a:cubicBezTo>
                <a:cubicBezTo>
                  <a:pt x="6797" y="1321"/>
                  <a:pt x="6764" y="1339"/>
                  <a:pt x="6732" y="1352"/>
                </a:cubicBezTo>
                <a:cubicBezTo>
                  <a:pt x="6715" y="1358"/>
                  <a:pt x="6659" y="1324"/>
                  <a:pt x="6563" y="1250"/>
                </a:cubicBezTo>
                <a:cubicBezTo>
                  <a:pt x="6453" y="1166"/>
                  <a:pt x="6372" y="1082"/>
                  <a:pt x="6317" y="998"/>
                </a:cubicBezTo>
                <a:cubicBezTo>
                  <a:pt x="6272" y="929"/>
                  <a:pt x="6234" y="859"/>
                  <a:pt x="6203" y="787"/>
                </a:cubicBezTo>
                <a:lnTo>
                  <a:pt x="6213" y="1578"/>
                </a:lnTo>
                <a:cubicBezTo>
                  <a:pt x="6216" y="1594"/>
                  <a:pt x="6212" y="1601"/>
                  <a:pt x="6202" y="1601"/>
                </a:cubicBezTo>
                <a:lnTo>
                  <a:pt x="6048" y="1601"/>
                </a:lnTo>
                <a:cubicBezTo>
                  <a:pt x="6038" y="1601"/>
                  <a:pt x="6034" y="1594"/>
                  <a:pt x="6036" y="1578"/>
                </a:cubicBezTo>
                <a:lnTo>
                  <a:pt x="6053" y="774"/>
                </a:lnTo>
                <a:lnTo>
                  <a:pt x="6053" y="729"/>
                </a:lnTo>
                <a:cubicBezTo>
                  <a:pt x="6028" y="776"/>
                  <a:pt x="6008" y="814"/>
                  <a:pt x="5991" y="844"/>
                </a:cubicBezTo>
                <a:cubicBezTo>
                  <a:pt x="5968" y="884"/>
                  <a:pt x="5941" y="926"/>
                  <a:pt x="5911" y="970"/>
                </a:cubicBezTo>
                <a:cubicBezTo>
                  <a:pt x="5862" y="1041"/>
                  <a:pt x="5799" y="1111"/>
                  <a:pt x="5724" y="1179"/>
                </a:cubicBezTo>
                <a:cubicBezTo>
                  <a:pt x="5661" y="1234"/>
                  <a:pt x="5602" y="1279"/>
                  <a:pt x="5546" y="1314"/>
                </a:cubicBezTo>
                <a:cubicBezTo>
                  <a:pt x="5520" y="1325"/>
                  <a:pt x="5493" y="1336"/>
                  <a:pt x="5466" y="1346"/>
                </a:cubicBezTo>
                <a:cubicBezTo>
                  <a:pt x="5462" y="1314"/>
                  <a:pt x="5442" y="1292"/>
                  <a:pt x="5408" y="1280"/>
                </a:cubicBezTo>
                <a:cubicBezTo>
                  <a:pt x="5373" y="1267"/>
                  <a:pt x="5358" y="1255"/>
                  <a:pt x="5363" y="1244"/>
                </a:cubicBezTo>
                <a:cubicBezTo>
                  <a:pt x="5366" y="1244"/>
                  <a:pt x="5389" y="1229"/>
                  <a:pt x="5433" y="1200"/>
                </a:cubicBezTo>
                <a:cubicBezTo>
                  <a:pt x="5491" y="1161"/>
                  <a:pt x="5545" y="1119"/>
                  <a:pt x="5597" y="1073"/>
                </a:cubicBezTo>
                <a:cubicBezTo>
                  <a:pt x="5669" y="1009"/>
                  <a:pt x="5731" y="940"/>
                  <a:pt x="5784" y="868"/>
                </a:cubicBezTo>
                <a:cubicBezTo>
                  <a:pt x="5824" y="813"/>
                  <a:pt x="5861" y="753"/>
                  <a:pt x="5894" y="689"/>
                </a:cubicBezTo>
                <a:cubicBezTo>
                  <a:pt x="5917" y="644"/>
                  <a:pt x="5940" y="595"/>
                  <a:pt x="5961" y="540"/>
                </a:cubicBezTo>
                <a:cubicBezTo>
                  <a:pt x="5893" y="540"/>
                  <a:pt x="5814" y="541"/>
                  <a:pt x="5724" y="544"/>
                </a:cubicBezTo>
                <a:cubicBezTo>
                  <a:pt x="5633" y="547"/>
                  <a:pt x="5534" y="550"/>
                  <a:pt x="5426" y="553"/>
                </a:cubicBezTo>
                <a:cubicBezTo>
                  <a:pt x="5417" y="553"/>
                  <a:pt x="5408" y="553"/>
                  <a:pt x="5399" y="553"/>
                </a:cubicBezTo>
                <a:cubicBezTo>
                  <a:pt x="5394" y="552"/>
                  <a:pt x="5391" y="548"/>
                  <a:pt x="5391" y="540"/>
                </a:cubicBezTo>
                <a:lnTo>
                  <a:pt x="5391" y="398"/>
                </a:lnTo>
                <a:cubicBezTo>
                  <a:pt x="5391" y="389"/>
                  <a:pt x="5397" y="385"/>
                  <a:pt x="5409" y="385"/>
                </a:cubicBezTo>
                <a:cubicBezTo>
                  <a:pt x="5416" y="385"/>
                  <a:pt x="5422" y="385"/>
                  <a:pt x="5426" y="385"/>
                </a:cubicBezTo>
                <a:lnTo>
                  <a:pt x="6048" y="400"/>
                </a:lnTo>
                <a:cubicBezTo>
                  <a:pt x="6048" y="232"/>
                  <a:pt x="6046" y="136"/>
                  <a:pt x="6041" y="109"/>
                </a:cubicBezTo>
                <a:cubicBezTo>
                  <a:pt x="6037" y="82"/>
                  <a:pt x="6034" y="67"/>
                  <a:pt x="6034" y="64"/>
                </a:cubicBezTo>
                <a:cubicBezTo>
                  <a:pt x="6034" y="49"/>
                  <a:pt x="6040" y="42"/>
                  <a:pt x="6051" y="42"/>
                </a:cubicBezTo>
                <a:cubicBezTo>
                  <a:pt x="6088" y="43"/>
                  <a:pt x="6125" y="45"/>
                  <a:pt x="6163" y="48"/>
                </a:cubicBezTo>
                <a:cubicBezTo>
                  <a:pt x="6201" y="51"/>
                  <a:pt x="6223" y="56"/>
                  <a:pt x="6228" y="65"/>
                </a:cubicBezTo>
                <a:cubicBezTo>
                  <a:pt x="6234" y="74"/>
                  <a:pt x="6231" y="93"/>
                  <a:pt x="6218" y="120"/>
                </a:cubicBezTo>
                <a:cubicBezTo>
                  <a:pt x="6216" y="125"/>
                  <a:pt x="6213" y="132"/>
                  <a:pt x="6208" y="141"/>
                </a:cubicBezTo>
                <a:lnTo>
                  <a:pt x="6205" y="400"/>
                </a:lnTo>
                <a:close/>
                <a:moveTo>
                  <a:pt x="6710" y="244"/>
                </a:moveTo>
                <a:cubicBezTo>
                  <a:pt x="6691" y="260"/>
                  <a:pt x="6669" y="279"/>
                  <a:pt x="6643" y="303"/>
                </a:cubicBezTo>
                <a:cubicBezTo>
                  <a:pt x="6617" y="326"/>
                  <a:pt x="6599" y="339"/>
                  <a:pt x="6588" y="343"/>
                </a:cubicBezTo>
                <a:cubicBezTo>
                  <a:pt x="6563" y="312"/>
                  <a:pt x="6536" y="279"/>
                  <a:pt x="6508" y="244"/>
                </a:cubicBezTo>
                <a:cubicBezTo>
                  <a:pt x="6475" y="206"/>
                  <a:pt x="6440" y="177"/>
                  <a:pt x="6401" y="157"/>
                </a:cubicBezTo>
                <a:lnTo>
                  <a:pt x="6399" y="151"/>
                </a:lnTo>
                <a:cubicBezTo>
                  <a:pt x="6402" y="146"/>
                  <a:pt x="6415" y="134"/>
                  <a:pt x="6438" y="114"/>
                </a:cubicBezTo>
                <a:cubicBezTo>
                  <a:pt x="6461" y="94"/>
                  <a:pt x="6484" y="74"/>
                  <a:pt x="6506" y="54"/>
                </a:cubicBezTo>
                <a:cubicBezTo>
                  <a:pt x="6511" y="54"/>
                  <a:pt x="6515" y="54"/>
                  <a:pt x="6518" y="55"/>
                </a:cubicBezTo>
                <a:cubicBezTo>
                  <a:pt x="6553" y="79"/>
                  <a:pt x="6596" y="115"/>
                  <a:pt x="6646" y="166"/>
                </a:cubicBezTo>
                <a:cubicBezTo>
                  <a:pt x="6667" y="192"/>
                  <a:pt x="6689" y="219"/>
                  <a:pt x="6710" y="244"/>
                </a:cubicBezTo>
                <a:close/>
                <a:moveTo>
                  <a:pt x="1323" y="2442"/>
                </a:moveTo>
                <a:cubicBezTo>
                  <a:pt x="1324" y="2451"/>
                  <a:pt x="1321" y="2463"/>
                  <a:pt x="1315" y="2478"/>
                </a:cubicBezTo>
                <a:cubicBezTo>
                  <a:pt x="1309" y="2493"/>
                  <a:pt x="1304" y="2506"/>
                  <a:pt x="1299" y="2516"/>
                </a:cubicBezTo>
                <a:lnTo>
                  <a:pt x="1299" y="2573"/>
                </a:lnTo>
                <a:cubicBezTo>
                  <a:pt x="1299" y="2650"/>
                  <a:pt x="1295" y="2720"/>
                  <a:pt x="1288" y="2783"/>
                </a:cubicBezTo>
                <a:cubicBezTo>
                  <a:pt x="1275" y="2884"/>
                  <a:pt x="1254" y="2969"/>
                  <a:pt x="1222" y="3039"/>
                </a:cubicBezTo>
                <a:cubicBezTo>
                  <a:pt x="1185" y="3125"/>
                  <a:pt x="1120" y="3202"/>
                  <a:pt x="1029" y="3271"/>
                </a:cubicBezTo>
                <a:cubicBezTo>
                  <a:pt x="945" y="3335"/>
                  <a:pt x="896" y="3358"/>
                  <a:pt x="881" y="3340"/>
                </a:cubicBezTo>
                <a:cubicBezTo>
                  <a:pt x="846" y="3303"/>
                  <a:pt x="821" y="3277"/>
                  <a:pt x="808" y="3261"/>
                </a:cubicBezTo>
                <a:cubicBezTo>
                  <a:pt x="783" y="3233"/>
                  <a:pt x="774" y="3215"/>
                  <a:pt x="781" y="3206"/>
                </a:cubicBezTo>
                <a:cubicBezTo>
                  <a:pt x="838" y="3187"/>
                  <a:pt x="882" y="3169"/>
                  <a:pt x="913" y="3151"/>
                </a:cubicBezTo>
                <a:cubicBezTo>
                  <a:pt x="1009" y="3096"/>
                  <a:pt x="1075" y="3026"/>
                  <a:pt x="1110" y="2939"/>
                </a:cubicBezTo>
                <a:cubicBezTo>
                  <a:pt x="1129" y="2892"/>
                  <a:pt x="1143" y="2842"/>
                  <a:pt x="1151" y="2788"/>
                </a:cubicBezTo>
                <a:cubicBezTo>
                  <a:pt x="1158" y="2735"/>
                  <a:pt x="1162" y="2681"/>
                  <a:pt x="1162" y="2626"/>
                </a:cubicBezTo>
                <a:cubicBezTo>
                  <a:pt x="1162" y="2606"/>
                  <a:pt x="1162" y="2580"/>
                  <a:pt x="1161" y="2549"/>
                </a:cubicBezTo>
                <a:cubicBezTo>
                  <a:pt x="1159" y="2518"/>
                  <a:pt x="1159" y="2498"/>
                  <a:pt x="1159" y="2489"/>
                </a:cubicBezTo>
                <a:cubicBezTo>
                  <a:pt x="1159" y="2483"/>
                  <a:pt x="1158" y="2474"/>
                  <a:pt x="1155" y="2461"/>
                </a:cubicBezTo>
                <a:cubicBezTo>
                  <a:pt x="1152" y="2447"/>
                  <a:pt x="1151" y="2439"/>
                  <a:pt x="1151" y="2437"/>
                </a:cubicBezTo>
                <a:cubicBezTo>
                  <a:pt x="1151" y="2425"/>
                  <a:pt x="1157" y="2419"/>
                  <a:pt x="1169" y="2419"/>
                </a:cubicBezTo>
                <a:cubicBezTo>
                  <a:pt x="1207" y="2419"/>
                  <a:pt x="1242" y="2420"/>
                  <a:pt x="1273" y="2422"/>
                </a:cubicBezTo>
                <a:cubicBezTo>
                  <a:pt x="1305" y="2424"/>
                  <a:pt x="1322" y="2431"/>
                  <a:pt x="1323" y="2442"/>
                </a:cubicBezTo>
                <a:close/>
                <a:moveTo>
                  <a:pt x="1640" y="3233"/>
                </a:moveTo>
                <a:cubicBezTo>
                  <a:pt x="1634" y="3241"/>
                  <a:pt x="1618" y="3256"/>
                  <a:pt x="1594" y="3278"/>
                </a:cubicBezTo>
                <a:cubicBezTo>
                  <a:pt x="1569" y="3300"/>
                  <a:pt x="1549" y="3319"/>
                  <a:pt x="1533" y="3335"/>
                </a:cubicBezTo>
                <a:cubicBezTo>
                  <a:pt x="1501" y="3296"/>
                  <a:pt x="1461" y="3255"/>
                  <a:pt x="1415" y="3211"/>
                </a:cubicBezTo>
                <a:cubicBezTo>
                  <a:pt x="1363" y="3163"/>
                  <a:pt x="1309" y="3128"/>
                  <a:pt x="1251" y="3104"/>
                </a:cubicBezTo>
                <a:lnTo>
                  <a:pt x="1318" y="2982"/>
                </a:lnTo>
                <a:cubicBezTo>
                  <a:pt x="1398" y="3013"/>
                  <a:pt x="1476" y="3061"/>
                  <a:pt x="1552" y="3126"/>
                </a:cubicBezTo>
                <a:cubicBezTo>
                  <a:pt x="1622" y="3186"/>
                  <a:pt x="1651" y="3222"/>
                  <a:pt x="1640" y="3233"/>
                </a:cubicBezTo>
                <a:close/>
                <a:moveTo>
                  <a:pt x="688" y="2365"/>
                </a:moveTo>
                <a:lnTo>
                  <a:pt x="537" y="2365"/>
                </a:lnTo>
                <a:lnTo>
                  <a:pt x="537" y="2456"/>
                </a:lnTo>
                <a:lnTo>
                  <a:pt x="537" y="2536"/>
                </a:lnTo>
                <a:cubicBezTo>
                  <a:pt x="537" y="2551"/>
                  <a:pt x="537" y="2565"/>
                  <a:pt x="537" y="2577"/>
                </a:cubicBezTo>
                <a:cubicBezTo>
                  <a:pt x="537" y="2588"/>
                  <a:pt x="537" y="2598"/>
                  <a:pt x="537" y="2606"/>
                </a:cubicBezTo>
                <a:cubicBezTo>
                  <a:pt x="537" y="2633"/>
                  <a:pt x="537" y="2653"/>
                  <a:pt x="537" y="2666"/>
                </a:cubicBezTo>
                <a:cubicBezTo>
                  <a:pt x="537" y="2688"/>
                  <a:pt x="537" y="2705"/>
                  <a:pt x="537" y="2716"/>
                </a:cubicBezTo>
                <a:cubicBezTo>
                  <a:pt x="537" y="2735"/>
                  <a:pt x="537" y="2749"/>
                  <a:pt x="537" y="2758"/>
                </a:cubicBezTo>
                <a:cubicBezTo>
                  <a:pt x="537" y="2775"/>
                  <a:pt x="537" y="2787"/>
                  <a:pt x="537" y="2795"/>
                </a:cubicBezTo>
                <a:cubicBezTo>
                  <a:pt x="537" y="2808"/>
                  <a:pt x="537" y="2818"/>
                  <a:pt x="537" y="2825"/>
                </a:cubicBezTo>
                <a:cubicBezTo>
                  <a:pt x="537" y="2836"/>
                  <a:pt x="537" y="2845"/>
                  <a:pt x="537" y="2850"/>
                </a:cubicBezTo>
                <a:cubicBezTo>
                  <a:pt x="537" y="2859"/>
                  <a:pt x="537" y="2866"/>
                  <a:pt x="537" y="2872"/>
                </a:cubicBezTo>
                <a:cubicBezTo>
                  <a:pt x="537" y="2894"/>
                  <a:pt x="537" y="2915"/>
                  <a:pt x="536" y="2934"/>
                </a:cubicBezTo>
                <a:cubicBezTo>
                  <a:pt x="536" y="2953"/>
                  <a:pt x="535" y="2970"/>
                  <a:pt x="535" y="2987"/>
                </a:cubicBezTo>
                <a:cubicBezTo>
                  <a:pt x="591" y="2968"/>
                  <a:pt x="633" y="2953"/>
                  <a:pt x="661" y="2942"/>
                </a:cubicBezTo>
                <a:cubicBezTo>
                  <a:pt x="699" y="2928"/>
                  <a:pt x="749" y="2906"/>
                  <a:pt x="811" y="2878"/>
                </a:cubicBezTo>
                <a:cubicBezTo>
                  <a:pt x="815" y="2877"/>
                  <a:pt x="817" y="2877"/>
                  <a:pt x="820" y="2878"/>
                </a:cubicBezTo>
                <a:cubicBezTo>
                  <a:pt x="821" y="2880"/>
                  <a:pt x="822" y="2881"/>
                  <a:pt x="823" y="2882"/>
                </a:cubicBezTo>
                <a:lnTo>
                  <a:pt x="823" y="3027"/>
                </a:lnTo>
                <a:cubicBezTo>
                  <a:pt x="823" y="3036"/>
                  <a:pt x="821" y="3041"/>
                  <a:pt x="816" y="3042"/>
                </a:cubicBezTo>
                <a:cubicBezTo>
                  <a:pt x="785" y="3052"/>
                  <a:pt x="724" y="3072"/>
                  <a:pt x="634" y="3101"/>
                </a:cubicBezTo>
                <a:cubicBezTo>
                  <a:pt x="575" y="3120"/>
                  <a:pt x="511" y="3140"/>
                  <a:pt x="443" y="3163"/>
                </a:cubicBezTo>
                <a:cubicBezTo>
                  <a:pt x="441" y="3164"/>
                  <a:pt x="437" y="3168"/>
                  <a:pt x="429" y="3174"/>
                </a:cubicBezTo>
                <a:cubicBezTo>
                  <a:pt x="422" y="3181"/>
                  <a:pt x="415" y="3185"/>
                  <a:pt x="407" y="3186"/>
                </a:cubicBezTo>
                <a:cubicBezTo>
                  <a:pt x="401" y="3187"/>
                  <a:pt x="393" y="3173"/>
                  <a:pt x="383" y="3143"/>
                </a:cubicBezTo>
                <a:cubicBezTo>
                  <a:pt x="373" y="3113"/>
                  <a:pt x="365" y="3082"/>
                  <a:pt x="358" y="3051"/>
                </a:cubicBezTo>
                <a:cubicBezTo>
                  <a:pt x="358" y="3046"/>
                  <a:pt x="361" y="3041"/>
                  <a:pt x="367" y="3036"/>
                </a:cubicBezTo>
                <a:cubicBezTo>
                  <a:pt x="378" y="3024"/>
                  <a:pt x="383" y="2979"/>
                  <a:pt x="383" y="2899"/>
                </a:cubicBezTo>
                <a:cubicBezTo>
                  <a:pt x="383" y="2834"/>
                  <a:pt x="383" y="2752"/>
                  <a:pt x="383" y="2652"/>
                </a:cubicBezTo>
                <a:cubicBezTo>
                  <a:pt x="383" y="2552"/>
                  <a:pt x="384" y="2427"/>
                  <a:pt x="385" y="2275"/>
                </a:cubicBezTo>
                <a:cubicBezTo>
                  <a:pt x="385" y="2261"/>
                  <a:pt x="384" y="2247"/>
                  <a:pt x="382" y="2235"/>
                </a:cubicBezTo>
                <a:cubicBezTo>
                  <a:pt x="379" y="2223"/>
                  <a:pt x="378" y="2213"/>
                  <a:pt x="378" y="2205"/>
                </a:cubicBezTo>
                <a:cubicBezTo>
                  <a:pt x="378" y="2203"/>
                  <a:pt x="384" y="2202"/>
                  <a:pt x="395" y="2202"/>
                </a:cubicBezTo>
                <a:cubicBezTo>
                  <a:pt x="404" y="2202"/>
                  <a:pt x="418" y="2203"/>
                  <a:pt x="437" y="2206"/>
                </a:cubicBezTo>
                <a:cubicBezTo>
                  <a:pt x="456" y="2208"/>
                  <a:pt x="470" y="2210"/>
                  <a:pt x="480" y="2212"/>
                </a:cubicBezTo>
                <a:lnTo>
                  <a:pt x="761" y="2212"/>
                </a:lnTo>
                <a:lnTo>
                  <a:pt x="821" y="2205"/>
                </a:lnTo>
                <a:cubicBezTo>
                  <a:pt x="826" y="2205"/>
                  <a:pt x="828" y="2213"/>
                  <a:pt x="828" y="2228"/>
                </a:cubicBezTo>
                <a:cubicBezTo>
                  <a:pt x="825" y="2278"/>
                  <a:pt x="822" y="2333"/>
                  <a:pt x="820" y="2392"/>
                </a:cubicBezTo>
                <a:cubicBezTo>
                  <a:pt x="817" y="2451"/>
                  <a:pt x="816" y="2522"/>
                  <a:pt x="816" y="2604"/>
                </a:cubicBezTo>
                <a:cubicBezTo>
                  <a:pt x="816" y="2629"/>
                  <a:pt x="813" y="2655"/>
                  <a:pt x="808" y="2681"/>
                </a:cubicBezTo>
                <a:cubicBezTo>
                  <a:pt x="802" y="2708"/>
                  <a:pt x="793" y="2728"/>
                  <a:pt x="779" y="2740"/>
                </a:cubicBezTo>
                <a:cubicBezTo>
                  <a:pt x="766" y="2752"/>
                  <a:pt x="748" y="2762"/>
                  <a:pt x="724" y="2769"/>
                </a:cubicBezTo>
                <a:cubicBezTo>
                  <a:pt x="701" y="2776"/>
                  <a:pt x="680" y="2780"/>
                  <a:pt x="661" y="2780"/>
                </a:cubicBezTo>
                <a:cubicBezTo>
                  <a:pt x="633" y="2780"/>
                  <a:pt x="617" y="2775"/>
                  <a:pt x="614" y="2765"/>
                </a:cubicBezTo>
                <a:lnTo>
                  <a:pt x="576" y="2621"/>
                </a:lnTo>
                <a:cubicBezTo>
                  <a:pt x="576" y="2618"/>
                  <a:pt x="586" y="2616"/>
                  <a:pt x="606" y="2616"/>
                </a:cubicBezTo>
                <a:cubicBezTo>
                  <a:pt x="621" y="2616"/>
                  <a:pt x="633" y="2616"/>
                  <a:pt x="641" y="2616"/>
                </a:cubicBezTo>
                <a:cubicBezTo>
                  <a:pt x="665" y="2616"/>
                  <a:pt x="679" y="2614"/>
                  <a:pt x="683" y="2609"/>
                </a:cubicBezTo>
                <a:cubicBezTo>
                  <a:pt x="685" y="2607"/>
                  <a:pt x="686" y="2601"/>
                  <a:pt x="686" y="2591"/>
                </a:cubicBezTo>
                <a:cubicBezTo>
                  <a:pt x="686" y="2581"/>
                  <a:pt x="686" y="2572"/>
                  <a:pt x="688" y="2564"/>
                </a:cubicBezTo>
                <a:cubicBezTo>
                  <a:pt x="688" y="2555"/>
                  <a:pt x="688" y="2549"/>
                  <a:pt x="688" y="2546"/>
                </a:cubicBezTo>
                <a:cubicBezTo>
                  <a:pt x="688" y="2544"/>
                  <a:pt x="688" y="2541"/>
                  <a:pt x="688" y="2538"/>
                </a:cubicBezTo>
                <a:lnTo>
                  <a:pt x="688" y="2365"/>
                </a:lnTo>
                <a:close/>
                <a:moveTo>
                  <a:pt x="228" y="1856"/>
                </a:moveTo>
                <a:cubicBezTo>
                  <a:pt x="266" y="1856"/>
                  <a:pt x="306" y="1857"/>
                  <a:pt x="350" y="1859"/>
                </a:cubicBezTo>
                <a:cubicBezTo>
                  <a:pt x="393" y="1861"/>
                  <a:pt x="446" y="1863"/>
                  <a:pt x="507" y="1866"/>
                </a:cubicBezTo>
                <a:cubicBezTo>
                  <a:pt x="549" y="1866"/>
                  <a:pt x="592" y="1865"/>
                  <a:pt x="634" y="1863"/>
                </a:cubicBezTo>
                <a:cubicBezTo>
                  <a:pt x="676" y="1861"/>
                  <a:pt x="727" y="1859"/>
                  <a:pt x="784" y="1856"/>
                </a:cubicBezTo>
                <a:cubicBezTo>
                  <a:pt x="799" y="1854"/>
                  <a:pt x="808" y="1854"/>
                  <a:pt x="811" y="1854"/>
                </a:cubicBezTo>
                <a:cubicBezTo>
                  <a:pt x="818" y="1854"/>
                  <a:pt x="821" y="1858"/>
                  <a:pt x="820" y="1866"/>
                </a:cubicBezTo>
                <a:lnTo>
                  <a:pt x="820" y="2011"/>
                </a:lnTo>
                <a:cubicBezTo>
                  <a:pt x="821" y="2019"/>
                  <a:pt x="817" y="2023"/>
                  <a:pt x="810" y="2023"/>
                </a:cubicBezTo>
                <a:cubicBezTo>
                  <a:pt x="801" y="2022"/>
                  <a:pt x="792" y="2021"/>
                  <a:pt x="784" y="2021"/>
                </a:cubicBezTo>
                <a:cubicBezTo>
                  <a:pt x="778" y="2021"/>
                  <a:pt x="737" y="2019"/>
                  <a:pt x="661" y="2015"/>
                </a:cubicBezTo>
                <a:cubicBezTo>
                  <a:pt x="585" y="2011"/>
                  <a:pt x="534" y="2009"/>
                  <a:pt x="507" y="2009"/>
                </a:cubicBezTo>
                <a:lnTo>
                  <a:pt x="315" y="2018"/>
                </a:lnTo>
                <a:cubicBezTo>
                  <a:pt x="315" y="2068"/>
                  <a:pt x="314" y="2158"/>
                  <a:pt x="313" y="2288"/>
                </a:cubicBezTo>
                <a:cubicBezTo>
                  <a:pt x="312" y="2417"/>
                  <a:pt x="311" y="2501"/>
                  <a:pt x="311" y="2538"/>
                </a:cubicBezTo>
                <a:cubicBezTo>
                  <a:pt x="311" y="2736"/>
                  <a:pt x="288" y="2910"/>
                  <a:pt x="241" y="3059"/>
                </a:cubicBezTo>
                <a:cubicBezTo>
                  <a:pt x="210" y="3117"/>
                  <a:pt x="179" y="3175"/>
                  <a:pt x="148" y="3233"/>
                </a:cubicBezTo>
                <a:cubicBezTo>
                  <a:pt x="95" y="3207"/>
                  <a:pt x="60" y="3191"/>
                  <a:pt x="42" y="3183"/>
                </a:cubicBezTo>
                <a:cubicBezTo>
                  <a:pt x="13" y="3168"/>
                  <a:pt x="0" y="3157"/>
                  <a:pt x="2" y="3149"/>
                </a:cubicBezTo>
                <a:cubicBezTo>
                  <a:pt x="8" y="3149"/>
                  <a:pt x="22" y="3130"/>
                  <a:pt x="46" y="3092"/>
                </a:cubicBezTo>
                <a:cubicBezTo>
                  <a:pt x="78" y="3039"/>
                  <a:pt x="105" y="2971"/>
                  <a:pt x="126" y="2889"/>
                </a:cubicBezTo>
                <a:cubicBezTo>
                  <a:pt x="156" y="2770"/>
                  <a:pt x="171" y="2637"/>
                  <a:pt x="171" y="2487"/>
                </a:cubicBezTo>
                <a:cubicBezTo>
                  <a:pt x="171" y="2336"/>
                  <a:pt x="170" y="2221"/>
                  <a:pt x="169" y="2142"/>
                </a:cubicBezTo>
                <a:cubicBezTo>
                  <a:pt x="168" y="2064"/>
                  <a:pt x="167" y="1991"/>
                  <a:pt x="166" y="1924"/>
                </a:cubicBezTo>
                <a:cubicBezTo>
                  <a:pt x="166" y="1876"/>
                  <a:pt x="169" y="1852"/>
                  <a:pt x="174" y="1852"/>
                </a:cubicBezTo>
                <a:lnTo>
                  <a:pt x="228" y="1856"/>
                </a:lnTo>
                <a:close/>
                <a:moveTo>
                  <a:pt x="1120" y="1961"/>
                </a:moveTo>
                <a:lnTo>
                  <a:pt x="881" y="1968"/>
                </a:lnTo>
                <a:cubicBezTo>
                  <a:pt x="868" y="1968"/>
                  <a:pt x="859" y="1968"/>
                  <a:pt x="855" y="1968"/>
                </a:cubicBezTo>
                <a:cubicBezTo>
                  <a:pt x="844" y="1968"/>
                  <a:pt x="838" y="1964"/>
                  <a:pt x="838" y="1956"/>
                </a:cubicBezTo>
                <a:lnTo>
                  <a:pt x="838" y="1819"/>
                </a:lnTo>
                <a:cubicBezTo>
                  <a:pt x="838" y="1811"/>
                  <a:pt x="843" y="1807"/>
                  <a:pt x="853" y="1807"/>
                </a:cubicBezTo>
                <a:cubicBezTo>
                  <a:pt x="864" y="1807"/>
                  <a:pt x="874" y="1807"/>
                  <a:pt x="881" y="1807"/>
                </a:cubicBezTo>
                <a:cubicBezTo>
                  <a:pt x="907" y="1807"/>
                  <a:pt x="964" y="1809"/>
                  <a:pt x="1052" y="1812"/>
                </a:cubicBezTo>
                <a:cubicBezTo>
                  <a:pt x="1140" y="1815"/>
                  <a:pt x="1200" y="1817"/>
                  <a:pt x="1231" y="1817"/>
                </a:cubicBezTo>
                <a:cubicBezTo>
                  <a:pt x="1285" y="1817"/>
                  <a:pt x="1336" y="1816"/>
                  <a:pt x="1384" y="1815"/>
                </a:cubicBezTo>
                <a:cubicBezTo>
                  <a:pt x="1431" y="1813"/>
                  <a:pt x="1488" y="1810"/>
                  <a:pt x="1553" y="1807"/>
                </a:cubicBezTo>
                <a:cubicBezTo>
                  <a:pt x="1575" y="1806"/>
                  <a:pt x="1588" y="1805"/>
                  <a:pt x="1594" y="1805"/>
                </a:cubicBezTo>
                <a:cubicBezTo>
                  <a:pt x="1602" y="1805"/>
                  <a:pt x="1606" y="1809"/>
                  <a:pt x="1605" y="1817"/>
                </a:cubicBezTo>
                <a:lnTo>
                  <a:pt x="1605" y="1957"/>
                </a:lnTo>
                <a:cubicBezTo>
                  <a:pt x="1607" y="1965"/>
                  <a:pt x="1603" y="1969"/>
                  <a:pt x="1592" y="1969"/>
                </a:cubicBezTo>
                <a:cubicBezTo>
                  <a:pt x="1577" y="1968"/>
                  <a:pt x="1565" y="1968"/>
                  <a:pt x="1553" y="1968"/>
                </a:cubicBezTo>
                <a:lnTo>
                  <a:pt x="1293" y="1959"/>
                </a:lnTo>
                <a:cubicBezTo>
                  <a:pt x="1292" y="1967"/>
                  <a:pt x="1286" y="1977"/>
                  <a:pt x="1278" y="1989"/>
                </a:cubicBezTo>
                <a:cubicBezTo>
                  <a:pt x="1275" y="1994"/>
                  <a:pt x="1271" y="2001"/>
                  <a:pt x="1263" y="2010"/>
                </a:cubicBezTo>
                <a:cubicBezTo>
                  <a:pt x="1256" y="2020"/>
                  <a:pt x="1251" y="2027"/>
                  <a:pt x="1248" y="2033"/>
                </a:cubicBezTo>
                <a:cubicBezTo>
                  <a:pt x="1236" y="2052"/>
                  <a:pt x="1227" y="2071"/>
                  <a:pt x="1221" y="2090"/>
                </a:cubicBezTo>
                <a:lnTo>
                  <a:pt x="1212" y="2111"/>
                </a:lnTo>
                <a:lnTo>
                  <a:pt x="1381" y="2111"/>
                </a:lnTo>
                <a:cubicBezTo>
                  <a:pt x="1405" y="2109"/>
                  <a:pt x="1423" y="2108"/>
                  <a:pt x="1436" y="2108"/>
                </a:cubicBezTo>
                <a:cubicBezTo>
                  <a:pt x="1489" y="2105"/>
                  <a:pt x="1519" y="2103"/>
                  <a:pt x="1527" y="2103"/>
                </a:cubicBezTo>
                <a:cubicBezTo>
                  <a:pt x="1537" y="2103"/>
                  <a:pt x="1542" y="2107"/>
                  <a:pt x="1542" y="2116"/>
                </a:cubicBezTo>
                <a:cubicBezTo>
                  <a:pt x="1542" y="2291"/>
                  <a:pt x="1543" y="2444"/>
                  <a:pt x="1544" y="2575"/>
                </a:cubicBezTo>
                <a:cubicBezTo>
                  <a:pt x="1546" y="2706"/>
                  <a:pt x="1548" y="2824"/>
                  <a:pt x="1550" y="2929"/>
                </a:cubicBezTo>
                <a:cubicBezTo>
                  <a:pt x="1550" y="2943"/>
                  <a:pt x="1543" y="2950"/>
                  <a:pt x="1528" y="2950"/>
                </a:cubicBezTo>
                <a:lnTo>
                  <a:pt x="1400" y="2950"/>
                </a:lnTo>
                <a:cubicBezTo>
                  <a:pt x="1387" y="2950"/>
                  <a:pt x="1381" y="2943"/>
                  <a:pt x="1381" y="2929"/>
                </a:cubicBezTo>
                <a:lnTo>
                  <a:pt x="1381" y="2253"/>
                </a:lnTo>
                <a:lnTo>
                  <a:pt x="1064" y="2253"/>
                </a:lnTo>
                <a:lnTo>
                  <a:pt x="1062" y="2914"/>
                </a:lnTo>
                <a:cubicBezTo>
                  <a:pt x="1062" y="2921"/>
                  <a:pt x="1062" y="2929"/>
                  <a:pt x="1062" y="2937"/>
                </a:cubicBezTo>
                <a:cubicBezTo>
                  <a:pt x="1060" y="2944"/>
                  <a:pt x="1052" y="2947"/>
                  <a:pt x="1040" y="2947"/>
                </a:cubicBezTo>
                <a:cubicBezTo>
                  <a:pt x="1020" y="2947"/>
                  <a:pt x="1001" y="2947"/>
                  <a:pt x="983" y="2948"/>
                </a:cubicBezTo>
                <a:cubicBezTo>
                  <a:pt x="964" y="2948"/>
                  <a:pt x="947" y="2949"/>
                  <a:pt x="930" y="2949"/>
                </a:cubicBezTo>
                <a:cubicBezTo>
                  <a:pt x="920" y="2949"/>
                  <a:pt x="911" y="2948"/>
                  <a:pt x="902" y="2945"/>
                </a:cubicBezTo>
                <a:cubicBezTo>
                  <a:pt x="894" y="2943"/>
                  <a:pt x="891" y="2934"/>
                  <a:pt x="895" y="2919"/>
                </a:cubicBezTo>
                <a:cubicBezTo>
                  <a:pt x="898" y="2903"/>
                  <a:pt x="900" y="2867"/>
                  <a:pt x="901" y="2810"/>
                </a:cubicBezTo>
                <a:cubicBezTo>
                  <a:pt x="903" y="2753"/>
                  <a:pt x="903" y="2658"/>
                  <a:pt x="903" y="2526"/>
                </a:cubicBezTo>
                <a:cubicBezTo>
                  <a:pt x="903" y="2393"/>
                  <a:pt x="903" y="2261"/>
                  <a:pt x="903" y="2130"/>
                </a:cubicBezTo>
                <a:cubicBezTo>
                  <a:pt x="903" y="2113"/>
                  <a:pt x="909" y="2105"/>
                  <a:pt x="922" y="2105"/>
                </a:cubicBezTo>
                <a:lnTo>
                  <a:pt x="1010" y="2111"/>
                </a:lnTo>
                <a:lnTo>
                  <a:pt x="1052" y="2111"/>
                </a:lnTo>
                <a:cubicBezTo>
                  <a:pt x="1061" y="2098"/>
                  <a:pt x="1067" y="2088"/>
                  <a:pt x="1070" y="2083"/>
                </a:cubicBezTo>
                <a:cubicBezTo>
                  <a:pt x="1079" y="2067"/>
                  <a:pt x="1088" y="2051"/>
                  <a:pt x="1095" y="2033"/>
                </a:cubicBezTo>
                <a:cubicBezTo>
                  <a:pt x="1100" y="2023"/>
                  <a:pt x="1104" y="2011"/>
                  <a:pt x="1109" y="1997"/>
                </a:cubicBezTo>
                <a:cubicBezTo>
                  <a:pt x="1113" y="1983"/>
                  <a:pt x="1117" y="1971"/>
                  <a:pt x="1120" y="1961"/>
                </a:cubicBezTo>
                <a:close/>
                <a:moveTo>
                  <a:pt x="2054" y="2081"/>
                </a:moveTo>
                <a:cubicBezTo>
                  <a:pt x="2061" y="2089"/>
                  <a:pt x="2058" y="2106"/>
                  <a:pt x="2044" y="2133"/>
                </a:cubicBezTo>
                <a:cubicBezTo>
                  <a:pt x="2042" y="2137"/>
                  <a:pt x="2038" y="2144"/>
                  <a:pt x="2032" y="2153"/>
                </a:cubicBezTo>
                <a:cubicBezTo>
                  <a:pt x="2030" y="2229"/>
                  <a:pt x="2029" y="2313"/>
                  <a:pt x="2027" y="2405"/>
                </a:cubicBezTo>
                <a:cubicBezTo>
                  <a:pt x="2026" y="2497"/>
                  <a:pt x="2026" y="2584"/>
                  <a:pt x="2026" y="2668"/>
                </a:cubicBezTo>
                <a:lnTo>
                  <a:pt x="2036" y="3308"/>
                </a:lnTo>
                <a:cubicBezTo>
                  <a:pt x="2038" y="3323"/>
                  <a:pt x="2034" y="3330"/>
                  <a:pt x="2024" y="3330"/>
                </a:cubicBezTo>
                <a:lnTo>
                  <a:pt x="1870" y="3330"/>
                </a:lnTo>
                <a:cubicBezTo>
                  <a:pt x="1860" y="3330"/>
                  <a:pt x="1856" y="3323"/>
                  <a:pt x="1859" y="3308"/>
                </a:cubicBezTo>
                <a:lnTo>
                  <a:pt x="1875" y="2666"/>
                </a:lnTo>
                <a:cubicBezTo>
                  <a:pt x="1875" y="2629"/>
                  <a:pt x="1874" y="2533"/>
                  <a:pt x="1872" y="2377"/>
                </a:cubicBezTo>
                <a:cubicBezTo>
                  <a:pt x="1870" y="2221"/>
                  <a:pt x="1867" y="2136"/>
                  <a:pt x="1864" y="2120"/>
                </a:cubicBezTo>
                <a:cubicBezTo>
                  <a:pt x="1862" y="2105"/>
                  <a:pt x="1859" y="2091"/>
                  <a:pt x="1857" y="2078"/>
                </a:cubicBezTo>
                <a:cubicBezTo>
                  <a:pt x="1857" y="2066"/>
                  <a:pt x="1863" y="2060"/>
                  <a:pt x="1875" y="2061"/>
                </a:cubicBezTo>
                <a:cubicBezTo>
                  <a:pt x="1912" y="2061"/>
                  <a:pt x="1949" y="2062"/>
                  <a:pt x="1987" y="2064"/>
                </a:cubicBezTo>
                <a:cubicBezTo>
                  <a:pt x="2025" y="2067"/>
                  <a:pt x="2048" y="2072"/>
                  <a:pt x="2054" y="2081"/>
                </a:cubicBezTo>
                <a:close/>
                <a:moveTo>
                  <a:pt x="2761" y="2519"/>
                </a:moveTo>
                <a:lnTo>
                  <a:pt x="2414" y="2519"/>
                </a:lnTo>
                <a:lnTo>
                  <a:pt x="2415" y="2823"/>
                </a:lnTo>
                <a:lnTo>
                  <a:pt x="2761" y="2823"/>
                </a:lnTo>
                <a:lnTo>
                  <a:pt x="2761" y="2519"/>
                </a:lnTo>
                <a:close/>
                <a:moveTo>
                  <a:pt x="2414" y="2379"/>
                </a:moveTo>
                <a:lnTo>
                  <a:pt x="2778" y="2379"/>
                </a:lnTo>
                <a:cubicBezTo>
                  <a:pt x="2797" y="2376"/>
                  <a:pt x="2812" y="2375"/>
                  <a:pt x="2823" y="2375"/>
                </a:cubicBezTo>
                <a:cubicBezTo>
                  <a:pt x="2870" y="2372"/>
                  <a:pt x="2898" y="2370"/>
                  <a:pt x="2907" y="2370"/>
                </a:cubicBezTo>
                <a:cubicBezTo>
                  <a:pt x="2917" y="2370"/>
                  <a:pt x="2922" y="2375"/>
                  <a:pt x="2922" y="2385"/>
                </a:cubicBezTo>
                <a:cubicBezTo>
                  <a:pt x="2922" y="2507"/>
                  <a:pt x="2923" y="2638"/>
                  <a:pt x="2926" y="2778"/>
                </a:cubicBezTo>
                <a:cubicBezTo>
                  <a:pt x="2929" y="2919"/>
                  <a:pt x="2930" y="2990"/>
                  <a:pt x="2930" y="2994"/>
                </a:cubicBezTo>
                <a:cubicBezTo>
                  <a:pt x="2930" y="3008"/>
                  <a:pt x="2923" y="3016"/>
                  <a:pt x="2908" y="3016"/>
                </a:cubicBezTo>
                <a:lnTo>
                  <a:pt x="2780" y="3016"/>
                </a:lnTo>
                <a:cubicBezTo>
                  <a:pt x="2767" y="3016"/>
                  <a:pt x="2761" y="3008"/>
                  <a:pt x="2761" y="2994"/>
                </a:cubicBezTo>
                <a:lnTo>
                  <a:pt x="2761" y="2964"/>
                </a:lnTo>
                <a:lnTo>
                  <a:pt x="2415" y="2964"/>
                </a:lnTo>
                <a:lnTo>
                  <a:pt x="2415" y="3032"/>
                </a:lnTo>
                <a:cubicBezTo>
                  <a:pt x="2415" y="3039"/>
                  <a:pt x="2415" y="3046"/>
                  <a:pt x="2414" y="3055"/>
                </a:cubicBezTo>
                <a:cubicBezTo>
                  <a:pt x="2414" y="3063"/>
                  <a:pt x="2407" y="3067"/>
                  <a:pt x="2395" y="3067"/>
                </a:cubicBezTo>
                <a:cubicBezTo>
                  <a:pt x="2376" y="3067"/>
                  <a:pt x="2358" y="3068"/>
                  <a:pt x="2340" y="3068"/>
                </a:cubicBezTo>
                <a:cubicBezTo>
                  <a:pt x="2322" y="3069"/>
                  <a:pt x="2305" y="3069"/>
                  <a:pt x="2288" y="3069"/>
                </a:cubicBezTo>
                <a:cubicBezTo>
                  <a:pt x="2278" y="3069"/>
                  <a:pt x="2269" y="3068"/>
                  <a:pt x="2261" y="3066"/>
                </a:cubicBezTo>
                <a:cubicBezTo>
                  <a:pt x="2252" y="3063"/>
                  <a:pt x="2250" y="3053"/>
                  <a:pt x="2253" y="3034"/>
                </a:cubicBezTo>
                <a:cubicBezTo>
                  <a:pt x="2258" y="3008"/>
                  <a:pt x="2260" y="2925"/>
                  <a:pt x="2261" y="2783"/>
                </a:cubicBezTo>
                <a:cubicBezTo>
                  <a:pt x="2261" y="2642"/>
                  <a:pt x="2261" y="2512"/>
                  <a:pt x="2261" y="2394"/>
                </a:cubicBezTo>
                <a:cubicBezTo>
                  <a:pt x="2261" y="2376"/>
                  <a:pt x="2268" y="2367"/>
                  <a:pt x="2280" y="2367"/>
                </a:cubicBezTo>
                <a:lnTo>
                  <a:pt x="2414" y="2379"/>
                </a:lnTo>
                <a:close/>
                <a:moveTo>
                  <a:pt x="2307" y="2053"/>
                </a:moveTo>
                <a:cubicBezTo>
                  <a:pt x="2284" y="2062"/>
                  <a:pt x="2257" y="2069"/>
                  <a:pt x="2224" y="2074"/>
                </a:cubicBezTo>
                <a:cubicBezTo>
                  <a:pt x="2191" y="2079"/>
                  <a:pt x="2170" y="2082"/>
                  <a:pt x="2161" y="2085"/>
                </a:cubicBezTo>
                <a:cubicBezTo>
                  <a:pt x="2153" y="2087"/>
                  <a:pt x="2145" y="2069"/>
                  <a:pt x="2136" y="2031"/>
                </a:cubicBezTo>
                <a:cubicBezTo>
                  <a:pt x="2120" y="1966"/>
                  <a:pt x="2097" y="1902"/>
                  <a:pt x="2066" y="1837"/>
                </a:cubicBezTo>
                <a:lnTo>
                  <a:pt x="2068" y="1827"/>
                </a:lnTo>
                <a:cubicBezTo>
                  <a:pt x="2072" y="1825"/>
                  <a:pt x="2092" y="1821"/>
                  <a:pt x="2127" y="1816"/>
                </a:cubicBezTo>
                <a:cubicBezTo>
                  <a:pt x="2162" y="1811"/>
                  <a:pt x="2188" y="1805"/>
                  <a:pt x="2205" y="1799"/>
                </a:cubicBezTo>
                <a:lnTo>
                  <a:pt x="2216" y="1802"/>
                </a:lnTo>
                <a:cubicBezTo>
                  <a:pt x="2245" y="1864"/>
                  <a:pt x="2270" y="1921"/>
                  <a:pt x="2289" y="1972"/>
                </a:cubicBezTo>
                <a:cubicBezTo>
                  <a:pt x="2309" y="2022"/>
                  <a:pt x="2314" y="2049"/>
                  <a:pt x="2307" y="2053"/>
                </a:cubicBezTo>
                <a:close/>
                <a:moveTo>
                  <a:pt x="3132" y="2034"/>
                </a:moveTo>
                <a:cubicBezTo>
                  <a:pt x="3094" y="2030"/>
                  <a:pt x="3045" y="2027"/>
                  <a:pt x="2984" y="2026"/>
                </a:cubicBezTo>
                <a:cubicBezTo>
                  <a:pt x="2924" y="2025"/>
                  <a:pt x="2863" y="2024"/>
                  <a:pt x="2801" y="2024"/>
                </a:cubicBezTo>
                <a:cubicBezTo>
                  <a:pt x="2700" y="2024"/>
                  <a:pt x="2621" y="2025"/>
                  <a:pt x="2566" y="2027"/>
                </a:cubicBezTo>
                <a:cubicBezTo>
                  <a:pt x="2510" y="2029"/>
                  <a:pt x="2468" y="2033"/>
                  <a:pt x="2440" y="2039"/>
                </a:cubicBezTo>
                <a:cubicBezTo>
                  <a:pt x="2422" y="2043"/>
                  <a:pt x="2414" y="2037"/>
                  <a:pt x="2414" y="2023"/>
                </a:cubicBezTo>
                <a:lnTo>
                  <a:pt x="2414" y="1886"/>
                </a:lnTo>
                <a:cubicBezTo>
                  <a:pt x="2414" y="1869"/>
                  <a:pt x="2422" y="1863"/>
                  <a:pt x="2439" y="1867"/>
                </a:cubicBezTo>
                <a:cubicBezTo>
                  <a:pt x="2454" y="1873"/>
                  <a:pt x="2503" y="1877"/>
                  <a:pt x="2585" y="1879"/>
                </a:cubicBezTo>
                <a:cubicBezTo>
                  <a:pt x="2667" y="1881"/>
                  <a:pt x="2739" y="1882"/>
                  <a:pt x="2801" y="1882"/>
                </a:cubicBezTo>
                <a:cubicBezTo>
                  <a:pt x="2876" y="1882"/>
                  <a:pt x="2950" y="1881"/>
                  <a:pt x="3025" y="1878"/>
                </a:cubicBezTo>
                <a:cubicBezTo>
                  <a:pt x="3099" y="1875"/>
                  <a:pt x="3147" y="1871"/>
                  <a:pt x="3171" y="1866"/>
                </a:cubicBezTo>
                <a:cubicBezTo>
                  <a:pt x="3187" y="1862"/>
                  <a:pt x="3197" y="1863"/>
                  <a:pt x="3199" y="1869"/>
                </a:cubicBezTo>
                <a:lnTo>
                  <a:pt x="3274" y="1861"/>
                </a:lnTo>
                <a:cubicBezTo>
                  <a:pt x="3279" y="1861"/>
                  <a:pt x="3282" y="1864"/>
                  <a:pt x="3283" y="1872"/>
                </a:cubicBezTo>
                <a:cubicBezTo>
                  <a:pt x="3284" y="1880"/>
                  <a:pt x="3284" y="1899"/>
                  <a:pt x="3284" y="1929"/>
                </a:cubicBezTo>
                <a:cubicBezTo>
                  <a:pt x="3284" y="1995"/>
                  <a:pt x="3284" y="2059"/>
                  <a:pt x="3283" y="2123"/>
                </a:cubicBezTo>
                <a:cubicBezTo>
                  <a:pt x="3278" y="2361"/>
                  <a:pt x="3276" y="2544"/>
                  <a:pt x="3274" y="2672"/>
                </a:cubicBezTo>
                <a:cubicBezTo>
                  <a:pt x="3273" y="2800"/>
                  <a:pt x="3273" y="2970"/>
                  <a:pt x="3273" y="3183"/>
                </a:cubicBezTo>
                <a:cubicBezTo>
                  <a:pt x="3273" y="3217"/>
                  <a:pt x="3266" y="3248"/>
                  <a:pt x="3253" y="3275"/>
                </a:cubicBezTo>
                <a:cubicBezTo>
                  <a:pt x="3239" y="3303"/>
                  <a:pt x="3220" y="3323"/>
                  <a:pt x="3193" y="3336"/>
                </a:cubicBezTo>
                <a:cubicBezTo>
                  <a:pt x="3167" y="3348"/>
                  <a:pt x="3136" y="3355"/>
                  <a:pt x="3101" y="3355"/>
                </a:cubicBezTo>
                <a:cubicBezTo>
                  <a:pt x="3063" y="3355"/>
                  <a:pt x="3042" y="3346"/>
                  <a:pt x="3039" y="3329"/>
                </a:cubicBezTo>
                <a:cubicBezTo>
                  <a:pt x="3035" y="3312"/>
                  <a:pt x="3028" y="3291"/>
                  <a:pt x="3017" y="3267"/>
                </a:cubicBezTo>
                <a:cubicBezTo>
                  <a:pt x="3006" y="3243"/>
                  <a:pt x="2995" y="3220"/>
                  <a:pt x="2985" y="3196"/>
                </a:cubicBezTo>
                <a:cubicBezTo>
                  <a:pt x="2985" y="3189"/>
                  <a:pt x="2992" y="3186"/>
                  <a:pt x="3007" y="3186"/>
                </a:cubicBezTo>
                <a:cubicBezTo>
                  <a:pt x="3015" y="3187"/>
                  <a:pt x="3023" y="3188"/>
                  <a:pt x="3033" y="3189"/>
                </a:cubicBezTo>
                <a:cubicBezTo>
                  <a:pt x="3042" y="3189"/>
                  <a:pt x="3054" y="3189"/>
                  <a:pt x="3067" y="3189"/>
                </a:cubicBezTo>
                <a:cubicBezTo>
                  <a:pt x="3096" y="3189"/>
                  <a:pt x="3113" y="3186"/>
                  <a:pt x="3119" y="3179"/>
                </a:cubicBezTo>
                <a:cubicBezTo>
                  <a:pt x="3125" y="3171"/>
                  <a:pt x="3128" y="3155"/>
                  <a:pt x="3131" y="3131"/>
                </a:cubicBezTo>
                <a:cubicBezTo>
                  <a:pt x="3133" y="3106"/>
                  <a:pt x="3134" y="3076"/>
                  <a:pt x="3134" y="3041"/>
                </a:cubicBezTo>
                <a:cubicBezTo>
                  <a:pt x="3134" y="3021"/>
                  <a:pt x="3134" y="3000"/>
                  <a:pt x="3133" y="2979"/>
                </a:cubicBezTo>
                <a:cubicBezTo>
                  <a:pt x="3133" y="2958"/>
                  <a:pt x="3132" y="2935"/>
                  <a:pt x="3132" y="2912"/>
                </a:cubicBezTo>
                <a:cubicBezTo>
                  <a:pt x="3132" y="2902"/>
                  <a:pt x="3132" y="2895"/>
                  <a:pt x="3132" y="2890"/>
                </a:cubicBezTo>
                <a:lnTo>
                  <a:pt x="3132" y="20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Freeform 14"/>
          <p:cNvSpPr>
            <a:spLocks/>
          </p:cNvSpPr>
          <p:nvPr/>
        </p:nvSpPr>
        <p:spPr bwMode="auto">
          <a:xfrm>
            <a:off x="8183363" y="3623370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15"/>
          <p:cNvSpPr>
            <a:spLocks/>
          </p:cNvSpPr>
          <p:nvPr/>
        </p:nvSpPr>
        <p:spPr bwMode="auto">
          <a:xfrm>
            <a:off x="401439" y="3647183"/>
            <a:ext cx="595312" cy="701675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reeform 16"/>
          <p:cNvSpPr>
            <a:spLocks noEditPoints="1"/>
          </p:cNvSpPr>
          <p:nvPr/>
        </p:nvSpPr>
        <p:spPr bwMode="auto">
          <a:xfrm>
            <a:off x="515739" y="3812283"/>
            <a:ext cx="373062" cy="117475"/>
          </a:xfrm>
          <a:custGeom>
            <a:avLst/>
            <a:gdLst>
              <a:gd name="T0" fmla="*/ 57 w 5052"/>
              <a:gd name="T1" fmla="*/ 499 h 1599"/>
              <a:gd name="T2" fmla="*/ 878 w 5052"/>
              <a:gd name="T3" fmla="*/ 688 h 1599"/>
              <a:gd name="T4" fmla="*/ 990 w 5052"/>
              <a:gd name="T5" fmla="*/ 56 h 1599"/>
              <a:gd name="T6" fmla="*/ 1028 w 5052"/>
              <a:gd name="T7" fmla="*/ 692 h 1599"/>
              <a:gd name="T8" fmla="*/ 1485 w 5052"/>
              <a:gd name="T9" fmla="*/ 1302 h 1599"/>
              <a:gd name="T10" fmla="*/ 1111 w 5052"/>
              <a:gd name="T11" fmla="*/ 1454 h 1599"/>
              <a:gd name="T12" fmla="*/ 9 w 5052"/>
              <a:gd name="T13" fmla="*/ 1459 h 1599"/>
              <a:gd name="T14" fmla="*/ 462 w 5052"/>
              <a:gd name="T15" fmla="*/ 1300 h 1599"/>
              <a:gd name="T16" fmla="*/ 477 w 5052"/>
              <a:gd name="T17" fmla="*/ 53 h 1599"/>
              <a:gd name="T18" fmla="*/ 629 w 5052"/>
              <a:gd name="T19" fmla="*/ 416 h 1599"/>
              <a:gd name="T20" fmla="*/ 1490 w 5052"/>
              <a:gd name="T21" fmla="*/ 436 h 1599"/>
              <a:gd name="T22" fmla="*/ 1319 w 5052"/>
              <a:gd name="T23" fmla="*/ 987 h 1599"/>
              <a:gd name="T24" fmla="*/ 1207 w 5052"/>
              <a:gd name="T25" fmla="*/ 745 h 1599"/>
              <a:gd name="T26" fmla="*/ 1278 w 5052"/>
              <a:gd name="T27" fmla="*/ 397 h 1599"/>
              <a:gd name="T28" fmla="*/ 3034 w 5052"/>
              <a:gd name="T29" fmla="*/ 971 h 1599"/>
              <a:gd name="T30" fmla="*/ 2850 w 5052"/>
              <a:gd name="T31" fmla="*/ 1593 h 1599"/>
              <a:gd name="T32" fmla="*/ 2651 w 5052"/>
              <a:gd name="T33" fmla="*/ 1447 h 1599"/>
              <a:gd name="T34" fmla="*/ 2830 w 5052"/>
              <a:gd name="T35" fmla="*/ 1417 h 1599"/>
              <a:gd name="T36" fmla="*/ 2490 w 5052"/>
              <a:gd name="T37" fmla="*/ 1260 h 1599"/>
              <a:gd name="T38" fmla="*/ 1939 w 5052"/>
              <a:gd name="T39" fmla="*/ 1514 h 1599"/>
              <a:gd name="T40" fmla="*/ 2340 w 5052"/>
              <a:gd name="T41" fmla="*/ 1203 h 1599"/>
              <a:gd name="T42" fmla="*/ 1981 w 5052"/>
              <a:gd name="T43" fmla="*/ 1151 h 1599"/>
              <a:gd name="T44" fmla="*/ 2415 w 5052"/>
              <a:gd name="T45" fmla="*/ 992 h 1599"/>
              <a:gd name="T46" fmla="*/ 2460 w 5052"/>
              <a:gd name="T47" fmla="*/ 787 h 1599"/>
              <a:gd name="T48" fmla="*/ 2595 w 5052"/>
              <a:gd name="T49" fmla="*/ 916 h 1599"/>
              <a:gd name="T50" fmla="*/ 2903 w 5052"/>
              <a:gd name="T51" fmla="*/ 974 h 1599"/>
              <a:gd name="T52" fmla="*/ 2942 w 5052"/>
              <a:gd name="T53" fmla="*/ 232 h 1599"/>
              <a:gd name="T54" fmla="*/ 3248 w 5052"/>
              <a:gd name="T55" fmla="*/ 733 h 1599"/>
              <a:gd name="T56" fmla="*/ 2861 w 5052"/>
              <a:gd name="T57" fmla="*/ 845 h 1599"/>
              <a:gd name="T58" fmla="*/ 1818 w 5052"/>
              <a:gd name="T59" fmla="*/ 829 h 1599"/>
              <a:gd name="T60" fmla="*/ 2250 w 5052"/>
              <a:gd name="T61" fmla="*/ 503 h 1599"/>
              <a:gd name="T62" fmla="*/ 1748 w 5052"/>
              <a:gd name="T63" fmla="*/ 491 h 1599"/>
              <a:gd name="T64" fmla="*/ 2290 w 5052"/>
              <a:gd name="T65" fmla="*/ 41 h 1599"/>
              <a:gd name="T66" fmla="*/ 2410 w 5052"/>
              <a:gd name="T67" fmla="*/ 158 h 1599"/>
              <a:gd name="T68" fmla="*/ 2372 w 5052"/>
              <a:gd name="T69" fmla="*/ 419 h 1599"/>
              <a:gd name="T70" fmla="*/ 4288 w 5052"/>
              <a:gd name="T71" fmla="*/ 904 h 1599"/>
              <a:gd name="T72" fmla="*/ 4160 w 5052"/>
              <a:gd name="T73" fmla="*/ 1564 h 1599"/>
              <a:gd name="T74" fmla="*/ 3762 w 5052"/>
              <a:gd name="T75" fmla="*/ 1564 h 1599"/>
              <a:gd name="T76" fmla="*/ 3588 w 5052"/>
              <a:gd name="T77" fmla="*/ 1532 h 1599"/>
              <a:gd name="T78" fmla="*/ 3693 w 5052"/>
              <a:gd name="T79" fmla="*/ 911 h 1599"/>
              <a:gd name="T80" fmla="*/ 3763 w 5052"/>
              <a:gd name="T81" fmla="*/ 1327 h 1599"/>
              <a:gd name="T82" fmla="*/ 3691 w 5052"/>
              <a:gd name="T83" fmla="*/ 588 h 1599"/>
              <a:gd name="T84" fmla="*/ 3780 w 5052"/>
              <a:gd name="T85" fmla="*/ 399 h 1599"/>
              <a:gd name="T86" fmla="*/ 4033 w 5052"/>
              <a:gd name="T87" fmla="*/ 601 h 1599"/>
              <a:gd name="T88" fmla="*/ 4237 w 5052"/>
              <a:gd name="T89" fmla="*/ 405 h 1599"/>
              <a:gd name="T90" fmla="*/ 4235 w 5052"/>
              <a:gd name="T91" fmla="*/ 568 h 1599"/>
              <a:gd name="T92" fmla="*/ 4432 w 5052"/>
              <a:gd name="T93" fmla="*/ 810 h 1599"/>
              <a:gd name="T94" fmla="*/ 3767 w 5052"/>
              <a:gd name="T95" fmla="*/ 810 h 1599"/>
              <a:gd name="T96" fmla="*/ 3488 w 5052"/>
              <a:gd name="T97" fmla="*/ 663 h 1599"/>
              <a:gd name="T98" fmla="*/ 3884 w 5052"/>
              <a:gd name="T99" fmla="*/ 229 h 1599"/>
              <a:gd name="T100" fmla="*/ 3951 w 5052"/>
              <a:gd name="T101" fmla="*/ 20 h 1599"/>
              <a:gd name="T102" fmla="*/ 3962 w 5052"/>
              <a:gd name="T103" fmla="*/ 229 h 1599"/>
              <a:gd name="T104" fmla="*/ 4384 w 5052"/>
              <a:gd name="T105" fmla="*/ 364 h 1599"/>
              <a:gd name="T106" fmla="*/ 3720 w 5052"/>
              <a:gd name="T107" fmla="*/ 366 h 1599"/>
              <a:gd name="T108" fmla="*/ 3523 w 5052"/>
              <a:gd name="T109" fmla="*/ 217 h 1599"/>
              <a:gd name="T110" fmla="*/ 4618 w 5052"/>
              <a:gd name="T111" fmla="*/ 244 h 1599"/>
              <a:gd name="T112" fmla="*/ 4499 w 5052"/>
              <a:gd name="T113" fmla="*/ 1598 h 1599"/>
              <a:gd name="T114" fmla="*/ 4466 w 5052"/>
              <a:gd name="T115" fmla="*/ 127 h 1599"/>
              <a:gd name="T116" fmla="*/ 4987 w 5052"/>
              <a:gd name="T117" fmla="*/ 145 h 1599"/>
              <a:gd name="T118" fmla="*/ 4945 w 5052"/>
              <a:gd name="T119" fmla="*/ 1238 h 1599"/>
              <a:gd name="T120" fmla="*/ 4690 w 5052"/>
              <a:gd name="T121" fmla="*/ 1150 h 1599"/>
              <a:gd name="T122" fmla="*/ 4656 w 5052"/>
              <a:gd name="T123" fmla="*/ 615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52" h="1599">
                <a:moveTo>
                  <a:pt x="420" y="1016"/>
                </a:moveTo>
                <a:cubicBezTo>
                  <a:pt x="402" y="1031"/>
                  <a:pt x="377" y="1042"/>
                  <a:pt x="344" y="1048"/>
                </a:cubicBezTo>
                <a:cubicBezTo>
                  <a:pt x="311" y="1053"/>
                  <a:pt x="284" y="1063"/>
                  <a:pt x="261" y="1078"/>
                </a:cubicBezTo>
                <a:cubicBezTo>
                  <a:pt x="237" y="986"/>
                  <a:pt x="209" y="887"/>
                  <a:pt x="178" y="780"/>
                </a:cubicBezTo>
                <a:cubicBezTo>
                  <a:pt x="142" y="662"/>
                  <a:pt x="102" y="568"/>
                  <a:pt x="57" y="499"/>
                </a:cubicBezTo>
                <a:lnTo>
                  <a:pt x="214" y="416"/>
                </a:lnTo>
                <a:cubicBezTo>
                  <a:pt x="258" y="481"/>
                  <a:pt x="306" y="599"/>
                  <a:pt x="358" y="768"/>
                </a:cubicBezTo>
                <a:cubicBezTo>
                  <a:pt x="407" y="928"/>
                  <a:pt x="428" y="1010"/>
                  <a:pt x="420" y="1016"/>
                </a:cubicBezTo>
                <a:close/>
                <a:moveTo>
                  <a:pt x="863" y="1303"/>
                </a:moveTo>
                <a:lnTo>
                  <a:pt x="878" y="688"/>
                </a:lnTo>
                <a:cubicBezTo>
                  <a:pt x="878" y="650"/>
                  <a:pt x="877" y="549"/>
                  <a:pt x="875" y="385"/>
                </a:cubicBezTo>
                <a:cubicBezTo>
                  <a:pt x="872" y="220"/>
                  <a:pt x="870" y="130"/>
                  <a:pt x="867" y="114"/>
                </a:cubicBezTo>
                <a:cubicBezTo>
                  <a:pt x="864" y="98"/>
                  <a:pt x="862" y="83"/>
                  <a:pt x="860" y="70"/>
                </a:cubicBezTo>
                <a:cubicBezTo>
                  <a:pt x="860" y="57"/>
                  <a:pt x="866" y="52"/>
                  <a:pt x="878" y="53"/>
                </a:cubicBezTo>
                <a:cubicBezTo>
                  <a:pt x="915" y="53"/>
                  <a:pt x="952" y="54"/>
                  <a:pt x="990" y="56"/>
                </a:cubicBezTo>
                <a:cubicBezTo>
                  <a:pt x="1028" y="59"/>
                  <a:pt x="1050" y="64"/>
                  <a:pt x="1057" y="73"/>
                </a:cubicBezTo>
                <a:cubicBezTo>
                  <a:pt x="1061" y="80"/>
                  <a:pt x="1059" y="94"/>
                  <a:pt x="1050" y="117"/>
                </a:cubicBezTo>
                <a:cubicBezTo>
                  <a:pt x="1048" y="123"/>
                  <a:pt x="1043" y="134"/>
                  <a:pt x="1035" y="150"/>
                </a:cubicBezTo>
                <a:cubicBezTo>
                  <a:pt x="1033" y="230"/>
                  <a:pt x="1031" y="319"/>
                  <a:pt x="1030" y="416"/>
                </a:cubicBezTo>
                <a:cubicBezTo>
                  <a:pt x="1029" y="513"/>
                  <a:pt x="1028" y="605"/>
                  <a:pt x="1028" y="692"/>
                </a:cubicBezTo>
                <a:lnTo>
                  <a:pt x="1037" y="1302"/>
                </a:lnTo>
                <a:cubicBezTo>
                  <a:pt x="1088" y="1302"/>
                  <a:pt x="1160" y="1300"/>
                  <a:pt x="1252" y="1296"/>
                </a:cubicBezTo>
                <a:cubicBezTo>
                  <a:pt x="1345" y="1292"/>
                  <a:pt x="1408" y="1290"/>
                  <a:pt x="1441" y="1290"/>
                </a:cubicBezTo>
                <a:cubicBezTo>
                  <a:pt x="1457" y="1290"/>
                  <a:pt x="1467" y="1290"/>
                  <a:pt x="1471" y="1290"/>
                </a:cubicBezTo>
                <a:cubicBezTo>
                  <a:pt x="1481" y="1290"/>
                  <a:pt x="1486" y="1294"/>
                  <a:pt x="1485" y="1302"/>
                </a:cubicBezTo>
                <a:lnTo>
                  <a:pt x="1485" y="1445"/>
                </a:lnTo>
                <a:cubicBezTo>
                  <a:pt x="1486" y="1452"/>
                  <a:pt x="1485" y="1456"/>
                  <a:pt x="1483" y="1457"/>
                </a:cubicBezTo>
                <a:cubicBezTo>
                  <a:pt x="1481" y="1458"/>
                  <a:pt x="1475" y="1459"/>
                  <a:pt x="1465" y="1459"/>
                </a:cubicBezTo>
                <a:cubicBezTo>
                  <a:pt x="1456" y="1459"/>
                  <a:pt x="1448" y="1459"/>
                  <a:pt x="1441" y="1459"/>
                </a:cubicBezTo>
                <a:cubicBezTo>
                  <a:pt x="1346" y="1459"/>
                  <a:pt x="1235" y="1457"/>
                  <a:pt x="1111" y="1454"/>
                </a:cubicBezTo>
                <a:cubicBezTo>
                  <a:pt x="987" y="1450"/>
                  <a:pt x="848" y="1447"/>
                  <a:pt x="694" y="1444"/>
                </a:cubicBezTo>
                <a:cubicBezTo>
                  <a:pt x="641" y="1444"/>
                  <a:pt x="573" y="1445"/>
                  <a:pt x="491" y="1447"/>
                </a:cubicBezTo>
                <a:cubicBezTo>
                  <a:pt x="409" y="1449"/>
                  <a:pt x="317" y="1452"/>
                  <a:pt x="214" y="1455"/>
                </a:cubicBezTo>
                <a:cubicBezTo>
                  <a:pt x="111" y="1457"/>
                  <a:pt x="51" y="1459"/>
                  <a:pt x="36" y="1459"/>
                </a:cubicBezTo>
                <a:cubicBezTo>
                  <a:pt x="27" y="1459"/>
                  <a:pt x="18" y="1459"/>
                  <a:pt x="9" y="1459"/>
                </a:cubicBezTo>
                <a:cubicBezTo>
                  <a:pt x="3" y="1458"/>
                  <a:pt x="0" y="1453"/>
                  <a:pt x="0" y="1445"/>
                </a:cubicBezTo>
                <a:lnTo>
                  <a:pt x="0" y="1303"/>
                </a:lnTo>
                <a:cubicBezTo>
                  <a:pt x="0" y="1294"/>
                  <a:pt x="7" y="1290"/>
                  <a:pt x="19" y="1290"/>
                </a:cubicBezTo>
                <a:cubicBezTo>
                  <a:pt x="26" y="1290"/>
                  <a:pt x="31" y="1290"/>
                  <a:pt x="36" y="1290"/>
                </a:cubicBezTo>
                <a:lnTo>
                  <a:pt x="462" y="1300"/>
                </a:lnTo>
                <a:lnTo>
                  <a:pt x="477" y="688"/>
                </a:lnTo>
                <a:cubicBezTo>
                  <a:pt x="477" y="650"/>
                  <a:pt x="476" y="549"/>
                  <a:pt x="474" y="385"/>
                </a:cubicBezTo>
                <a:cubicBezTo>
                  <a:pt x="471" y="220"/>
                  <a:pt x="469" y="130"/>
                  <a:pt x="466" y="114"/>
                </a:cubicBezTo>
                <a:cubicBezTo>
                  <a:pt x="463" y="98"/>
                  <a:pt x="461" y="83"/>
                  <a:pt x="458" y="70"/>
                </a:cubicBezTo>
                <a:cubicBezTo>
                  <a:pt x="458" y="57"/>
                  <a:pt x="465" y="52"/>
                  <a:pt x="477" y="53"/>
                </a:cubicBezTo>
                <a:cubicBezTo>
                  <a:pt x="514" y="53"/>
                  <a:pt x="551" y="54"/>
                  <a:pt x="589" y="56"/>
                </a:cubicBezTo>
                <a:cubicBezTo>
                  <a:pt x="627" y="59"/>
                  <a:pt x="649" y="64"/>
                  <a:pt x="656" y="73"/>
                </a:cubicBezTo>
                <a:cubicBezTo>
                  <a:pt x="660" y="80"/>
                  <a:pt x="658" y="94"/>
                  <a:pt x="649" y="117"/>
                </a:cubicBezTo>
                <a:cubicBezTo>
                  <a:pt x="647" y="123"/>
                  <a:pt x="642" y="134"/>
                  <a:pt x="634" y="150"/>
                </a:cubicBezTo>
                <a:cubicBezTo>
                  <a:pt x="632" y="230"/>
                  <a:pt x="630" y="319"/>
                  <a:pt x="629" y="416"/>
                </a:cubicBezTo>
                <a:cubicBezTo>
                  <a:pt x="628" y="513"/>
                  <a:pt x="627" y="605"/>
                  <a:pt x="627" y="692"/>
                </a:cubicBezTo>
                <a:lnTo>
                  <a:pt x="636" y="1305"/>
                </a:lnTo>
                <a:lnTo>
                  <a:pt x="696" y="1305"/>
                </a:lnTo>
                <a:lnTo>
                  <a:pt x="863" y="1303"/>
                </a:lnTo>
                <a:close/>
                <a:moveTo>
                  <a:pt x="1490" y="436"/>
                </a:moveTo>
                <a:cubicBezTo>
                  <a:pt x="1490" y="442"/>
                  <a:pt x="1486" y="454"/>
                  <a:pt x="1479" y="470"/>
                </a:cubicBezTo>
                <a:cubicBezTo>
                  <a:pt x="1472" y="486"/>
                  <a:pt x="1464" y="503"/>
                  <a:pt x="1456" y="519"/>
                </a:cubicBezTo>
                <a:cubicBezTo>
                  <a:pt x="1451" y="547"/>
                  <a:pt x="1445" y="578"/>
                  <a:pt x="1438" y="613"/>
                </a:cubicBezTo>
                <a:cubicBezTo>
                  <a:pt x="1425" y="678"/>
                  <a:pt x="1409" y="739"/>
                  <a:pt x="1392" y="797"/>
                </a:cubicBezTo>
                <a:cubicBezTo>
                  <a:pt x="1375" y="855"/>
                  <a:pt x="1351" y="918"/>
                  <a:pt x="1319" y="987"/>
                </a:cubicBezTo>
                <a:cubicBezTo>
                  <a:pt x="1288" y="1055"/>
                  <a:pt x="1268" y="1088"/>
                  <a:pt x="1257" y="1086"/>
                </a:cubicBezTo>
                <a:cubicBezTo>
                  <a:pt x="1230" y="1078"/>
                  <a:pt x="1197" y="1069"/>
                  <a:pt x="1161" y="1058"/>
                </a:cubicBezTo>
                <a:cubicBezTo>
                  <a:pt x="1124" y="1048"/>
                  <a:pt x="1096" y="1040"/>
                  <a:pt x="1079" y="1034"/>
                </a:cubicBezTo>
                <a:cubicBezTo>
                  <a:pt x="1098" y="993"/>
                  <a:pt x="1117" y="951"/>
                  <a:pt x="1137" y="909"/>
                </a:cubicBezTo>
                <a:cubicBezTo>
                  <a:pt x="1167" y="852"/>
                  <a:pt x="1191" y="797"/>
                  <a:pt x="1207" y="745"/>
                </a:cubicBezTo>
                <a:cubicBezTo>
                  <a:pt x="1224" y="693"/>
                  <a:pt x="1239" y="637"/>
                  <a:pt x="1253" y="578"/>
                </a:cubicBezTo>
                <a:cubicBezTo>
                  <a:pt x="1267" y="519"/>
                  <a:pt x="1274" y="478"/>
                  <a:pt x="1274" y="456"/>
                </a:cubicBezTo>
                <a:cubicBezTo>
                  <a:pt x="1274" y="451"/>
                  <a:pt x="1273" y="444"/>
                  <a:pt x="1271" y="434"/>
                </a:cubicBezTo>
                <a:cubicBezTo>
                  <a:pt x="1269" y="424"/>
                  <a:pt x="1268" y="417"/>
                  <a:pt x="1268" y="412"/>
                </a:cubicBezTo>
                <a:cubicBezTo>
                  <a:pt x="1268" y="406"/>
                  <a:pt x="1271" y="401"/>
                  <a:pt x="1278" y="397"/>
                </a:cubicBezTo>
                <a:cubicBezTo>
                  <a:pt x="1286" y="397"/>
                  <a:pt x="1293" y="397"/>
                  <a:pt x="1298" y="397"/>
                </a:cubicBezTo>
                <a:cubicBezTo>
                  <a:pt x="1343" y="397"/>
                  <a:pt x="1387" y="400"/>
                  <a:pt x="1428" y="407"/>
                </a:cubicBezTo>
                <a:cubicBezTo>
                  <a:pt x="1469" y="413"/>
                  <a:pt x="1490" y="422"/>
                  <a:pt x="1490" y="436"/>
                </a:cubicBezTo>
                <a:close/>
                <a:moveTo>
                  <a:pt x="2917" y="979"/>
                </a:moveTo>
                <a:lnTo>
                  <a:pt x="3034" y="971"/>
                </a:lnTo>
                <a:lnTo>
                  <a:pt x="3040" y="976"/>
                </a:lnTo>
                <a:cubicBezTo>
                  <a:pt x="3039" y="1021"/>
                  <a:pt x="3038" y="1067"/>
                  <a:pt x="3037" y="1113"/>
                </a:cubicBezTo>
                <a:cubicBezTo>
                  <a:pt x="3031" y="1226"/>
                  <a:pt x="3021" y="1317"/>
                  <a:pt x="3007" y="1384"/>
                </a:cubicBezTo>
                <a:cubicBezTo>
                  <a:pt x="2985" y="1486"/>
                  <a:pt x="2953" y="1548"/>
                  <a:pt x="2913" y="1571"/>
                </a:cubicBezTo>
                <a:cubicBezTo>
                  <a:pt x="2894" y="1582"/>
                  <a:pt x="2873" y="1589"/>
                  <a:pt x="2850" y="1593"/>
                </a:cubicBezTo>
                <a:cubicBezTo>
                  <a:pt x="2826" y="1597"/>
                  <a:pt x="2800" y="1599"/>
                  <a:pt x="2771" y="1599"/>
                </a:cubicBezTo>
                <a:cubicBezTo>
                  <a:pt x="2750" y="1599"/>
                  <a:pt x="2735" y="1599"/>
                  <a:pt x="2725" y="1598"/>
                </a:cubicBezTo>
                <a:cubicBezTo>
                  <a:pt x="2716" y="1598"/>
                  <a:pt x="2707" y="1596"/>
                  <a:pt x="2698" y="1594"/>
                </a:cubicBezTo>
                <a:cubicBezTo>
                  <a:pt x="2690" y="1560"/>
                  <a:pt x="2682" y="1532"/>
                  <a:pt x="2674" y="1511"/>
                </a:cubicBezTo>
                <a:cubicBezTo>
                  <a:pt x="2666" y="1491"/>
                  <a:pt x="2659" y="1469"/>
                  <a:pt x="2651" y="1447"/>
                </a:cubicBezTo>
                <a:cubicBezTo>
                  <a:pt x="2651" y="1439"/>
                  <a:pt x="2658" y="1435"/>
                  <a:pt x="2673" y="1434"/>
                </a:cubicBezTo>
                <a:cubicBezTo>
                  <a:pt x="2682" y="1435"/>
                  <a:pt x="2694" y="1436"/>
                  <a:pt x="2710" y="1437"/>
                </a:cubicBezTo>
                <a:cubicBezTo>
                  <a:pt x="2726" y="1438"/>
                  <a:pt x="2738" y="1439"/>
                  <a:pt x="2744" y="1439"/>
                </a:cubicBezTo>
                <a:cubicBezTo>
                  <a:pt x="2768" y="1439"/>
                  <a:pt x="2787" y="1437"/>
                  <a:pt x="2800" y="1435"/>
                </a:cubicBezTo>
                <a:cubicBezTo>
                  <a:pt x="2814" y="1432"/>
                  <a:pt x="2824" y="1426"/>
                  <a:pt x="2830" y="1417"/>
                </a:cubicBezTo>
                <a:cubicBezTo>
                  <a:pt x="2844" y="1396"/>
                  <a:pt x="2856" y="1360"/>
                  <a:pt x="2864" y="1308"/>
                </a:cubicBezTo>
                <a:cubicBezTo>
                  <a:pt x="2872" y="1257"/>
                  <a:pt x="2877" y="1204"/>
                  <a:pt x="2877" y="1148"/>
                </a:cubicBezTo>
                <a:cubicBezTo>
                  <a:pt x="2855" y="1145"/>
                  <a:pt x="2803" y="1141"/>
                  <a:pt x="2719" y="1139"/>
                </a:cubicBezTo>
                <a:cubicBezTo>
                  <a:pt x="2634" y="1136"/>
                  <a:pt x="2576" y="1134"/>
                  <a:pt x="2542" y="1134"/>
                </a:cubicBezTo>
                <a:cubicBezTo>
                  <a:pt x="2527" y="1180"/>
                  <a:pt x="2509" y="1222"/>
                  <a:pt x="2490" y="1260"/>
                </a:cubicBezTo>
                <a:cubicBezTo>
                  <a:pt x="2468" y="1304"/>
                  <a:pt x="2444" y="1342"/>
                  <a:pt x="2417" y="1374"/>
                </a:cubicBezTo>
                <a:cubicBezTo>
                  <a:pt x="2363" y="1436"/>
                  <a:pt x="2286" y="1490"/>
                  <a:pt x="2186" y="1536"/>
                </a:cubicBezTo>
                <a:cubicBezTo>
                  <a:pt x="2100" y="1575"/>
                  <a:pt x="2034" y="1594"/>
                  <a:pt x="1986" y="1594"/>
                </a:cubicBezTo>
                <a:cubicBezTo>
                  <a:pt x="1970" y="1594"/>
                  <a:pt x="1962" y="1591"/>
                  <a:pt x="1962" y="1584"/>
                </a:cubicBezTo>
                <a:cubicBezTo>
                  <a:pt x="1962" y="1557"/>
                  <a:pt x="1954" y="1534"/>
                  <a:pt x="1939" y="1514"/>
                </a:cubicBezTo>
                <a:cubicBezTo>
                  <a:pt x="1921" y="1495"/>
                  <a:pt x="1903" y="1476"/>
                  <a:pt x="1885" y="1457"/>
                </a:cubicBezTo>
                <a:cubicBezTo>
                  <a:pt x="1885" y="1450"/>
                  <a:pt x="1892" y="1445"/>
                  <a:pt x="1905" y="1440"/>
                </a:cubicBezTo>
                <a:cubicBezTo>
                  <a:pt x="1967" y="1427"/>
                  <a:pt x="2015" y="1414"/>
                  <a:pt x="2051" y="1402"/>
                </a:cubicBezTo>
                <a:cubicBezTo>
                  <a:pt x="2159" y="1364"/>
                  <a:pt x="2241" y="1316"/>
                  <a:pt x="2298" y="1258"/>
                </a:cubicBezTo>
                <a:cubicBezTo>
                  <a:pt x="2313" y="1244"/>
                  <a:pt x="2327" y="1225"/>
                  <a:pt x="2340" y="1203"/>
                </a:cubicBezTo>
                <a:cubicBezTo>
                  <a:pt x="2353" y="1181"/>
                  <a:pt x="2364" y="1158"/>
                  <a:pt x="2373" y="1134"/>
                </a:cubicBezTo>
                <a:cubicBezTo>
                  <a:pt x="2290" y="1134"/>
                  <a:pt x="2213" y="1136"/>
                  <a:pt x="2143" y="1139"/>
                </a:cubicBezTo>
                <a:cubicBezTo>
                  <a:pt x="2073" y="1141"/>
                  <a:pt x="2024" y="1145"/>
                  <a:pt x="1997" y="1150"/>
                </a:cubicBezTo>
                <a:cubicBezTo>
                  <a:pt x="1994" y="1151"/>
                  <a:pt x="1991" y="1151"/>
                  <a:pt x="1987" y="1151"/>
                </a:cubicBezTo>
                <a:cubicBezTo>
                  <a:pt x="1984" y="1151"/>
                  <a:pt x="1982" y="1151"/>
                  <a:pt x="1981" y="1151"/>
                </a:cubicBezTo>
                <a:cubicBezTo>
                  <a:pt x="1969" y="1151"/>
                  <a:pt x="1964" y="1145"/>
                  <a:pt x="1964" y="1133"/>
                </a:cubicBezTo>
                <a:lnTo>
                  <a:pt x="1964" y="996"/>
                </a:lnTo>
                <a:cubicBezTo>
                  <a:pt x="1964" y="979"/>
                  <a:pt x="1974" y="973"/>
                  <a:pt x="1996" y="977"/>
                </a:cubicBezTo>
                <a:cubicBezTo>
                  <a:pt x="2013" y="983"/>
                  <a:pt x="2069" y="987"/>
                  <a:pt x="2161" y="989"/>
                </a:cubicBezTo>
                <a:cubicBezTo>
                  <a:pt x="2254" y="991"/>
                  <a:pt x="2338" y="992"/>
                  <a:pt x="2415" y="992"/>
                </a:cubicBezTo>
                <a:cubicBezTo>
                  <a:pt x="2422" y="962"/>
                  <a:pt x="2428" y="922"/>
                  <a:pt x="2434" y="870"/>
                </a:cubicBezTo>
                <a:cubicBezTo>
                  <a:pt x="2434" y="864"/>
                  <a:pt x="2435" y="855"/>
                  <a:pt x="2437" y="845"/>
                </a:cubicBezTo>
                <a:cubicBezTo>
                  <a:pt x="2436" y="835"/>
                  <a:pt x="2435" y="826"/>
                  <a:pt x="2435" y="819"/>
                </a:cubicBezTo>
                <a:cubicBezTo>
                  <a:pt x="2435" y="812"/>
                  <a:pt x="2438" y="803"/>
                  <a:pt x="2444" y="792"/>
                </a:cubicBezTo>
                <a:cubicBezTo>
                  <a:pt x="2446" y="788"/>
                  <a:pt x="2451" y="787"/>
                  <a:pt x="2460" y="787"/>
                </a:cubicBezTo>
                <a:cubicBezTo>
                  <a:pt x="2481" y="787"/>
                  <a:pt x="2514" y="793"/>
                  <a:pt x="2557" y="807"/>
                </a:cubicBezTo>
                <a:cubicBezTo>
                  <a:pt x="2601" y="820"/>
                  <a:pt x="2624" y="830"/>
                  <a:pt x="2626" y="835"/>
                </a:cubicBezTo>
                <a:cubicBezTo>
                  <a:pt x="2630" y="846"/>
                  <a:pt x="2625" y="858"/>
                  <a:pt x="2611" y="870"/>
                </a:cubicBezTo>
                <a:cubicBezTo>
                  <a:pt x="2609" y="873"/>
                  <a:pt x="2605" y="875"/>
                  <a:pt x="2599" y="879"/>
                </a:cubicBezTo>
                <a:cubicBezTo>
                  <a:pt x="2598" y="892"/>
                  <a:pt x="2597" y="904"/>
                  <a:pt x="2595" y="916"/>
                </a:cubicBezTo>
                <a:cubicBezTo>
                  <a:pt x="2593" y="927"/>
                  <a:pt x="2588" y="952"/>
                  <a:pt x="2581" y="991"/>
                </a:cubicBezTo>
                <a:cubicBezTo>
                  <a:pt x="2653" y="991"/>
                  <a:pt x="2716" y="990"/>
                  <a:pt x="2769" y="987"/>
                </a:cubicBezTo>
                <a:cubicBezTo>
                  <a:pt x="2822" y="985"/>
                  <a:pt x="2859" y="981"/>
                  <a:pt x="2882" y="976"/>
                </a:cubicBezTo>
                <a:cubicBezTo>
                  <a:pt x="2886" y="975"/>
                  <a:pt x="2890" y="974"/>
                  <a:pt x="2893" y="974"/>
                </a:cubicBezTo>
                <a:cubicBezTo>
                  <a:pt x="2899" y="974"/>
                  <a:pt x="2902" y="974"/>
                  <a:pt x="2903" y="974"/>
                </a:cubicBezTo>
                <a:cubicBezTo>
                  <a:pt x="2910" y="974"/>
                  <a:pt x="2914" y="976"/>
                  <a:pt x="2917" y="979"/>
                </a:cubicBezTo>
                <a:close/>
                <a:moveTo>
                  <a:pt x="2387" y="175"/>
                </a:moveTo>
                <a:lnTo>
                  <a:pt x="2760" y="175"/>
                </a:lnTo>
                <a:lnTo>
                  <a:pt x="2893" y="163"/>
                </a:lnTo>
                <a:lnTo>
                  <a:pt x="2942" y="232"/>
                </a:lnTo>
                <a:cubicBezTo>
                  <a:pt x="2948" y="243"/>
                  <a:pt x="2931" y="288"/>
                  <a:pt x="2890" y="367"/>
                </a:cubicBezTo>
                <a:cubicBezTo>
                  <a:pt x="2838" y="468"/>
                  <a:pt x="2768" y="553"/>
                  <a:pt x="2681" y="623"/>
                </a:cubicBezTo>
                <a:cubicBezTo>
                  <a:pt x="2780" y="668"/>
                  <a:pt x="2888" y="699"/>
                  <a:pt x="3005" y="717"/>
                </a:cubicBezTo>
                <a:cubicBezTo>
                  <a:pt x="3077" y="728"/>
                  <a:pt x="3147" y="733"/>
                  <a:pt x="3218" y="733"/>
                </a:cubicBezTo>
                <a:cubicBezTo>
                  <a:pt x="3234" y="733"/>
                  <a:pt x="3244" y="733"/>
                  <a:pt x="3248" y="733"/>
                </a:cubicBezTo>
                <a:cubicBezTo>
                  <a:pt x="3261" y="733"/>
                  <a:pt x="3268" y="738"/>
                  <a:pt x="3268" y="747"/>
                </a:cubicBezTo>
                <a:cubicBezTo>
                  <a:pt x="3268" y="757"/>
                  <a:pt x="3257" y="775"/>
                  <a:pt x="3236" y="800"/>
                </a:cubicBezTo>
                <a:cubicBezTo>
                  <a:pt x="3220" y="819"/>
                  <a:pt x="3198" y="844"/>
                  <a:pt x="3169" y="875"/>
                </a:cubicBezTo>
                <a:cubicBezTo>
                  <a:pt x="3163" y="881"/>
                  <a:pt x="3148" y="884"/>
                  <a:pt x="3122" y="884"/>
                </a:cubicBezTo>
                <a:cubicBezTo>
                  <a:pt x="3053" y="884"/>
                  <a:pt x="2966" y="871"/>
                  <a:pt x="2861" y="845"/>
                </a:cubicBezTo>
                <a:cubicBezTo>
                  <a:pt x="2734" y="814"/>
                  <a:pt x="2624" y="772"/>
                  <a:pt x="2531" y="720"/>
                </a:cubicBezTo>
                <a:cubicBezTo>
                  <a:pt x="2430" y="768"/>
                  <a:pt x="2305" y="809"/>
                  <a:pt x="2154" y="842"/>
                </a:cubicBezTo>
                <a:cubicBezTo>
                  <a:pt x="2029" y="870"/>
                  <a:pt x="1935" y="884"/>
                  <a:pt x="1875" y="884"/>
                </a:cubicBezTo>
                <a:cubicBezTo>
                  <a:pt x="1862" y="884"/>
                  <a:pt x="1855" y="883"/>
                  <a:pt x="1854" y="880"/>
                </a:cubicBezTo>
                <a:cubicBezTo>
                  <a:pt x="1846" y="865"/>
                  <a:pt x="1834" y="848"/>
                  <a:pt x="1818" y="829"/>
                </a:cubicBezTo>
                <a:cubicBezTo>
                  <a:pt x="1778" y="781"/>
                  <a:pt x="1757" y="755"/>
                  <a:pt x="1755" y="752"/>
                </a:cubicBezTo>
                <a:cubicBezTo>
                  <a:pt x="1773" y="752"/>
                  <a:pt x="1808" y="748"/>
                  <a:pt x="1862" y="742"/>
                </a:cubicBezTo>
                <a:cubicBezTo>
                  <a:pt x="1952" y="731"/>
                  <a:pt x="2035" y="717"/>
                  <a:pt x="2109" y="702"/>
                </a:cubicBezTo>
                <a:cubicBezTo>
                  <a:pt x="2213" y="680"/>
                  <a:pt x="2304" y="654"/>
                  <a:pt x="2382" y="621"/>
                </a:cubicBezTo>
                <a:cubicBezTo>
                  <a:pt x="2337" y="586"/>
                  <a:pt x="2293" y="546"/>
                  <a:pt x="2250" y="503"/>
                </a:cubicBezTo>
                <a:cubicBezTo>
                  <a:pt x="2214" y="466"/>
                  <a:pt x="2186" y="434"/>
                  <a:pt x="2166" y="407"/>
                </a:cubicBezTo>
                <a:lnTo>
                  <a:pt x="2158" y="414"/>
                </a:lnTo>
                <a:cubicBezTo>
                  <a:pt x="2076" y="479"/>
                  <a:pt x="2003" y="529"/>
                  <a:pt x="1939" y="564"/>
                </a:cubicBezTo>
                <a:cubicBezTo>
                  <a:pt x="1882" y="596"/>
                  <a:pt x="1851" y="606"/>
                  <a:pt x="1845" y="595"/>
                </a:cubicBezTo>
                <a:cubicBezTo>
                  <a:pt x="1837" y="581"/>
                  <a:pt x="1805" y="547"/>
                  <a:pt x="1748" y="491"/>
                </a:cubicBezTo>
                <a:cubicBezTo>
                  <a:pt x="1746" y="482"/>
                  <a:pt x="1744" y="473"/>
                  <a:pt x="1742" y="464"/>
                </a:cubicBezTo>
                <a:cubicBezTo>
                  <a:pt x="1765" y="459"/>
                  <a:pt x="1784" y="453"/>
                  <a:pt x="1800" y="447"/>
                </a:cubicBezTo>
                <a:cubicBezTo>
                  <a:pt x="1896" y="414"/>
                  <a:pt x="1988" y="361"/>
                  <a:pt x="2076" y="287"/>
                </a:cubicBezTo>
                <a:cubicBezTo>
                  <a:pt x="2142" y="234"/>
                  <a:pt x="2190" y="188"/>
                  <a:pt x="2220" y="150"/>
                </a:cubicBezTo>
                <a:cubicBezTo>
                  <a:pt x="2236" y="129"/>
                  <a:pt x="2260" y="93"/>
                  <a:pt x="2290" y="41"/>
                </a:cubicBezTo>
                <a:cubicBezTo>
                  <a:pt x="2295" y="29"/>
                  <a:pt x="2300" y="19"/>
                  <a:pt x="2304" y="10"/>
                </a:cubicBezTo>
                <a:cubicBezTo>
                  <a:pt x="2308" y="2"/>
                  <a:pt x="2313" y="0"/>
                  <a:pt x="2320" y="3"/>
                </a:cubicBezTo>
                <a:cubicBezTo>
                  <a:pt x="2353" y="25"/>
                  <a:pt x="2378" y="42"/>
                  <a:pt x="2393" y="53"/>
                </a:cubicBezTo>
                <a:cubicBezTo>
                  <a:pt x="2441" y="90"/>
                  <a:pt x="2461" y="113"/>
                  <a:pt x="2452" y="123"/>
                </a:cubicBezTo>
                <a:cubicBezTo>
                  <a:pt x="2443" y="134"/>
                  <a:pt x="2429" y="146"/>
                  <a:pt x="2410" y="158"/>
                </a:cubicBezTo>
                <a:cubicBezTo>
                  <a:pt x="2407" y="159"/>
                  <a:pt x="2402" y="162"/>
                  <a:pt x="2397" y="165"/>
                </a:cubicBezTo>
                <a:lnTo>
                  <a:pt x="2387" y="175"/>
                </a:lnTo>
                <a:close/>
                <a:moveTo>
                  <a:pt x="2726" y="320"/>
                </a:moveTo>
                <a:lnTo>
                  <a:pt x="2278" y="320"/>
                </a:lnTo>
                <a:cubicBezTo>
                  <a:pt x="2319" y="366"/>
                  <a:pt x="2351" y="399"/>
                  <a:pt x="2372" y="419"/>
                </a:cubicBezTo>
                <a:cubicBezTo>
                  <a:pt x="2420" y="464"/>
                  <a:pt x="2472" y="504"/>
                  <a:pt x="2529" y="541"/>
                </a:cubicBezTo>
                <a:cubicBezTo>
                  <a:pt x="2581" y="505"/>
                  <a:pt x="2625" y="466"/>
                  <a:pt x="2659" y="424"/>
                </a:cubicBezTo>
                <a:cubicBezTo>
                  <a:pt x="2686" y="392"/>
                  <a:pt x="2708" y="357"/>
                  <a:pt x="2726" y="320"/>
                </a:cubicBezTo>
                <a:close/>
                <a:moveTo>
                  <a:pt x="4188" y="911"/>
                </a:moveTo>
                <a:lnTo>
                  <a:pt x="4288" y="904"/>
                </a:lnTo>
                <a:cubicBezTo>
                  <a:pt x="4293" y="904"/>
                  <a:pt x="4297" y="907"/>
                  <a:pt x="4302" y="914"/>
                </a:cubicBezTo>
                <a:cubicBezTo>
                  <a:pt x="4302" y="999"/>
                  <a:pt x="4303" y="1109"/>
                  <a:pt x="4306" y="1246"/>
                </a:cubicBezTo>
                <a:cubicBezTo>
                  <a:pt x="4309" y="1382"/>
                  <a:pt x="4310" y="1482"/>
                  <a:pt x="4310" y="1544"/>
                </a:cubicBezTo>
                <a:cubicBezTo>
                  <a:pt x="4310" y="1557"/>
                  <a:pt x="4304" y="1564"/>
                  <a:pt x="4292" y="1564"/>
                </a:cubicBezTo>
                <a:lnTo>
                  <a:pt x="4160" y="1564"/>
                </a:lnTo>
                <a:cubicBezTo>
                  <a:pt x="4147" y="1564"/>
                  <a:pt x="4141" y="1555"/>
                  <a:pt x="4141" y="1537"/>
                </a:cubicBezTo>
                <a:lnTo>
                  <a:pt x="4141" y="1464"/>
                </a:lnTo>
                <a:lnTo>
                  <a:pt x="3763" y="1464"/>
                </a:lnTo>
                <a:lnTo>
                  <a:pt x="3763" y="1531"/>
                </a:lnTo>
                <a:cubicBezTo>
                  <a:pt x="3763" y="1551"/>
                  <a:pt x="3763" y="1562"/>
                  <a:pt x="3762" y="1564"/>
                </a:cubicBezTo>
                <a:cubicBezTo>
                  <a:pt x="3758" y="1569"/>
                  <a:pt x="3751" y="1571"/>
                  <a:pt x="3740" y="1571"/>
                </a:cubicBezTo>
                <a:cubicBezTo>
                  <a:pt x="3720" y="1571"/>
                  <a:pt x="3701" y="1571"/>
                  <a:pt x="3682" y="1571"/>
                </a:cubicBezTo>
                <a:cubicBezTo>
                  <a:pt x="3663" y="1571"/>
                  <a:pt x="3644" y="1571"/>
                  <a:pt x="3626" y="1572"/>
                </a:cubicBezTo>
                <a:cubicBezTo>
                  <a:pt x="3615" y="1572"/>
                  <a:pt x="3608" y="1572"/>
                  <a:pt x="3605" y="1571"/>
                </a:cubicBezTo>
                <a:cubicBezTo>
                  <a:pt x="3590" y="1566"/>
                  <a:pt x="3585" y="1553"/>
                  <a:pt x="3588" y="1532"/>
                </a:cubicBezTo>
                <a:cubicBezTo>
                  <a:pt x="3592" y="1506"/>
                  <a:pt x="3595" y="1417"/>
                  <a:pt x="3595" y="1267"/>
                </a:cubicBezTo>
                <a:cubicBezTo>
                  <a:pt x="3596" y="1116"/>
                  <a:pt x="3596" y="1005"/>
                  <a:pt x="3596" y="932"/>
                </a:cubicBezTo>
                <a:cubicBezTo>
                  <a:pt x="3596" y="924"/>
                  <a:pt x="3598" y="918"/>
                  <a:pt x="3601" y="912"/>
                </a:cubicBezTo>
                <a:cubicBezTo>
                  <a:pt x="3605" y="907"/>
                  <a:pt x="3609" y="904"/>
                  <a:pt x="3615" y="904"/>
                </a:cubicBezTo>
                <a:lnTo>
                  <a:pt x="3693" y="911"/>
                </a:lnTo>
                <a:lnTo>
                  <a:pt x="4188" y="911"/>
                </a:lnTo>
                <a:close/>
                <a:moveTo>
                  <a:pt x="4141" y="1327"/>
                </a:moveTo>
                <a:lnTo>
                  <a:pt x="4141" y="1048"/>
                </a:lnTo>
                <a:lnTo>
                  <a:pt x="3762" y="1048"/>
                </a:lnTo>
                <a:lnTo>
                  <a:pt x="3763" y="1327"/>
                </a:lnTo>
                <a:lnTo>
                  <a:pt x="4141" y="1327"/>
                </a:lnTo>
                <a:close/>
                <a:moveTo>
                  <a:pt x="3874" y="636"/>
                </a:moveTo>
                <a:cubicBezTo>
                  <a:pt x="3855" y="644"/>
                  <a:pt x="3823" y="650"/>
                  <a:pt x="3779" y="655"/>
                </a:cubicBezTo>
                <a:cubicBezTo>
                  <a:pt x="3763" y="656"/>
                  <a:pt x="3745" y="659"/>
                  <a:pt x="3725" y="665"/>
                </a:cubicBezTo>
                <a:cubicBezTo>
                  <a:pt x="3718" y="667"/>
                  <a:pt x="3707" y="641"/>
                  <a:pt x="3691" y="588"/>
                </a:cubicBezTo>
                <a:cubicBezTo>
                  <a:pt x="3675" y="534"/>
                  <a:pt x="3654" y="483"/>
                  <a:pt x="3628" y="432"/>
                </a:cubicBezTo>
                <a:lnTo>
                  <a:pt x="3630" y="422"/>
                </a:lnTo>
                <a:cubicBezTo>
                  <a:pt x="3635" y="420"/>
                  <a:pt x="3656" y="417"/>
                  <a:pt x="3692" y="412"/>
                </a:cubicBezTo>
                <a:cubicBezTo>
                  <a:pt x="3729" y="407"/>
                  <a:pt x="3755" y="401"/>
                  <a:pt x="3770" y="396"/>
                </a:cubicBezTo>
                <a:lnTo>
                  <a:pt x="3780" y="399"/>
                </a:lnTo>
                <a:cubicBezTo>
                  <a:pt x="3810" y="457"/>
                  <a:pt x="3836" y="510"/>
                  <a:pt x="3856" y="559"/>
                </a:cubicBezTo>
                <a:cubicBezTo>
                  <a:pt x="3877" y="607"/>
                  <a:pt x="3883" y="633"/>
                  <a:pt x="3874" y="636"/>
                </a:cubicBezTo>
                <a:close/>
                <a:moveTo>
                  <a:pt x="4121" y="671"/>
                </a:moveTo>
                <a:lnTo>
                  <a:pt x="4006" y="641"/>
                </a:lnTo>
                <a:cubicBezTo>
                  <a:pt x="4008" y="636"/>
                  <a:pt x="4017" y="622"/>
                  <a:pt x="4033" y="601"/>
                </a:cubicBezTo>
                <a:cubicBezTo>
                  <a:pt x="4050" y="580"/>
                  <a:pt x="4065" y="554"/>
                  <a:pt x="4079" y="524"/>
                </a:cubicBezTo>
                <a:cubicBezTo>
                  <a:pt x="4091" y="502"/>
                  <a:pt x="4100" y="481"/>
                  <a:pt x="4107" y="463"/>
                </a:cubicBezTo>
                <a:cubicBezTo>
                  <a:pt x="4114" y="444"/>
                  <a:pt x="4118" y="430"/>
                  <a:pt x="4118" y="422"/>
                </a:cubicBezTo>
                <a:cubicBezTo>
                  <a:pt x="4118" y="398"/>
                  <a:pt x="4124" y="386"/>
                  <a:pt x="4136" y="386"/>
                </a:cubicBezTo>
                <a:cubicBezTo>
                  <a:pt x="4151" y="386"/>
                  <a:pt x="4184" y="392"/>
                  <a:pt x="4237" y="405"/>
                </a:cubicBezTo>
                <a:cubicBezTo>
                  <a:pt x="4289" y="418"/>
                  <a:pt x="4315" y="429"/>
                  <a:pt x="4315" y="437"/>
                </a:cubicBezTo>
                <a:cubicBezTo>
                  <a:pt x="4315" y="446"/>
                  <a:pt x="4309" y="455"/>
                  <a:pt x="4298" y="463"/>
                </a:cubicBezTo>
                <a:cubicBezTo>
                  <a:pt x="4292" y="467"/>
                  <a:pt x="4285" y="471"/>
                  <a:pt x="4278" y="476"/>
                </a:cubicBezTo>
                <a:cubicBezTo>
                  <a:pt x="4276" y="479"/>
                  <a:pt x="4272" y="488"/>
                  <a:pt x="4265" y="501"/>
                </a:cubicBezTo>
                <a:cubicBezTo>
                  <a:pt x="4254" y="524"/>
                  <a:pt x="4244" y="547"/>
                  <a:pt x="4235" y="568"/>
                </a:cubicBezTo>
                <a:cubicBezTo>
                  <a:pt x="4216" y="612"/>
                  <a:pt x="4196" y="646"/>
                  <a:pt x="4175" y="670"/>
                </a:cubicBezTo>
                <a:lnTo>
                  <a:pt x="4389" y="663"/>
                </a:lnTo>
                <a:cubicBezTo>
                  <a:pt x="4406" y="662"/>
                  <a:pt x="4418" y="661"/>
                  <a:pt x="4422" y="661"/>
                </a:cubicBezTo>
                <a:cubicBezTo>
                  <a:pt x="4430" y="661"/>
                  <a:pt x="4433" y="665"/>
                  <a:pt x="4432" y="673"/>
                </a:cubicBezTo>
                <a:lnTo>
                  <a:pt x="4432" y="810"/>
                </a:lnTo>
                <a:cubicBezTo>
                  <a:pt x="4433" y="818"/>
                  <a:pt x="4429" y="822"/>
                  <a:pt x="4420" y="822"/>
                </a:cubicBezTo>
                <a:cubicBezTo>
                  <a:pt x="4408" y="821"/>
                  <a:pt x="4398" y="820"/>
                  <a:pt x="4389" y="820"/>
                </a:cubicBezTo>
                <a:cubicBezTo>
                  <a:pt x="4349" y="820"/>
                  <a:pt x="4275" y="818"/>
                  <a:pt x="4168" y="814"/>
                </a:cubicBezTo>
                <a:cubicBezTo>
                  <a:pt x="4061" y="809"/>
                  <a:pt x="3983" y="807"/>
                  <a:pt x="3934" y="807"/>
                </a:cubicBezTo>
                <a:cubicBezTo>
                  <a:pt x="3877" y="807"/>
                  <a:pt x="3821" y="808"/>
                  <a:pt x="3767" y="810"/>
                </a:cubicBezTo>
                <a:cubicBezTo>
                  <a:pt x="3604" y="817"/>
                  <a:pt x="3519" y="820"/>
                  <a:pt x="3511" y="820"/>
                </a:cubicBezTo>
                <a:cubicBezTo>
                  <a:pt x="3500" y="820"/>
                  <a:pt x="3493" y="820"/>
                  <a:pt x="3489" y="820"/>
                </a:cubicBezTo>
                <a:cubicBezTo>
                  <a:pt x="3480" y="820"/>
                  <a:pt x="3476" y="816"/>
                  <a:pt x="3476" y="809"/>
                </a:cubicBezTo>
                <a:lnTo>
                  <a:pt x="3476" y="675"/>
                </a:lnTo>
                <a:cubicBezTo>
                  <a:pt x="3476" y="667"/>
                  <a:pt x="3480" y="663"/>
                  <a:pt x="3488" y="663"/>
                </a:cubicBezTo>
                <a:cubicBezTo>
                  <a:pt x="3497" y="663"/>
                  <a:pt x="3504" y="663"/>
                  <a:pt x="3511" y="663"/>
                </a:cubicBezTo>
                <a:cubicBezTo>
                  <a:pt x="3547" y="663"/>
                  <a:pt x="3612" y="665"/>
                  <a:pt x="3708" y="670"/>
                </a:cubicBezTo>
                <a:cubicBezTo>
                  <a:pt x="3804" y="674"/>
                  <a:pt x="3878" y="676"/>
                  <a:pt x="3931" y="676"/>
                </a:cubicBezTo>
                <a:lnTo>
                  <a:pt x="4121" y="671"/>
                </a:lnTo>
                <a:close/>
                <a:moveTo>
                  <a:pt x="3884" y="229"/>
                </a:moveTo>
                <a:cubicBezTo>
                  <a:pt x="3878" y="215"/>
                  <a:pt x="3873" y="202"/>
                  <a:pt x="3869" y="190"/>
                </a:cubicBezTo>
                <a:cubicBezTo>
                  <a:pt x="3852" y="145"/>
                  <a:pt x="3826" y="99"/>
                  <a:pt x="3790" y="50"/>
                </a:cubicBezTo>
                <a:lnTo>
                  <a:pt x="3792" y="43"/>
                </a:lnTo>
                <a:cubicBezTo>
                  <a:pt x="3802" y="40"/>
                  <a:pt x="3826" y="36"/>
                  <a:pt x="3864" y="33"/>
                </a:cubicBezTo>
                <a:cubicBezTo>
                  <a:pt x="3902" y="30"/>
                  <a:pt x="3931" y="25"/>
                  <a:pt x="3951" y="20"/>
                </a:cubicBezTo>
                <a:lnTo>
                  <a:pt x="3962" y="23"/>
                </a:lnTo>
                <a:cubicBezTo>
                  <a:pt x="3998" y="73"/>
                  <a:pt x="4025" y="114"/>
                  <a:pt x="4044" y="147"/>
                </a:cubicBezTo>
                <a:cubicBezTo>
                  <a:pt x="4051" y="169"/>
                  <a:pt x="4058" y="191"/>
                  <a:pt x="4066" y="213"/>
                </a:cubicBezTo>
                <a:cubicBezTo>
                  <a:pt x="4052" y="218"/>
                  <a:pt x="4033" y="221"/>
                  <a:pt x="4011" y="223"/>
                </a:cubicBezTo>
                <a:cubicBezTo>
                  <a:pt x="3989" y="226"/>
                  <a:pt x="3972" y="227"/>
                  <a:pt x="3962" y="229"/>
                </a:cubicBezTo>
                <a:cubicBezTo>
                  <a:pt x="4047" y="229"/>
                  <a:pt x="4120" y="227"/>
                  <a:pt x="4181" y="224"/>
                </a:cubicBezTo>
                <a:cubicBezTo>
                  <a:pt x="4241" y="222"/>
                  <a:pt x="4294" y="219"/>
                  <a:pt x="4340" y="217"/>
                </a:cubicBezTo>
                <a:cubicBezTo>
                  <a:pt x="4360" y="216"/>
                  <a:pt x="4372" y="215"/>
                  <a:pt x="4377" y="215"/>
                </a:cubicBezTo>
                <a:cubicBezTo>
                  <a:pt x="4384" y="215"/>
                  <a:pt x="4386" y="218"/>
                  <a:pt x="4384" y="225"/>
                </a:cubicBezTo>
                <a:lnTo>
                  <a:pt x="4384" y="364"/>
                </a:lnTo>
                <a:cubicBezTo>
                  <a:pt x="4385" y="372"/>
                  <a:pt x="4381" y="376"/>
                  <a:pt x="4372" y="376"/>
                </a:cubicBezTo>
                <a:cubicBezTo>
                  <a:pt x="4360" y="374"/>
                  <a:pt x="4349" y="374"/>
                  <a:pt x="4340" y="374"/>
                </a:cubicBezTo>
                <a:cubicBezTo>
                  <a:pt x="4273" y="371"/>
                  <a:pt x="4210" y="368"/>
                  <a:pt x="4150" y="366"/>
                </a:cubicBezTo>
                <a:cubicBezTo>
                  <a:pt x="4089" y="363"/>
                  <a:pt x="4021" y="362"/>
                  <a:pt x="3946" y="362"/>
                </a:cubicBezTo>
                <a:cubicBezTo>
                  <a:pt x="3861" y="362"/>
                  <a:pt x="3786" y="364"/>
                  <a:pt x="3720" y="366"/>
                </a:cubicBezTo>
                <a:cubicBezTo>
                  <a:pt x="3654" y="369"/>
                  <a:pt x="3596" y="372"/>
                  <a:pt x="3546" y="374"/>
                </a:cubicBezTo>
                <a:cubicBezTo>
                  <a:pt x="3535" y="374"/>
                  <a:pt x="3528" y="374"/>
                  <a:pt x="3524" y="374"/>
                </a:cubicBezTo>
                <a:cubicBezTo>
                  <a:pt x="3514" y="374"/>
                  <a:pt x="3509" y="371"/>
                  <a:pt x="3509" y="364"/>
                </a:cubicBezTo>
                <a:lnTo>
                  <a:pt x="3509" y="227"/>
                </a:lnTo>
                <a:cubicBezTo>
                  <a:pt x="3509" y="220"/>
                  <a:pt x="3514" y="217"/>
                  <a:pt x="3523" y="217"/>
                </a:cubicBezTo>
                <a:cubicBezTo>
                  <a:pt x="3532" y="217"/>
                  <a:pt x="3539" y="217"/>
                  <a:pt x="3546" y="217"/>
                </a:cubicBezTo>
                <a:cubicBezTo>
                  <a:pt x="3609" y="220"/>
                  <a:pt x="3665" y="223"/>
                  <a:pt x="3717" y="225"/>
                </a:cubicBezTo>
                <a:cubicBezTo>
                  <a:pt x="3768" y="227"/>
                  <a:pt x="3824" y="229"/>
                  <a:pt x="3884" y="229"/>
                </a:cubicBezTo>
                <a:close/>
                <a:moveTo>
                  <a:pt x="4812" y="244"/>
                </a:moveTo>
                <a:lnTo>
                  <a:pt x="4618" y="244"/>
                </a:lnTo>
                <a:lnTo>
                  <a:pt x="4618" y="1559"/>
                </a:lnTo>
                <a:cubicBezTo>
                  <a:pt x="4618" y="1566"/>
                  <a:pt x="4617" y="1574"/>
                  <a:pt x="4617" y="1582"/>
                </a:cubicBezTo>
                <a:cubicBezTo>
                  <a:pt x="4616" y="1591"/>
                  <a:pt x="4610" y="1596"/>
                  <a:pt x="4598" y="1596"/>
                </a:cubicBezTo>
                <a:cubicBezTo>
                  <a:pt x="4581" y="1596"/>
                  <a:pt x="4564" y="1596"/>
                  <a:pt x="4547" y="1596"/>
                </a:cubicBezTo>
                <a:cubicBezTo>
                  <a:pt x="4531" y="1596"/>
                  <a:pt x="4515" y="1596"/>
                  <a:pt x="4499" y="1598"/>
                </a:cubicBezTo>
                <a:cubicBezTo>
                  <a:pt x="4484" y="1598"/>
                  <a:pt x="4473" y="1596"/>
                  <a:pt x="4465" y="1594"/>
                </a:cubicBezTo>
                <a:cubicBezTo>
                  <a:pt x="4456" y="1592"/>
                  <a:pt x="4454" y="1581"/>
                  <a:pt x="4457" y="1562"/>
                </a:cubicBezTo>
                <a:cubicBezTo>
                  <a:pt x="4461" y="1546"/>
                  <a:pt x="4463" y="1475"/>
                  <a:pt x="4464" y="1350"/>
                </a:cubicBezTo>
                <a:cubicBezTo>
                  <a:pt x="4465" y="1225"/>
                  <a:pt x="4466" y="1044"/>
                  <a:pt x="4466" y="805"/>
                </a:cubicBezTo>
                <a:cubicBezTo>
                  <a:pt x="4466" y="567"/>
                  <a:pt x="4466" y="341"/>
                  <a:pt x="4466" y="127"/>
                </a:cubicBezTo>
                <a:cubicBezTo>
                  <a:pt x="4466" y="108"/>
                  <a:pt x="4471" y="98"/>
                  <a:pt x="4482" y="98"/>
                </a:cubicBezTo>
                <a:lnTo>
                  <a:pt x="4537" y="103"/>
                </a:lnTo>
                <a:lnTo>
                  <a:pt x="4880" y="103"/>
                </a:lnTo>
                <a:lnTo>
                  <a:pt x="4959" y="96"/>
                </a:lnTo>
                <a:cubicBezTo>
                  <a:pt x="4969" y="100"/>
                  <a:pt x="4978" y="116"/>
                  <a:pt x="4987" y="145"/>
                </a:cubicBezTo>
                <a:cubicBezTo>
                  <a:pt x="4989" y="154"/>
                  <a:pt x="4993" y="168"/>
                  <a:pt x="4997" y="187"/>
                </a:cubicBezTo>
                <a:lnTo>
                  <a:pt x="4828" y="568"/>
                </a:lnTo>
                <a:cubicBezTo>
                  <a:pt x="4878" y="611"/>
                  <a:pt x="4916" y="649"/>
                  <a:pt x="4940" y="680"/>
                </a:cubicBezTo>
                <a:cubicBezTo>
                  <a:pt x="5015" y="773"/>
                  <a:pt x="5052" y="868"/>
                  <a:pt x="5052" y="962"/>
                </a:cubicBezTo>
                <a:cubicBezTo>
                  <a:pt x="5052" y="1086"/>
                  <a:pt x="5017" y="1178"/>
                  <a:pt x="4945" y="1238"/>
                </a:cubicBezTo>
                <a:cubicBezTo>
                  <a:pt x="4893" y="1283"/>
                  <a:pt x="4832" y="1305"/>
                  <a:pt x="4763" y="1305"/>
                </a:cubicBezTo>
                <a:cubicBezTo>
                  <a:pt x="4724" y="1305"/>
                  <a:pt x="4703" y="1297"/>
                  <a:pt x="4700" y="1280"/>
                </a:cubicBezTo>
                <a:cubicBezTo>
                  <a:pt x="4698" y="1263"/>
                  <a:pt x="4691" y="1241"/>
                  <a:pt x="4681" y="1215"/>
                </a:cubicBezTo>
                <a:cubicBezTo>
                  <a:pt x="4666" y="1172"/>
                  <a:pt x="4658" y="1151"/>
                  <a:pt x="4658" y="1150"/>
                </a:cubicBezTo>
                <a:cubicBezTo>
                  <a:pt x="4663" y="1148"/>
                  <a:pt x="4674" y="1148"/>
                  <a:pt x="4690" y="1150"/>
                </a:cubicBezTo>
                <a:cubicBezTo>
                  <a:pt x="4707" y="1151"/>
                  <a:pt x="4722" y="1151"/>
                  <a:pt x="4738" y="1151"/>
                </a:cubicBezTo>
                <a:cubicBezTo>
                  <a:pt x="4801" y="1151"/>
                  <a:pt x="4847" y="1132"/>
                  <a:pt x="4873" y="1094"/>
                </a:cubicBezTo>
                <a:cubicBezTo>
                  <a:pt x="4896" y="1063"/>
                  <a:pt x="4907" y="1017"/>
                  <a:pt x="4907" y="957"/>
                </a:cubicBezTo>
                <a:cubicBezTo>
                  <a:pt x="4907" y="878"/>
                  <a:pt x="4865" y="797"/>
                  <a:pt x="4781" y="715"/>
                </a:cubicBezTo>
                <a:cubicBezTo>
                  <a:pt x="4754" y="688"/>
                  <a:pt x="4712" y="655"/>
                  <a:pt x="4656" y="615"/>
                </a:cubicBezTo>
                <a:lnTo>
                  <a:pt x="4812" y="2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Freeform 17"/>
          <p:cNvSpPr>
            <a:spLocks/>
          </p:cNvSpPr>
          <p:nvPr/>
        </p:nvSpPr>
        <p:spPr bwMode="auto">
          <a:xfrm>
            <a:off x="5024239" y="3647183"/>
            <a:ext cx="595312" cy="701675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Freeform 18"/>
          <p:cNvSpPr>
            <a:spLocks noEditPoints="1"/>
          </p:cNvSpPr>
          <p:nvPr/>
        </p:nvSpPr>
        <p:spPr bwMode="auto">
          <a:xfrm>
            <a:off x="5211565" y="3820221"/>
            <a:ext cx="223837" cy="103187"/>
          </a:xfrm>
          <a:custGeom>
            <a:avLst/>
            <a:gdLst>
              <a:gd name="T0" fmla="*/ 253 w 3010"/>
              <a:gd name="T1" fmla="*/ 136 h 1411"/>
              <a:gd name="T2" fmla="*/ 810 w 3010"/>
              <a:gd name="T3" fmla="*/ 151 h 1411"/>
              <a:gd name="T4" fmla="*/ 1356 w 3010"/>
              <a:gd name="T5" fmla="*/ 136 h 1411"/>
              <a:gd name="T6" fmla="*/ 1395 w 3010"/>
              <a:gd name="T7" fmla="*/ 146 h 1411"/>
              <a:gd name="T8" fmla="*/ 1383 w 3010"/>
              <a:gd name="T9" fmla="*/ 299 h 1411"/>
              <a:gd name="T10" fmla="*/ 1119 w 3010"/>
              <a:gd name="T11" fmla="*/ 295 h 1411"/>
              <a:gd name="T12" fmla="*/ 533 w 3010"/>
              <a:gd name="T13" fmla="*/ 293 h 1411"/>
              <a:gd name="T14" fmla="*/ 350 w 3010"/>
              <a:gd name="T15" fmla="*/ 489 h 1411"/>
              <a:gd name="T16" fmla="*/ 315 w 3010"/>
              <a:gd name="T17" fmla="*/ 1066 h 1411"/>
              <a:gd name="T18" fmla="*/ 144 w 3010"/>
              <a:gd name="T19" fmla="*/ 1399 h 1411"/>
              <a:gd name="T20" fmla="*/ 0 w 3010"/>
              <a:gd name="T21" fmla="*/ 1304 h 1411"/>
              <a:gd name="T22" fmla="*/ 181 w 3010"/>
              <a:gd name="T23" fmla="*/ 939 h 1411"/>
              <a:gd name="T24" fmla="*/ 201 w 3010"/>
              <a:gd name="T25" fmla="*/ 637 h 1411"/>
              <a:gd name="T26" fmla="*/ 198 w 3010"/>
              <a:gd name="T27" fmla="*/ 429 h 1411"/>
              <a:gd name="T28" fmla="*/ 189 w 3010"/>
              <a:gd name="T29" fmla="*/ 164 h 1411"/>
              <a:gd name="T30" fmla="*/ 247 w 3010"/>
              <a:gd name="T31" fmla="*/ 136 h 1411"/>
              <a:gd name="T32" fmla="*/ 2492 w 3010"/>
              <a:gd name="T33" fmla="*/ 867 h 1411"/>
              <a:gd name="T34" fmla="*/ 2759 w 3010"/>
              <a:gd name="T35" fmla="*/ 1123 h 1411"/>
              <a:gd name="T36" fmla="*/ 3010 w 3010"/>
              <a:gd name="T37" fmla="*/ 1219 h 1411"/>
              <a:gd name="T38" fmla="*/ 2917 w 3010"/>
              <a:gd name="T39" fmla="*/ 1355 h 1411"/>
              <a:gd name="T40" fmla="*/ 2475 w 3010"/>
              <a:gd name="T41" fmla="*/ 1093 h 1411"/>
              <a:gd name="T42" fmla="*/ 2268 w 3010"/>
              <a:gd name="T43" fmla="*/ 733 h 1411"/>
              <a:gd name="T44" fmla="*/ 2077 w 3010"/>
              <a:gd name="T45" fmla="*/ 1228 h 1411"/>
              <a:gd name="T46" fmla="*/ 2374 w 3010"/>
              <a:gd name="T47" fmla="*/ 1131 h 1411"/>
              <a:gd name="T48" fmla="*/ 2388 w 3010"/>
              <a:gd name="T49" fmla="*/ 1134 h 1411"/>
              <a:gd name="T50" fmla="*/ 2379 w 3010"/>
              <a:gd name="T51" fmla="*/ 1279 h 1411"/>
              <a:gd name="T52" fmla="*/ 1967 w 3010"/>
              <a:gd name="T53" fmla="*/ 1401 h 1411"/>
              <a:gd name="T54" fmla="*/ 1907 w 3010"/>
              <a:gd name="T55" fmla="*/ 1343 h 1411"/>
              <a:gd name="T56" fmla="*/ 1900 w 3010"/>
              <a:gd name="T57" fmla="*/ 1274 h 1411"/>
              <a:gd name="T58" fmla="*/ 1918 w 3010"/>
              <a:gd name="T59" fmla="*/ 1183 h 1411"/>
              <a:gd name="T60" fmla="*/ 1673 w 3010"/>
              <a:gd name="T61" fmla="*/ 746 h 1411"/>
              <a:gd name="T62" fmla="*/ 1640 w 3010"/>
              <a:gd name="T63" fmla="*/ 734 h 1411"/>
              <a:gd name="T64" fmla="*/ 1656 w 3010"/>
              <a:gd name="T65" fmla="*/ 594 h 1411"/>
              <a:gd name="T66" fmla="*/ 1919 w 3010"/>
              <a:gd name="T67" fmla="*/ 600 h 1411"/>
              <a:gd name="T68" fmla="*/ 1916 w 3010"/>
              <a:gd name="T69" fmla="*/ 68 h 1411"/>
              <a:gd name="T70" fmla="*/ 1918 w 3010"/>
              <a:gd name="T71" fmla="*/ 12 h 1411"/>
              <a:gd name="T72" fmla="*/ 2060 w 3010"/>
              <a:gd name="T73" fmla="*/ 11 h 1411"/>
              <a:gd name="T74" fmla="*/ 2088 w 3010"/>
              <a:gd name="T75" fmla="*/ 56 h 1411"/>
              <a:gd name="T76" fmla="*/ 2071 w 3010"/>
              <a:gd name="T77" fmla="*/ 238 h 1411"/>
              <a:gd name="T78" fmla="*/ 2069 w 3010"/>
              <a:gd name="T79" fmla="*/ 604 h 1411"/>
              <a:gd name="T80" fmla="*/ 2482 w 3010"/>
              <a:gd name="T81" fmla="*/ 604 h 1411"/>
              <a:gd name="T82" fmla="*/ 2944 w 3010"/>
              <a:gd name="T83" fmla="*/ 594 h 1411"/>
              <a:gd name="T84" fmla="*/ 2983 w 3010"/>
              <a:gd name="T85" fmla="*/ 604 h 1411"/>
              <a:gd name="T86" fmla="*/ 2982 w 3010"/>
              <a:gd name="T87" fmla="*/ 745 h 1411"/>
              <a:gd name="T88" fmla="*/ 2944 w 3010"/>
              <a:gd name="T89" fmla="*/ 746 h 1411"/>
              <a:gd name="T90" fmla="*/ 2428 w 3010"/>
              <a:gd name="T91" fmla="*/ 734 h 1411"/>
              <a:gd name="T92" fmla="*/ 2789 w 3010"/>
              <a:gd name="T93" fmla="*/ 151 h 1411"/>
              <a:gd name="T94" fmla="*/ 2671 w 3010"/>
              <a:gd name="T95" fmla="*/ 278 h 1411"/>
              <a:gd name="T96" fmla="*/ 2337 w 3010"/>
              <a:gd name="T97" fmla="*/ 540 h 1411"/>
              <a:gd name="T98" fmla="*/ 2154 w 3010"/>
              <a:gd name="T99" fmla="*/ 471 h 1411"/>
              <a:gd name="T100" fmla="*/ 2204 w 3010"/>
              <a:gd name="T101" fmla="*/ 429 h 1411"/>
              <a:gd name="T102" fmla="*/ 2606 w 3010"/>
              <a:gd name="T103" fmla="*/ 143 h 1411"/>
              <a:gd name="T104" fmla="*/ 2688 w 3010"/>
              <a:gd name="T105" fmla="*/ 9 h 1411"/>
              <a:gd name="T106" fmla="*/ 2774 w 3010"/>
              <a:gd name="T107" fmla="*/ 52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10" h="1411">
                <a:moveTo>
                  <a:pt x="247" y="136"/>
                </a:moveTo>
                <a:lnTo>
                  <a:pt x="253" y="136"/>
                </a:lnTo>
                <a:cubicBezTo>
                  <a:pt x="297" y="136"/>
                  <a:pt x="363" y="137"/>
                  <a:pt x="452" y="140"/>
                </a:cubicBezTo>
                <a:cubicBezTo>
                  <a:pt x="660" y="147"/>
                  <a:pt x="779" y="151"/>
                  <a:pt x="810" y="151"/>
                </a:cubicBezTo>
                <a:cubicBezTo>
                  <a:pt x="850" y="151"/>
                  <a:pt x="938" y="148"/>
                  <a:pt x="1075" y="143"/>
                </a:cubicBezTo>
                <a:cubicBezTo>
                  <a:pt x="1211" y="138"/>
                  <a:pt x="1305" y="136"/>
                  <a:pt x="1356" y="136"/>
                </a:cubicBezTo>
                <a:cubicBezTo>
                  <a:pt x="1370" y="136"/>
                  <a:pt x="1379" y="136"/>
                  <a:pt x="1383" y="136"/>
                </a:cubicBezTo>
                <a:cubicBezTo>
                  <a:pt x="1392" y="136"/>
                  <a:pt x="1396" y="139"/>
                  <a:pt x="1395" y="146"/>
                </a:cubicBezTo>
                <a:lnTo>
                  <a:pt x="1395" y="287"/>
                </a:lnTo>
                <a:cubicBezTo>
                  <a:pt x="1396" y="295"/>
                  <a:pt x="1392" y="299"/>
                  <a:pt x="1383" y="299"/>
                </a:cubicBezTo>
                <a:cubicBezTo>
                  <a:pt x="1373" y="299"/>
                  <a:pt x="1364" y="299"/>
                  <a:pt x="1356" y="299"/>
                </a:cubicBezTo>
                <a:cubicBezTo>
                  <a:pt x="1289" y="299"/>
                  <a:pt x="1210" y="298"/>
                  <a:pt x="1119" y="295"/>
                </a:cubicBezTo>
                <a:cubicBezTo>
                  <a:pt x="1028" y="293"/>
                  <a:pt x="925" y="289"/>
                  <a:pt x="810" y="285"/>
                </a:cubicBezTo>
                <a:cubicBezTo>
                  <a:pt x="796" y="285"/>
                  <a:pt x="704" y="288"/>
                  <a:pt x="533" y="293"/>
                </a:cubicBezTo>
                <a:cubicBezTo>
                  <a:pt x="465" y="295"/>
                  <a:pt x="404" y="296"/>
                  <a:pt x="349" y="296"/>
                </a:cubicBezTo>
                <a:lnTo>
                  <a:pt x="350" y="489"/>
                </a:lnTo>
                <a:cubicBezTo>
                  <a:pt x="350" y="597"/>
                  <a:pt x="349" y="687"/>
                  <a:pt x="346" y="760"/>
                </a:cubicBezTo>
                <a:cubicBezTo>
                  <a:pt x="340" y="898"/>
                  <a:pt x="330" y="1001"/>
                  <a:pt x="315" y="1066"/>
                </a:cubicBezTo>
                <a:cubicBezTo>
                  <a:pt x="292" y="1164"/>
                  <a:pt x="259" y="1248"/>
                  <a:pt x="217" y="1319"/>
                </a:cubicBezTo>
                <a:cubicBezTo>
                  <a:pt x="182" y="1379"/>
                  <a:pt x="158" y="1405"/>
                  <a:pt x="144" y="1399"/>
                </a:cubicBezTo>
                <a:cubicBezTo>
                  <a:pt x="107" y="1379"/>
                  <a:pt x="70" y="1359"/>
                  <a:pt x="33" y="1339"/>
                </a:cubicBezTo>
                <a:cubicBezTo>
                  <a:pt x="22" y="1327"/>
                  <a:pt x="11" y="1315"/>
                  <a:pt x="0" y="1304"/>
                </a:cubicBezTo>
                <a:cubicBezTo>
                  <a:pt x="33" y="1268"/>
                  <a:pt x="58" y="1237"/>
                  <a:pt x="75" y="1210"/>
                </a:cubicBezTo>
                <a:cubicBezTo>
                  <a:pt x="129" y="1127"/>
                  <a:pt x="164" y="1037"/>
                  <a:pt x="181" y="939"/>
                </a:cubicBezTo>
                <a:cubicBezTo>
                  <a:pt x="188" y="901"/>
                  <a:pt x="193" y="855"/>
                  <a:pt x="196" y="799"/>
                </a:cubicBezTo>
                <a:cubicBezTo>
                  <a:pt x="199" y="744"/>
                  <a:pt x="201" y="690"/>
                  <a:pt x="201" y="637"/>
                </a:cubicBezTo>
                <a:cubicBezTo>
                  <a:pt x="201" y="607"/>
                  <a:pt x="201" y="575"/>
                  <a:pt x="200" y="540"/>
                </a:cubicBezTo>
                <a:cubicBezTo>
                  <a:pt x="200" y="506"/>
                  <a:pt x="199" y="469"/>
                  <a:pt x="198" y="429"/>
                </a:cubicBezTo>
                <a:cubicBezTo>
                  <a:pt x="198" y="378"/>
                  <a:pt x="196" y="323"/>
                  <a:pt x="193" y="264"/>
                </a:cubicBezTo>
                <a:cubicBezTo>
                  <a:pt x="190" y="206"/>
                  <a:pt x="189" y="172"/>
                  <a:pt x="189" y="164"/>
                </a:cubicBezTo>
                <a:cubicBezTo>
                  <a:pt x="189" y="142"/>
                  <a:pt x="192" y="131"/>
                  <a:pt x="198" y="131"/>
                </a:cubicBezTo>
                <a:lnTo>
                  <a:pt x="247" y="136"/>
                </a:lnTo>
                <a:close/>
                <a:moveTo>
                  <a:pt x="2428" y="734"/>
                </a:moveTo>
                <a:cubicBezTo>
                  <a:pt x="2447" y="780"/>
                  <a:pt x="2469" y="824"/>
                  <a:pt x="2492" y="867"/>
                </a:cubicBezTo>
                <a:cubicBezTo>
                  <a:pt x="2522" y="921"/>
                  <a:pt x="2551" y="963"/>
                  <a:pt x="2578" y="992"/>
                </a:cubicBezTo>
                <a:cubicBezTo>
                  <a:pt x="2624" y="1039"/>
                  <a:pt x="2684" y="1083"/>
                  <a:pt x="2759" y="1123"/>
                </a:cubicBezTo>
                <a:cubicBezTo>
                  <a:pt x="2813" y="1152"/>
                  <a:pt x="2871" y="1177"/>
                  <a:pt x="2932" y="1197"/>
                </a:cubicBezTo>
                <a:cubicBezTo>
                  <a:pt x="2977" y="1211"/>
                  <a:pt x="3003" y="1219"/>
                  <a:pt x="3010" y="1219"/>
                </a:cubicBezTo>
                <a:cubicBezTo>
                  <a:pt x="3005" y="1235"/>
                  <a:pt x="3000" y="1251"/>
                  <a:pt x="2995" y="1268"/>
                </a:cubicBezTo>
                <a:cubicBezTo>
                  <a:pt x="2978" y="1290"/>
                  <a:pt x="2952" y="1319"/>
                  <a:pt x="2917" y="1355"/>
                </a:cubicBezTo>
                <a:cubicBezTo>
                  <a:pt x="2904" y="1368"/>
                  <a:pt x="2843" y="1346"/>
                  <a:pt x="2732" y="1288"/>
                </a:cubicBezTo>
                <a:cubicBezTo>
                  <a:pt x="2612" y="1224"/>
                  <a:pt x="2526" y="1159"/>
                  <a:pt x="2475" y="1093"/>
                </a:cubicBezTo>
                <a:cubicBezTo>
                  <a:pt x="2380" y="973"/>
                  <a:pt x="2315" y="852"/>
                  <a:pt x="2280" y="733"/>
                </a:cubicBezTo>
                <a:lnTo>
                  <a:pt x="2268" y="733"/>
                </a:lnTo>
                <a:lnTo>
                  <a:pt x="2071" y="736"/>
                </a:lnTo>
                <a:lnTo>
                  <a:pt x="2077" y="1228"/>
                </a:lnTo>
                <a:cubicBezTo>
                  <a:pt x="2160" y="1203"/>
                  <a:pt x="2208" y="1189"/>
                  <a:pt x="2220" y="1185"/>
                </a:cubicBezTo>
                <a:cubicBezTo>
                  <a:pt x="2265" y="1171"/>
                  <a:pt x="2316" y="1153"/>
                  <a:pt x="2374" y="1131"/>
                </a:cubicBezTo>
                <a:cubicBezTo>
                  <a:pt x="2376" y="1130"/>
                  <a:pt x="2380" y="1130"/>
                  <a:pt x="2385" y="1132"/>
                </a:cubicBezTo>
                <a:cubicBezTo>
                  <a:pt x="2386" y="1133"/>
                  <a:pt x="2387" y="1134"/>
                  <a:pt x="2388" y="1134"/>
                </a:cubicBezTo>
                <a:lnTo>
                  <a:pt x="2388" y="1265"/>
                </a:lnTo>
                <a:cubicBezTo>
                  <a:pt x="2388" y="1273"/>
                  <a:pt x="2385" y="1278"/>
                  <a:pt x="2379" y="1279"/>
                </a:cubicBezTo>
                <a:cubicBezTo>
                  <a:pt x="2247" y="1317"/>
                  <a:pt x="2116" y="1355"/>
                  <a:pt x="1985" y="1393"/>
                </a:cubicBezTo>
                <a:cubicBezTo>
                  <a:pt x="1983" y="1394"/>
                  <a:pt x="1977" y="1396"/>
                  <a:pt x="1967" y="1401"/>
                </a:cubicBezTo>
                <a:cubicBezTo>
                  <a:pt x="1957" y="1405"/>
                  <a:pt x="1950" y="1408"/>
                  <a:pt x="1946" y="1409"/>
                </a:cubicBezTo>
                <a:cubicBezTo>
                  <a:pt x="1933" y="1411"/>
                  <a:pt x="1920" y="1389"/>
                  <a:pt x="1907" y="1343"/>
                </a:cubicBezTo>
                <a:cubicBezTo>
                  <a:pt x="1902" y="1325"/>
                  <a:pt x="1898" y="1306"/>
                  <a:pt x="1894" y="1285"/>
                </a:cubicBezTo>
                <a:cubicBezTo>
                  <a:pt x="1896" y="1281"/>
                  <a:pt x="1898" y="1277"/>
                  <a:pt x="1900" y="1274"/>
                </a:cubicBezTo>
                <a:cubicBezTo>
                  <a:pt x="1904" y="1270"/>
                  <a:pt x="1908" y="1257"/>
                  <a:pt x="1912" y="1235"/>
                </a:cubicBezTo>
                <a:cubicBezTo>
                  <a:pt x="1916" y="1212"/>
                  <a:pt x="1918" y="1195"/>
                  <a:pt x="1918" y="1183"/>
                </a:cubicBezTo>
                <a:lnTo>
                  <a:pt x="1919" y="739"/>
                </a:lnTo>
                <a:lnTo>
                  <a:pt x="1673" y="746"/>
                </a:lnTo>
                <a:cubicBezTo>
                  <a:pt x="1665" y="746"/>
                  <a:pt x="1657" y="746"/>
                  <a:pt x="1649" y="746"/>
                </a:cubicBezTo>
                <a:cubicBezTo>
                  <a:pt x="1643" y="745"/>
                  <a:pt x="1640" y="741"/>
                  <a:pt x="1640" y="734"/>
                </a:cubicBezTo>
                <a:lnTo>
                  <a:pt x="1640" y="606"/>
                </a:lnTo>
                <a:cubicBezTo>
                  <a:pt x="1640" y="598"/>
                  <a:pt x="1645" y="594"/>
                  <a:pt x="1656" y="594"/>
                </a:cubicBezTo>
                <a:cubicBezTo>
                  <a:pt x="1663" y="594"/>
                  <a:pt x="1669" y="594"/>
                  <a:pt x="1673" y="594"/>
                </a:cubicBezTo>
                <a:lnTo>
                  <a:pt x="1919" y="600"/>
                </a:lnTo>
                <a:cubicBezTo>
                  <a:pt x="1919" y="517"/>
                  <a:pt x="1919" y="431"/>
                  <a:pt x="1919" y="342"/>
                </a:cubicBezTo>
                <a:cubicBezTo>
                  <a:pt x="1918" y="253"/>
                  <a:pt x="1917" y="162"/>
                  <a:pt x="1916" y="68"/>
                </a:cubicBezTo>
                <a:cubicBezTo>
                  <a:pt x="1912" y="47"/>
                  <a:pt x="1910" y="34"/>
                  <a:pt x="1910" y="28"/>
                </a:cubicBezTo>
                <a:cubicBezTo>
                  <a:pt x="1910" y="22"/>
                  <a:pt x="1913" y="16"/>
                  <a:pt x="1918" y="12"/>
                </a:cubicBezTo>
                <a:cubicBezTo>
                  <a:pt x="1921" y="8"/>
                  <a:pt x="1939" y="6"/>
                  <a:pt x="1973" y="6"/>
                </a:cubicBezTo>
                <a:cubicBezTo>
                  <a:pt x="2007" y="6"/>
                  <a:pt x="2036" y="7"/>
                  <a:pt x="2060" y="11"/>
                </a:cubicBezTo>
                <a:cubicBezTo>
                  <a:pt x="2084" y="14"/>
                  <a:pt x="2097" y="20"/>
                  <a:pt x="2100" y="28"/>
                </a:cubicBezTo>
                <a:cubicBezTo>
                  <a:pt x="2101" y="32"/>
                  <a:pt x="2097" y="41"/>
                  <a:pt x="2088" y="56"/>
                </a:cubicBezTo>
                <a:cubicBezTo>
                  <a:pt x="2080" y="70"/>
                  <a:pt x="2075" y="78"/>
                  <a:pt x="2075" y="79"/>
                </a:cubicBezTo>
                <a:cubicBezTo>
                  <a:pt x="2073" y="104"/>
                  <a:pt x="2072" y="157"/>
                  <a:pt x="2071" y="238"/>
                </a:cubicBezTo>
                <a:cubicBezTo>
                  <a:pt x="2070" y="319"/>
                  <a:pt x="2069" y="413"/>
                  <a:pt x="2069" y="517"/>
                </a:cubicBezTo>
                <a:lnTo>
                  <a:pt x="2069" y="604"/>
                </a:lnTo>
                <a:lnTo>
                  <a:pt x="2270" y="607"/>
                </a:lnTo>
                <a:cubicBezTo>
                  <a:pt x="2327" y="607"/>
                  <a:pt x="2398" y="606"/>
                  <a:pt x="2482" y="604"/>
                </a:cubicBezTo>
                <a:cubicBezTo>
                  <a:pt x="2566" y="602"/>
                  <a:pt x="2660" y="600"/>
                  <a:pt x="2763" y="597"/>
                </a:cubicBezTo>
                <a:cubicBezTo>
                  <a:pt x="2867" y="595"/>
                  <a:pt x="2927" y="594"/>
                  <a:pt x="2944" y="594"/>
                </a:cubicBezTo>
                <a:cubicBezTo>
                  <a:pt x="2958" y="594"/>
                  <a:pt x="2967" y="594"/>
                  <a:pt x="2971" y="594"/>
                </a:cubicBezTo>
                <a:cubicBezTo>
                  <a:pt x="2980" y="594"/>
                  <a:pt x="2984" y="597"/>
                  <a:pt x="2983" y="604"/>
                </a:cubicBezTo>
                <a:lnTo>
                  <a:pt x="2983" y="734"/>
                </a:lnTo>
                <a:cubicBezTo>
                  <a:pt x="2984" y="740"/>
                  <a:pt x="2984" y="744"/>
                  <a:pt x="2982" y="745"/>
                </a:cubicBezTo>
                <a:cubicBezTo>
                  <a:pt x="2980" y="746"/>
                  <a:pt x="2974" y="746"/>
                  <a:pt x="2965" y="746"/>
                </a:cubicBezTo>
                <a:cubicBezTo>
                  <a:pt x="2957" y="746"/>
                  <a:pt x="2950" y="746"/>
                  <a:pt x="2944" y="746"/>
                </a:cubicBezTo>
                <a:cubicBezTo>
                  <a:pt x="2901" y="746"/>
                  <a:pt x="2819" y="744"/>
                  <a:pt x="2697" y="740"/>
                </a:cubicBezTo>
                <a:cubicBezTo>
                  <a:pt x="2576" y="736"/>
                  <a:pt x="2486" y="734"/>
                  <a:pt x="2428" y="734"/>
                </a:cubicBezTo>
                <a:close/>
                <a:moveTo>
                  <a:pt x="2829" y="118"/>
                </a:moveTo>
                <a:cubicBezTo>
                  <a:pt x="2822" y="127"/>
                  <a:pt x="2809" y="138"/>
                  <a:pt x="2789" y="151"/>
                </a:cubicBezTo>
                <a:cubicBezTo>
                  <a:pt x="2786" y="153"/>
                  <a:pt x="2781" y="155"/>
                  <a:pt x="2775" y="158"/>
                </a:cubicBezTo>
                <a:cubicBezTo>
                  <a:pt x="2744" y="196"/>
                  <a:pt x="2709" y="236"/>
                  <a:pt x="2671" y="278"/>
                </a:cubicBezTo>
                <a:cubicBezTo>
                  <a:pt x="2624" y="328"/>
                  <a:pt x="2583" y="367"/>
                  <a:pt x="2548" y="396"/>
                </a:cubicBezTo>
                <a:cubicBezTo>
                  <a:pt x="2471" y="457"/>
                  <a:pt x="2401" y="505"/>
                  <a:pt x="2337" y="540"/>
                </a:cubicBezTo>
                <a:cubicBezTo>
                  <a:pt x="2282" y="570"/>
                  <a:pt x="2252" y="580"/>
                  <a:pt x="2246" y="570"/>
                </a:cubicBezTo>
                <a:cubicBezTo>
                  <a:pt x="2239" y="558"/>
                  <a:pt x="2208" y="525"/>
                  <a:pt x="2154" y="471"/>
                </a:cubicBezTo>
                <a:cubicBezTo>
                  <a:pt x="2152" y="462"/>
                  <a:pt x="2150" y="453"/>
                  <a:pt x="2148" y="444"/>
                </a:cubicBezTo>
                <a:cubicBezTo>
                  <a:pt x="2170" y="439"/>
                  <a:pt x="2189" y="434"/>
                  <a:pt x="2204" y="429"/>
                </a:cubicBezTo>
                <a:cubicBezTo>
                  <a:pt x="2295" y="397"/>
                  <a:pt x="2384" y="346"/>
                  <a:pt x="2469" y="275"/>
                </a:cubicBezTo>
                <a:cubicBezTo>
                  <a:pt x="2530" y="224"/>
                  <a:pt x="2576" y="180"/>
                  <a:pt x="2606" y="143"/>
                </a:cubicBezTo>
                <a:cubicBezTo>
                  <a:pt x="2620" y="126"/>
                  <a:pt x="2643" y="92"/>
                  <a:pt x="2675" y="40"/>
                </a:cubicBezTo>
                <a:cubicBezTo>
                  <a:pt x="2680" y="27"/>
                  <a:pt x="2684" y="17"/>
                  <a:pt x="2688" y="9"/>
                </a:cubicBezTo>
                <a:cubicBezTo>
                  <a:pt x="2691" y="2"/>
                  <a:pt x="2696" y="0"/>
                  <a:pt x="2703" y="3"/>
                </a:cubicBezTo>
                <a:cubicBezTo>
                  <a:pt x="2735" y="24"/>
                  <a:pt x="2759" y="41"/>
                  <a:pt x="2774" y="52"/>
                </a:cubicBezTo>
                <a:cubicBezTo>
                  <a:pt x="2819" y="87"/>
                  <a:pt x="2837" y="109"/>
                  <a:pt x="2829" y="1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19"/>
          <p:cNvSpPr>
            <a:spLocks/>
          </p:cNvSpPr>
          <p:nvPr/>
        </p:nvSpPr>
        <p:spPr bwMode="auto">
          <a:xfrm>
            <a:off x="401439" y="4823519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20"/>
          <p:cNvSpPr>
            <a:spLocks/>
          </p:cNvSpPr>
          <p:nvPr/>
        </p:nvSpPr>
        <p:spPr bwMode="auto">
          <a:xfrm>
            <a:off x="1179314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Freeform 21"/>
          <p:cNvSpPr>
            <a:spLocks/>
          </p:cNvSpPr>
          <p:nvPr/>
        </p:nvSpPr>
        <p:spPr bwMode="auto">
          <a:xfrm>
            <a:off x="1998465" y="4823519"/>
            <a:ext cx="593725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Freeform 22"/>
          <p:cNvSpPr>
            <a:spLocks/>
          </p:cNvSpPr>
          <p:nvPr/>
        </p:nvSpPr>
        <p:spPr bwMode="auto">
          <a:xfrm>
            <a:off x="2704902" y="4823519"/>
            <a:ext cx="593725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23"/>
          <p:cNvSpPr>
            <a:spLocks/>
          </p:cNvSpPr>
          <p:nvPr/>
        </p:nvSpPr>
        <p:spPr bwMode="auto">
          <a:xfrm>
            <a:off x="4227314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24"/>
          <p:cNvSpPr>
            <a:spLocks/>
          </p:cNvSpPr>
          <p:nvPr/>
        </p:nvSpPr>
        <p:spPr bwMode="auto">
          <a:xfrm>
            <a:off x="5027414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5"/>
          <p:cNvSpPr>
            <a:spLocks/>
          </p:cNvSpPr>
          <p:nvPr/>
        </p:nvSpPr>
        <p:spPr bwMode="auto">
          <a:xfrm>
            <a:off x="6006901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6"/>
          <p:cNvSpPr>
            <a:spLocks/>
          </p:cNvSpPr>
          <p:nvPr/>
        </p:nvSpPr>
        <p:spPr bwMode="auto">
          <a:xfrm>
            <a:off x="2350889" y="3647183"/>
            <a:ext cx="595312" cy="701675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27"/>
          <p:cNvSpPr>
            <a:spLocks noEditPoints="1"/>
          </p:cNvSpPr>
          <p:nvPr/>
        </p:nvSpPr>
        <p:spPr bwMode="auto">
          <a:xfrm>
            <a:off x="2463601" y="3810695"/>
            <a:ext cx="374650" cy="119062"/>
          </a:xfrm>
          <a:custGeom>
            <a:avLst/>
            <a:gdLst>
              <a:gd name="T0" fmla="*/ 133 w 5075"/>
              <a:gd name="T1" fmla="*/ 1516 h 1599"/>
              <a:gd name="T2" fmla="*/ 175 w 5075"/>
              <a:gd name="T3" fmla="*/ 1028 h 1599"/>
              <a:gd name="T4" fmla="*/ 1086 w 5075"/>
              <a:gd name="T5" fmla="*/ 1558 h 1599"/>
              <a:gd name="T6" fmla="*/ 519 w 5075"/>
              <a:gd name="T7" fmla="*/ 1559 h 1599"/>
              <a:gd name="T8" fmla="*/ 451 w 5075"/>
              <a:gd name="T9" fmla="*/ 1043 h 1599"/>
              <a:gd name="T10" fmla="*/ 622 w 5075"/>
              <a:gd name="T11" fmla="*/ 1398 h 1599"/>
              <a:gd name="T12" fmla="*/ 1032 w 5075"/>
              <a:gd name="T13" fmla="*/ 1350 h 1599"/>
              <a:gd name="T14" fmla="*/ 857 w 5075"/>
              <a:gd name="T15" fmla="*/ 1267 h 1599"/>
              <a:gd name="T16" fmla="*/ 931 w 5075"/>
              <a:gd name="T17" fmla="*/ 1118 h 1599"/>
              <a:gd name="T18" fmla="*/ 1223 w 5075"/>
              <a:gd name="T19" fmla="*/ 1248 h 1599"/>
              <a:gd name="T20" fmla="*/ 1479 w 5075"/>
              <a:gd name="T21" fmla="*/ 1292 h 1599"/>
              <a:gd name="T22" fmla="*/ 408 w 5075"/>
              <a:gd name="T23" fmla="*/ 70 h 1599"/>
              <a:gd name="T24" fmla="*/ 688 w 5075"/>
              <a:gd name="T25" fmla="*/ 289 h 1599"/>
              <a:gd name="T26" fmla="*/ 911 w 5075"/>
              <a:gd name="T27" fmla="*/ 347 h 1599"/>
              <a:gd name="T28" fmla="*/ 979 w 5075"/>
              <a:gd name="T29" fmla="*/ 23 h 1599"/>
              <a:gd name="T30" fmla="*/ 1055 w 5075"/>
              <a:gd name="T31" fmla="*/ 298 h 1599"/>
              <a:gd name="T32" fmla="*/ 1275 w 5075"/>
              <a:gd name="T33" fmla="*/ 954 h 1599"/>
              <a:gd name="T34" fmla="*/ 284 w 5075"/>
              <a:gd name="T35" fmla="*/ 954 h 1599"/>
              <a:gd name="T36" fmla="*/ 378 w 5075"/>
              <a:gd name="T37" fmla="*/ 347 h 1599"/>
              <a:gd name="T38" fmla="*/ 3030 w 5075"/>
              <a:gd name="T39" fmla="*/ 1384 h 1599"/>
              <a:gd name="T40" fmla="*/ 2697 w 5075"/>
              <a:gd name="T41" fmla="*/ 1512 h 1599"/>
              <a:gd name="T42" fmla="*/ 2852 w 5075"/>
              <a:gd name="T43" fmla="*/ 1417 h 1599"/>
              <a:gd name="T44" fmla="*/ 2440 w 5075"/>
              <a:gd name="T45" fmla="*/ 1374 h 1599"/>
              <a:gd name="T46" fmla="*/ 1928 w 5075"/>
              <a:gd name="T47" fmla="*/ 1441 h 1599"/>
              <a:gd name="T48" fmla="*/ 2020 w 5075"/>
              <a:gd name="T49" fmla="*/ 1150 h 1599"/>
              <a:gd name="T50" fmla="*/ 2184 w 5075"/>
              <a:gd name="T51" fmla="*/ 989 h 1599"/>
              <a:gd name="T52" fmla="*/ 2483 w 5075"/>
              <a:gd name="T53" fmla="*/ 787 h 1599"/>
              <a:gd name="T54" fmla="*/ 2603 w 5075"/>
              <a:gd name="T55" fmla="*/ 991 h 1599"/>
              <a:gd name="T56" fmla="*/ 2409 w 5075"/>
              <a:gd name="T57" fmla="*/ 175 h 1599"/>
              <a:gd name="T58" fmla="*/ 3028 w 5075"/>
              <a:gd name="T59" fmla="*/ 717 h 1599"/>
              <a:gd name="T60" fmla="*/ 3145 w 5075"/>
              <a:gd name="T61" fmla="*/ 884 h 1599"/>
              <a:gd name="T62" fmla="*/ 1841 w 5075"/>
              <a:gd name="T63" fmla="*/ 829 h 1599"/>
              <a:gd name="T64" fmla="*/ 2189 w 5075"/>
              <a:gd name="T65" fmla="*/ 408 h 1599"/>
              <a:gd name="T66" fmla="*/ 1823 w 5075"/>
              <a:gd name="T67" fmla="*/ 448 h 1599"/>
              <a:gd name="T68" fmla="*/ 2416 w 5075"/>
              <a:gd name="T69" fmla="*/ 53 h 1599"/>
              <a:gd name="T70" fmla="*/ 2301 w 5075"/>
              <a:gd name="T71" fmla="*/ 321 h 1599"/>
              <a:gd name="T72" fmla="*/ 4311 w 5075"/>
              <a:gd name="T73" fmla="*/ 904 h 1599"/>
              <a:gd name="T74" fmla="*/ 4164 w 5075"/>
              <a:gd name="T75" fmla="*/ 1538 h 1599"/>
              <a:gd name="T76" fmla="*/ 3704 w 5075"/>
              <a:gd name="T77" fmla="*/ 1571 h 1599"/>
              <a:gd name="T78" fmla="*/ 3624 w 5075"/>
              <a:gd name="T79" fmla="*/ 912 h 1599"/>
              <a:gd name="T80" fmla="*/ 3784 w 5075"/>
              <a:gd name="T81" fmla="*/ 1048 h 1599"/>
              <a:gd name="T82" fmla="*/ 3713 w 5075"/>
              <a:gd name="T83" fmla="*/ 588 h 1599"/>
              <a:gd name="T84" fmla="*/ 3879 w 5075"/>
              <a:gd name="T85" fmla="*/ 559 h 1599"/>
              <a:gd name="T86" fmla="*/ 4130 w 5075"/>
              <a:gd name="T87" fmla="*/ 463 h 1599"/>
              <a:gd name="T88" fmla="*/ 4301 w 5075"/>
              <a:gd name="T89" fmla="*/ 476 h 1599"/>
              <a:gd name="T90" fmla="*/ 4455 w 5075"/>
              <a:gd name="T91" fmla="*/ 673 h 1599"/>
              <a:gd name="T92" fmla="*/ 3789 w 5075"/>
              <a:gd name="T93" fmla="*/ 810 h 1599"/>
              <a:gd name="T94" fmla="*/ 3534 w 5075"/>
              <a:gd name="T95" fmla="*/ 663 h 1599"/>
              <a:gd name="T96" fmla="*/ 3813 w 5075"/>
              <a:gd name="T97" fmla="*/ 50 h 1599"/>
              <a:gd name="T98" fmla="*/ 4089 w 5075"/>
              <a:gd name="T99" fmla="*/ 214 h 1599"/>
              <a:gd name="T100" fmla="*/ 4406 w 5075"/>
              <a:gd name="T101" fmla="*/ 225 h 1599"/>
              <a:gd name="T102" fmla="*/ 3743 w 5075"/>
              <a:gd name="T103" fmla="*/ 367 h 1599"/>
              <a:gd name="T104" fmla="*/ 3569 w 5075"/>
              <a:gd name="T105" fmla="*/ 217 h 1599"/>
              <a:gd name="T106" fmla="*/ 4639 w 5075"/>
              <a:gd name="T107" fmla="*/ 1583 h 1599"/>
              <a:gd name="T108" fmla="*/ 4487 w 5075"/>
              <a:gd name="T109" fmla="*/ 1350 h 1599"/>
              <a:gd name="T110" fmla="*/ 4981 w 5075"/>
              <a:gd name="T111" fmla="*/ 97 h 1599"/>
              <a:gd name="T112" fmla="*/ 4968 w 5075"/>
              <a:gd name="T113" fmla="*/ 1238 h 1599"/>
              <a:gd name="T114" fmla="*/ 4761 w 5075"/>
              <a:gd name="T115" fmla="*/ 1151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75" h="1599">
                <a:moveTo>
                  <a:pt x="366" y="1066"/>
                </a:moveTo>
                <a:cubicBezTo>
                  <a:pt x="368" y="1076"/>
                  <a:pt x="363" y="1088"/>
                  <a:pt x="349" y="1103"/>
                </a:cubicBezTo>
                <a:cubicBezTo>
                  <a:pt x="347" y="1105"/>
                  <a:pt x="343" y="1109"/>
                  <a:pt x="337" y="1113"/>
                </a:cubicBezTo>
                <a:lnTo>
                  <a:pt x="284" y="1302"/>
                </a:lnTo>
                <a:cubicBezTo>
                  <a:pt x="265" y="1364"/>
                  <a:pt x="239" y="1418"/>
                  <a:pt x="207" y="1464"/>
                </a:cubicBezTo>
                <a:cubicBezTo>
                  <a:pt x="175" y="1510"/>
                  <a:pt x="150" y="1527"/>
                  <a:pt x="133" y="1516"/>
                </a:cubicBezTo>
                <a:cubicBezTo>
                  <a:pt x="80" y="1480"/>
                  <a:pt x="45" y="1457"/>
                  <a:pt x="28" y="1446"/>
                </a:cubicBezTo>
                <a:cubicBezTo>
                  <a:pt x="18" y="1435"/>
                  <a:pt x="9" y="1423"/>
                  <a:pt x="0" y="1412"/>
                </a:cubicBezTo>
                <a:cubicBezTo>
                  <a:pt x="21" y="1394"/>
                  <a:pt x="38" y="1379"/>
                  <a:pt x="50" y="1365"/>
                </a:cubicBezTo>
                <a:cubicBezTo>
                  <a:pt x="88" y="1323"/>
                  <a:pt x="115" y="1277"/>
                  <a:pt x="130" y="1228"/>
                </a:cubicBezTo>
                <a:cubicBezTo>
                  <a:pt x="154" y="1154"/>
                  <a:pt x="166" y="1102"/>
                  <a:pt x="169" y="1072"/>
                </a:cubicBezTo>
                <a:cubicBezTo>
                  <a:pt x="171" y="1043"/>
                  <a:pt x="173" y="1028"/>
                  <a:pt x="175" y="1028"/>
                </a:cubicBezTo>
                <a:cubicBezTo>
                  <a:pt x="218" y="1031"/>
                  <a:pt x="249" y="1034"/>
                  <a:pt x="269" y="1036"/>
                </a:cubicBezTo>
                <a:cubicBezTo>
                  <a:pt x="332" y="1044"/>
                  <a:pt x="365" y="1054"/>
                  <a:pt x="366" y="1066"/>
                </a:cubicBezTo>
                <a:close/>
                <a:moveTo>
                  <a:pt x="1202" y="1327"/>
                </a:moveTo>
                <a:cubicBezTo>
                  <a:pt x="1208" y="1327"/>
                  <a:pt x="1212" y="1333"/>
                  <a:pt x="1212" y="1344"/>
                </a:cubicBezTo>
                <a:cubicBezTo>
                  <a:pt x="1212" y="1374"/>
                  <a:pt x="1200" y="1411"/>
                  <a:pt x="1178" y="1456"/>
                </a:cubicBezTo>
                <a:cubicBezTo>
                  <a:pt x="1151" y="1509"/>
                  <a:pt x="1121" y="1543"/>
                  <a:pt x="1086" y="1558"/>
                </a:cubicBezTo>
                <a:cubicBezTo>
                  <a:pt x="1067" y="1565"/>
                  <a:pt x="1039" y="1570"/>
                  <a:pt x="1001" y="1572"/>
                </a:cubicBezTo>
                <a:cubicBezTo>
                  <a:pt x="963" y="1574"/>
                  <a:pt x="901" y="1574"/>
                  <a:pt x="815" y="1574"/>
                </a:cubicBezTo>
                <a:cubicBezTo>
                  <a:pt x="794" y="1574"/>
                  <a:pt x="773" y="1574"/>
                  <a:pt x="752" y="1574"/>
                </a:cubicBezTo>
                <a:cubicBezTo>
                  <a:pt x="731" y="1574"/>
                  <a:pt x="710" y="1575"/>
                  <a:pt x="688" y="1576"/>
                </a:cubicBezTo>
                <a:cubicBezTo>
                  <a:pt x="647" y="1576"/>
                  <a:pt x="616" y="1575"/>
                  <a:pt x="596" y="1574"/>
                </a:cubicBezTo>
                <a:cubicBezTo>
                  <a:pt x="575" y="1572"/>
                  <a:pt x="549" y="1567"/>
                  <a:pt x="519" y="1559"/>
                </a:cubicBezTo>
                <a:cubicBezTo>
                  <a:pt x="488" y="1552"/>
                  <a:pt x="466" y="1525"/>
                  <a:pt x="451" y="1481"/>
                </a:cubicBezTo>
                <a:cubicBezTo>
                  <a:pt x="447" y="1466"/>
                  <a:pt x="443" y="1445"/>
                  <a:pt x="439" y="1416"/>
                </a:cubicBezTo>
                <a:cubicBezTo>
                  <a:pt x="439" y="1325"/>
                  <a:pt x="439" y="1260"/>
                  <a:pt x="438" y="1220"/>
                </a:cubicBezTo>
                <a:cubicBezTo>
                  <a:pt x="437" y="1180"/>
                  <a:pt x="435" y="1140"/>
                  <a:pt x="434" y="1100"/>
                </a:cubicBezTo>
                <a:cubicBezTo>
                  <a:pt x="427" y="1082"/>
                  <a:pt x="423" y="1069"/>
                  <a:pt x="423" y="1061"/>
                </a:cubicBezTo>
                <a:cubicBezTo>
                  <a:pt x="423" y="1049"/>
                  <a:pt x="432" y="1043"/>
                  <a:pt x="451" y="1043"/>
                </a:cubicBezTo>
                <a:cubicBezTo>
                  <a:pt x="492" y="1043"/>
                  <a:pt x="534" y="1045"/>
                  <a:pt x="576" y="1049"/>
                </a:cubicBezTo>
                <a:cubicBezTo>
                  <a:pt x="619" y="1053"/>
                  <a:pt x="640" y="1057"/>
                  <a:pt x="640" y="1063"/>
                </a:cubicBezTo>
                <a:cubicBezTo>
                  <a:pt x="640" y="1074"/>
                  <a:pt x="636" y="1088"/>
                  <a:pt x="627" y="1106"/>
                </a:cubicBezTo>
                <a:cubicBezTo>
                  <a:pt x="625" y="1110"/>
                  <a:pt x="623" y="1115"/>
                  <a:pt x="618" y="1121"/>
                </a:cubicBezTo>
                <a:lnTo>
                  <a:pt x="618" y="1355"/>
                </a:lnTo>
                <a:cubicBezTo>
                  <a:pt x="618" y="1373"/>
                  <a:pt x="620" y="1387"/>
                  <a:pt x="622" y="1398"/>
                </a:cubicBezTo>
                <a:cubicBezTo>
                  <a:pt x="625" y="1409"/>
                  <a:pt x="633" y="1415"/>
                  <a:pt x="645" y="1417"/>
                </a:cubicBezTo>
                <a:cubicBezTo>
                  <a:pt x="674" y="1424"/>
                  <a:pt x="703" y="1428"/>
                  <a:pt x="731" y="1431"/>
                </a:cubicBezTo>
                <a:cubicBezTo>
                  <a:pt x="759" y="1433"/>
                  <a:pt x="789" y="1434"/>
                  <a:pt x="819" y="1434"/>
                </a:cubicBezTo>
                <a:cubicBezTo>
                  <a:pt x="859" y="1434"/>
                  <a:pt x="892" y="1433"/>
                  <a:pt x="917" y="1430"/>
                </a:cubicBezTo>
                <a:cubicBezTo>
                  <a:pt x="942" y="1427"/>
                  <a:pt x="967" y="1423"/>
                  <a:pt x="992" y="1416"/>
                </a:cubicBezTo>
                <a:cubicBezTo>
                  <a:pt x="1017" y="1410"/>
                  <a:pt x="1030" y="1388"/>
                  <a:pt x="1032" y="1350"/>
                </a:cubicBezTo>
                <a:cubicBezTo>
                  <a:pt x="1034" y="1311"/>
                  <a:pt x="1037" y="1292"/>
                  <a:pt x="1043" y="1292"/>
                </a:cubicBezTo>
                <a:cubicBezTo>
                  <a:pt x="1053" y="1292"/>
                  <a:pt x="1082" y="1300"/>
                  <a:pt x="1130" y="1315"/>
                </a:cubicBezTo>
                <a:cubicBezTo>
                  <a:pt x="1154" y="1323"/>
                  <a:pt x="1178" y="1327"/>
                  <a:pt x="1202" y="1327"/>
                </a:cubicBezTo>
                <a:close/>
                <a:moveTo>
                  <a:pt x="976" y="1188"/>
                </a:moveTo>
                <a:cubicBezTo>
                  <a:pt x="966" y="1198"/>
                  <a:pt x="954" y="1207"/>
                  <a:pt x="941" y="1215"/>
                </a:cubicBezTo>
                <a:cubicBezTo>
                  <a:pt x="898" y="1239"/>
                  <a:pt x="871" y="1257"/>
                  <a:pt x="857" y="1267"/>
                </a:cubicBezTo>
                <a:cubicBezTo>
                  <a:pt x="839" y="1247"/>
                  <a:pt x="822" y="1226"/>
                  <a:pt x="805" y="1205"/>
                </a:cubicBezTo>
                <a:cubicBezTo>
                  <a:pt x="766" y="1153"/>
                  <a:pt x="729" y="1116"/>
                  <a:pt x="692" y="1095"/>
                </a:cubicBezTo>
                <a:cubicBezTo>
                  <a:pt x="692" y="1090"/>
                  <a:pt x="692" y="1085"/>
                  <a:pt x="693" y="1080"/>
                </a:cubicBezTo>
                <a:lnTo>
                  <a:pt x="799" y="1008"/>
                </a:lnTo>
                <a:cubicBezTo>
                  <a:pt x="801" y="1005"/>
                  <a:pt x="805" y="1005"/>
                  <a:pt x="810" y="1008"/>
                </a:cubicBezTo>
                <a:cubicBezTo>
                  <a:pt x="851" y="1036"/>
                  <a:pt x="891" y="1072"/>
                  <a:pt x="931" y="1118"/>
                </a:cubicBezTo>
                <a:cubicBezTo>
                  <a:pt x="968" y="1159"/>
                  <a:pt x="983" y="1183"/>
                  <a:pt x="976" y="1188"/>
                </a:cubicBezTo>
                <a:close/>
                <a:moveTo>
                  <a:pt x="1526" y="1350"/>
                </a:moveTo>
                <a:cubicBezTo>
                  <a:pt x="1531" y="1359"/>
                  <a:pt x="1509" y="1378"/>
                  <a:pt x="1457" y="1407"/>
                </a:cubicBezTo>
                <a:cubicBezTo>
                  <a:pt x="1425" y="1426"/>
                  <a:pt x="1399" y="1443"/>
                  <a:pt x="1379" y="1457"/>
                </a:cubicBezTo>
                <a:cubicBezTo>
                  <a:pt x="1367" y="1466"/>
                  <a:pt x="1346" y="1446"/>
                  <a:pt x="1319" y="1397"/>
                </a:cubicBezTo>
                <a:cubicBezTo>
                  <a:pt x="1277" y="1324"/>
                  <a:pt x="1246" y="1274"/>
                  <a:pt x="1223" y="1248"/>
                </a:cubicBezTo>
                <a:cubicBezTo>
                  <a:pt x="1190" y="1209"/>
                  <a:pt x="1173" y="1189"/>
                  <a:pt x="1172" y="1188"/>
                </a:cubicBezTo>
                <a:cubicBezTo>
                  <a:pt x="1155" y="1170"/>
                  <a:pt x="1127" y="1143"/>
                  <a:pt x="1088" y="1105"/>
                </a:cubicBezTo>
                <a:lnTo>
                  <a:pt x="1220" y="1013"/>
                </a:lnTo>
                <a:cubicBezTo>
                  <a:pt x="1224" y="1009"/>
                  <a:pt x="1239" y="1020"/>
                  <a:pt x="1263" y="1044"/>
                </a:cubicBezTo>
                <a:cubicBezTo>
                  <a:pt x="1287" y="1068"/>
                  <a:pt x="1321" y="1106"/>
                  <a:pt x="1367" y="1158"/>
                </a:cubicBezTo>
                <a:cubicBezTo>
                  <a:pt x="1399" y="1195"/>
                  <a:pt x="1437" y="1239"/>
                  <a:pt x="1479" y="1292"/>
                </a:cubicBezTo>
                <a:cubicBezTo>
                  <a:pt x="1491" y="1307"/>
                  <a:pt x="1507" y="1327"/>
                  <a:pt x="1526" y="1350"/>
                </a:cubicBezTo>
                <a:close/>
                <a:moveTo>
                  <a:pt x="688" y="289"/>
                </a:moveTo>
                <a:cubicBezTo>
                  <a:pt x="663" y="298"/>
                  <a:pt x="631" y="305"/>
                  <a:pt x="592" y="310"/>
                </a:cubicBezTo>
                <a:cubicBezTo>
                  <a:pt x="554" y="315"/>
                  <a:pt x="530" y="318"/>
                  <a:pt x="520" y="321"/>
                </a:cubicBezTo>
                <a:cubicBezTo>
                  <a:pt x="513" y="323"/>
                  <a:pt x="500" y="293"/>
                  <a:pt x="479" y="232"/>
                </a:cubicBezTo>
                <a:cubicBezTo>
                  <a:pt x="464" y="183"/>
                  <a:pt x="440" y="129"/>
                  <a:pt x="408" y="70"/>
                </a:cubicBezTo>
                <a:lnTo>
                  <a:pt x="409" y="60"/>
                </a:lnTo>
                <a:cubicBezTo>
                  <a:pt x="415" y="58"/>
                  <a:pt x="439" y="54"/>
                  <a:pt x="480" y="49"/>
                </a:cubicBezTo>
                <a:cubicBezTo>
                  <a:pt x="522" y="44"/>
                  <a:pt x="552" y="38"/>
                  <a:pt x="570" y="32"/>
                </a:cubicBezTo>
                <a:lnTo>
                  <a:pt x="583" y="35"/>
                </a:lnTo>
                <a:cubicBezTo>
                  <a:pt x="617" y="96"/>
                  <a:pt x="645" y="153"/>
                  <a:pt x="668" y="205"/>
                </a:cubicBezTo>
                <a:cubicBezTo>
                  <a:pt x="690" y="258"/>
                  <a:pt x="697" y="286"/>
                  <a:pt x="688" y="289"/>
                </a:cubicBezTo>
                <a:close/>
                <a:moveTo>
                  <a:pt x="1126" y="805"/>
                </a:moveTo>
                <a:lnTo>
                  <a:pt x="1126" y="491"/>
                </a:lnTo>
                <a:lnTo>
                  <a:pt x="416" y="491"/>
                </a:lnTo>
                <a:lnTo>
                  <a:pt x="416" y="805"/>
                </a:lnTo>
                <a:lnTo>
                  <a:pt x="1126" y="805"/>
                </a:lnTo>
                <a:close/>
                <a:moveTo>
                  <a:pt x="911" y="347"/>
                </a:moveTo>
                <a:lnTo>
                  <a:pt x="846" y="327"/>
                </a:lnTo>
                <a:cubicBezTo>
                  <a:pt x="847" y="323"/>
                  <a:pt x="848" y="318"/>
                  <a:pt x="851" y="314"/>
                </a:cubicBezTo>
                <a:cubicBezTo>
                  <a:pt x="878" y="279"/>
                  <a:pt x="902" y="238"/>
                  <a:pt x="922" y="189"/>
                </a:cubicBezTo>
                <a:cubicBezTo>
                  <a:pt x="938" y="145"/>
                  <a:pt x="947" y="121"/>
                  <a:pt x="949" y="117"/>
                </a:cubicBezTo>
                <a:cubicBezTo>
                  <a:pt x="957" y="94"/>
                  <a:pt x="961" y="78"/>
                  <a:pt x="961" y="67"/>
                </a:cubicBezTo>
                <a:cubicBezTo>
                  <a:pt x="961" y="38"/>
                  <a:pt x="967" y="23"/>
                  <a:pt x="979" y="23"/>
                </a:cubicBezTo>
                <a:cubicBezTo>
                  <a:pt x="1007" y="23"/>
                  <a:pt x="1051" y="33"/>
                  <a:pt x="1110" y="53"/>
                </a:cubicBezTo>
                <a:cubicBezTo>
                  <a:pt x="1145" y="66"/>
                  <a:pt x="1163" y="76"/>
                  <a:pt x="1163" y="85"/>
                </a:cubicBezTo>
                <a:cubicBezTo>
                  <a:pt x="1163" y="96"/>
                  <a:pt x="1157" y="106"/>
                  <a:pt x="1145" y="115"/>
                </a:cubicBezTo>
                <a:cubicBezTo>
                  <a:pt x="1138" y="121"/>
                  <a:pt x="1131" y="126"/>
                  <a:pt x="1125" y="130"/>
                </a:cubicBezTo>
                <a:lnTo>
                  <a:pt x="1080" y="240"/>
                </a:lnTo>
                <a:cubicBezTo>
                  <a:pt x="1073" y="259"/>
                  <a:pt x="1065" y="279"/>
                  <a:pt x="1055" y="298"/>
                </a:cubicBezTo>
                <a:cubicBezTo>
                  <a:pt x="1046" y="318"/>
                  <a:pt x="1037" y="334"/>
                  <a:pt x="1028" y="347"/>
                </a:cubicBezTo>
                <a:lnTo>
                  <a:pt x="1163" y="347"/>
                </a:lnTo>
                <a:lnTo>
                  <a:pt x="1273" y="341"/>
                </a:lnTo>
                <a:cubicBezTo>
                  <a:pt x="1285" y="341"/>
                  <a:pt x="1290" y="346"/>
                  <a:pt x="1290" y="356"/>
                </a:cubicBezTo>
                <a:cubicBezTo>
                  <a:pt x="1296" y="688"/>
                  <a:pt x="1299" y="880"/>
                  <a:pt x="1299" y="931"/>
                </a:cubicBezTo>
                <a:cubicBezTo>
                  <a:pt x="1299" y="946"/>
                  <a:pt x="1291" y="954"/>
                  <a:pt x="1275" y="954"/>
                </a:cubicBezTo>
                <a:lnTo>
                  <a:pt x="1145" y="954"/>
                </a:lnTo>
                <a:lnTo>
                  <a:pt x="1131" y="949"/>
                </a:lnTo>
                <a:lnTo>
                  <a:pt x="409" y="949"/>
                </a:lnTo>
                <a:lnTo>
                  <a:pt x="394" y="953"/>
                </a:lnTo>
                <a:cubicBezTo>
                  <a:pt x="374" y="953"/>
                  <a:pt x="355" y="953"/>
                  <a:pt x="337" y="953"/>
                </a:cubicBezTo>
                <a:cubicBezTo>
                  <a:pt x="318" y="954"/>
                  <a:pt x="301" y="954"/>
                  <a:pt x="284" y="954"/>
                </a:cubicBezTo>
                <a:cubicBezTo>
                  <a:pt x="274" y="954"/>
                  <a:pt x="265" y="953"/>
                  <a:pt x="256" y="951"/>
                </a:cubicBezTo>
                <a:cubicBezTo>
                  <a:pt x="248" y="949"/>
                  <a:pt x="245" y="940"/>
                  <a:pt x="249" y="924"/>
                </a:cubicBezTo>
                <a:cubicBezTo>
                  <a:pt x="253" y="905"/>
                  <a:pt x="256" y="829"/>
                  <a:pt x="256" y="695"/>
                </a:cubicBezTo>
                <a:lnTo>
                  <a:pt x="256" y="366"/>
                </a:lnTo>
                <a:cubicBezTo>
                  <a:pt x="256" y="349"/>
                  <a:pt x="262" y="341"/>
                  <a:pt x="274" y="341"/>
                </a:cubicBezTo>
                <a:lnTo>
                  <a:pt x="378" y="347"/>
                </a:lnTo>
                <a:lnTo>
                  <a:pt x="911" y="347"/>
                </a:lnTo>
                <a:close/>
                <a:moveTo>
                  <a:pt x="2939" y="979"/>
                </a:moveTo>
                <a:lnTo>
                  <a:pt x="3056" y="971"/>
                </a:lnTo>
                <a:lnTo>
                  <a:pt x="3063" y="976"/>
                </a:lnTo>
                <a:cubicBezTo>
                  <a:pt x="3062" y="1022"/>
                  <a:pt x="3061" y="1067"/>
                  <a:pt x="3060" y="1113"/>
                </a:cubicBezTo>
                <a:cubicBezTo>
                  <a:pt x="3054" y="1227"/>
                  <a:pt x="3044" y="1317"/>
                  <a:pt x="3030" y="1384"/>
                </a:cubicBezTo>
                <a:cubicBezTo>
                  <a:pt x="3007" y="1486"/>
                  <a:pt x="2976" y="1549"/>
                  <a:pt x="2936" y="1571"/>
                </a:cubicBezTo>
                <a:cubicBezTo>
                  <a:pt x="2917" y="1582"/>
                  <a:pt x="2896" y="1590"/>
                  <a:pt x="2872" y="1594"/>
                </a:cubicBezTo>
                <a:cubicBezTo>
                  <a:pt x="2849" y="1597"/>
                  <a:pt x="2823" y="1599"/>
                  <a:pt x="2794" y="1599"/>
                </a:cubicBezTo>
                <a:cubicBezTo>
                  <a:pt x="2773" y="1599"/>
                  <a:pt x="2757" y="1599"/>
                  <a:pt x="2748" y="1599"/>
                </a:cubicBezTo>
                <a:cubicBezTo>
                  <a:pt x="2738" y="1598"/>
                  <a:pt x="2729" y="1597"/>
                  <a:pt x="2720" y="1594"/>
                </a:cubicBezTo>
                <a:cubicBezTo>
                  <a:pt x="2713" y="1560"/>
                  <a:pt x="2705" y="1532"/>
                  <a:pt x="2697" y="1512"/>
                </a:cubicBezTo>
                <a:cubicBezTo>
                  <a:pt x="2689" y="1491"/>
                  <a:pt x="2681" y="1470"/>
                  <a:pt x="2674" y="1447"/>
                </a:cubicBezTo>
                <a:cubicBezTo>
                  <a:pt x="2674" y="1440"/>
                  <a:pt x="2681" y="1435"/>
                  <a:pt x="2695" y="1434"/>
                </a:cubicBezTo>
                <a:cubicBezTo>
                  <a:pt x="2704" y="1435"/>
                  <a:pt x="2717" y="1436"/>
                  <a:pt x="2733" y="1437"/>
                </a:cubicBezTo>
                <a:cubicBezTo>
                  <a:pt x="2749" y="1438"/>
                  <a:pt x="2760" y="1439"/>
                  <a:pt x="2767" y="1439"/>
                </a:cubicBezTo>
                <a:cubicBezTo>
                  <a:pt x="2791" y="1439"/>
                  <a:pt x="2809" y="1438"/>
                  <a:pt x="2823" y="1435"/>
                </a:cubicBezTo>
                <a:cubicBezTo>
                  <a:pt x="2837" y="1432"/>
                  <a:pt x="2847" y="1426"/>
                  <a:pt x="2852" y="1417"/>
                </a:cubicBezTo>
                <a:cubicBezTo>
                  <a:pt x="2867" y="1396"/>
                  <a:pt x="2878" y="1360"/>
                  <a:pt x="2887" y="1309"/>
                </a:cubicBezTo>
                <a:cubicBezTo>
                  <a:pt x="2895" y="1257"/>
                  <a:pt x="2899" y="1204"/>
                  <a:pt x="2899" y="1148"/>
                </a:cubicBezTo>
                <a:cubicBezTo>
                  <a:pt x="2878" y="1145"/>
                  <a:pt x="2825" y="1142"/>
                  <a:pt x="2741" y="1139"/>
                </a:cubicBezTo>
                <a:cubicBezTo>
                  <a:pt x="2657" y="1136"/>
                  <a:pt x="2598" y="1135"/>
                  <a:pt x="2565" y="1135"/>
                </a:cubicBezTo>
                <a:cubicBezTo>
                  <a:pt x="2549" y="1180"/>
                  <a:pt x="2532" y="1222"/>
                  <a:pt x="2513" y="1260"/>
                </a:cubicBezTo>
                <a:cubicBezTo>
                  <a:pt x="2491" y="1305"/>
                  <a:pt x="2466" y="1343"/>
                  <a:pt x="2440" y="1374"/>
                </a:cubicBezTo>
                <a:cubicBezTo>
                  <a:pt x="2386" y="1436"/>
                  <a:pt x="2309" y="1490"/>
                  <a:pt x="2209" y="1536"/>
                </a:cubicBezTo>
                <a:cubicBezTo>
                  <a:pt x="2123" y="1575"/>
                  <a:pt x="2056" y="1594"/>
                  <a:pt x="2008" y="1594"/>
                </a:cubicBezTo>
                <a:cubicBezTo>
                  <a:pt x="1993" y="1594"/>
                  <a:pt x="1985" y="1591"/>
                  <a:pt x="1985" y="1584"/>
                </a:cubicBezTo>
                <a:cubicBezTo>
                  <a:pt x="1985" y="1558"/>
                  <a:pt x="1977" y="1534"/>
                  <a:pt x="1961" y="1514"/>
                </a:cubicBezTo>
                <a:cubicBezTo>
                  <a:pt x="1944" y="1495"/>
                  <a:pt x="1926" y="1476"/>
                  <a:pt x="1908" y="1457"/>
                </a:cubicBezTo>
                <a:cubicBezTo>
                  <a:pt x="1908" y="1451"/>
                  <a:pt x="1915" y="1445"/>
                  <a:pt x="1928" y="1441"/>
                </a:cubicBezTo>
                <a:cubicBezTo>
                  <a:pt x="1989" y="1427"/>
                  <a:pt x="2038" y="1414"/>
                  <a:pt x="2073" y="1402"/>
                </a:cubicBezTo>
                <a:cubicBezTo>
                  <a:pt x="2182" y="1364"/>
                  <a:pt x="2264" y="1316"/>
                  <a:pt x="2321" y="1258"/>
                </a:cubicBezTo>
                <a:cubicBezTo>
                  <a:pt x="2335" y="1244"/>
                  <a:pt x="2349" y="1226"/>
                  <a:pt x="2363" y="1203"/>
                </a:cubicBezTo>
                <a:cubicBezTo>
                  <a:pt x="2376" y="1181"/>
                  <a:pt x="2387" y="1158"/>
                  <a:pt x="2396" y="1135"/>
                </a:cubicBezTo>
                <a:cubicBezTo>
                  <a:pt x="2313" y="1135"/>
                  <a:pt x="2236" y="1136"/>
                  <a:pt x="2165" y="1139"/>
                </a:cubicBezTo>
                <a:cubicBezTo>
                  <a:pt x="2095" y="1142"/>
                  <a:pt x="2047" y="1145"/>
                  <a:pt x="2020" y="1150"/>
                </a:cubicBezTo>
                <a:cubicBezTo>
                  <a:pt x="2017" y="1151"/>
                  <a:pt x="2013" y="1151"/>
                  <a:pt x="2010" y="1151"/>
                </a:cubicBezTo>
                <a:cubicBezTo>
                  <a:pt x="2007" y="1151"/>
                  <a:pt x="2004" y="1151"/>
                  <a:pt x="2003" y="1151"/>
                </a:cubicBezTo>
                <a:cubicBezTo>
                  <a:pt x="1992" y="1151"/>
                  <a:pt x="1987" y="1145"/>
                  <a:pt x="1987" y="1133"/>
                </a:cubicBezTo>
                <a:lnTo>
                  <a:pt x="1987" y="996"/>
                </a:lnTo>
                <a:cubicBezTo>
                  <a:pt x="1987" y="979"/>
                  <a:pt x="1997" y="973"/>
                  <a:pt x="2018" y="978"/>
                </a:cubicBezTo>
                <a:cubicBezTo>
                  <a:pt x="2036" y="983"/>
                  <a:pt x="2091" y="987"/>
                  <a:pt x="2184" y="989"/>
                </a:cubicBezTo>
                <a:cubicBezTo>
                  <a:pt x="2276" y="992"/>
                  <a:pt x="2361" y="993"/>
                  <a:pt x="2438" y="993"/>
                </a:cubicBezTo>
                <a:cubicBezTo>
                  <a:pt x="2445" y="963"/>
                  <a:pt x="2451" y="922"/>
                  <a:pt x="2456" y="871"/>
                </a:cubicBezTo>
                <a:cubicBezTo>
                  <a:pt x="2456" y="864"/>
                  <a:pt x="2457" y="856"/>
                  <a:pt x="2460" y="846"/>
                </a:cubicBezTo>
                <a:cubicBezTo>
                  <a:pt x="2458" y="836"/>
                  <a:pt x="2458" y="827"/>
                  <a:pt x="2458" y="819"/>
                </a:cubicBezTo>
                <a:cubicBezTo>
                  <a:pt x="2458" y="812"/>
                  <a:pt x="2461" y="803"/>
                  <a:pt x="2466" y="792"/>
                </a:cubicBezTo>
                <a:cubicBezTo>
                  <a:pt x="2469" y="789"/>
                  <a:pt x="2474" y="787"/>
                  <a:pt x="2483" y="787"/>
                </a:cubicBezTo>
                <a:cubicBezTo>
                  <a:pt x="2504" y="787"/>
                  <a:pt x="2536" y="794"/>
                  <a:pt x="2580" y="807"/>
                </a:cubicBezTo>
                <a:cubicBezTo>
                  <a:pt x="2623" y="820"/>
                  <a:pt x="2646" y="830"/>
                  <a:pt x="2648" y="836"/>
                </a:cubicBezTo>
                <a:cubicBezTo>
                  <a:pt x="2653" y="847"/>
                  <a:pt x="2648" y="858"/>
                  <a:pt x="2633" y="871"/>
                </a:cubicBezTo>
                <a:cubicBezTo>
                  <a:pt x="2631" y="873"/>
                  <a:pt x="2627" y="876"/>
                  <a:pt x="2622" y="879"/>
                </a:cubicBezTo>
                <a:cubicBezTo>
                  <a:pt x="2621" y="892"/>
                  <a:pt x="2619" y="905"/>
                  <a:pt x="2618" y="916"/>
                </a:cubicBezTo>
                <a:cubicBezTo>
                  <a:pt x="2616" y="927"/>
                  <a:pt x="2611" y="952"/>
                  <a:pt x="2603" y="991"/>
                </a:cubicBezTo>
                <a:cubicBezTo>
                  <a:pt x="2676" y="991"/>
                  <a:pt x="2738" y="990"/>
                  <a:pt x="2791" y="988"/>
                </a:cubicBezTo>
                <a:cubicBezTo>
                  <a:pt x="2844" y="985"/>
                  <a:pt x="2882" y="982"/>
                  <a:pt x="2904" y="976"/>
                </a:cubicBezTo>
                <a:cubicBezTo>
                  <a:pt x="2909" y="975"/>
                  <a:pt x="2913" y="974"/>
                  <a:pt x="2916" y="974"/>
                </a:cubicBezTo>
                <a:cubicBezTo>
                  <a:pt x="2921" y="974"/>
                  <a:pt x="2925" y="974"/>
                  <a:pt x="2926" y="974"/>
                </a:cubicBezTo>
                <a:cubicBezTo>
                  <a:pt x="2933" y="974"/>
                  <a:pt x="2937" y="976"/>
                  <a:pt x="2939" y="979"/>
                </a:cubicBezTo>
                <a:close/>
                <a:moveTo>
                  <a:pt x="2409" y="175"/>
                </a:moveTo>
                <a:lnTo>
                  <a:pt x="2782" y="175"/>
                </a:lnTo>
                <a:lnTo>
                  <a:pt x="2916" y="164"/>
                </a:lnTo>
                <a:lnTo>
                  <a:pt x="2964" y="232"/>
                </a:lnTo>
                <a:cubicBezTo>
                  <a:pt x="2971" y="243"/>
                  <a:pt x="2954" y="288"/>
                  <a:pt x="2913" y="367"/>
                </a:cubicBezTo>
                <a:cubicBezTo>
                  <a:pt x="2860" y="468"/>
                  <a:pt x="2791" y="553"/>
                  <a:pt x="2704" y="623"/>
                </a:cubicBezTo>
                <a:cubicBezTo>
                  <a:pt x="2803" y="668"/>
                  <a:pt x="2911" y="699"/>
                  <a:pt x="3028" y="717"/>
                </a:cubicBezTo>
                <a:cubicBezTo>
                  <a:pt x="3099" y="728"/>
                  <a:pt x="3170" y="734"/>
                  <a:pt x="3240" y="734"/>
                </a:cubicBezTo>
                <a:cubicBezTo>
                  <a:pt x="3257" y="734"/>
                  <a:pt x="3267" y="734"/>
                  <a:pt x="3270" y="734"/>
                </a:cubicBezTo>
                <a:cubicBezTo>
                  <a:pt x="3284" y="734"/>
                  <a:pt x="3290" y="738"/>
                  <a:pt x="3290" y="747"/>
                </a:cubicBezTo>
                <a:cubicBezTo>
                  <a:pt x="3290" y="757"/>
                  <a:pt x="3280" y="775"/>
                  <a:pt x="3259" y="800"/>
                </a:cubicBezTo>
                <a:cubicBezTo>
                  <a:pt x="3243" y="819"/>
                  <a:pt x="3221" y="844"/>
                  <a:pt x="3192" y="876"/>
                </a:cubicBezTo>
                <a:cubicBezTo>
                  <a:pt x="3186" y="881"/>
                  <a:pt x="3171" y="884"/>
                  <a:pt x="3145" y="884"/>
                </a:cubicBezTo>
                <a:cubicBezTo>
                  <a:pt x="3076" y="884"/>
                  <a:pt x="2989" y="871"/>
                  <a:pt x="2884" y="846"/>
                </a:cubicBezTo>
                <a:cubicBezTo>
                  <a:pt x="2757" y="814"/>
                  <a:pt x="2647" y="773"/>
                  <a:pt x="2553" y="720"/>
                </a:cubicBezTo>
                <a:cubicBezTo>
                  <a:pt x="2453" y="768"/>
                  <a:pt x="2328" y="809"/>
                  <a:pt x="2177" y="842"/>
                </a:cubicBezTo>
                <a:cubicBezTo>
                  <a:pt x="2051" y="870"/>
                  <a:pt x="1958" y="884"/>
                  <a:pt x="1898" y="884"/>
                </a:cubicBezTo>
                <a:cubicBezTo>
                  <a:pt x="1885" y="884"/>
                  <a:pt x="1877" y="883"/>
                  <a:pt x="1876" y="881"/>
                </a:cubicBezTo>
                <a:cubicBezTo>
                  <a:pt x="1868" y="865"/>
                  <a:pt x="1857" y="848"/>
                  <a:pt x="1841" y="829"/>
                </a:cubicBezTo>
                <a:cubicBezTo>
                  <a:pt x="1801" y="781"/>
                  <a:pt x="1780" y="755"/>
                  <a:pt x="1778" y="752"/>
                </a:cubicBezTo>
                <a:cubicBezTo>
                  <a:pt x="1795" y="752"/>
                  <a:pt x="1831" y="749"/>
                  <a:pt x="1885" y="742"/>
                </a:cubicBezTo>
                <a:cubicBezTo>
                  <a:pt x="1975" y="731"/>
                  <a:pt x="2057" y="717"/>
                  <a:pt x="2132" y="702"/>
                </a:cubicBezTo>
                <a:cubicBezTo>
                  <a:pt x="2236" y="681"/>
                  <a:pt x="2326" y="654"/>
                  <a:pt x="2404" y="622"/>
                </a:cubicBezTo>
                <a:cubicBezTo>
                  <a:pt x="2360" y="586"/>
                  <a:pt x="2316" y="546"/>
                  <a:pt x="2272" y="503"/>
                </a:cubicBezTo>
                <a:cubicBezTo>
                  <a:pt x="2237" y="466"/>
                  <a:pt x="2209" y="434"/>
                  <a:pt x="2189" y="408"/>
                </a:cubicBezTo>
                <a:lnTo>
                  <a:pt x="2180" y="414"/>
                </a:lnTo>
                <a:cubicBezTo>
                  <a:pt x="2099" y="479"/>
                  <a:pt x="2026" y="529"/>
                  <a:pt x="1961" y="565"/>
                </a:cubicBezTo>
                <a:cubicBezTo>
                  <a:pt x="1905" y="596"/>
                  <a:pt x="1873" y="606"/>
                  <a:pt x="1868" y="595"/>
                </a:cubicBezTo>
                <a:cubicBezTo>
                  <a:pt x="1860" y="581"/>
                  <a:pt x="1828" y="547"/>
                  <a:pt x="1771" y="491"/>
                </a:cubicBezTo>
                <a:cubicBezTo>
                  <a:pt x="1769" y="482"/>
                  <a:pt x="1766" y="473"/>
                  <a:pt x="1764" y="464"/>
                </a:cubicBezTo>
                <a:cubicBezTo>
                  <a:pt x="1788" y="459"/>
                  <a:pt x="1807" y="453"/>
                  <a:pt x="1823" y="448"/>
                </a:cubicBezTo>
                <a:cubicBezTo>
                  <a:pt x="1919" y="414"/>
                  <a:pt x="2011" y="361"/>
                  <a:pt x="2099" y="287"/>
                </a:cubicBezTo>
                <a:cubicBezTo>
                  <a:pt x="2164" y="234"/>
                  <a:pt x="2212" y="188"/>
                  <a:pt x="2242" y="150"/>
                </a:cubicBezTo>
                <a:cubicBezTo>
                  <a:pt x="2259" y="129"/>
                  <a:pt x="2282" y="93"/>
                  <a:pt x="2313" y="42"/>
                </a:cubicBezTo>
                <a:cubicBezTo>
                  <a:pt x="2318" y="29"/>
                  <a:pt x="2323" y="19"/>
                  <a:pt x="2327" y="11"/>
                </a:cubicBezTo>
                <a:cubicBezTo>
                  <a:pt x="2331" y="2"/>
                  <a:pt x="2336" y="0"/>
                  <a:pt x="2343" y="3"/>
                </a:cubicBezTo>
                <a:cubicBezTo>
                  <a:pt x="2376" y="25"/>
                  <a:pt x="2401" y="42"/>
                  <a:pt x="2416" y="53"/>
                </a:cubicBezTo>
                <a:cubicBezTo>
                  <a:pt x="2464" y="90"/>
                  <a:pt x="2484" y="113"/>
                  <a:pt x="2475" y="123"/>
                </a:cubicBezTo>
                <a:cubicBezTo>
                  <a:pt x="2466" y="135"/>
                  <a:pt x="2452" y="146"/>
                  <a:pt x="2433" y="159"/>
                </a:cubicBezTo>
                <a:cubicBezTo>
                  <a:pt x="2430" y="160"/>
                  <a:pt x="2425" y="162"/>
                  <a:pt x="2419" y="165"/>
                </a:cubicBezTo>
                <a:lnTo>
                  <a:pt x="2409" y="175"/>
                </a:lnTo>
                <a:close/>
                <a:moveTo>
                  <a:pt x="2749" y="321"/>
                </a:moveTo>
                <a:lnTo>
                  <a:pt x="2301" y="321"/>
                </a:lnTo>
                <a:cubicBezTo>
                  <a:pt x="2342" y="366"/>
                  <a:pt x="2373" y="399"/>
                  <a:pt x="2394" y="419"/>
                </a:cubicBezTo>
                <a:cubicBezTo>
                  <a:pt x="2442" y="464"/>
                  <a:pt x="2495" y="505"/>
                  <a:pt x="2552" y="541"/>
                </a:cubicBezTo>
                <a:cubicBezTo>
                  <a:pt x="2604" y="506"/>
                  <a:pt x="2647" y="467"/>
                  <a:pt x="2682" y="424"/>
                </a:cubicBezTo>
                <a:cubicBezTo>
                  <a:pt x="2709" y="392"/>
                  <a:pt x="2731" y="357"/>
                  <a:pt x="2749" y="321"/>
                </a:cubicBezTo>
                <a:close/>
                <a:moveTo>
                  <a:pt x="4211" y="911"/>
                </a:moveTo>
                <a:lnTo>
                  <a:pt x="4311" y="904"/>
                </a:lnTo>
                <a:cubicBezTo>
                  <a:pt x="4315" y="904"/>
                  <a:pt x="4320" y="907"/>
                  <a:pt x="4324" y="914"/>
                </a:cubicBezTo>
                <a:cubicBezTo>
                  <a:pt x="4324" y="999"/>
                  <a:pt x="4326" y="1109"/>
                  <a:pt x="4329" y="1246"/>
                </a:cubicBezTo>
                <a:cubicBezTo>
                  <a:pt x="4331" y="1382"/>
                  <a:pt x="4333" y="1482"/>
                  <a:pt x="4333" y="1544"/>
                </a:cubicBezTo>
                <a:cubicBezTo>
                  <a:pt x="4333" y="1558"/>
                  <a:pt x="4327" y="1564"/>
                  <a:pt x="4314" y="1564"/>
                </a:cubicBezTo>
                <a:lnTo>
                  <a:pt x="4182" y="1564"/>
                </a:lnTo>
                <a:cubicBezTo>
                  <a:pt x="4170" y="1564"/>
                  <a:pt x="4164" y="1555"/>
                  <a:pt x="4164" y="1538"/>
                </a:cubicBezTo>
                <a:lnTo>
                  <a:pt x="4164" y="1464"/>
                </a:lnTo>
                <a:lnTo>
                  <a:pt x="3786" y="1464"/>
                </a:lnTo>
                <a:lnTo>
                  <a:pt x="3786" y="1531"/>
                </a:lnTo>
                <a:cubicBezTo>
                  <a:pt x="3786" y="1551"/>
                  <a:pt x="3786" y="1562"/>
                  <a:pt x="3784" y="1564"/>
                </a:cubicBezTo>
                <a:cubicBezTo>
                  <a:pt x="3781" y="1569"/>
                  <a:pt x="3774" y="1571"/>
                  <a:pt x="3763" y="1571"/>
                </a:cubicBezTo>
                <a:cubicBezTo>
                  <a:pt x="3743" y="1571"/>
                  <a:pt x="3723" y="1571"/>
                  <a:pt x="3704" y="1571"/>
                </a:cubicBezTo>
                <a:cubicBezTo>
                  <a:pt x="3685" y="1571"/>
                  <a:pt x="3667" y="1572"/>
                  <a:pt x="3649" y="1573"/>
                </a:cubicBezTo>
                <a:cubicBezTo>
                  <a:pt x="3638" y="1573"/>
                  <a:pt x="3631" y="1572"/>
                  <a:pt x="3627" y="1571"/>
                </a:cubicBezTo>
                <a:cubicBezTo>
                  <a:pt x="3613" y="1567"/>
                  <a:pt x="3607" y="1554"/>
                  <a:pt x="3611" y="1533"/>
                </a:cubicBezTo>
                <a:cubicBezTo>
                  <a:pt x="3615" y="1506"/>
                  <a:pt x="3618" y="1417"/>
                  <a:pt x="3618" y="1267"/>
                </a:cubicBezTo>
                <a:cubicBezTo>
                  <a:pt x="3619" y="1116"/>
                  <a:pt x="3619" y="1005"/>
                  <a:pt x="3619" y="932"/>
                </a:cubicBezTo>
                <a:cubicBezTo>
                  <a:pt x="3619" y="925"/>
                  <a:pt x="3621" y="918"/>
                  <a:pt x="3624" y="912"/>
                </a:cubicBezTo>
                <a:cubicBezTo>
                  <a:pt x="3627" y="907"/>
                  <a:pt x="3632" y="904"/>
                  <a:pt x="3637" y="904"/>
                </a:cubicBezTo>
                <a:lnTo>
                  <a:pt x="3716" y="911"/>
                </a:lnTo>
                <a:lnTo>
                  <a:pt x="4211" y="911"/>
                </a:lnTo>
                <a:close/>
                <a:moveTo>
                  <a:pt x="4164" y="1327"/>
                </a:moveTo>
                <a:lnTo>
                  <a:pt x="4164" y="1048"/>
                </a:lnTo>
                <a:lnTo>
                  <a:pt x="3784" y="1048"/>
                </a:lnTo>
                <a:lnTo>
                  <a:pt x="3786" y="1327"/>
                </a:lnTo>
                <a:lnTo>
                  <a:pt x="4164" y="1327"/>
                </a:lnTo>
                <a:close/>
                <a:moveTo>
                  <a:pt x="3896" y="637"/>
                </a:moveTo>
                <a:cubicBezTo>
                  <a:pt x="3878" y="644"/>
                  <a:pt x="3846" y="651"/>
                  <a:pt x="3801" y="655"/>
                </a:cubicBezTo>
                <a:cubicBezTo>
                  <a:pt x="3786" y="656"/>
                  <a:pt x="3768" y="659"/>
                  <a:pt x="3748" y="665"/>
                </a:cubicBezTo>
                <a:cubicBezTo>
                  <a:pt x="3741" y="667"/>
                  <a:pt x="3730" y="642"/>
                  <a:pt x="3713" y="588"/>
                </a:cubicBezTo>
                <a:cubicBezTo>
                  <a:pt x="3697" y="535"/>
                  <a:pt x="3676" y="483"/>
                  <a:pt x="3651" y="433"/>
                </a:cubicBezTo>
                <a:lnTo>
                  <a:pt x="3652" y="423"/>
                </a:lnTo>
                <a:cubicBezTo>
                  <a:pt x="3658" y="420"/>
                  <a:pt x="3679" y="417"/>
                  <a:pt x="3715" y="412"/>
                </a:cubicBezTo>
                <a:cubicBezTo>
                  <a:pt x="3751" y="407"/>
                  <a:pt x="3777" y="401"/>
                  <a:pt x="3793" y="396"/>
                </a:cubicBezTo>
                <a:lnTo>
                  <a:pt x="3803" y="399"/>
                </a:lnTo>
                <a:cubicBezTo>
                  <a:pt x="3833" y="457"/>
                  <a:pt x="3858" y="510"/>
                  <a:pt x="3879" y="559"/>
                </a:cubicBezTo>
                <a:cubicBezTo>
                  <a:pt x="3900" y="607"/>
                  <a:pt x="3905" y="633"/>
                  <a:pt x="3896" y="637"/>
                </a:cubicBezTo>
                <a:close/>
                <a:moveTo>
                  <a:pt x="4144" y="672"/>
                </a:moveTo>
                <a:lnTo>
                  <a:pt x="4029" y="642"/>
                </a:lnTo>
                <a:cubicBezTo>
                  <a:pt x="4031" y="636"/>
                  <a:pt x="4040" y="623"/>
                  <a:pt x="4056" y="602"/>
                </a:cubicBezTo>
                <a:cubicBezTo>
                  <a:pt x="4072" y="580"/>
                  <a:pt x="4088" y="555"/>
                  <a:pt x="4102" y="525"/>
                </a:cubicBezTo>
                <a:cubicBezTo>
                  <a:pt x="4113" y="502"/>
                  <a:pt x="4122" y="482"/>
                  <a:pt x="4130" y="463"/>
                </a:cubicBezTo>
                <a:cubicBezTo>
                  <a:pt x="4137" y="444"/>
                  <a:pt x="4141" y="430"/>
                  <a:pt x="4141" y="423"/>
                </a:cubicBezTo>
                <a:cubicBezTo>
                  <a:pt x="4141" y="398"/>
                  <a:pt x="4147" y="386"/>
                  <a:pt x="4159" y="386"/>
                </a:cubicBezTo>
                <a:cubicBezTo>
                  <a:pt x="4173" y="386"/>
                  <a:pt x="4207" y="392"/>
                  <a:pt x="4259" y="405"/>
                </a:cubicBezTo>
                <a:cubicBezTo>
                  <a:pt x="4312" y="418"/>
                  <a:pt x="4338" y="429"/>
                  <a:pt x="4338" y="438"/>
                </a:cubicBezTo>
                <a:cubicBezTo>
                  <a:pt x="4338" y="447"/>
                  <a:pt x="4332" y="455"/>
                  <a:pt x="4321" y="463"/>
                </a:cubicBezTo>
                <a:cubicBezTo>
                  <a:pt x="4314" y="467"/>
                  <a:pt x="4308" y="472"/>
                  <a:pt x="4301" y="476"/>
                </a:cubicBezTo>
                <a:cubicBezTo>
                  <a:pt x="4299" y="479"/>
                  <a:pt x="4294" y="488"/>
                  <a:pt x="4288" y="501"/>
                </a:cubicBezTo>
                <a:cubicBezTo>
                  <a:pt x="4276" y="525"/>
                  <a:pt x="4266" y="547"/>
                  <a:pt x="4258" y="568"/>
                </a:cubicBezTo>
                <a:cubicBezTo>
                  <a:pt x="4239" y="613"/>
                  <a:pt x="4219" y="647"/>
                  <a:pt x="4197" y="670"/>
                </a:cubicBezTo>
                <a:lnTo>
                  <a:pt x="4411" y="663"/>
                </a:lnTo>
                <a:cubicBezTo>
                  <a:pt x="4429" y="662"/>
                  <a:pt x="4440" y="662"/>
                  <a:pt x="4445" y="662"/>
                </a:cubicBezTo>
                <a:cubicBezTo>
                  <a:pt x="4453" y="662"/>
                  <a:pt x="4456" y="666"/>
                  <a:pt x="4455" y="673"/>
                </a:cubicBezTo>
                <a:lnTo>
                  <a:pt x="4455" y="810"/>
                </a:lnTo>
                <a:cubicBezTo>
                  <a:pt x="4456" y="818"/>
                  <a:pt x="4452" y="822"/>
                  <a:pt x="4443" y="822"/>
                </a:cubicBezTo>
                <a:cubicBezTo>
                  <a:pt x="4431" y="821"/>
                  <a:pt x="4420" y="820"/>
                  <a:pt x="4411" y="820"/>
                </a:cubicBezTo>
                <a:cubicBezTo>
                  <a:pt x="4371" y="820"/>
                  <a:pt x="4298" y="818"/>
                  <a:pt x="4191" y="814"/>
                </a:cubicBezTo>
                <a:cubicBezTo>
                  <a:pt x="4084" y="809"/>
                  <a:pt x="4006" y="807"/>
                  <a:pt x="3957" y="807"/>
                </a:cubicBezTo>
                <a:cubicBezTo>
                  <a:pt x="3900" y="807"/>
                  <a:pt x="3844" y="808"/>
                  <a:pt x="3789" y="810"/>
                </a:cubicBezTo>
                <a:cubicBezTo>
                  <a:pt x="3627" y="817"/>
                  <a:pt x="3542" y="820"/>
                  <a:pt x="3534" y="820"/>
                </a:cubicBezTo>
                <a:cubicBezTo>
                  <a:pt x="3523" y="820"/>
                  <a:pt x="3515" y="820"/>
                  <a:pt x="3512" y="820"/>
                </a:cubicBezTo>
                <a:cubicBezTo>
                  <a:pt x="3503" y="820"/>
                  <a:pt x="3499" y="817"/>
                  <a:pt x="3499" y="809"/>
                </a:cubicBezTo>
                <a:lnTo>
                  <a:pt x="3499" y="675"/>
                </a:lnTo>
                <a:cubicBezTo>
                  <a:pt x="3499" y="667"/>
                  <a:pt x="3503" y="663"/>
                  <a:pt x="3510" y="663"/>
                </a:cubicBezTo>
                <a:cubicBezTo>
                  <a:pt x="3519" y="663"/>
                  <a:pt x="3527" y="663"/>
                  <a:pt x="3534" y="663"/>
                </a:cubicBezTo>
                <a:cubicBezTo>
                  <a:pt x="3569" y="663"/>
                  <a:pt x="3635" y="666"/>
                  <a:pt x="3731" y="670"/>
                </a:cubicBezTo>
                <a:cubicBezTo>
                  <a:pt x="3827" y="675"/>
                  <a:pt x="3901" y="677"/>
                  <a:pt x="3953" y="677"/>
                </a:cubicBezTo>
                <a:lnTo>
                  <a:pt x="4144" y="672"/>
                </a:lnTo>
                <a:close/>
                <a:moveTo>
                  <a:pt x="3906" y="229"/>
                </a:moveTo>
                <a:cubicBezTo>
                  <a:pt x="3901" y="215"/>
                  <a:pt x="3896" y="203"/>
                  <a:pt x="3891" y="190"/>
                </a:cubicBezTo>
                <a:cubicBezTo>
                  <a:pt x="3875" y="146"/>
                  <a:pt x="3849" y="99"/>
                  <a:pt x="3813" y="50"/>
                </a:cubicBezTo>
                <a:lnTo>
                  <a:pt x="3815" y="43"/>
                </a:lnTo>
                <a:cubicBezTo>
                  <a:pt x="3825" y="40"/>
                  <a:pt x="3849" y="37"/>
                  <a:pt x="3886" y="33"/>
                </a:cubicBezTo>
                <a:cubicBezTo>
                  <a:pt x="3924" y="30"/>
                  <a:pt x="3953" y="25"/>
                  <a:pt x="3973" y="20"/>
                </a:cubicBezTo>
                <a:lnTo>
                  <a:pt x="3985" y="23"/>
                </a:lnTo>
                <a:cubicBezTo>
                  <a:pt x="4021" y="73"/>
                  <a:pt x="4048" y="115"/>
                  <a:pt x="4067" y="147"/>
                </a:cubicBezTo>
                <a:cubicBezTo>
                  <a:pt x="4074" y="169"/>
                  <a:pt x="4081" y="191"/>
                  <a:pt x="4089" y="214"/>
                </a:cubicBezTo>
                <a:cubicBezTo>
                  <a:pt x="4074" y="218"/>
                  <a:pt x="4056" y="222"/>
                  <a:pt x="4034" y="224"/>
                </a:cubicBezTo>
                <a:cubicBezTo>
                  <a:pt x="4011" y="226"/>
                  <a:pt x="3995" y="228"/>
                  <a:pt x="3985" y="229"/>
                </a:cubicBezTo>
                <a:cubicBezTo>
                  <a:pt x="4070" y="229"/>
                  <a:pt x="4142" y="227"/>
                  <a:pt x="4203" y="225"/>
                </a:cubicBezTo>
                <a:cubicBezTo>
                  <a:pt x="4264" y="222"/>
                  <a:pt x="4317" y="219"/>
                  <a:pt x="4363" y="217"/>
                </a:cubicBezTo>
                <a:cubicBezTo>
                  <a:pt x="4383" y="216"/>
                  <a:pt x="4395" y="215"/>
                  <a:pt x="4400" y="215"/>
                </a:cubicBezTo>
                <a:cubicBezTo>
                  <a:pt x="4406" y="215"/>
                  <a:pt x="4409" y="219"/>
                  <a:pt x="4406" y="225"/>
                </a:cubicBezTo>
                <a:lnTo>
                  <a:pt x="4406" y="364"/>
                </a:lnTo>
                <a:cubicBezTo>
                  <a:pt x="4407" y="372"/>
                  <a:pt x="4403" y="376"/>
                  <a:pt x="4395" y="376"/>
                </a:cubicBezTo>
                <a:cubicBezTo>
                  <a:pt x="4382" y="375"/>
                  <a:pt x="4372" y="374"/>
                  <a:pt x="4363" y="374"/>
                </a:cubicBezTo>
                <a:cubicBezTo>
                  <a:pt x="4296" y="371"/>
                  <a:pt x="4232" y="368"/>
                  <a:pt x="4172" y="366"/>
                </a:cubicBezTo>
                <a:cubicBezTo>
                  <a:pt x="4112" y="364"/>
                  <a:pt x="4044" y="362"/>
                  <a:pt x="3968" y="362"/>
                </a:cubicBezTo>
                <a:cubicBezTo>
                  <a:pt x="3884" y="362"/>
                  <a:pt x="3808" y="364"/>
                  <a:pt x="3743" y="367"/>
                </a:cubicBezTo>
                <a:cubicBezTo>
                  <a:pt x="3677" y="369"/>
                  <a:pt x="3619" y="372"/>
                  <a:pt x="3569" y="374"/>
                </a:cubicBezTo>
                <a:cubicBezTo>
                  <a:pt x="3558" y="374"/>
                  <a:pt x="3550" y="374"/>
                  <a:pt x="3547" y="374"/>
                </a:cubicBezTo>
                <a:cubicBezTo>
                  <a:pt x="3537" y="374"/>
                  <a:pt x="3532" y="371"/>
                  <a:pt x="3532" y="364"/>
                </a:cubicBezTo>
                <a:lnTo>
                  <a:pt x="3532" y="227"/>
                </a:lnTo>
                <a:cubicBezTo>
                  <a:pt x="3532" y="220"/>
                  <a:pt x="3537" y="217"/>
                  <a:pt x="3545" y="217"/>
                </a:cubicBezTo>
                <a:cubicBezTo>
                  <a:pt x="3554" y="217"/>
                  <a:pt x="3562" y="217"/>
                  <a:pt x="3569" y="217"/>
                </a:cubicBezTo>
                <a:cubicBezTo>
                  <a:pt x="3631" y="220"/>
                  <a:pt x="3688" y="223"/>
                  <a:pt x="3739" y="225"/>
                </a:cubicBezTo>
                <a:cubicBezTo>
                  <a:pt x="3791" y="228"/>
                  <a:pt x="3846" y="229"/>
                  <a:pt x="3906" y="229"/>
                </a:cubicBezTo>
                <a:close/>
                <a:moveTo>
                  <a:pt x="4834" y="244"/>
                </a:moveTo>
                <a:lnTo>
                  <a:pt x="4640" y="244"/>
                </a:lnTo>
                <a:lnTo>
                  <a:pt x="4640" y="1559"/>
                </a:lnTo>
                <a:cubicBezTo>
                  <a:pt x="4640" y="1566"/>
                  <a:pt x="4640" y="1574"/>
                  <a:pt x="4639" y="1583"/>
                </a:cubicBezTo>
                <a:cubicBezTo>
                  <a:pt x="4639" y="1592"/>
                  <a:pt x="4632" y="1596"/>
                  <a:pt x="4620" y="1596"/>
                </a:cubicBezTo>
                <a:cubicBezTo>
                  <a:pt x="4604" y="1596"/>
                  <a:pt x="4587" y="1596"/>
                  <a:pt x="4570" y="1596"/>
                </a:cubicBezTo>
                <a:cubicBezTo>
                  <a:pt x="4553" y="1596"/>
                  <a:pt x="4537" y="1597"/>
                  <a:pt x="4522" y="1598"/>
                </a:cubicBezTo>
                <a:cubicBezTo>
                  <a:pt x="4507" y="1598"/>
                  <a:pt x="4496" y="1597"/>
                  <a:pt x="4487" y="1594"/>
                </a:cubicBezTo>
                <a:cubicBezTo>
                  <a:pt x="4479" y="1592"/>
                  <a:pt x="4476" y="1582"/>
                  <a:pt x="4480" y="1563"/>
                </a:cubicBezTo>
                <a:cubicBezTo>
                  <a:pt x="4483" y="1546"/>
                  <a:pt x="4485" y="1475"/>
                  <a:pt x="4487" y="1350"/>
                </a:cubicBezTo>
                <a:cubicBezTo>
                  <a:pt x="4488" y="1226"/>
                  <a:pt x="4488" y="1044"/>
                  <a:pt x="4488" y="805"/>
                </a:cubicBezTo>
                <a:cubicBezTo>
                  <a:pt x="4488" y="567"/>
                  <a:pt x="4488" y="341"/>
                  <a:pt x="4488" y="127"/>
                </a:cubicBezTo>
                <a:cubicBezTo>
                  <a:pt x="4488" y="108"/>
                  <a:pt x="4494" y="98"/>
                  <a:pt x="4505" y="98"/>
                </a:cubicBezTo>
                <a:lnTo>
                  <a:pt x="4560" y="103"/>
                </a:lnTo>
                <a:lnTo>
                  <a:pt x="4903" y="103"/>
                </a:lnTo>
                <a:lnTo>
                  <a:pt x="4981" y="97"/>
                </a:lnTo>
                <a:cubicBezTo>
                  <a:pt x="4991" y="100"/>
                  <a:pt x="5001" y="116"/>
                  <a:pt x="5010" y="145"/>
                </a:cubicBezTo>
                <a:cubicBezTo>
                  <a:pt x="5012" y="154"/>
                  <a:pt x="5015" y="168"/>
                  <a:pt x="5020" y="187"/>
                </a:cubicBezTo>
                <a:lnTo>
                  <a:pt x="4851" y="568"/>
                </a:lnTo>
                <a:cubicBezTo>
                  <a:pt x="4901" y="612"/>
                  <a:pt x="4938" y="649"/>
                  <a:pt x="4963" y="680"/>
                </a:cubicBezTo>
                <a:cubicBezTo>
                  <a:pt x="5038" y="774"/>
                  <a:pt x="5075" y="868"/>
                  <a:pt x="5075" y="963"/>
                </a:cubicBezTo>
                <a:cubicBezTo>
                  <a:pt x="5075" y="1086"/>
                  <a:pt x="5039" y="1178"/>
                  <a:pt x="4968" y="1238"/>
                </a:cubicBezTo>
                <a:cubicBezTo>
                  <a:pt x="4916" y="1283"/>
                  <a:pt x="4855" y="1305"/>
                  <a:pt x="4786" y="1305"/>
                </a:cubicBezTo>
                <a:cubicBezTo>
                  <a:pt x="4747" y="1305"/>
                  <a:pt x="4726" y="1297"/>
                  <a:pt x="4723" y="1280"/>
                </a:cubicBezTo>
                <a:cubicBezTo>
                  <a:pt x="4720" y="1263"/>
                  <a:pt x="4714" y="1242"/>
                  <a:pt x="4704" y="1215"/>
                </a:cubicBezTo>
                <a:cubicBezTo>
                  <a:pt x="4688" y="1173"/>
                  <a:pt x="4680" y="1151"/>
                  <a:pt x="4680" y="1150"/>
                </a:cubicBezTo>
                <a:cubicBezTo>
                  <a:pt x="4686" y="1149"/>
                  <a:pt x="4697" y="1149"/>
                  <a:pt x="4713" y="1150"/>
                </a:cubicBezTo>
                <a:cubicBezTo>
                  <a:pt x="4729" y="1151"/>
                  <a:pt x="4745" y="1151"/>
                  <a:pt x="4761" y="1151"/>
                </a:cubicBezTo>
                <a:cubicBezTo>
                  <a:pt x="4824" y="1151"/>
                  <a:pt x="4869" y="1133"/>
                  <a:pt x="4896" y="1095"/>
                </a:cubicBezTo>
                <a:cubicBezTo>
                  <a:pt x="4918" y="1063"/>
                  <a:pt x="4929" y="1018"/>
                  <a:pt x="4929" y="958"/>
                </a:cubicBezTo>
                <a:cubicBezTo>
                  <a:pt x="4929" y="878"/>
                  <a:pt x="4888" y="798"/>
                  <a:pt x="4804" y="715"/>
                </a:cubicBezTo>
                <a:cubicBezTo>
                  <a:pt x="4776" y="688"/>
                  <a:pt x="4734" y="655"/>
                  <a:pt x="4679" y="615"/>
                </a:cubicBezTo>
                <a:lnTo>
                  <a:pt x="4834" y="2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28"/>
          <p:cNvSpPr>
            <a:spLocks/>
          </p:cNvSpPr>
          <p:nvPr/>
        </p:nvSpPr>
        <p:spPr bwMode="auto">
          <a:xfrm>
            <a:off x="6833988" y="4823519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29"/>
          <p:cNvSpPr>
            <a:spLocks/>
          </p:cNvSpPr>
          <p:nvPr/>
        </p:nvSpPr>
        <p:spPr bwMode="auto">
          <a:xfrm>
            <a:off x="7610276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30"/>
          <p:cNvSpPr>
            <a:spLocks/>
          </p:cNvSpPr>
          <p:nvPr/>
        </p:nvSpPr>
        <p:spPr bwMode="auto">
          <a:xfrm>
            <a:off x="8384976" y="4823519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5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5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Freeform 31"/>
          <p:cNvSpPr>
            <a:spLocks/>
          </p:cNvSpPr>
          <p:nvPr/>
        </p:nvSpPr>
        <p:spPr bwMode="auto">
          <a:xfrm>
            <a:off x="9039026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Freeform 32"/>
          <p:cNvSpPr>
            <a:spLocks/>
          </p:cNvSpPr>
          <p:nvPr/>
        </p:nvSpPr>
        <p:spPr bwMode="auto">
          <a:xfrm>
            <a:off x="9693076" y="4823519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3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3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3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Freeform 33"/>
          <p:cNvSpPr>
            <a:spLocks/>
          </p:cNvSpPr>
          <p:nvPr/>
        </p:nvSpPr>
        <p:spPr bwMode="auto">
          <a:xfrm>
            <a:off x="4252714" y="6209407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Freeform 34"/>
          <p:cNvSpPr>
            <a:spLocks/>
          </p:cNvSpPr>
          <p:nvPr/>
        </p:nvSpPr>
        <p:spPr bwMode="auto">
          <a:xfrm>
            <a:off x="5052814" y="6209407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Freeform 35"/>
          <p:cNvSpPr>
            <a:spLocks/>
          </p:cNvSpPr>
          <p:nvPr/>
        </p:nvSpPr>
        <p:spPr bwMode="auto">
          <a:xfrm>
            <a:off x="5706863" y="6209407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Freeform 36"/>
          <p:cNvSpPr>
            <a:spLocks/>
          </p:cNvSpPr>
          <p:nvPr/>
        </p:nvSpPr>
        <p:spPr bwMode="auto">
          <a:xfrm>
            <a:off x="6362502" y="6209407"/>
            <a:ext cx="593725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Freeform 37"/>
          <p:cNvSpPr>
            <a:spLocks/>
          </p:cNvSpPr>
          <p:nvPr/>
        </p:nvSpPr>
        <p:spPr bwMode="auto">
          <a:xfrm>
            <a:off x="7016551" y="6209407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Freeform 38"/>
          <p:cNvSpPr>
            <a:spLocks/>
          </p:cNvSpPr>
          <p:nvPr/>
        </p:nvSpPr>
        <p:spPr bwMode="auto">
          <a:xfrm>
            <a:off x="7686476" y="6209407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Freeform 39"/>
          <p:cNvSpPr>
            <a:spLocks/>
          </p:cNvSpPr>
          <p:nvPr/>
        </p:nvSpPr>
        <p:spPr bwMode="auto">
          <a:xfrm>
            <a:off x="8359576" y="6209407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Freeform 40"/>
          <p:cNvSpPr>
            <a:spLocks/>
          </p:cNvSpPr>
          <p:nvPr/>
        </p:nvSpPr>
        <p:spPr bwMode="auto">
          <a:xfrm>
            <a:off x="9029501" y="6209407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Freeform 41"/>
          <p:cNvSpPr>
            <a:spLocks/>
          </p:cNvSpPr>
          <p:nvPr/>
        </p:nvSpPr>
        <p:spPr bwMode="auto">
          <a:xfrm>
            <a:off x="10015338" y="6209407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4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4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4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Freeform 42"/>
          <p:cNvSpPr>
            <a:spLocks/>
          </p:cNvSpPr>
          <p:nvPr/>
        </p:nvSpPr>
        <p:spPr bwMode="auto">
          <a:xfrm>
            <a:off x="1179314" y="3647183"/>
            <a:ext cx="595312" cy="701675"/>
          </a:xfrm>
          <a:custGeom>
            <a:avLst/>
            <a:gdLst>
              <a:gd name="T0" fmla="*/ 636 w 8050"/>
              <a:gd name="T1" fmla="*/ 0 h 9504"/>
              <a:gd name="T2" fmla="*/ 7414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4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4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4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Freeform 43"/>
          <p:cNvSpPr>
            <a:spLocks noEditPoints="1"/>
          </p:cNvSpPr>
          <p:nvPr/>
        </p:nvSpPr>
        <p:spPr bwMode="auto">
          <a:xfrm>
            <a:off x="1290440" y="3778946"/>
            <a:ext cx="377825" cy="269875"/>
          </a:xfrm>
          <a:custGeom>
            <a:avLst/>
            <a:gdLst>
              <a:gd name="T0" fmla="*/ 468 w 5097"/>
              <a:gd name="T1" fmla="*/ 406 h 3643"/>
              <a:gd name="T2" fmla="*/ 441 w 5097"/>
              <a:gd name="T3" fmla="*/ 721 h 3643"/>
              <a:gd name="T4" fmla="*/ 267 w 5097"/>
              <a:gd name="T5" fmla="*/ 1383 h 3643"/>
              <a:gd name="T6" fmla="*/ 233 w 5097"/>
              <a:gd name="T7" fmla="*/ 509 h 3643"/>
              <a:gd name="T8" fmla="*/ 360 w 5097"/>
              <a:gd name="T9" fmla="*/ 27 h 3643"/>
              <a:gd name="T10" fmla="*/ 675 w 5097"/>
              <a:gd name="T11" fmla="*/ 660 h 3643"/>
              <a:gd name="T12" fmla="*/ 1498 w 5097"/>
              <a:gd name="T13" fmla="*/ 493 h 3643"/>
              <a:gd name="T14" fmla="*/ 1267 w 5097"/>
              <a:gd name="T15" fmla="*/ 1292 h 3643"/>
              <a:gd name="T16" fmla="*/ 924 w 5097"/>
              <a:gd name="T17" fmla="*/ 1409 h 3643"/>
              <a:gd name="T18" fmla="*/ 1085 w 5097"/>
              <a:gd name="T19" fmla="*/ 647 h 3643"/>
              <a:gd name="T20" fmla="*/ 749 w 5097"/>
              <a:gd name="T21" fmla="*/ 259 h 3643"/>
              <a:gd name="T22" fmla="*/ 1407 w 5097"/>
              <a:gd name="T23" fmla="*/ 95 h 3643"/>
              <a:gd name="T24" fmla="*/ 3326 w 5097"/>
              <a:gd name="T25" fmla="*/ 303 h 3643"/>
              <a:gd name="T26" fmla="*/ 3078 w 5097"/>
              <a:gd name="T27" fmla="*/ 1048 h 3643"/>
              <a:gd name="T28" fmla="*/ 2575 w 5097"/>
              <a:gd name="T29" fmla="*/ 1538 h 3643"/>
              <a:gd name="T30" fmla="*/ 2660 w 5097"/>
              <a:gd name="T31" fmla="*/ 874 h 3643"/>
              <a:gd name="T32" fmla="*/ 2580 w 5097"/>
              <a:gd name="T33" fmla="*/ 232 h 3643"/>
              <a:gd name="T34" fmla="*/ 2789 w 5097"/>
              <a:gd name="T35" fmla="*/ 131 h 3643"/>
              <a:gd name="T36" fmla="*/ 2737 w 5097"/>
              <a:gd name="T37" fmla="*/ 570 h 3643"/>
              <a:gd name="T38" fmla="*/ 2047 w 5097"/>
              <a:gd name="T39" fmla="*/ 1212 h 3643"/>
              <a:gd name="T40" fmla="*/ 1774 w 5097"/>
              <a:gd name="T41" fmla="*/ 89 h 3643"/>
              <a:gd name="T42" fmla="*/ 2470 w 5097"/>
              <a:gd name="T43" fmla="*/ 254 h 3643"/>
              <a:gd name="T44" fmla="*/ 2436 w 5097"/>
              <a:gd name="T45" fmla="*/ 548 h 3643"/>
              <a:gd name="T46" fmla="*/ 2217 w 5097"/>
              <a:gd name="T47" fmla="*/ 1154 h 3643"/>
              <a:gd name="T48" fmla="*/ 1838 w 5097"/>
              <a:gd name="T49" fmla="*/ 1464 h 3643"/>
              <a:gd name="T50" fmla="*/ 1781 w 5097"/>
              <a:gd name="T51" fmla="*/ 525 h 3643"/>
              <a:gd name="T52" fmla="*/ 2047 w 5097"/>
              <a:gd name="T53" fmla="*/ 1212 h 3643"/>
              <a:gd name="T54" fmla="*/ 3609 w 5097"/>
              <a:gd name="T55" fmla="*/ 1162 h 3643"/>
              <a:gd name="T56" fmla="*/ 3748 w 5097"/>
              <a:gd name="T57" fmla="*/ 697 h 3643"/>
              <a:gd name="T58" fmla="*/ 4089 w 5097"/>
              <a:gd name="T59" fmla="*/ 1292 h 3643"/>
              <a:gd name="T60" fmla="*/ 4126 w 5097"/>
              <a:gd name="T61" fmla="*/ 677 h 3643"/>
              <a:gd name="T62" fmla="*/ 3897 w 5097"/>
              <a:gd name="T63" fmla="*/ 365 h 3643"/>
              <a:gd name="T64" fmla="*/ 4346 w 5097"/>
              <a:gd name="T65" fmla="*/ 24 h 3643"/>
              <a:gd name="T66" fmla="*/ 4769 w 5097"/>
              <a:gd name="T67" fmla="*/ 458 h 3643"/>
              <a:gd name="T68" fmla="*/ 4286 w 5097"/>
              <a:gd name="T69" fmla="*/ 1376 h 3643"/>
              <a:gd name="T70" fmla="*/ 5017 w 5097"/>
              <a:gd name="T71" fmla="*/ 1138 h 3643"/>
              <a:gd name="T72" fmla="*/ 5092 w 5097"/>
              <a:gd name="T73" fmla="*/ 1093 h 3643"/>
              <a:gd name="T74" fmla="*/ 510 w 5097"/>
              <a:gd name="T75" fmla="*/ 2877 h 3643"/>
              <a:gd name="T76" fmla="*/ 988 w 5097"/>
              <a:gd name="T77" fmla="*/ 2190 h 3643"/>
              <a:gd name="T78" fmla="*/ 1842 w 5097"/>
              <a:gd name="T79" fmla="*/ 3479 h 3643"/>
              <a:gd name="T80" fmla="*/ 829 w 5097"/>
              <a:gd name="T81" fmla="*/ 3546 h 3643"/>
              <a:gd name="T82" fmla="*/ 729 w 5097"/>
              <a:gd name="T83" fmla="*/ 3301 h 3643"/>
              <a:gd name="T84" fmla="*/ 1306 w 5097"/>
              <a:gd name="T85" fmla="*/ 2783 h 3643"/>
              <a:gd name="T86" fmla="*/ 1179 w 5097"/>
              <a:gd name="T87" fmla="*/ 3377 h 3643"/>
              <a:gd name="T88" fmla="*/ 1442 w 5097"/>
              <a:gd name="T89" fmla="*/ 2369 h 3643"/>
              <a:gd name="T90" fmla="*/ 3219 w 5097"/>
              <a:gd name="T91" fmla="*/ 2792 h 3643"/>
              <a:gd name="T92" fmla="*/ 3394 w 5097"/>
              <a:gd name="T93" fmla="*/ 3111 h 3643"/>
              <a:gd name="T94" fmla="*/ 3104 w 5097"/>
              <a:gd name="T95" fmla="*/ 3095 h 3643"/>
              <a:gd name="T96" fmla="*/ 3562 w 5097"/>
              <a:gd name="T97" fmla="*/ 3345 h 3643"/>
              <a:gd name="T98" fmla="*/ 3734 w 5097"/>
              <a:gd name="T99" fmla="*/ 3494 h 3643"/>
              <a:gd name="T100" fmla="*/ 2340 w 5097"/>
              <a:gd name="T101" fmla="*/ 3634 h 3643"/>
              <a:gd name="T102" fmla="*/ 2691 w 5097"/>
              <a:gd name="T103" fmla="*/ 3340 h 3643"/>
              <a:gd name="T104" fmla="*/ 2926 w 5097"/>
              <a:gd name="T105" fmla="*/ 3208 h 3643"/>
              <a:gd name="T106" fmla="*/ 2554 w 5097"/>
              <a:gd name="T107" fmla="*/ 3012 h 3643"/>
              <a:gd name="T108" fmla="*/ 2666 w 5097"/>
              <a:gd name="T109" fmla="*/ 2689 h 3643"/>
              <a:gd name="T110" fmla="*/ 3000 w 5097"/>
              <a:gd name="T111" fmla="*/ 2544 h 3643"/>
              <a:gd name="T112" fmla="*/ 3232 w 5097"/>
              <a:gd name="T113" fmla="*/ 2686 h 3643"/>
              <a:gd name="T114" fmla="*/ 3271 w 5097"/>
              <a:gd name="T115" fmla="*/ 2874 h 3643"/>
              <a:gd name="T116" fmla="*/ 3018 w 5097"/>
              <a:gd name="T117" fmla="*/ 2095 h 3643"/>
              <a:gd name="T118" fmla="*/ 3712 w 5097"/>
              <a:gd name="T119" fmla="*/ 2616 h 3643"/>
              <a:gd name="T120" fmla="*/ 2389 w 5097"/>
              <a:gd name="T121" fmla="*/ 2619 h 3643"/>
              <a:gd name="T122" fmla="*/ 2393 w 5097"/>
              <a:gd name="T123" fmla="*/ 2289 h 3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97" h="3643">
                <a:moveTo>
                  <a:pt x="272" y="926"/>
                </a:moveTo>
                <a:cubicBezTo>
                  <a:pt x="237" y="963"/>
                  <a:pt x="204" y="995"/>
                  <a:pt x="174" y="1021"/>
                </a:cubicBezTo>
                <a:cubicBezTo>
                  <a:pt x="144" y="1048"/>
                  <a:pt x="126" y="1059"/>
                  <a:pt x="120" y="1053"/>
                </a:cubicBezTo>
                <a:cubicBezTo>
                  <a:pt x="82" y="1014"/>
                  <a:pt x="45" y="975"/>
                  <a:pt x="7" y="936"/>
                </a:cubicBezTo>
                <a:cubicBezTo>
                  <a:pt x="0" y="928"/>
                  <a:pt x="11" y="915"/>
                  <a:pt x="40" y="894"/>
                </a:cubicBezTo>
                <a:cubicBezTo>
                  <a:pt x="139" y="828"/>
                  <a:pt x="224" y="751"/>
                  <a:pt x="294" y="664"/>
                </a:cubicBezTo>
                <a:cubicBezTo>
                  <a:pt x="340" y="606"/>
                  <a:pt x="379" y="552"/>
                  <a:pt x="411" y="503"/>
                </a:cubicBezTo>
                <a:cubicBezTo>
                  <a:pt x="435" y="468"/>
                  <a:pt x="454" y="435"/>
                  <a:pt x="468" y="406"/>
                </a:cubicBezTo>
                <a:cubicBezTo>
                  <a:pt x="470" y="390"/>
                  <a:pt x="472" y="375"/>
                  <a:pt x="475" y="364"/>
                </a:cubicBezTo>
                <a:cubicBezTo>
                  <a:pt x="477" y="352"/>
                  <a:pt x="485" y="348"/>
                  <a:pt x="500" y="353"/>
                </a:cubicBezTo>
                <a:cubicBezTo>
                  <a:pt x="515" y="355"/>
                  <a:pt x="539" y="365"/>
                  <a:pt x="572" y="383"/>
                </a:cubicBezTo>
                <a:cubicBezTo>
                  <a:pt x="613" y="406"/>
                  <a:pt x="634" y="428"/>
                  <a:pt x="634" y="448"/>
                </a:cubicBezTo>
                <a:cubicBezTo>
                  <a:pt x="634" y="457"/>
                  <a:pt x="628" y="467"/>
                  <a:pt x="617" y="478"/>
                </a:cubicBezTo>
                <a:cubicBezTo>
                  <a:pt x="606" y="489"/>
                  <a:pt x="596" y="499"/>
                  <a:pt x="587" y="508"/>
                </a:cubicBezTo>
                <a:cubicBezTo>
                  <a:pt x="572" y="531"/>
                  <a:pt x="556" y="555"/>
                  <a:pt x="538" y="582"/>
                </a:cubicBezTo>
                <a:cubicBezTo>
                  <a:pt x="510" y="623"/>
                  <a:pt x="478" y="669"/>
                  <a:pt x="441" y="721"/>
                </a:cubicBezTo>
                <a:cubicBezTo>
                  <a:pt x="441" y="763"/>
                  <a:pt x="441" y="801"/>
                  <a:pt x="440" y="834"/>
                </a:cubicBezTo>
                <a:cubicBezTo>
                  <a:pt x="434" y="1003"/>
                  <a:pt x="431" y="1096"/>
                  <a:pt x="431" y="1113"/>
                </a:cubicBezTo>
                <a:cubicBezTo>
                  <a:pt x="431" y="1201"/>
                  <a:pt x="433" y="1289"/>
                  <a:pt x="436" y="1377"/>
                </a:cubicBezTo>
                <a:cubicBezTo>
                  <a:pt x="440" y="1464"/>
                  <a:pt x="444" y="1521"/>
                  <a:pt x="450" y="1546"/>
                </a:cubicBezTo>
                <a:cubicBezTo>
                  <a:pt x="451" y="1554"/>
                  <a:pt x="446" y="1559"/>
                  <a:pt x="435" y="1561"/>
                </a:cubicBezTo>
                <a:lnTo>
                  <a:pt x="269" y="1561"/>
                </a:lnTo>
                <a:cubicBezTo>
                  <a:pt x="257" y="1561"/>
                  <a:pt x="252" y="1556"/>
                  <a:pt x="256" y="1545"/>
                </a:cubicBezTo>
                <a:cubicBezTo>
                  <a:pt x="257" y="1534"/>
                  <a:pt x="260" y="1479"/>
                  <a:pt x="267" y="1383"/>
                </a:cubicBezTo>
                <a:cubicBezTo>
                  <a:pt x="273" y="1286"/>
                  <a:pt x="276" y="1196"/>
                  <a:pt x="276" y="1115"/>
                </a:cubicBezTo>
                <a:lnTo>
                  <a:pt x="272" y="926"/>
                </a:lnTo>
                <a:close/>
                <a:moveTo>
                  <a:pt x="545" y="100"/>
                </a:moveTo>
                <a:cubicBezTo>
                  <a:pt x="543" y="106"/>
                  <a:pt x="534" y="116"/>
                  <a:pt x="520" y="131"/>
                </a:cubicBezTo>
                <a:cubicBezTo>
                  <a:pt x="515" y="135"/>
                  <a:pt x="508" y="142"/>
                  <a:pt x="498" y="151"/>
                </a:cubicBezTo>
                <a:cubicBezTo>
                  <a:pt x="480" y="181"/>
                  <a:pt x="466" y="205"/>
                  <a:pt x="455" y="222"/>
                </a:cubicBezTo>
                <a:cubicBezTo>
                  <a:pt x="421" y="276"/>
                  <a:pt x="387" y="326"/>
                  <a:pt x="351" y="373"/>
                </a:cubicBezTo>
                <a:cubicBezTo>
                  <a:pt x="312" y="426"/>
                  <a:pt x="273" y="472"/>
                  <a:pt x="233" y="509"/>
                </a:cubicBezTo>
                <a:cubicBezTo>
                  <a:pt x="194" y="546"/>
                  <a:pt x="170" y="562"/>
                  <a:pt x="164" y="557"/>
                </a:cubicBezTo>
                <a:cubicBezTo>
                  <a:pt x="143" y="542"/>
                  <a:pt x="118" y="527"/>
                  <a:pt x="89" y="512"/>
                </a:cubicBezTo>
                <a:cubicBezTo>
                  <a:pt x="61" y="496"/>
                  <a:pt x="40" y="484"/>
                  <a:pt x="27" y="475"/>
                </a:cubicBezTo>
                <a:cubicBezTo>
                  <a:pt x="42" y="463"/>
                  <a:pt x="69" y="441"/>
                  <a:pt x="105" y="411"/>
                </a:cubicBezTo>
                <a:cubicBezTo>
                  <a:pt x="148" y="377"/>
                  <a:pt x="189" y="333"/>
                  <a:pt x="229" y="281"/>
                </a:cubicBezTo>
                <a:cubicBezTo>
                  <a:pt x="260" y="241"/>
                  <a:pt x="289" y="196"/>
                  <a:pt x="316" y="147"/>
                </a:cubicBezTo>
                <a:cubicBezTo>
                  <a:pt x="336" y="111"/>
                  <a:pt x="349" y="83"/>
                  <a:pt x="356" y="64"/>
                </a:cubicBezTo>
                <a:cubicBezTo>
                  <a:pt x="357" y="48"/>
                  <a:pt x="359" y="36"/>
                  <a:pt x="360" y="27"/>
                </a:cubicBezTo>
                <a:cubicBezTo>
                  <a:pt x="362" y="18"/>
                  <a:pt x="370" y="15"/>
                  <a:pt x="384" y="19"/>
                </a:cubicBezTo>
                <a:cubicBezTo>
                  <a:pt x="392" y="19"/>
                  <a:pt x="422" y="30"/>
                  <a:pt x="474" y="52"/>
                </a:cubicBezTo>
                <a:cubicBezTo>
                  <a:pt x="526" y="74"/>
                  <a:pt x="549" y="90"/>
                  <a:pt x="545" y="100"/>
                </a:cubicBezTo>
                <a:close/>
                <a:moveTo>
                  <a:pt x="1085" y="647"/>
                </a:moveTo>
                <a:lnTo>
                  <a:pt x="1070" y="647"/>
                </a:lnTo>
                <a:cubicBezTo>
                  <a:pt x="1024" y="647"/>
                  <a:pt x="958" y="649"/>
                  <a:pt x="873" y="654"/>
                </a:cubicBezTo>
                <a:cubicBezTo>
                  <a:pt x="787" y="658"/>
                  <a:pt x="728" y="660"/>
                  <a:pt x="695" y="660"/>
                </a:cubicBezTo>
                <a:cubicBezTo>
                  <a:pt x="685" y="660"/>
                  <a:pt x="679" y="660"/>
                  <a:pt x="675" y="660"/>
                </a:cubicBezTo>
                <a:cubicBezTo>
                  <a:pt x="667" y="660"/>
                  <a:pt x="664" y="657"/>
                  <a:pt x="664" y="649"/>
                </a:cubicBezTo>
                <a:lnTo>
                  <a:pt x="664" y="505"/>
                </a:lnTo>
                <a:cubicBezTo>
                  <a:pt x="664" y="497"/>
                  <a:pt x="667" y="493"/>
                  <a:pt x="674" y="493"/>
                </a:cubicBezTo>
                <a:cubicBezTo>
                  <a:pt x="681" y="493"/>
                  <a:pt x="689" y="493"/>
                  <a:pt x="695" y="493"/>
                </a:cubicBezTo>
                <a:cubicBezTo>
                  <a:pt x="727" y="493"/>
                  <a:pt x="785" y="496"/>
                  <a:pt x="871" y="500"/>
                </a:cubicBezTo>
                <a:cubicBezTo>
                  <a:pt x="957" y="504"/>
                  <a:pt x="1023" y="507"/>
                  <a:pt x="1070" y="507"/>
                </a:cubicBezTo>
                <a:cubicBezTo>
                  <a:pt x="1112" y="507"/>
                  <a:pt x="1185" y="504"/>
                  <a:pt x="1289" y="500"/>
                </a:cubicBezTo>
                <a:cubicBezTo>
                  <a:pt x="1392" y="496"/>
                  <a:pt x="1462" y="493"/>
                  <a:pt x="1498" y="493"/>
                </a:cubicBezTo>
                <a:cubicBezTo>
                  <a:pt x="1512" y="492"/>
                  <a:pt x="1522" y="492"/>
                  <a:pt x="1526" y="492"/>
                </a:cubicBezTo>
                <a:cubicBezTo>
                  <a:pt x="1533" y="492"/>
                  <a:pt x="1536" y="496"/>
                  <a:pt x="1536" y="503"/>
                </a:cubicBezTo>
                <a:lnTo>
                  <a:pt x="1536" y="649"/>
                </a:lnTo>
                <a:cubicBezTo>
                  <a:pt x="1537" y="657"/>
                  <a:pt x="1533" y="660"/>
                  <a:pt x="1524" y="660"/>
                </a:cubicBezTo>
                <a:cubicBezTo>
                  <a:pt x="1514" y="660"/>
                  <a:pt x="1505" y="660"/>
                  <a:pt x="1498" y="660"/>
                </a:cubicBezTo>
                <a:lnTo>
                  <a:pt x="1274" y="654"/>
                </a:lnTo>
                <a:cubicBezTo>
                  <a:pt x="1271" y="675"/>
                  <a:pt x="1270" y="748"/>
                  <a:pt x="1269" y="874"/>
                </a:cubicBezTo>
                <a:cubicBezTo>
                  <a:pt x="1268" y="1000"/>
                  <a:pt x="1267" y="1140"/>
                  <a:pt x="1267" y="1292"/>
                </a:cubicBezTo>
                <a:lnTo>
                  <a:pt x="1267" y="1411"/>
                </a:lnTo>
                <a:cubicBezTo>
                  <a:pt x="1267" y="1437"/>
                  <a:pt x="1260" y="1460"/>
                  <a:pt x="1246" y="1482"/>
                </a:cubicBezTo>
                <a:cubicBezTo>
                  <a:pt x="1232" y="1504"/>
                  <a:pt x="1215" y="1520"/>
                  <a:pt x="1196" y="1530"/>
                </a:cubicBezTo>
                <a:cubicBezTo>
                  <a:pt x="1176" y="1541"/>
                  <a:pt x="1151" y="1549"/>
                  <a:pt x="1120" y="1554"/>
                </a:cubicBezTo>
                <a:cubicBezTo>
                  <a:pt x="1089" y="1559"/>
                  <a:pt x="1059" y="1561"/>
                  <a:pt x="1030" y="1561"/>
                </a:cubicBezTo>
                <a:cubicBezTo>
                  <a:pt x="990" y="1561"/>
                  <a:pt x="969" y="1559"/>
                  <a:pt x="969" y="1555"/>
                </a:cubicBezTo>
                <a:cubicBezTo>
                  <a:pt x="962" y="1529"/>
                  <a:pt x="948" y="1493"/>
                  <a:pt x="929" y="1448"/>
                </a:cubicBezTo>
                <a:cubicBezTo>
                  <a:pt x="927" y="1434"/>
                  <a:pt x="925" y="1422"/>
                  <a:pt x="924" y="1409"/>
                </a:cubicBezTo>
                <a:cubicBezTo>
                  <a:pt x="929" y="1409"/>
                  <a:pt x="938" y="1409"/>
                  <a:pt x="952" y="1409"/>
                </a:cubicBezTo>
                <a:cubicBezTo>
                  <a:pt x="966" y="1409"/>
                  <a:pt x="980" y="1409"/>
                  <a:pt x="995" y="1409"/>
                </a:cubicBezTo>
                <a:cubicBezTo>
                  <a:pt x="1013" y="1409"/>
                  <a:pt x="1027" y="1409"/>
                  <a:pt x="1035" y="1409"/>
                </a:cubicBezTo>
                <a:cubicBezTo>
                  <a:pt x="1056" y="1409"/>
                  <a:pt x="1071" y="1408"/>
                  <a:pt x="1081" y="1405"/>
                </a:cubicBezTo>
                <a:cubicBezTo>
                  <a:pt x="1092" y="1402"/>
                  <a:pt x="1097" y="1389"/>
                  <a:pt x="1097" y="1364"/>
                </a:cubicBezTo>
                <a:cubicBezTo>
                  <a:pt x="1097" y="1349"/>
                  <a:pt x="1097" y="1336"/>
                  <a:pt x="1097" y="1327"/>
                </a:cubicBezTo>
                <a:cubicBezTo>
                  <a:pt x="1097" y="1307"/>
                  <a:pt x="1095" y="1220"/>
                  <a:pt x="1091" y="1066"/>
                </a:cubicBezTo>
                <a:cubicBezTo>
                  <a:pt x="1087" y="911"/>
                  <a:pt x="1085" y="772"/>
                  <a:pt x="1085" y="647"/>
                </a:cubicBezTo>
                <a:close/>
                <a:moveTo>
                  <a:pt x="1448" y="249"/>
                </a:moveTo>
                <a:cubicBezTo>
                  <a:pt x="1449" y="257"/>
                  <a:pt x="1445" y="261"/>
                  <a:pt x="1438" y="261"/>
                </a:cubicBezTo>
                <a:cubicBezTo>
                  <a:pt x="1426" y="260"/>
                  <a:pt x="1416" y="259"/>
                  <a:pt x="1407" y="259"/>
                </a:cubicBezTo>
                <a:cubicBezTo>
                  <a:pt x="1401" y="259"/>
                  <a:pt x="1354" y="257"/>
                  <a:pt x="1268" y="253"/>
                </a:cubicBezTo>
                <a:cubicBezTo>
                  <a:pt x="1181" y="250"/>
                  <a:pt x="1123" y="248"/>
                  <a:pt x="1092" y="248"/>
                </a:cubicBezTo>
                <a:cubicBezTo>
                  <a:pt x="1076" y="248"/>
                  <a:pt x="1006" y="250"/>
                  <a:pt x="881" y="256"/>
                </a:cubicBezTo>
                <a:cubicBezTo>
                  <a:pt x="831" y="258"/>
                  <a:pt x="793" y="259"/>
                  <a:pt x="769" y="259"/>
                </a:cubicBezTo>
                <a:cubicBezTo>
                  <a:pt x="759" y="259"/>
                  <a:pt x="752" y="259"/>
                  <a:pt x="749" y="259"/>
                </a:cubicBezTo>
                <a:cubicBezTo>
                  <a:pt x="740" y="259"/>
                  <a:pt x="735" y="255"/>
                  <a:pt x="735" y="248"/>
                </a:cubicBezTo>
                <a:lnTo>
                  <a:pt x="735" y="107"/>
                </a:lnTo>
                <a:cubicBezTo>
                  <a:pt x="735" y="99"/>
                  <a:pt x="739" y="95"/>
                  <a:pt x="747" y="95"/>
                </a:cubicBezTo>
                <a:cubicBezTo>
                  <a:pt x="755" y="95"/>
                  <a:pt x="762" y="95"/>
                  <a:pt x="769" y="95"/>
                </a:cubicBezTo>
                <a:cubicBezTo>
                  <a:pt x="788" y="95"/>
                  <a:pt x="840" y="97"/>
                  <a:pt x="926" y="100"/>
                </a:cubicBezTo>
                <a:cubicBezTo>
                  <a:pt x="1012" y="104"/>
                  <a:pt x="1067" y="106"/>
                  <a:pt x="1092" y="106"/>
                </a:cubicBezTo>
                <a:cubicBezTo>
                  <a:pt x="1141" y="106"/>
                  <a:pt x="1189" y="105"/>
                  <a:pt x="1237" y="103"/>
                </a:cubicBezTo>
                <a:cubicBezTo>
                  <a:pt x="1285" y="101"/>
                  <a:pt x="1342" y="99"/>
                  <a:pt x="1407" y="95"/>
                </a:cubicBezTo>
                <a:cubicBezTo>
                  <a:pt x="1424" y="94"/>
                  <a:pt x="1434" y="94"/>
                  <a:pt x="1438" y="94"/>
                </a:cubicBezTo>
                <a:cubicBezTo>
                  <a:pt x="1445" y="94"/>
                  <a:pt x="1449" y="98"/>
                  <a:pt x="1448" y="106"/>
                </a:cubicBezTo>
                <a:lnTo>
                  <a:pt x="1448" y="249"/>
                </a:lnTo>
                <a:close/>
                <a:moveTo>
                  <a:pt x="2762" y="306"/>
                </a:moveTo>
                <a:lnTo>
                  <a:pt x="2996" y="313"/>
                </a:lnTo>
                <a:cubicBezTo>
                  <a:pt x="3044" y="313"/>
                  <a:pt x="3096" y="312"/>
                  <a:pt x="3150" y="310"/>
                </a:cubicBezTo>
                <a:cubicBezTo>
                  <a:pt x="3205" y="309"/>
                  <a:pt x="3255" y="307"/>
                  <a:pt x="3302" y="304"/>
                </a:cubicBezTo>
                <a:cubicBezTo>
                  <a:pt x="3313" y="303"/>
                  <a:pt x="3321" y="303"/>
                  <a:pt x="3326" y="303"/>
                </a:cubicBezTo>
                <a:cubicBezTo>
                  <a:pt x="3333" y="303"/>
                  <a:pt x="3337" y="307"/>
                  <a:pt x="3336" y="314"/>
                </a:cubicBezTo>
                <a:lnTo>
                  <a:pt x="3336" y="457"/>
                </a:lnTo>
                <a:cubicBezTo>
                  <a:pt x="3337" y="464"/>
                  <a:pt x="3332" y="468"/>
                  <a:pt x="3321" y="468"/>
                </a:cubicBezTo>
                <a:cubicBezTo>
                  <a:pt x="3312" y="467"/>
                  <a:pt x="3306" y="467"/>
                  <a:pt x="3302" y="467"/>
                </a:cubicBezTo>
                <a:lnTo>
                  <a:pt x="3205" y="465"/>
                </a:lnTo>
                <a:lnTo>
                  <a:pt x="3179" y="502"/>
                </a:lnTo>
                <a:cubicBezTo>
                  <a:pt x="3176" y="590"/>
                  <a:pt x="3167" y="683"/>
                  <a:pt x="3152" y="781"/>
                </a:cubicBezTo>
                <a:cubicBezTo>
                  <a:pt x="3136" y="879"/>
                  <a:pt x="3112" y="968"/>
                  <a:pt x="3078" y="1048"/>
                </a:cubicBezTo>
                <a:cubicBezTo>
                  <a:pt x="3066" y="1077"/>
                  <a:pt x="3055" y="1102"/>
                  <a:pt x="3044" y="1122"/>
                </a:cubicBezTo>
                <a:cubicBezTo>
                  <a:pt x="3033" y="1142"/>
                  <a:pt x="3020" y="1164"/>
                  <a:pt x="3005" y="1187"/>
                </a:cubicBezTo>
                <a:cubicBezTo>
                  <a:pt x="3050" y="1240"/>
                  <a:pt x="3102" y="1290"/>
                  <a:pt x="3160" y="1336"/>
                </a:cubicBezTo>
                <a:cubicBezTo>
                  <a:pt x="3211" y="1371"/>
                  <a:pt x="3263" y="1408"/>
                  <a:pt x="3316" y="1444"/>
                </a:cubicBezTo>
                <a:cubicBezTo>
                  <a:pt x="3321" y="1451"/>
                  <a:pt x="3281" y="1491"/>
                  <a:pt x="3194" y="1563"/>
                </a:cubicBezTo>
                <a:cubicBezTo>
                  <a:pt x="3182" y="1572"/>
                  <a:pt x="3147" y="1556"/>
                  <a:pt x="3088" y="1515"/>
                </a:cubicBezTo>
                <a:cubicBezTo>
                  <a:pt x="3020" y="1467"/>
                  <a:pt x="2955" y="1404"/>
                  <a:pt x="2891" y="1327"/>
                </a:cubicBezTo>
                <a:cubicBezTo>
                  <a:pt x="2797" y="1421"/>
                  <a:pt x="2692" y="1491"/>
                  <a:pt x="2575" y="1538"/>
                </a:cubicBezTo>
                <a:cubicBezTo>
                  <a:pt x="2525" y="1558"/>
                  <a:pt x="2498" y="1565"/>
                  <a:pt x="2495" y="1560"/>
                </a:cubicBezTo>
                <a:cubicBezTo>
                  <a:pt x="2477" y="1535"/>
                  <a:pt x="2452" y="1507"/>
                  <a:pt x="2420" y="1476"/>
                </a:cubicBezTo>
                <a:cubicBezTo>
                  <a:pt x="2395" y="1453"/>
                  <a:pt x="2383" y="1438"/>
                  <a:pt x="2383" y="1431"/>
                </a:cubicBezTo>
                <a:cubicBezTo>
                  <a:pt x="2383" y="1427"/>
                  <a:pt x="2386" y="1423"/>
                  <a:pt x="2391" y="1419"/>
                </a:cubicBezTo>
                <a:cubicBezTo>
                  <a:pt x="2444" y="1401"/>
                  <a:pt x="2487" y="1384"/>
                  <a:pt x="2520" y="1368"/>
                </a:cubicBezTo>
                <a:cubicBezTo>
                  <a:pt x="2620" y="1317"/>
                  <a:pt x="2708" y="1253"/>
                  <a:pt x="2784" y="1174"/>
                </a:cubicBezTo>
                <a:cubicBezTo>
                  <a:pt x="2753" y="1121"/>
                  <a:pt x="2724" y="1062"/>
                  <a:pt x="2699" y="995"/>
                </a:cubicBezTo>
                <a:cubicBezTo>
                  <a:pt x="2684" y="956"/>
                  <a:pt x="2671" y="916"/>
                  <a:pt x="2660" y="874"/>
                </a:cubicBezTo>
                <a:cubicBezTo>
                  <a:pt x="2648" y="833"/>
                  <a:pt x="2639" y="796"/>
                  <a:pt x="2632" y="764"/>
                </a:cubicBezTo>
                <a:cubicBezTo>
                  <a:pt x="2615" y="802"/>
                  <a:pt x="2599" y="834"/>
                  <a:pt x="2582" y="861"/>
                </a:cubicBezTo>
                <a:cubicBezTo>
                  <a:pt x="2565" y="888"/>
                  <a:pt x="2553" y="900"/>
                  <a:pt x="2547" y="898"/>
                </a:cubicBezTo>
                <a:cubicBezTo>
                  <a:pt x="2511" y="883"/>
                  <a:pt x="2480" y="870"/>
                  <a:pt x="2455" y="859"/>
                </a:cubicBezTo>
                <a:cubicBezTo>
                  <a:pt x="2422" y="845"/>
                  <a:pt x="2400" y="834"/>
                  <a:pt x="2386" y="826"/>
                </a:cubicBezTo>
                <a:cubicBezTo>
                  <a:pt x="2411" y="786"/>
                  <a:pt x="2438" y="733"/>
                  <a:pt x="2469" y="669"/>
                </a:cubicBezTo>
                <a:cubicBezTo>
                  <a:pt x="2500" y="604"/>
                  <a:pt x="2522" y="539"/>
                  <a:pt x="2537" y="473"/>
                </a:cubicBezTo>
                <a:cubicBezTo>
                  <a:pt x="2557" y="385"/>
                  <a:pt x="2571" y="305"/>
                  <a:pt x="2580" y="232"/>
                </a:cubicBezTo>
                <a:cubicBezTo>
                  <a:pt x="2589" y="159"/>
                  <a:pt x="2594" y="107"/>
                  <a:pt x="2594" y="75"/>
                </a:cubicBezTo>
                <a:cubicBezTo>
                  <a:pt x="2594" y="70"/>
                  <a:pt x="2592" y="60"/>
                  <a:pt x="2590" y="47"/>
                </a:cubicBezTo>
                <a:cubicBezTo>
                  <a:pt x="2588" y="34"/>
                  <a:pt x="2587" y="25"/>
                  <a:pt x="2587" y="20"/>
                </a:cubicBezTo>
                <a:cubicBezTo>
                  <a:pt x="2587" y="10"/>
                  <a:pt x="2591" y="5"/>
                  <a:pt x="2599" y="5"/>
                </a:cubicBezTo>
                <a:cubicBezTo>
                  <a:pt x="2620" y="5"/>
                  <a:pt x="2662" y="10"/>
                  <a:pt x="2725" y="19"/>
                </a:cubicBezTo>
                <a:cubicBezTo>
                  <a:pt x="2788" y="27"/>
                  <a:pt x="2819" y="38"/>
                  <a:pt x="2819" y="50"/>
                </a:cubicBezTo>
                <a:cubicBezTo>
                  <a:pt x="2819" y="60"/>
                  <a:pt x="2814" y="77"/>
                  <a:pt x="2804" y="99"/>
                </a:cubicBezTo>
                <a:cubicBezTo>
                  <a:pt x="2801" y="106"/>
                  <a:pt x="2796" y="116"/>
                  <a:pt x="2789" y="131"/>
                </a:cubicBezTo>
                <a:lnTo>
                  <a:pt x="2762" y="306"/>
                </a:lnTo>
                <a:close/>
                <a:moveTo>
                  <a:pt x="3018" y="458"/>
                </a:moveTo>
                <a:lnTo>
                  <a:pt x="2996" y="458"/>
                </a:lnTo>
                <a:cubicBezTo>
                  <a:pt x="2961" y="458"/>
                  <a:pt x="2909" y="460"/>
                  <a:pt x="2843" y="462"/>
                </a:cubicBezTo>
                <a:cubicBezTo>
                  <a:pt x="2776" y="465"/>
                  <a:pt x="2738" y="467"/>
                  <a:pt x="2731" y="467"/>
                </a:cubicBezTo>
                <a:lnTo>
                  <a:pt x="2721" y="508"/>
                </a:lnTo>
                <a:lnTo>
                  <a:pt x="2704" y="572"/>
                </a:lnTo>
                <a:lnTo>
                  <a:pt x="2737" y="570"/>
                </a:lnTo>
                <a:cubicBezTo>
                  <a:pt x="2745" y="570"/>
                  <a:pt x="2757" y="601"/>
                  <a:pt x="2772" y="661"/>
                </a:cubicBezTo>
                <a:cubicBezTo>
                  <a:pt x="2787" y="722"/>
                  <a:pt x="2805" y="788"/>
                  <a:pt x="2826" y="859"/>
                </a:cubicBezTo>
                <a:cubicBezTo>
                  <a:pt x="2835" y="889"/>
                  <a:pt x="2845" y="918"/>
                  <a:pt x="2857" y="945"/>
                </a:cubicBezTo>
                <a:cubicBezTo>
                  <a:pt x="2869" y="973"/>
                  <a:pt x="2882" y="1000"/>
                  <a:pt x="2896" y="1028"/>
                </a:cubicBezTo>
                <a:lnTo>
                  <a:pt x="2901" y="1021"/>
                </a:lnTo>
                <a:cubicBezTo>
                  <a:pt x="2939" y="959"/>
                  <a:pt x="2968" y="862"/>
                  <a:pt x="2988" y="731"/>
                </a:cubicBezTo>
                <a:cubicBezTo>
                  <a:pt x="2995" y="685"/>
                  <a:pt x="3005" y="594"/>
                  <a:pt x="3018" y="458"/>
                </a:cubicBezTo>
                <a:close/>
                <a:moveTo>
                  <a:pt x="2047" y="1212"/>
                </a:moveTo>
                <a:lnTo>
                  <a:pt x="2047" y="243"/>
                </a:lnTo>
                <a:cubicBezTo>
                  <a:pt x="1976" y="243"/>
                  <a:pt x="1923" y="244"/>
                  <a:pt x="1890" y="246"/>
                </a:cubicBezTo>
                <a:cubicBezTo>
                  <a:pt x="1856" y="248"/>
                  <a:pt x="1818" y="250"/>
                  <a:pt x="1774" y="253"/>
                </a:cubicBezTo>
                <a:cubicBezTo>
                  <a:pt x="1764" y="253"/>
                  <a:pt x="1758" y="253"/>
                  <a:pt x="1754" y="253"/>
                </a:cubicBezTo>
                <a:cubicBezTo>
                  <a:pt x="1746" y="253"/>
                  <a:pt x="1741" y="249"/>
                  <a:pt x="1741" y="241"/>
                </a:cubicBezTo>
                <a:lnTo>
                  <a:pt x="1741" y="100"/>
                </a:lnTo>
                <a:cubicBezTo>
                  <a:pt x="1741" y="93"/>
                  <a:pt x="1745" y="89"/>
                  <a:pt x="1753" y="89"/>
                </a:cubicBezTo>
                <a:cubicBezTo>
                  <a:pt x="1761" y="89"/>
                  <a:pt x="1768" y="89"/>
                  <a:pt x="1774" y="89"/>
                </a:cubicBezTo>
                <a:cubicBezTo>
                  <a:pt x="1825" y="92"/>
                  <a:pt x="1877" y="95"/>
                  <a:pt x="1931" y="98"/>
                </a:cubicBezTo>
                <a:cubicBezTo>
                  <a:pt x="1985" y="101"/>
                  <a:pt x="2044" y="102"/>
                  <a:pt x="2107" y="102"/>
                </a:cubicBezTo>
                <a:cubicBezTo>
                  <a:pt x="2183" y="102"/>
                  <a:pt x="2244" y="101"/>
                  <a:pt x="2291" y="98"/>
                </a:cubicBezTo>
                <a:cubicBezTo>
                  <a:pt x="2338" y="95"/>
                  <a:pt x="2388" y="92"/>
                  <a:pt x="2441" y="89"/>
                </a:cubicBezTo>
                <a:cubicBezTo>
                  <a:pt x="2458" y="88"/>
                  <a:pt x="2468" y="87"/>
                  <a:pt x="2472" y="87"/>
                </a:cubicBezTo>
                <a:cubicBezTo>
                  <a:pt x="2479" y="87"/>
                  <a:pt x="2483" y="91"/>
                  <a:pt x="2482" y="99"/>
                </a:cubicBezTo>
                <a:lnTo>
                  <a:pt x="2482" y="243"/>
                </a:lnTo>
                <a:cubicBezTo>
                  <a:pt x="2483" y="250"/>
                  <a:pt x="2479" y="254"/>
                  <a:pt x="2470" y="254"/>
                </a:cubicBezTo>
                <a:cubicBezTo>
                  <a:pt x="2460" y="253"/>
                  <a:pt x="2450" y="253"/>
                  <a:pt x="2441" y="253"/>
                </a:cubicBezTo>
                <a:cubicBezTo>
                  <a:pt x="2414" y="253"/>
                  <a:pt x="2392" y="252"/>
                  <a:pt x="2376" y="251"/>
                </a:cubicBezTo>
                <a:cubicBezTo>
                  <a:pt x="2299" y="245"/>
                  <a:pt x="2246" y="243"/>
                  <a:pt x="2217" y="243"/>
                </a:cubicBezTo>
                <a:lnTo>
                  <a:pt x="2217" y="552"/>
                </a:lnTo>
                <a:lnTo>
                  <a:pt x="2274" y="553"/>
                </a:lnTo>
                <a:cubicBezTo>
                  <a:pt x="2312" y="553"/>
                  <a:pt x="2341" y="553"/>
                  <a:pt x="2361" y="552"/>
                </a:cubicBezTo>
                <a:cubicBezTo>
                  <a:pt x="2381" y="551"/>
                  <a:pt x="2401" y="550"/>
                  <a:pt x="2420" y="548"/>
                </a:cubicBezTo>
                <a:cubicBezTo>
                  <a:pt x="2429" y="548"/>
                  <a:pt x="2434" y="548"/>
                  <a:pt x="2436" y="548"/>
                </a:cubicBezTo>
                <a:cubicBezTo>
                  <a:pt x="2442" y="548"/>
                  <a:pt x="2445" y="554"/>
                  <a:pt x="2445" y="565"/>
                </a:cubicBezTo>
                <a:lnTo>
                  <a:pt x="2445" y="697"/>
                </a:lnTo>
                <a:cubicBezTo>
                  <a:pt x="2446" y="705"/>
                  <a:pt x="2445" y="709"/>
                  <a:pt x="2441" y="711"/>
                </a:cubicBezTo>
                <a:cubicBezTo>
                  <a:pt x="2434" y="711"/>
                  <a:pt x="2427" y="711"/>
                  <a:pt x="2421" y="711"/>
                </a:cubicBezTo>
                <a:cubicBezTo>
                  <a:pt x="2409" y="711"/>
                  <a:pt x="2386" y="710"/>
                  <a:pt x="2353" y="708"/>
                </a:cubicBezTo>
                <a:cubicBezTo>
                  <a:pt x="2319" y="706"/>
                  <a:pt x="2294" y="706"/>
                  <a:pt x="2276" y="706"/>
                </a:cubicBezTo>
                <a:lnTo>
                  <a:pt x="2217" y="707"/>
                </a:lnTo>
                <a:lnTo>
                  <a:pt x="2217" y="1154"/>
                </a:lnTo>
                <a:cubicBezTo>
                  <a:pt x="2308" y="1120"/>
                  <a:pt x="2392" y="1084"/>
                  <a:pt x="2472" y="1045"/>
                </a:cubicBezTo>
                <a:cubicBezTo>
                  <a:pt x="2483" y="1042"/>
                  <a:pt x="2488" y="1044"/>
                  <a:pt x="2488" y="1053"/>
                </a:cubicBezTo>
                <a:lnTo>
                  <a:pt x="2488" y="1189"/>
                </a:lnTo>
                <a:cubicBezTo>
                  <a:pt x="2488" y="1200"/>
                  <a:pt x="2484" y="1206"/>
                  <a:pt x="2477" y="1209"/>
                </a:cubicBezTo>
                <a:cubicBezTo>
                  <a:pt x="2399" y="1237"/>
                  <a:pt x="2325" y="1264"/>
                  <a:pt x="2256" y="1291"/>
                </a:cubicBezTo>
                <a:cubicBezTo>
                  <a:pt x="2022" y="1381"/>
                  <a:pt x="1904" y="1426"/>
                  <a:pt x="1903" y="1426"/>
                </a:cubicBezTo>
                <a:cubicBezTo>
                  <a:pt x="1901" y="1427"/>
                  <a:pt x="1893" y="1433"/>
                  <a:pt x="1880" y="1444"/>
                </a:cubicBezTo>
                <a:cubicBezTo>
                  <a:pt x="1866" y="1456"/>
                  <a:pt x="1852" y="1462"/>
                  <a:pt x="1838" y="1464"/>
                </a:cubicBezTo>
                <a:cubicBezTo>
                  <a:pt x="1827" y="1466"/>
                  <a:pt x="1810" y="1442"/>
                  <a:pt x="1787" y="1395"/>
                </a:cubicBezTo>
                <a:cubicBezTo>
                  <a:pt x="1764" y="1348"/>
                  <a:pt x="1753" y="1308"/>
                  <a:pt x="1753" y="1277"/>
                </a:cubicBezTo>
                <a:cubicBezTo>
                  <a:pt x="1769" y="1269"/>
                  <a:pt x="1781" y="1255"/>
                  <a:pt x="1786" y="1234"/>
                </a:cubicBezTo>
                <a:cubicBezTo>
                  <a:pt x="1787" y="1227"/>
                  <a:pt x="1788" y="1217"/>
                  <a:pt x="1790" y="1204"/>
                </a:cubicBezTo>
                <a:cubicBezTo>
                  <a:pt x="1790" y="1161"/>
                  <a:pt x="1790" y="1082"/>
                  <a:pt x="1790" y="967"/>
                </a:cubicBezTo>
                <a:cubicBezTo>
                  <a:pt x="1790" y="852"/>
                  <a:pt x="1790" y="727"/>
                  <a:pt x="1790" y="592"/>
                </a:cubicBezTo>
                <a:cubicBezTo>
                  <a:pt x="1790" y="575"/>
                  <a:pt x="1788" y="560"/>
                  <a:pt x="1785" y="548"/>
                </a:cubicBezTo>
                <a:cubicBezTo>
                  <a:pt x="1783" y="535"/>
                  <a:pt x="1781" y="527"/>
                  <a:pt x="1781" y="525"/>
                </a:cubicBezTo>
                <a:cubicBezTo>
                  <a:pt x="1781" y="518"/>
                  <a:pt x="1798" y="515"/>
                  <a:pt x="1833" y="515"/>
                </a:cubicBezTo>
                <a:cubicBezTo>
                  <a:pt x="1863" y="515"/>
                  <a:pt x="1894" y="518"/>
                  <a:pt x="1925" y="524"/>
                </a:cubicBezTo>
                <a:cubicBezTo>
                  <a:pt x="1956" y="530"/>
                  <a:pt x="1973" y="537"/>
                  <a:pt x="1977" y="545"/>
                </a:cubicBezTo>
                <a:cubicBezTo>
                  <a:pt x="1978" y="551"/>
                  <a:pt x="1976" y="560"/>
                  <a:pt x="1972" y="572"/>
                </a:cubicBezTo>
                <a:cubicBezTo>
                  <a:pt x="1967" y="584"/>
                  <a:pt x="1963" y="595"/>
                  <a:pt x="1960" y="604"/>
                </a:cubicBezTo>
                <a:cubicBezTo>
                  <a:pt x="1960" y="697"/>
                  <a:pt x="1960" y="797"/>
                  <a:pt x="1959" y="902"/>
                </a:cubicBezTo>
                <a:cubicBezTo>
                  <a:pt x="1959" y="1007"/>
                  <a:pt x="1958" y="1119"/>
                  <a:pt x="1957" y="1237"/>
                </a:cubicBezTo>
                <a:lnTo>
                  <a:pt x="2047" y="1212"/>
                </a:lnTo>
                <a:close/>
                <a:moveTo>
                  <a:pt x="3908" y="724"/>
                </a:moveTo>
                <a:cubicBezTo>
                  <a:pt x="3907" y="733"/>
                  <a:pt x="3903" y="743"/>
                  <a:pt x="3896" y="754"/>
                </a:cubicBezTo>
                <a:cubicBezTo>
                  <a:pt x="3889" y="765"/>
                  <a:pt x="3882" y="775"/>
                  <a:pt x="3877" y="784"/>
                </a:cubicBezTo>
                <a:cubicBezTo>
                  <a:pt x="3868" y="814"/>
                  <a:pt x="3858" y="847"/>
                  <a:pt x="3849" y="882"/>
                </a:cubicBezTo>
                <a:cubicBezTo>
                  <a:pt x="3840" y="917"/>
                  <a:pt x="3829" y="949"/>
                  <a:pt x="3818" y="976"/>
                </a:cubicBezTo>
                <a:cubicBezTo>
                  <a:pt x="3799" y="1027"/>
                  <a:pt x="3777" y="1072"/>
                  <a:pt x="3751" y="1113"/>
                </a:cubicBezTo>
                <a:cubicBezTo>
                  <a:pt x="3722" y="1160"/>
                  <a:pt x="3702" y="1183"/>
                  <a:pt x="3691" y="1180"/>
                </a:cubicBezTo>
                <a:cubicBezTo>
                  <a:pt x="3660" y="1174"/>
                  <a:pt x="3633" y="1167"/>
                  <a:pt x="3609" y="1162"/>
                </a:cubicBezTo>
                <a:cubicBezTo>
                  <a:pt x="3586" y="1156"/>
                  <a:pt x="3563" y="1151"/>
                  <a:pt x="3542" y="1145"/>
                </a:cubicBezTo>
                <a:cubicBezTo>
                  <a:pt x="3548" y="1134"/>
                  <a:pt x="3554" y="1122"/>
                  <a:pt x="3561" y="1110"/>
                </a:cubicBezTo>
                <a:cubicBezTo>
                  <a:pt x="3616" y="1042"/>
                  <a:pt x="3654" y="985"/>
                  <a:pt x="3674" y="940"/>
                </a:cubicBezTo>
                <a:cubicBezTo>
                  <a:pt x="3689" y="904"/>
                  <a:pt x="3701" y="866"/>
                  <a:pt x="3710" y="827"/>
                </a:cubicBezTo>
                <a:cubicBezTo>
                  <a:pt x="3720" y="787"/>
                  <a:pt x="3724" y="759"/>
                  <a:pt x="3724" y="741"/>
                </a:cubicBezTo>
                <a:cubicBezTo>
                  <a:pt x="3721" y="726"/>
                  <a:pt x="3719" y="716"/>
                  <a:pt x="3719" y="711"/>
                </a:cubicBezTo>
                <a:cubicBezTo>
                  <a:pt x="3719" y="704"/>
                  <a:pt x="3722" y="700"/>
                  <a:pt x="3728" y="699"/>
                </a:cubicBezTo>
                <a:cubicBezTo>
                  <a:pt x="3737" y="698"/>
                  <a:pt x="3743" y="697"/>
                  <a:pt x="3748" y="697"/>
                </a:cubicBezTo>
                <a:cubicBezTo>
                  <a:pt x="3798" y="697"/>
                  <a:pt x="3838" y="700"/>
                  <a:pt x="3867" y="705"/>
                </a:cubicBezTo>
                <a:cubicBezTo>
                  <a:pt x="3896" y="710"/>
                  <a:pt x="3909" y="716"/>
                  <a:pt x="3908" y="724"/>
                </a:cubicBezTo>
                <a:close/>
                <a:moveTo>
                  <a:pt x="4597" y="527"/>
                </a:moveTo>
                <a:cubicBezTo>
                  <a:pt x="4557" y="527"/>
                  <a:pt x="4522" y="526"/>
                  <a:pt x="4493" y="525"/>
                </a:cubicBezTo>
                <a:cubicBezTo>
                  <a:pt x="4376" y="521"/>
                  <a:pt x="4311" y="518"/>
                  <a:pt x="4298" y="518"/>
                </a:cubicBezTo>
                <a:cubicBezTo>
                  <a:pt x="4298" y="563"/>
                  <a:pt x="4296" y="602"/>
                  <a:pt x="4294" y="635"/>
                </a:cubicBezTo>
                <a:cubicBezTo>
                  <a:pt x="4291" y="669"/>
                  <a:pt x="4284" y="727"/>
                  <a:pt x="4273" y="809"/>
                </a:cubicBezTo>
                <a:cubicBezTo>
                  <a:pt x="4246" y="1000"/>
                  <a:pt x="4185" y="1161"/>
                  <a:pt x="4089" y="1292"/>
                </a:cubicBezTo>
                <a:cubicBezTo>
                  <a:pt x="4019" y="1390"/>
                  <a:pt x="3935" y="1466"/>
                  <a:pt x="3836" y="1518"/>
                </a:cubicBezTo>
                <a:cubicBezTo>
                  <a:pt x="3755" y="1561"/>
                  <a:pt x="3709" y="1575"/>
                  <a:pt x="3699" y="1558"/>
                </a:cubicBezTo>
                <a:cubicBezTo>
                  <a:pt x="3649" y="1495"/>
                  <a:pt x="3619" y="1454"/>
                  <a:pt x="3608" y="1438"/>
                </a:cubicBezTo>
                <a:cubicBezTo>
                  <a:pt x="3596" y="1421"/>
                  <a:pt x="3595" y="1410"/>
                  <a:pt x="3604" y="1406"/>
                </a:cubicBezTo>
                <a:cubicBezTo>
                  <a:pt x="3623" y="1406"/>
                  <a:pt x="3660" y="1393"/>
                  <a:pt x="3714" y="1368"/>
                </a:cubicBezTo>
                <a:cubicBezTo>
                  <a:pt x="3800" y="1327"/>
                  <a:pt x="3874" y="1273"/>
                  <a:pt x="3935" y="1205"/>
                </a:cubicBezTo>
                <a:cubicBezTo>
                  <a:pt x="4021" y="1110"/>
                  <a:pt x="4076" y="992"/>
                  <a:pt x="4101" y="853"/>
                </a:cubicBezTo>
                <a:cubicBezTo>
                  <a:pt x="4112" y="790"/>
                  <a:pt x="4120" y="732"/>
                  <a:pt x="4126" y="677"/>
                </a:cubicBezTo>
                <a:cubicBezTo>
                  <a:pt x="4133" y="623"/>
                  <a:pt x="4136" y="570"/>
                  <a:pt x="4136" y="518"/>
                </a:cubicBezTo>
                <a:cubicBezTo>
                  <a:pt x="4013" y="518"/>
                  <a:pt x="3927" y="520"/>
                  <a:pt x="3877" y="523"/>
                </a:cubicBezTo>
                <a:cubicBezTo>
                  <a:pt x="3826" y="525"/>
                  <a:pt x="3786" y="530"/>
                  <a:pt x="3756" y="535"/>
                </a:cubicBezTo>
                <a:cubicBezTo>
                  <a:pt x="3734" y="538"/>
                  <a:pt x="3723" y="532"/>
                  <a:pt x="3723" y="517"/>
                </a:cubicBezTo>
                <a:lnTo>
                  <a:pt x="3723" y="373"/>
                </a:lnTo>
                <a:cubicBezTo>
                  <a:pt x="3723" y="364"/>
                  <a:pt x="3725" y="358"/>
                  <a:pt x="3730" y="355"/>
                </a:cubicBezTo>
                <a:cubicBezTo>
                  <a:pt x="3735" y="351"/>
                  <a:pt x="3744" y="351"/>
                  <a:pt x="3756" y="353"/>
                </a:cubicBezTo>
                <a:cubicBezTo>
                  <a:pt x="3775" y="358"/>
                  <a:pt x="3822" y="363"/>
                  <a:pt x="3897" y="365"/>
                </a:cubicBezTo>
                <a:cubicBezTo>
                  <a:pt x="3971" y="368"/>
                  <a:pt x="4052" y="370"/>
                  <a:pt x="4139" y="370"/>
                </a:cubicBezTo>
                <a:cubicBezTo>
                  <a:pt x="4139" y="292"/>
                  <a:pt x="4138" y="229"/>
                  <a:pt x="4136" y="181"/>
                </a:cubicBezTo>
                <a:cubicBezTo>
                  <a:pt x="4133" y="133"/>
                  <a:pt x="4132" y="92"/>
                  <a:pt x="4131" y="59"/>
                </a:cubicBezTo>
                <a:cubicBezTo>
                  <a:pt x="4131" y="54"/>
                  <a:pt x="4130" y="47"/>
                  <a:pt x="4127" y="37"/>
                </a:cubicBezTo>
                <a:cubicBezTo>
                  <a:pt x="4125" y="27"/>
                  <a:pt x="4124" y="20"/>
                  <a:pt x="4124" y="15"/>
                </a:cubicBezTo>
                <a:cubicBezTo>
                  <a:pt x="4124" y="9"/>
                  <a:pt x="4126" y="4"/>
                  <a:pt x="4131" y="0"/>
                </a:cubicBezTo>
                <a:cubicBezTo>
                  <a:pt x="4179" y="1"/>
                  <a:pt x="4227" y="3"/>
                  <a:pt x="4274" y="6"/>
                </a:cubicBezTo>
                <a:cubicBezTo>
                  <a:pt x="4322" y="9"/>
                  <a:pt x="4346" y="15"/>
                  <a:pt x="4346" y="24"/>
                </a:cubicBezTo>
                <a:cubicBezTo>
                  <a:pt x="4347" y="31"/>
                  <a:pt x="4343" y="44"/>
                  <a:pt x="4334" y="61"/>
                </a:cubicBezTo>
                <a:cubicBezTo>
                  <a:pt x="4324" y="78"/>
                  <a:pt x="4320" y="88"/>
                  <a:pt x="4320" y="89"/>
                </a:cubicBezTo>
                <a:lnTo>
                  <a:pt x="4306" y="370"/>
                </a:lnTo>
                <a:cubicBezTo>
                  <a:pt x="4376" y="370"/>
                  <a:pt x="4449" y="368"/>
                  <a:pt x="4524" y="365"/>
                </a:cubicBezTo>
                <a:cubicBezTo>
                  <a:pt x="4600" y="361"/>
                  <a:pt x="4649" y="357"/>
                  <a:pt x="4672" y="351"/>
                </a:cubicBezTo>
                <a:cubicBezTo>
                  <a:pt x="4689" y="348"/>
                  <a:pt x="4701" y="348"/>
                  <a:pt x="4707" y="351"/>
                </a:cubicBezTo>
                <a:lnTo>
                  <a:pt x="4759" y="346"/>
                </a:lnTo>
                <a:cubicBezTo>
                  <a:pt x="4766" y="346"/>
                  <a:pt x="4769" y="384"/>
                  <a:pt x="4769" y="458"/>
                </a:cubicBezTo>
                <a:cubicBezTo>
                  <a:pt x="4769" y="599"/>
                  <a:pt x="4760" y="777"/>
                  <a:pt x="4741" y="995"/>
                </a:cubicBezTo>
                <a:cubicBezTo>
                  <a:pt x="4722" y="1212"/>
                  <a:pt x="4700" y="1347"/>
                  <a:pt x="4676" y="1400"/>
                </a:cubicBezTo>
                <a:cubicBezTo>
                  <a:pt x="4652" y="1453"/>
                  <a:pt x="4610" y="1493"/>
                  <a:pt x="4550" y="1520"/>
                </a:cubicBezTo>
                <a:cubicBezTo>
                  <a:pt x="4502" y="1541"/>
                  <a:pt x="4453" y="1551"/>
                  <a:pt x="4403" y="1551"/>
                </a:cubicBezTo>
                <a:cubicBezTo>
                  <a:pt x="4367" y="1551"/>
                  <a:pt x="4349" y="1547"/>
                  <a:pt x="4346" y="1538"/>
                </a:cubicBezTo>
                <a:cubicBezTo>
                  <a:pt x="4335" y="1506"/>
                  <a:pt x="4320" y="1474"/>
                  <a:pt x="4300" y="1444"/>
                </a:cubicBezTo>
                <a:cubicBezTo>
                  <a:pt x="4281" y="1413"/>
                  <a:pt x="4271" y="1395"/>
                  <a:pt x="4271" y="1389"/>
                </a:cubicBezTo>
                <a:cubicBezTo>
                  <a:pt x="4271" y="1383"/>
                  <a:pt x="4276" y="1378"/>
                  <a:pt x="4286" y="1376"/>
                </a:cubicBezTo>
                <a:cubicBezTo>
                  <a:pt x="4292" y="1377"/>
                  <a:pt x="4296" y="1378"/>
                  <a:pt x="4300" y="1378"/>
                </a:cubicBezTo>
                <a:cubicBezTo>
                  <a:pt x="4328" y="1383"/>
                  <a:pt x="4351" y="1386"/>
                  <a:pt x="4368" y="1386"/>
                </a:cubicBezTo>
                <a:cubicBezTo>
                  <a:pt x="4401" y="1386"/>
                  <a:pt x="4430" y="1381"/>
                  <a:pt x="4453" y="1373"/>
                </a:cubicBezTo>
                <a:cubicBezTo>
                  <a:pt x="4486" y="1360"/>
                  <a:pt x="4508" y="1341"/>
                  <a:pt x="4522" y="1314"/>
                </a:cubicBezTo>
                <a:cubicBezTo>
                  <a:pt x="4546" y="1264"/>
                  <a:pt x="4566" y="1149"/>
                  <a:pt x="4580" y="970"/>
                </a:cubicBezTo>
                <a:cubicBezTo>
                  <a:pt x="4591" y="828"/>
                  <a:pt x="4597" y="680"/>
                  <a:pt x="4597" y="527"/>
                </a:cubicBezTo>
                <a:close/>
                <a:moveTo>
                  <a:pt x="5092" y="1093"/>
                </a:moveTo>
                <a:cubicBezTo>
                  <a:pt x="5076" y="1107"/>
                  <a:pt x="5051" y="1122"/>
                  <a:pt x="5017" y="1138"/>
                </a:cubicBezTo>
                <a:cubicBezTo>
                  <a:pt x="4983" y="1154"/>
                  <a:pt x="4963" y="1166"/>
                  <a:pt x="4955" y="1175"/>
                </a:cubicBezTo>
                <a:cubicBezTo>
                  <a:pt x="4944" y="1155"/>
                  <a:pt x="4933" y="1135"/>
                  <a:pt x="4923" y="1113"/>
                </a:cubicBezTo>
                <a:cubicBezTo>
                  <a:pt x="4873" y="974"/>
                  <a:pt x="4829" y="872"/>
                  <a:pt x="4793" y="806"/>
                </a:cubicBezTo>
                <a:lnTo>
                  <a:pt x="4794" y="792"/>
                </a:lnTo>
                <a:lnTo>
                  <a:pt x="4915" y="719"/>
                </a:lnTo>
                <a:lnTo>
                  <a:pt x="4925" y="724"/>
                </a:lnTo>
                <a:cubicBezTo>
                  <a:pt x="4970" y="810"/>
                  <a:pt x="5010" y="889"/>
                  <a:pt x="5043" y="961"/>
                </a:cubicBezTo>
                <a:cubicBezTo>
                  <a:pt x="5081" y="1044"/>
                  <a:pt x="5097" y="1088"/>
                  <a:pt x="5092" y="1093"/>
                </a:cubicBezTo>
                <a:close/>
                <a:moveTo>
                  <a:pt x="1075" y="2242"/>
                </a:moveTo>
                <a:cubicBezTo>
                  <a:pt x="1074" y="2245"/>
                  <a:pt x="1067" y="2256"/>
                  <a:pt x="1055" y="2274"/>
                </a:cubicBezTo>
                <a:cubicBezTo>
                  <a:pt x="1043" y="2293"/>
                  <a:pt x="1036" y="2304"/>
                  <a:pt x="1035" y="2307"/>
                </a:cubicBezTo>
                <a:cubicBezTo>
                  <a:pt x="1008" y="2363"/>
                  <a:pt x="982" y="2417"/>
                  <a:pt x="956" y="2469"/>
                </a:cubicBezTo>
                <a:cubicBezTo>
                  <a:pt x="929" y="2521"/>
                  <a:pt x="900" y="2575"/>
                  <a:pt x="868" y="2630"/>
                </a:cubicBezTo>
                <a:cubicBezTo>
                  <a:pt x="822" y="2708"/>
                  <a:pt x="766" y="2782"/>
                  <a:pt x="701" y="2853"/>
                </a:cubicBezTo>
                <a:cubicBezTo>
                  <a:pt x="635" y="2925"/>
                  <a:pt x="597" y="2955"/>
                  <a:pt x="587" y="2945"/>
                </a:cubicBezTo>
                <a:cubicBezTo>
                  <a:pt x="564" y="2922"/>
                  <a:pt x="538" y="2899"/>
                  <a:pt x="510" y="2877"/>
                </a:cubicBezTo>
                <a:cubicBezTo>
                  <a:pt x="505" y="2872"/>
                  <a:pt x="484" y="2857"/>
                  <a:pt x="448" y="2830"/>
                </a:cubicBezTo>
                <a:cubicBezTo>
                  <a:pt x="475" y="2807"/>
                  <a:pt x="513" y="2772"/>
                  <a:pt x="562" y="2725"/>
                </a:cubicBezTo>
                <a:cubicBezTo>
                  <a:pt x="615" y="2674"/>
                  <a:pt x="666" y="2612"/>
                  <a:pt x="712" y="2541"/>
                </a:cubicBezTo>
                <a:cubicBezTo>
                  <a:pt x="739" y="2500"/>
                  <a:pt x="765" y="2452"/>
                  <a:pt x="791" y="2399"/>
                </a:cubicBezTo>
                <a:cubicBezTo>
                  <a:pt x="813" y="2352"/>
                  <a:pt x="836" y="2297"/>
                  <a:pt x="859" y="2235"/>
                </a:cubicBezTo>
                <a:cubicBezTo>
                  <a:pt x="862" y="2216"/>
                  <a:pt x="864" y="2197"/>
                  <a:pt x="868" y="2178"/>
                </a:cubicBezTo>
                <a:cubicBezTo>
                  <a:pt x="872" y="2167"/>
                  <a:pt x="882" y="2163"/>
                  <a:pt x="896" y="2165"/>
                </a:cubicBezTo>
                <a:cubicBezTo>
                  <a:pt x="937" y="2175"/>
                  <a:pt x="968" y="2183"/>
                  <a:pt x="988" y="2190"/>
                </a:cubicBezTo>
                <a:cubicBezTo>
                  <a:pt x="1049" y="2210"/>
                  <a:pt x="1078" y="2227"/>
                  <a:pt x="1075" y="2242"/>
                </a:cubicBezTo>
                <a:close/>
                <a:moveTo>
                  <a:pt x="1560" y="3350"/>
                </a:moveTo>
                <a:cubicBezTo>
                  <a:pt x="1535" y="3306"/>
                  <a:pt x="1509" y="3264"/>
                  <a:pt x="1480" y="3221"/>
                </a:cubicBezTo>
                <a:cubicBezTo>
                  <a:pt x="1471" y="3208"/>
                  <a:pt x="1442" y="3168"/>
                  <a:pt x="1394" y="3101"/>
                </a:cubicBezTo>
                <a:lnTo>
                  <a:pt x="1543" y="3027"/>
                </a:lnTo>
                <a:cubicBezTo>
                  <a:pt x="1550" y="3025"/>
                  <a:pt x="1573" y="3052"/>
                  <a:pt x="1613" y="3107"/>
                </a:cubicBezTo>
                <a:cubicBezTo>
                  <a:pt x="1653" y="3162"/>
                  <a:pt x="1692" y="3221"/>
                  <a:pt x="1729" y="3283"/>
                </a:cubicBezTo>
                <a:cubicBezTo>
                  <a:pt x="1767" y="3345"/>
                  <a:pt x="1804" y="3411"/>
                  <a:pt x="1842" y="3479"/>
                </a:cubicBezTo>
                <a:cubicBezTo>
                  <a:pt x="1853" y="3500"/>
                  <a:pt x="1867" y="3525"/>
                  <a:pt x="1884" y="3554"/>
                </a:cubicBezTo>
                <a:cubicBezTo>
                  <a:pt x="1875" y="3562"/>
                  <a:pt x="1866" y="3569"/>
                  <a:pt x="1857" y="3577"/>
                </a:cubicBezTo>
                <a:cubicBezTo>
                  <a:pt x="1782" y="3607"/>
                  <a:pt x="1736" y="3627"/>
                  <a:pt x="1722" y="3637"/>
                </a:cubicBezTo>
                <a:cubicBezTo>
                  <a:pt x="1714" y="3643"/>
                  <a:pt x="1704" y="3633"/>
                  <a:pt x="1690" y="3607"/>
                </a:cubicBezTo>
                <a:cubicBezTo>
                  <a:pt x="1669" y="3562"/>
                  <a:pt x="1651" y="3522"/>
                  <a:pt x="1635" y="3489"/>
                </a:cubicBezTo>
                <a:cubicBezTo>
                  <a:pt x="1499" y="3504"/>
                  <a:pt x="1418" y="3513"/>
                  <a:pt x="1391" y="3515"/>
                </a:cubicBezTo>
                <a:cubicBezTo>
                  <a:pt x="1319" y="3522"/>
                  <a:pt x="1266" y="3525"/>
                  <a:pt x="1234" y="3525"/>
                </a:cubicBezTo>
                <a:lnTo>
                  <a:pt x="829" y="3546"/>
                </a:lnTo>
                <a:cubicBezTo>
                  <a:pt x="812" y="3551"/>
                  <a:pt x="791" y="3557"/>
                  <a:pt x="767" y="3562"/>
                </a:cubicBezTo>
                <a:cubicBezTo>
                  <a:pt x="743" y="3568"/>
                  <a:pt x="725" y="3571"/>
                  <a:pt x="712" y="3571"/>
                </a:cubicBezTo>
                <a:cubicBezTo>
                  <a:pt x="699" y="3571"/>
                  <a:pt x="690" y="3568"/>
                  <a:pt x="684" y="3564"/>
                </a:cubicBezTo>
                <a:cubicBezTo>
                  <a:pt x="663" y="3551"/>
                  <a:pt x="640" y="3518"/>
                  <a:pt x="615" y="3467"/>
                </a:cubicBezTo>
                <a:cubicBezTo>
                  <a:pt x="603" y="3442"/>
                  <a:pt x="597" y="3425"/>
                  <a:pt x="597" y="3415"/>
                </a:cubicBezTo>
                <a:cubicBezTo>
                  <a:pt x="597" y="3403"/>
                  <a:pt x="606" y="3393"/>
                  <a:pt x="625" y="3384"/>
                </a:cubicBezTo>
                <a:cubicBezTo>
                  <a:pt x="643" y="3376"/>
                  <a:pt x="656" y="3369"/>
                  <a:pt x="662" y="3363"/>
                </a:cubicBezTo>
                <a:cubicBezTo>
                  <a:pt x="684" y="3343"/>
                  <a:pt x="707" y="3323"/>
                  <a:pt x="729" y="3301"/>
                </a:cubicBezTo>
                <a:cubicBezTo>
                  <a:pt x="770" y="3258"/>
                  <a:pt x="815" y="3201"/>
                  <a:pt x="863" y="3129"/>
                </a:cubicBezTo>
                <a:cubicBezTo>
                  <a:pt x="906" y="3065"/>
                  <a:pt x="947" y="2997"/>
                  <a:pt x="985" y="2925"/>
                </a:cubicBezTo>
                <a:cubicBezTo>
                  <a:pt x="1023" y="2854"/>
                  <a:pt x="1051" y="2801"/>
                  <a:pt x="1068" y="2767"/>
                </a:cubicBezTo>
                <a:cubicBezTo>
                  <a:pt x="1070" y="2763"/>
                  <a:pt x="1071" y="2755"/>
                  <a:pt x="1074" y="2742"/>
                </a:cubicBezTo>
                <a:cubicBezTo>
                  <a:pt x="1077" y="2728"/>
                  <a:pt x="1081" y="2721"/>
                  <a:pt x="1085" y="2720"/>
                </a:cubicBezTo>
                <a:cubicBezTo>
                  <a:pt x="1087" y="2719"/>
                  <a:pt x="1093" y="2718"/>
                  <a:pt x="1103" y="2718"/>
                </a:cubicBezTo>
                <a:cubicBezTo>
                  <a:pt x="1158" y="2718"/>
                  <a:pt x="1213" y="2728"/>
                  <a:pt x="1267" y="2748"/>
                </a:cubicBezTo>
                <a:cubicBezTo>
                  <a:pt x="1300" y="2760"/>
                  <a:pt x="1312" y="2772"/>
                  <a:pt x="1306" y="2783"/>
                </a:cubicBezTo>
                <a:cubicBezTo>
                  <a:pt x="1302" y="2789"/>
                  <a:pt x="1287" y="2808"/>
                  <a:pt x="1259" y="2842"/>
                </a:cubicBezTo>
                <a:cubicBezTo>
                  <a:pt x="1246" y="2857"/>
                  <a:pt x="1239" y="2866"/>
                  <a:pt x="1239" y="2867"/>
                </a:cubicBezTo>
                <a:cubicBezTo>
                  <a:pt x="1210" y="2916"/>
                  <a:pt x="1186" y="2955"/>
                  <a:pt x="1169" y="2984"/>
                </a:cubicBezTo>
                <a:cubicBezTo>
                  <a:pt x="1114" y="3071"/>
                  <a:pt x="1067" y="3139"/>
                  <a:pt x="1028" y="3189"/>
                </a:cubicBezTo>
                <a:cubicBezTo>
                  <a:pt x="1000" y="3226"/>
                  <a:pt x="971" y="3262"/>
                  <a:pt x="941" y="3296"/>
                </a:cubicBezTo>
                <a:cubicBezTo>
                  <a:pt x="935" y="3304"/>
                  <a:pt x="909" y="3334"/>
                  <a:pt x="864" y="3385"/>
                </a:cubicBezTo>
                <a:cubicBezTo>
                  <a:pt x="909" y="3385"/>
                  <a:pt x="946" y="3384"/>
                  <a:pt x="975" y="3383"/>
                </a:cubicBezTo>
                <a:cubicBezTo>
                  <a:pt x="1088" y="3379"/>
                  <a:pt x="1156" y="3377"/>
                  <a:pt x="1179" y="3377"/>
                </a:cubicBezTo>
                <a:cubicBezTo>
                  <a:pt x="1223" y="3377"/>
                  <a:pt x="1289" y="3372"/>
                  <a:pt x="1376" y="3363"/>
                </a:cubicBezTo>
                <a:cubicBezTo>
                  <a:pt x="1463" y="3354"/>
                  <a:pt x="1524" y="3350"/>
                  <a:pt x="1560" y="3350"/>
                </a:cubicBezTo>
                <a:close/>
                <a:moveTo>
                  <a:pt x="2009" y="2798"/>
                </a:moveTo>
                <a:cubicBezTo>
                  <a:pt x="2021" y="2807"/>
                  <a:pt x="2010" y="2828"/>
                  <a:pt x="1978" y="2862"/>
                </a:cubicBezTo>
                <a:cubicBezTo>
                  <a:pt x="1959" y="2881"/>
                  <a:pt x="1929" y="2908"/>
                  <a:pt x="1889" y="2944"/>
                </a:cubicBezTo>
                <a:cubicBezTo>
                  <a:pt x="1879" y="2952"/>
                  <a:pt x="1833" y="2918"/>
                  <a:pt x="1750" y="2842"/>
                </a:cubicBezTo>
                <a:cubicBezTo>
                  <a:pt x="1662" y="2760"/>
                  <a:pt x="1599" y="2687"/>
                  <a:pt x="1560" y="2621"/>
                </a:cubicBezTo>
                <a:cubicBezTo>
                  <a:pt x="1515" y="2545"/>
                  <a:pt x="1476" y="2461"/>
                  <a:pt x="1442" y="2369"/>
                </a:cubicBezTo>
                <a:cubicBezTo>
                  <a:pt x="1408" y="2276"/>
                  <a:pt x="1387" y="2194"/>
                  <a:pt x="1379" y="2121"/>
                </a:cubicBezTo>
                <a:lnTo>
                  <a:pt x="1531" y="2111"/>
                </a:lnTo>
                <a:cubicBezTo>
                  <a:pt x="1550" y="2175"/>
                  <a:pt x="1573" y="2243"/>
                  <a:pt x="1598" y="2317"/>
                </a:cubicBezTo>
                <a:cubicBezTo>
                  <a:pt x="1624" y="2390"/>
                  <a:pt x="1654" y="2452"/>
                  <a:pt x="1689" y="2502"/>
                </a:cubicBezTo>
                <a:cubicBezTo>
                  <a:pt x="1746" y="2585"/>
                  <a:pt x="1812" y="2655"/>
                  <a:pt x="1886" y="2711"/>
                </a:cubicBezTo>
                <a:cubicBezTo>
                  <a:pt x="1927" y="2740"/>
                  <a:pt x="1968" y="2769"/>
                  <a:pt x="2009" y="2798"/>
                </a:cubicBezTo>
                <a:close/>
                <a:moveTo>
                  <a:pt x="3271" y="2874"/>
                </a:moveTo>
                <a:lnTo>
                  <a:pt x="3219" y="2792"/>
                </a:lnTo>
                <a:lnTo>
                  <a:pt x="3221" y="2780"/>
                </a:lnTo>
                <a:cubicBezTo>
                  <a:pt x="3235" y="2771"/>
                  <a:pt x="3257" y="2760"/>
                  <a:pt x="3286" y="2747"/>
                </a:cubicBezTo>
                <a:cubicBezTo>
                  <a:pt x="3322" y="2730"/>
                  <a:pt x="3343" y="2720"/>
                  <a:pt x="3351" y="2716"/>
                </a:cubicBezTo>
                <a:lnTo>
                  <a:pt x="3363" y="2720"/>
                </a:lnTo>
                <a:cubicBezTo>
                  <a:pt x="3412" y="2794"/>
                  <a:pt x="3455" y="2863"/>
                  <a:pt x="3491" y="2925"/>
                </a:cubicBezTo>
                <a:cubicBezTo>
                  <a:pt x="3534" y="2997"/>
                  <a:pt x="3552" y="3035"/>
                  <a:pt x="3545" y="3039"/>
                </a:cubicBezTo>
                <a:cubicBezTo>
                  <a:pt x="3525" y="3051"/>
                  <a:pt x="3497" y="3065"/>
                  <a:pt x="3461" y="3079"/>
                </a:cubicBezTo>
                <a:cubicBezTo>
                  <a:pt x="3424" y="3094"/>
                  <a:pt x="3402" y="3104"/>
                  <a:pt x="3394" y="3111"/>
                </a:cubicBezTo>
                <a:cubicBezTo>
                  <a:pt x="3388" y="3103"/>
                  <a:pt x="3381" y="3095"/>
                  <a:pt x="3374" y="3088"/>
                </a:cubicBezTo>
                <a:cubicBezTo>
                  <a:pt x="3359" y="3055"/>
                  <a:pt x="3346" y="3028"/>
                  <a:pt x="3336" y="3006"/>
                </a:cubicBezTo>
                <a:cubicBezTo>
                  <a:pt x="3251" y="3019"/>
                  <a:pt x="3204" y="3026"/>
                  <a:pt x="3194" y="3027"/>
                </a:cubicBezTo>
                <a:cubicBezTo>
                  <a:pt x="3117" y="3038"/>
                  <a:pt x="3060" y="3044"/>
                  <a:pt x="3022" y="3044"/>
                </a:cubicBezTo>
                <a:lnTo>
                  <a:pt x="3003" y="3046"/>
                </a:lnTo>
                <a:cubicBezTo>
                  <a:pt x="3032" y="3046"/>
                  <a:pt x="3057" y="3047"/>
                  <a:pt x="3079" y="3051"/>
                </a:cubicBezTo>
                <a:cubicBezTo>
                  <a:pt x="3100" y="3054"/>
                  <a:pt x="3112" y="3059"/>
                  <a:pt x="3115" y="3066"/>
                </a:cubicBezTo>
                <a:cubicBezTo>
                  <a:pt x="3118" y="3071"/>
                  <a:pt x="3114" y="3081"/>
                  <a:pt x="3104" y="3095"/>
                </a:cubicBezTo>
                <a:cubicBezTo>
                  <a:pt x="3095" y="3109"/>
                  <a:pt x="3090" y="3119"/>
                  <a:pt x="3090" y="3124"/>
                </a:cubicBezTo>
                <a:lnTo>
                  <a:pt x="3090" y="3206"/>
                </a:lnTo>
                <a:cubicBezTo>
                  <a:pt x="3166" y="3206"/>
                  <a:pt x="3236" y="3205"/>
                  <a:pt x="3300" y="3204"/>
                </a:cubicBezTo>
                <a:cubicBezTo>
                  <a:pt x="3364" y="3202"/>
                  <a:pt x="3441" y="3200"/>
                  <a:pt x="3530" y="3196"/>
                </a:cubicBezTo>
                <a:cubicBezTo>
                  <a:pt x="3545" y="3196"/>
                  <a:pt x="3556" y="3196"/>
                  <a:pt x="3560" y="3196"/>
                </a:cubicBezTo>
                <a:cubicBezTo>
                  <a:pt x="3571" y="3196"/>
                  <a:pt x="3576" y="3200"/>
                  <a:pt x="3575" y="3206"/>
                </a:cubicBezTo>
                <a:lnTo>
                  <a:pt x="3575" y="3335"/>
                </a:lnTo>
                <a:cubicBezTo>
                  <a:pt x="3576" y="3342"/>
                  <a:pt x="3572" y="3345"/>
                  <a:pt x="3562" y="3345"/>
                </a:cubicBezTo>
                <a:cubicBezTo>
                  <a:pt x="3549" y="3345"/>
                  <a:pt x="3539" y="3345"/>
                  <a:pt x="3530" y="3345"/>
                </a:cubicBezTo>
                <a:cubicBezTo>
                  <a:pt x="3470" y="3345"/>
                  <a:pt x="3421" y="3344"/>
                  <a:pt x="3383" y="3343"/>
                </a:cubicBezTo>
                <a:cubicBezTo>
                  <a:pt x="3196" y="3338"/>
                  <a:pt x="3098" y="3335"/>
                  <a:pt x="3090" y="3335"/>
                </a:cubicBezTo>
                <a:lnTo>
                  <a:pt x="3092" y="3497"/>
                </a:lnTo>
                <a:cubicBezTo>
                  <a:pt x="3148" y="3497"/>
                  <a:pt x="3248" y="3495"/>
                  <a:pt x="3393" y="3490"/>
                </a:cubicBezTo>
                <a:cubicBezTo>
                  <a:pt x="3538" y="3486"/>
                  <a:pt x="3636" y="3484"/>
                  <a:pt x="3689" y="3484"/>
                </a:cubicBezTo>
                <a:cubicBezTo>
                  <a:pt x="3704" y="3484"/>
                  <a:pt x="3714" y="3484"/>
                  <a:pt x="3719" y="3484"/>
                </a:cubicBezTo>
                <a:cubicBezTo>
                  <a:pt x="3730" y="3484"/>
                  <a:pt x="3735" y="3487"/>
                  <a:pt x="3734" y="3494"/>
                </a:cubicBezTo>
                <a:lnTo>
                  <a:pt x="3734" y="3622"/>
                </a:lnTo>
                <a:cubicBezTo>
                  <a:pt x="3735" y="3627"/>
                  <a:pt x="3735" y="3630"/>
                  <a:pt x="3734" y="3631"/>
                </a:cubicBezTo>
                <a:cubicBezTo>
                  <a:pt x="3732" y="3633"/>
                  <a:pt x="3724" y="3634"/>
                  <a:pt x="3712" y="3634"/>
                </a:cubicBezTo>
                <a:cubicBezTo>
                  <a:pt x="3703" y="3634"/>
                  <a:pt x="3695" y="3634"/>
                  <a:pt x="3689" y="3634"/>
                </a:cubicBezTo>
                <a:cubicBezTo>
                  <a:pt x="3625" y="3634"/>
                  <a:pt x="3509" y="3632"/>
                  <a:pt x="3341" y="3627"/>
                </a:cubicBezTo>
                <a:cubicBezTo>
                  <a:pt x="3173" y="3623"/>
                  <a:pt x="3065" y="3621"/>
                  <a:pt x="3018" y="3621"/>
                </a:cubicBezTo>
                <a:cubicBezTo>
                  <a:pt x="2967" y="3621"/>
                  <a:pt x="2855" y="3623"/>
                  <a:pt x="2681" y="3627"/>
                </a:cubicBezTo>
                <a:cubicBezTo>
                  <a:pt x="2507" y="3632"/>
                  <a:pt x="2393" y="3634"/>
                  <a:pt x="2340" y="3634"/>
                </a:cubicBezTo>
                <a:cubicBezTo>
                  <a:pt x="2329" y="3634"/>
                  <a:pt x="2321" y="3634"/>
                  <a:pt x="2316" y="3634"/>
                </a:cubicBezTo>
                <a:cubicBezTo>
                  <a:pt x="2307" y="3634"/>
                  <a:pt x="2303" y="3630"/>
                  <a:pt x="2303" y="3622"/>
                </a:cubicBezTo>
                <a:lnTo>
                  <a:pt x="2303" y="3495"/>
                </a:lnTo>
                <a:cubicBezTo>
                  <a:pt x="2303" y="3488"/>
                  <a:pt x="2309" y="3484"/>
                  <a:pt x="2321" y="3484"/>
                </a:cubicBezTo>
                <a:cubicBezTo>
                  <a:pt x="2329" y="3484"/>
                  <a:pt x="2335" y="3484"/>
                  <a:pt x="2340" y="3484"/>
                </a:cubicBezTo>
                <a:lnTo>
                  <a:pt x="2926" y="3495"/>
                </a:lnTo>
                <a:lnTo>
                  <a:pt x="2926" y="3335"/>
                </a:lnTo>
                <a:cubicBezTo>
                  <a:pt x="2873" y="3335"/>
                  <a:pt x="2794" y="3337"/>
                  <a:pt x="2691" y="3340"/>
                </a:cubicBezTo>
                <a:cubicBezTo>
                  <a:pt x="2587" y="3343"/>
                  <a:pt x="2520" y="3345"/>
                  <a:pt x="2489" y="3345"/>
                </a:cubicBezTo>
                <a:cubicBezTo>
                  <a:pt x="2477" y="3345"/>
                  <a:pt x="2470" y="3345"/>
                  <a:pt x="2465" y="3345"/>
                </a:cubicBezTo>
                <a:cubicBezTo>
                  <a:pt x="2456" y="3345"/>
                  <a:pt x="2452" y="3342"/>
                  <a:pt x="2452" y="3335"/>
                </a:cubicBezTo>
                <a:lnTo>
                  <a:pt x="2452" y="3206"/>
                </a:lnTo>
                <a:cubicBezTo>
                  <a:pt x="2452" y="3200"/>
                  <a:pt x="2456" y="3196"/>
                  <a:pt x="2465" y="3196"/>
                </a:cubicBezTo>
                <a:cubicBezTo>
                  <a:pt x="2474" y="3196"/>
                  <a:pt x="2482" y="3196"/>
                  <a:pt x="2489" y="3196"/>
                </a:cubicBezTo>
                <a:cubicBezTo>
                  <a:pt x="2526" y="3196"/>
                  <a:pt x="2597" y="3198"/>
                  <a:pt x="2702" y="3202"/>
                </a:cubicBezTo>
                <a:cubicBezTo>
                  <a:pt x="2806" y="3206"/>
                  <a:pt x="2881" y="3208"/>
                  <a:pt x="2926" y="3208"/>
                </a:cubicBezTo>
                <a:lnTo>
                  <a:pt x="2926" y="3084"/>
                </a:lnTo>
                <a:cubicBezTo>
                  <a:pt x="2924" y="3073"/>
                  <a:pt x="2923" y="3062"/>
                  <a:pt x="2921" y="3051"/>
                </a:cubicBezTo>
                <a:lnTo>
                  <a:pt x="2718" y="3066"/>
                </a:lnTo>
                <a:lnTo>
                  <a:pt x="2709" y="3067"/>
                </a:lnTo>
                <a:cubicBezTo>
                  <a:pt x="2701" y="3073"/>
                  <a:pt x="2687" y="3079"/>
                  <a:pt x="2665" y="3084"/>
                </a:cubicBezTo>
                <a:cubicBezTo>
                  <a:pt x="2643" y="3090"/>
                  <a:pt x="2627" y="3093"/>
                  <a:pt x="2617" y="3093"/>
                </a:cubicBezTo>
                <a:cubicBezTo>
                  <a:pt x="2611" y="3093"/>
                  <a:pt x="2606" y="3091"/>
                  <a:pt x="2602" y="3088"/>
                </a:cubicBezTo>
                <a:cubicBezTo>
                  <a:pt x="2592" y="3079"/>
                  <a:pt x="2576" y="3054"/>
                  <a:pt x="2554" y="3012"/>
                </a:cubicBezTo>
                <a:cubicBezTo>
                  <a:pt x="2531" y="2971"/>
                  <a:pt x="2521" y="2946"/>
                  <a:pt x="2522" y="2937"/>
                </a:cubicBezTo>
                <a:cubicBezTo>
                  <a:pt x="2522" y="2929"/>
                  <a:pt x="2529" y="2923"/>
                  <a:pt x="2544" y="2917"/>
                </a:cubicBezTo>
                <a:cubicBezTo>
                  <a:pt x="2558" y="2911"/>
                  <a:pt x="2572" y="2906"/>
                  <a:pt x="2585" y="2900"/>
                </a:cubicBezTo>
                <a:cubicBezTo>
                  <a:pt x="2593" y="2900"/>
                  <a:pt x="2601" y="2900"/>
                  <a:pt x="2607" y="2899"/>
                </a:cubicBezTo>
                <a:cubicBezTo>
                  <a:pt x="2635" y="2894"/>
                  <a:pt x="2676" y="2863"/>
                  <a:pt x="2729" y="2805"/>
                </a:cubicBezTo>
                <a:cubicBezTo>
                  <a:pt x="2750" y="2782"/>
                  <a:pt x="2769" y="2760"/>
                  <a:pt x="2786" y="2740"/>
                </a:cubicBezTo>
                <a:cubicBezTo>
                  <a:pt x="2795" y="2730"/>
                  <a:pt x="2809" y="2711"/>
                  <a:pt x="2828" y="2685"/>
                </a:cubicBezTo>
                <a:cubicBezTo>
                  <a:pt x="2786" y="2685"/>
                  <a:pt x="2731" y="2686"/>
                  <a:pt x="2666" y="2689"/>
                </a:cubicBezTo>
                <a:cubicBezTo>
                  <a:pt x="2600" y="2692"/>
                  <a:pt x="2564" y="2693"/>
                  <a:pt x="2559" y="2693"/>
                </a:cubicBezTo>
                <a:cubicBezTo>
                  <a:pt x="2550" y="2693"/>
                  <a:pt x="2544" y="2693"/>
                  <a:pt x="2540" y="2693"/>
                </a:cubicBezTo>
                <a:cubicBezTo>
                  <a:pt x="2533" y="2693"/>
                  <a:pt x="2529" y="2689"/>
                  <a:pt x="2529" y="2681"/>
                </a:cubicBezTo>
                <a:lnTo>
                  <a:pt x="2529" y="2541"/>
                </a:lnTo>
                <a:cubicBezTo>
                  <a:pt x="2529" y="2534"/>
                  <a:pt x="2532" y="2531"/>
                  <a:pt x="2539" y="2531"/>
                </a:cubicBezTo>
                <a:cubicBezTo>
                  <a:pt x="2546" y="2531"/>
                  <a:pt x="2553" y="2531"/>
                  <a:pt x="2559" y="2531"/>
                </a:cubicBezTo>
                <a:cubicBezTo>
                  <a:pt x="2598" y="2531"/>
                  <a:pt x="2669" y="2533"/>
                  <a:pt x="2773" y="2538"/>
                </a:cubicBezTo>
                <a:cubicBezTo>
                  <a:pt x="2876" y="2542"/>
                  <a:pt x="2952" y="2544"/>
                  <a:pt x="3000" y="2544"/>
                </a:cubicBezTo>
                <a:cubicBezTo>
                  <a:pt x="3043" y="2544"/>
                  <a:pt x="3123" y="2542"/>
                  <a:pt x="3237" y="2538"/>
                </a:cubicBezTo>
                <a:cubicBezTo>
                  <a:pt x="3352" y="2533"/>
                  <a:pt x="3432" y="2531"/>
                  <a:pt x="3478" y="2531"/>
                </a:cubicBezTo>
                <a:cubicBezTo>
                  <a:pt x="3494" y="2530"/>
                  <a:pt x="3503" y="2529"/>
                  <a:pt x="3506" y="2529"/>
                </a:cubicBezTo>
                <a:cubicBezTo>
                  <a:pt x="3512" y="2529"/>
                  <a:pt x="3514" y="2533"/>
                  <a:pt x="3513" y="2539"/>
                </a:cubicBezTo>
                <a:lnTo>
                  <a:pt x="3513" y="2681"/>
                </a:lnTo>
                <a:cubicBezTo>
                  <a:pt x="3515" y="2689"/>
                  <a:pt x="3510" y="2693"/>
                  <a:pt x="3496" y="2693"/>
                </a:cubicBezTo>
                <a:cubicBezTo>
                  <a:pt x="3490" y="2693"/>
                  <a:pt x="3484" y="2693"/>
                  <a:pt x="3478" y="2693"/>
                </a:cubicBezTo>
                <a:cubicBezTo>
                  <a:pt x="3431" y="2693"/>
                  <a:pt x="3349" y="2691"/>
                  <a:pt x="3232" y="2686"/>
                </a:cubicBezTo>
                <a:cubicBezTo>
                  <a:pt x="3115" y="2682"/>
                  <a:pt x="3038" y="2680"/>
                  <a:pt x="3000" y="2680"/>
                </a:cubicBezTo>
                <a:cubicBezTo>
                  <a:pt x="2984" y="2703"/>
                  <a:pt x="2970" y="2724"/>
                  <a:pt x="2957" y="2742"/>
                </a:cubicBezTo>
                <a:cubicBezTo>
                  <a:pt x="2935" y="2770"/>
                  <a:pt x="2911" y="2801"/>
                  <a:pt x="2885" y="2832"/>
                </a:cubicBezTo>
                <a:cubicBezTo>
                  <a:pt x="2870" y="2850"/>
                  <a:pt x="2858" y="2864"/>
                  <a:pt x="2848" y="2874"/>
                </a:cubicBezTo>
                <a:cubicBezTo>
                  <a:pt x="2831" y="2890"/>
                  <a:pt x="2819" y="2903"/>
                  <a:pt x="2811" y="2910"/>
                </a:cubicBezTo>
                <a:lnTo>
                  <a:pt x="2982" y="2904"/>
                </a:lnTo>
                <a:cubicBezTo>
                  <a:pt x="3028" y="2904"/>
                  <a:pt x="3079" y="2900"/>
                  <a:pt x="3134" y="2894"/>
                </a:cubicBezTo>
                <a:cubicBezTo>
                  <a:pt x="3199" y="2884"/>
                  <a:pt x="3245" y="2877"/>
                  <a:pt x="3271" y="2874"/>
                </a:cubicBezTo>
                <a:close/>
                <a:moveTo>
                  <a:pt x="3119" y="2272"/>
                </a:moveTo>
                <a:cubicBezTo>
                  <a:pt x="3093" y="2275"/>
                  <a:pt x="3065" y="2278"/>
                  <a:pt x="3035" y="2282"/>
                </a:cubicBezTo>
                <a:cubicBezTo>
                  <a:pt x="3005" y="2285"/>
                  <a:pt x="2977" y="2287"/>
                  <a:pt x="2950" y="2287"/>
                </a:cubicBezTo>
                <a:cubicBezTo>
                  <a:pt x="2941" y="2287"/>
                  <a:pt x="2931" y="2276"/>
                  <a:pt x="2921" y="2255"/>
                </a:cubicBezTo>
                <a:cubicBezTo>
                  <a:pt x="2887" y="2184"/>
                  <a:pt x="2859" y="2135"/>
                  <a:pt x="2838" y="2110"/>
                </a:cubicBezTo>
                <a:lnTo>
                  <a:pt x="2840" y="2103"/>
                </a:lnTo>
                <a:lnTo>
                  <a:pt x="3000" y="2091"/>
                </a:lnTo>
                <a:lnTo>
                  <a:pt x="3018" y="2095"/>
                </a:lnTo>
                <a:cubicBezTo>
                  <a:pt x="3045" y="2127"/>
                  <a:pt x="3071" y="2164"/>
                  <a:pt x="3095" y="2207"/>
                </a:cubicBezTo>
                <a:cubicBezTo>
                  <a:pt x="3103" y="2229"/>
                  <a:pt x="3111" y="2251"/>
                  <a:pt x="3119" y="2272"/>
                </a:cubicBezTo>
                <a:close/>
                <a:moveTo>
                  <a:pt x="3587" y="2289"/>
                </a:moveTo>
                <a:lnTo>
                  <a:pt x="3710" y="2282"/>
                </a:lnTo>
                <a:cubicBezTo>
                  <a:pt x="3720" y="2282"/>
                  <a:pt x="3725" y="2286"/>
                  <a:pt x="3725" y="2295"/>
                </a:cubicBezTo>
                <a:lnTo>
                  <a:pt x="3725" y="2462"/>
                </a:lnTo>
                <a:cubicBezTo>
                  <a:pt x="3725" y="2519"/>
                  <a:pt x="3728" y="2563"/>
                  <a:pt x="3734" y="2594"/>
                </a:cubicBezTo>
                <a:cubicBezTo>
                  <a:pt x="3736" y="2609"/>
                  <a:pt x="3729" y="2616"/>
                  <a:pt x="3712" y="2616"/>
                </a:cubicBezTo>
                <a:lnTo>
                  <a:pt x="3585" y="2616"/>
                </a:lnTo>
                <a:cubicBezTo>
                  <a:pt x="3573" y="2616"/>
                  <a:pt x="3567" y="2609"/>
                  <a:pt x="3567" y="2594"/>
                </a:cubicBezTo>
                <a:lnTo>
                  <a:pt x="3567" y="2434"/>
                </a:lnTo>
                <a:lnTo>
                  <a:pt x="2470" y="2434"/>
                </a:lnTo>
                <a:lnTo>
                  <a:pt x="2470" y="2588"/>
                </a:lnTo>
                <a:cubicBezTo>
                  <a:pt x="2470" y="2594"/>
                  <a:pt x="2470" y="2601"/>
                  <a:pt x="2470" y="2608"/>
                </a:cubicBezTo>
                <a:cubicBezTo>
                  <a:pt x="2468" y="2614"/>
                  <a:pt x="2461" y="2618"/>
                  <a:pt x="2448" y="2618"/>
                </a:cubicBezTo>
                <a:cubicBezTo>
                  <a:pt x="2428" y="2618"/>
                  <a:pt x="2409" y="2618"/>
                  <a:pt x="2389" y="2619"/>
                </a:cubicBezTo>
                <a:cubicBezTo>
                  <a:pt x="2370" y="2619"/>
                  <a:pt x="2351" y="2619"/>
                  <a:pt x="2333" y="2619"/>
                </a:cubicBezTo>
                <a:cubicBezTo>
                  <a:pt x="2322" y="2619"/>
                  <a:pt x="2312" y="2618"/>
                  <a:pt x="2302" y="2616"/>
                </a:cubicBezTo>
                <a:cubicBezTo>
                  <a:pt x="2293" y="2614"/>
                  <a:pt x="2290" y="2605"/>
                  <a:pt x="2293" y="2589"/>
                </a:cubicBezTo>
                <a:cubicBezTo>
                  <a:pt x="2297" y="2573"/>
                  <a:pt x="2300" y="2541"/>
                  <a:pt x="2301" y="2496"/>
                </a:cubicBezTo>
                <a:cubicBezTo>
                  <a:pt x="2302" y="2450"/>
                  <a:pt x="2303" y="2387"/>
                  <a:pt x="2303" y="2307"/>
                </a:cubicBezTo>
                <a:cubicBezTo>
                  <a:pt x="2303" y="2300"/>
                  <a:pt x="2305" y="2295"/>
                  <a:pt x="2308" y="2290"/>
                </a:cubicBezTo>
                <a:cubicBezTo>
                  <a:pt x="2311" y="2286"/>
                  <a:pt x="2316" y="2284"/>
                  <a:pt x="2321" y="2284"/>
                </a:cubicBezTo>
                <a:lnTo>
                  <a:pt x="2393" y="2289"/>
                </a:lnTo>
                <a:lnTo>
                  <a:pt x="3587" y="22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Freeform 44"/>
          <p:cNvSpPr>
            <a:spLocks noEditPoints="1"/>
          </p:cNvSpPr>
          <p:nvPr/>
        </p:nvSpPr>
        <p:spPr bwMode="auto">
          <a:xfrm>
            <a:off x="8259563" y="3921820"/>
            <a:ext cx="450850" cy="106362"/>
          </a:xfrm>
          <a:custGeom>
            <a:avLst/>
            <a:gdLst>
              <a:gd name="T0" fmla="*/ 342 w 6085"/>
              <a:gd name="T1" fmla="*/ 1028 h 1450"/>
              <a:gd name="T2" fmla="*/ 18 w 6085"/>
              <a:gd name="T3" fmla="*/ 1439 h 1450"/>
              <a:gd name="T4" fmla="*/ 806 w 6085"/>
              <a:gd name="T5" fmla="*/ 803 h 1450"/>
              <a:gd name="T6" fmla="*/ 480 w 6085"/>
              <a:gd name="T7" fmla="*/ 1254 h 1450"/>
              <a:gd name="T8" fmla="*/ 643 w 6085"/>
              <a:gd name="T9" fmla="*/ 338 h 1450"/>
              <a:gd name="T10" fmla="*/ 84 w 6085"/>
              <a:gd name="T11" fmla="*/ 624 h 1450"/>
              <a:gd name="T12" fmla="*/ 230 w 6085"/>
              <a:gd name="T13" fmla="*/ 465 h 1450"/>
              <a:gd name="T14" fmla="*/ 31 w 6085"/>
              <a:gd name="T15" fmla="*/ 272 h 1450"/>
              <a:gd name="T16" fmla="*/ 772 w 6085"/>
              <a:gd name="T17" fmla="*/ 122 h 1450"/>
              <a:gd name="T18" fmla="*/ 1015 w 6085"/>
              <a:gd name="T19" fmla="*/ 1026 h 1450"/>
              <a:gd name="T20" fmla="*/ 872 w 6085"/>
              <a:gd name="T21" fmla="*/ 455 h 1450"/>
              <a:gd name="T22" fmla="*/ 973 w 6085"/>
              <a:gd name="T23" fmla="*/ 214 h 1450"/>
              <a:gd name="T24" fmla="*/ 1083 w 6085"/>
              <a:gd name="T25" fmla="*/ 1444 h 1450"/>
              <a:gd name="T26" fmla="*/ 1129 w 6085"/>
              <a:gd name="T27" fmla="*/ 1236 h 1450"/>
              <a:gd name="T28" fmla="*/ 1129 w 6085"/>
              <a:gd name="T29" fmla="*/ 598 h 1450"/>
              <a:gd name="T30" fmla="*/ 1129 w 6085"/>
              <a:gd name="T31" fmla="*/ 280 h 1450"/>
              <a:gd name="T32" fmla="*/ 1237 w 6085"/>
              <a:gd name="T33" fmla="*/ 53 h 1450"/>
              <a:gd name="T34" fmla="*/ 1551 w 6085"/>
              <a:gd name="T35" fmla="*/ 1282 h 1450"/>
              <a:gd name="T36" fmla="*/ 2605 w 6085"/>
              <a:gd name="T37" fmla="*/ 1321 h 1450"/>
              <a:gd name="T38" fmla="*/ 1944 w 6085"/>
              <a:gd name="T39" fmla="*/ 1285 h 1450"/>
              <a:gd name="T40" fmla="*/ 2104 w 6085"/>
              <a:gd name="T41" fmla="*/ 1231 h 1450"/>
              <a:gd name="T42" fmla="*/ 2562 w 6085"/>
              <a:gd name="T43" fmla="*/ 1195 h 1450"/>
              <a:gd name="T44" fmla="*/ 2276 w 6085"/>
              <a:gd name="T45" fmla="*/ 920 h 1450"/>
              <a:gd name="T46" fmla="*/ 2525 w 6085"/>
              <a:gd name="T47" fmla="*/ 1007 h 1450"/>
              <a:gd name="T48" fmla="*/ 1980 w 6085"/>
              <a:gd name="T49" fmla="*/ 226 h 1450"/>
              <a:gd name="T50" fmla="*/ 2559 w 6085"/>
              <a:gd name="T51" fmla="*/ 458 h 1450"/>
              <a:gd name="T52" fmla="*/ 2411 w 6085"/>
              <a:gd name="T53" fmla="*/ 78 h 1450"/>
              <a:gd name="T54" fmla="*/ 2592 w 6085"/>
              <a:gd name="T55" fmla="*/ 329 h 1450"/>
              <a:gd name="T56" fmla="*/ 1852 w 6085"/>
              <a:gd name="T57" fmla="*/ 871 h 1450"/>
              <a:gd name="T58" fmla="*/ 4456 w 6085"/>
              <a:gd name="T59" fmla="*/ 721 h 1450"/>
              <a:gd name="T60" fmla="*/ 3691 w 6085"/>
              <a:gd name="T61" fmla="*/ 113 h 1450"/>
              <a:gd name="T62" fmla="*/ 3535 w 6085"/>
              <a:gd name="T63" fmla="*/ 450 h 1450"/>
              <a:gd name="T64" fmla="*/ 3342 w 6085"/>
              <a:gd name="T65" fmla="*/ 245 h 1450"/>
              <a:gd name="T66" fmla="*/ 3199 w 6085"/>
              <a:gd name="T67" fmla="*/ 458 h 1450"/>
              <a:gd name="T68" fmla="*/ 4222 w 6085"/>
              <a:gd name="T69" fmla="*/ 268 h 1450"/>
              <a:gd name="T70" fmla="*/ 4222 w 6085"/>
              <a:gd name="T71" fmla="*/ 405 h 1450"/>
              <a:gd name="T72" fmla="*/ 3911 w 6085"/>
              <a:gd name="T73" fmla="*/ 257 h 1450"/>
              <a:gd name="T74" fmla="*/ 4330 w 6085"/>
              <a:gd name="T75" fmla="*/ 1278 h 1450"/>
              <a:gd name="T76" fmla="*/ 3779 w 6085"/>
              <a:gd name="T77" fmla="*/ 1409 h 1450"/>
              <a:gd name="T78" fmla="*/ 3314 w 6085"/>
              <a:gd name="T79" fmla="*/ 1223 h 1450"/>
              <a:gd name="T80" fmla="*/ 4324 w 6085"/>
              <a:gd name="T81" fmla="*/ 875 h 1450"/>
              <a:gd name="T82" fmla="*/ 4017 w 6085"/>
              <a:gd name="T83" fmla="*/ 1284 h 1450"/>
              <a:gd name="T84" fmla="*/ 3878 w 6085"/>
              <a:gd name="T85" fmla="*/ 1287 h 1450"/>
              <a:gd name="T86" fmla="*/ 5754 w 6085"/>
              <a:gd name="T87" fmla="*/ 854 h 1450"/>
              <a:gd name="T88" fmla="*/ 5830 w 6085"/>
              <a:gd name="T89" fmla="*/ 1065 h 1450"/>
              <a:gd name="T90" fmla="*/ 5700 w 6085"/>
              <a:gd name="T91" fmla="*/ 1393 h 1450"/>
              <a:gd name="T92" fmla="*/ 5022 w 6085"/>
              <a:gd name="T93" fmla="*/ 1311 h 1450"/>
              <a:gd name="T94" fmla="*/ 5176 w 6085"/>
              <a:gd name="T95" fmla="*/ 884 h 1450"/>
              <a:gd name="T96" fmla="*/ 4732 w 6085"/>
              <a:gd name="T97" fmla="*/ 295 h 1450"/>
              <a:gd name="T98" fmla="*/ 5056 w 6085"/>
              <a:gd name="T99" fmla="*/ 143 h 1450"/>
              <a:gd name="T100" fmla="*/ 5185 w 6085"/>
              <a:gd name="T101" fmla="*/ 253 h 1450"/>
              <a:gd name="T102" fmla="*/ 5930 w 6085"/>
              <a:gd name="T103" fmla="*/ 488 h 1450"/>
              <a:gd name="T104" fmla="*/ 4905 w 6085"/>
              <a:gd name="T105" fmla="*/ 607 h 1450"/>
              <a:gd name="T106" fmla="*/ 4769 w 6085"/>
              <a:gd name="T107" fmla="*/ 489 h 1450"/>
              <a:gd name="T108" fmla="*/ 5401 w 6085"/>
              <a:gd name="T109" fmla="*/ 383 h 1450"/>
              <a:gd name="T110" fmla="*/ 5399 w 6085"/>
              <a:gd name="T111" fmla="*/ 342 h 1450"/>
              <a:gd name="T112" fmla="*/ 5751 w 6085"/>
              <a:gd name="T113" fmla="*/ 118 h 1450"/>
              <a:gd name="T114" fmla="*/ 6074 w 6085"/>
              <a:gd name="T115" fmla="*/ 266 h 1450"/>
              <a:gd name="T116" fmla="*/ 5743 w 6085"/>
              <a:gd name="T117" fmla="*/ 277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85" h="1450">
                <a:moveTo>
                  <a:pt x="342" y="1152"/>
                </a:moveTo>
                <a:lnTo>
                  <a:pt x="160" y="1152"/>
                </a:lnTo>
                <a:lnTo>
                  <a:pt x="160" y="1254"/>
                </a:lnTo>
                <a:lnTo>
                  <a:pt x="342" y="1254"/>
                </a:lnTo>
                <a:lnTo>
                  <a:pt x="342" y="1152"/>
                </a:lnTo>
                <a:close/>
                <a:moveTo>
                  <a:pt x="342" y="923"/>
                </a:moveTo>
                <a:lnTo>
                  <a:pt x="158" y="923"/>
                </a:lnTo>
                <a:lnTo>
                  <a:pt x="158" y="1028"/>
                </a:lnTo>
                <a:lnTo>
                  <a:pt x="342" y="1028"/>
                </a:lnTo>
                <a:lnTo>
                  <a:pt x="342" y="923"/>
                </a:lnTo>
                <a:close/>
                <a:moveTo>
                  <a:pt x="662" y="1378"/>
                </a:moveTo>
                <a:lnTo>
                  <a:pt x="160" y="1378"/>
                </a:lnTo>
                <a:lnTo>
                  <a:pt x="160" y="1409"/>
                </a:lnTo>
                <a:cubicBezTo>
                  <a:pt x="160" y="1424"/>
                  <a:pt x="159" y="1433"/>
                  <a:pt x="158" y="1435"/>
                </a:cubicBezTo>
                <a:cubicBezTo>
                  <a:pt x="155" y="1439"/>
                  <a:pt x="150" y="1441"/>
                  <a:pt x="142" y="1441"/>
                </a:cubicBezTo>
                <a:cubicBezTo>
                  <a:pt x="125" y="1441"/>
                  <a:pt x="109" y="1441"/>
                  <a:pt x="93" y="1441"/>
                </a:cubicBezTo>
                <a:cubicBezTo>
                  <a:pt x="78" y="1441"/>
                  <a:pt x="63" y="1441"/>
                  <a:pt x="49" y="1442"/>
                </a:cubicBezTo>
                <a:cubicBezTo>
                  <a:pt x="36" y="1442"/>
                  <a:pt x="25" y="1441"/>
                  <a:pt x="18" y="1439"/>
                </a:cubicBezTo>
                <a:cubicBezTo>
                  <a:pt x="10" y="1437"/>
                  <a:pt x="7" y="1428"/>
                  <a:pt x="10" y="1411"/>
                </a:cubicBezTo>
                <a:cubicBezTo>
                  <a:pt x="14" y="1389"/>
                  <a:pt x="16" y="1303"/>
                  <a:pt x="17" y="1154"/>
                </a:cubicBezTo>
                <a:cubicBezTo>
                  <a:pt x="17" y="1005"/>
                  <a:pt x="18" y="892"/>
                  <a:pt x="18" y="815"/>
                </a:cubicBezTo>
                <a:cubicBezTo>
                  <a:pt x="18" y="799"/>
                  <a:pt x="22" y="791"/>
                  <a:pt x="32" y="791"/>
                </a:cubicBezTo>
                <a:lnTo>
                  <a:pt x="121" y="799"/>
                </a:lnTo>
                <a:lnTo>
                  <a:pt x="662" y="799"/>
                </a:lnTo>
                <a:cubicBezTo>
                  <a:pt x="675" y="798"/>
                  <a:pt x="685" y="797"/>
                  <a:pt x="692" y="797"/>
                </a:cubicBezTo>
                <a:cubicBezTo>
                  <a:pt x="751" y="792"/>
                  <a:pt x="785" y="790"/>
                  <a:pt x="793" y="790"/>
                </a:cubicBezTo>
                <a:cubicBezTo>
                  <a:pt x="802" y="790"/>
                  <a:pt x="806" y="794"/>
                  <a:pt x="806" y="803"/>
                </a:cubicBezTo>
                <a:cubicBezTo>
                  <a:pt x="806" y="937"/>
                  <a:pt x="807" y="1053"/>
                  <a:pt x="808" y="1152"/>
                </a:cubicBezTo>
                <a:cubicBezTo>
                  <a:pt x="810" y="1251"/>
                  <a:pt x="811" y="1341"/>
                  <a:pt x="813" y="1424"/>
                </a:cubicBezTo>
                <a:cubicBezTo>
                  <a:pt x="813" y="1437"/>
                  <a:pt x="807" y="1444"/>
                  <a:pt x="794" y="1444"/>
                </a:cubicBezTo>
                <a:lnTo>
                  <a:pt x="679" y="1444"/>
                </a:lnTo>
                <a:cubicBezTo>
                  <a:pt x="668" y="1444"/>
                  <a:pt x="662" y="1437"/>
                  <a:pt x="662" y="1424"/>
                </a:cubicBezTo>
                <a:lnTo>
                  <a:pt x="662" y="1378"/>
                </a:lnTo>
                <a:close/>
                <a:moveTo>
                  <a:pt x="662" y="1152"/>
                </a:moveTo>
                <a:lnTo>
                  <a:pt x="480" y="1152"/>
                </a:lnTo>
                <a:lnTo>
                  <a:pt x="480" y="1254"/>
                </a:lnTo>
                <a:lnTo>
                  <a:pt x="662" y="1254"/>
                </a:lnTo>
                <a:lnTo>
                  <a:pt x="662" y="1152"/>
                </a:lnTo>
                <a:close/>
                <a:moveTo>
                  <a:pt x="662" y="923"/>
                </a:moveTo>
                <a:lnTo>
                  <a:pt x="480" y="923"/>
                </a:lnTo>
                <a:lnTo>
                  <a:pt x="480" y="1028"/>
                </a:lnTo>
                <a:lnTo>
                  <a:pt x="662" y="1028"/>
                </a:lnTo>
                <a:lnTo>
                  <a:pt x="662" y="923"/>
                </a:lnTo>
                <a:close/>
                <a:moveTo>
                  <a:pt x="604" y="341"/>
                </a:moveTo>
                <a:cubicBezTo>
                  <a:pt x="620" y="339"/>
                  <a:pt x="633" y="338"/>
                  <a:pt x="643" y="338"/>
                </a:cubicBezTo>
                <a:cubicBezTo>
                  <a:pt x="684" y="335"/>
                  <a:pt x="708" y="333"/>
                  <a:pt x="716" y="333"/>
                </a:cubicBezTo>
                <a:cubicBezTo>
                  <a:pt x="725" y="333"/>
                  <a:pt x="730" y="338"/>
                  <a:pt x="730" y="347"/>
                </a:cubicBezTo>
                <a:cubicBezTo>
                  <a:pt x="730" y="555"/>
                  <a:pt x="732" y="676"/>
                  <a:pt x="736" y="707"/>
                </a:cubicBezTo>
                <a:cubicBezTo>
                  <a:pt x="736" y="721"/>
                  <a:pt x="729" y="728"/>
                  <a:pt x="716" y="728"/>
                </a:cubicBezTo>
                <a:lnTo>
                  <a:pt x="634" y="730"/>
                </a:lnTo>
                <a:lnTo>
                  <a:pt x="170" y="731"/>
                </a:lnTo>
                <a:lnTo>
                  <a:pt x="94" y="727"/>
                </a:lnTo>
                <a:cubicBezTo>
                  <a:pt x="82" y="724"/>
                  <a:pt x="77" y="715"/>
                  <a:pt x="80" y="701"/>
                </a:cubicBezTo>
                <a:cubicBezTo>
                  <a:pt x="82" y="693"/>
                  <a:pt x="84" y="667"/>
                  <a:pt x="84" y="624"/>
                </a:cubicBezTo>
                <a:cubicBezTo>
                  <a:pt x="85" y="582"/>
                  <a:pt x="85" y="545"/>
                  <a:pt x="86" y="514"/>
                </a:cubicBezTo>
                <a:lnTo>
                  <a:pt x="86" y="354"/>
                </a:lnTo>
                <a:cubicBezTo>
                  <a:pt x="86" y="348"/>
                  <a:pt x="88" y="343"/>
                  <a:pt x="91" y="339"/>
                </a:cubicBezTo>
                <a:cubicBezTo>
                  <a:pt x="94" y="335"/>
                  <a:pt x="98" y="333"/>
                  <a:pt x="103" y="333"/>
                </a:cubicBezTo>
                <a:lnTo>
                  <a:pt x="214" y="341"/>
                </a:lnTo>
                <a:lnTo>
                  <a:pt x="604" y="341"/>
                </a:lnTo>
                <a:close/>
                <a:moveTo>
                  <a:pt x="589" y="607"/>
                </a:moveTo>
                <a:lnTo>
                  <a:pt x="589" y="465"/>
                </a:lnTo>
                <a:lnTo>
                  <a:pt x="230" y="465"/>
                </a:lnTo>
                <a:lnTo>
                  <a:pt x="230" y="607"/>
                </a:lnTo>
                <a:lnTo>
                  <a:pt x="589" y="607"/>
                </a:lnTo>
                <a:close/>
                <a:moveTo>
                  <a:pt x="809" y="263"/>
                </a:moveTo>
                <a:cubicBezTo>
                  <a:pt x="810" y="270"/>
                  <a:pt x="806" y="274"/>
                  <a:pt x="799" y="274"/>
                </a:cubicBezTo>
                <a:cubicBezTo>
                  <a:pt x="789" y="273"/>
                  <a:pt x="780" y="272"/>
                  <a:pt x="772" y="272"/>
                </a:cubicBezTo>
                <a:cubicBezTo>
                  <a:pt x="706" y="269"/>
                  <a:pt x="639" y="266"/>
                  <a:pt x="570" y="264"/>
                </a:cubicBezTo>
                <a:cubicBezTo>
                  <a:pt x="502" y="261"/>
                  <a:pt x="446" y="260"/>
                  <a:pt x="402" y="260"/>
                </a:cubicBezTo>
                <a:cubicBezTo>
                  <a:pt x="335" y="260"/>
                  <a:pt x="273" y="261"/>
                  <a:pt x="214" y="264"/>
                </a:cubicBezTo>
                <a:cubicBezTo>
                  <a:pt x="156" y="266"/>
                  <a:pt x="95" y="269"/>
                  <a:pt x="31" y="272"/>
                </a:cubicBezTo>
                <a:cubicBezTo>
                  <a:pt x="21" y="272"/>
                  <a:pt x="15" y="272"/>
                  <a:pt x="12" y="272"/>
                </a:cubicBezTo>
                <a:cubicBezTo>
                  <a:pt x="4" y="272"/>
                  <a:pt x="0" y="269"/>
                  <a:pt x="0" y="262"/>
                </a:cubicBezTo>
                <a:lnTo>
                  <a:pt x="0" y="133"/>
                </a:lnTo>
                <a:cubicBezTo>
                  <a:pt x="0" y="126"/>
                  <a:pt x="3" y="122"/>
                  <a:pt x="10" y="122"/>
                </a:cubicBezTo>
                <a:cubicBezTo>
                  <a:pt x="18" y="122"/>
                  <a:pt x="25" y="122"/>
                  <a:pt x="31" y="122"/>
                </a:cubicBezTo>
                <a:cubicBezTo>
                  <a:pt x="100" y="125"/>
                  <a:pt x="168" y="128"/>
                  <a:pt x="237" y="131"/>
                </a:cubicBezTo>
                <a:cubicBezTo>
                  <a:pt x="305" y="133"/>
                  <a:pt x="360" y="134"/>
                  <a:pt x="402" y="134"/>
                </a:cubicBezTo>
                <a:cubicBezTo>
                  <a:pt x="471" y="134"/>
                  <a:pt x="534" y="133"/>
                  <a:pt x="591" y="131"/>
                </a:cubicBezTo>
                <a:cubicBezTo>
                  <a:pt x="649" y="128"/>
                  <a:pt x="709" y="125"/>
                  <a:pt x="772" y="122"/>
                </a:cubicBezTo>
                <a:cubicBezTo>
                  <a:pt x="787" y="121"/>
                  <a:pt x="796" y="121"/>
                  <a:pt x="800" y="121"/>
                </a:cubicBezTo>
                <a:cubicBezTo>
                  <a:pt x="807" y="121"/>
                  <a:pt x="810" y="124"/>
                  <a:pt x="809" y="131"/>
                </a:cubicBezTo>
                <a:lnTo>
                  <a:pt x="809" y="263"/>
                </a:lnTo>
                <a:close/>
                <a:moveTo>
                  <a:pt x="1032" y="226"/>
                </a:moveTo>
                <a:cubicBezTo>
                  <a:pt x="1036" y="231"/>
                  <a:pt x="1034" y="242"/>
                  <a:pt x="1026" y="259"/>
                </a:cubicBezTo>
                <a:cubicBezTo>
                  <a:pt x="1024" y="264"/>
                  <a:pt x="1019" y="272"/>
                  <a:pt x="1012" y="284"/>
                </a:cubicBezTo>
                <a:cubicBezTo>
                  <a:pt x="1011" y="315"/>
                  <a:pt x="1011" y="340"/>
                  <a:pt x="1011" y="360"/>
                </a:cubicBezTo>
                <a:cubicBezTo>
                  <a:pt x="1007" y="501"/>
                  <a:pt x="1005" y="595"/>
                  <a:pt x="1005" y="643"/>
                </a:cubicBezTo>
                <a:lnTo>
                  <a:pt x="1015" y="1026"/>
                </a:lnTo>
                <a:cubicBezTo>
                  <a:pt x="1017" y="1038"/>
                  <a:pt x="1014" y="1044"/>
                  <a:pt x="1005" y="1044"/>
                </a:cubicBezTo>
                <a:lnTo>
                  <a:pt x="870" y="1044"/>
                </a:lnTo>
                <a:cubicBezTo>
                  <a:pt x="861" y="1044"/>
                  <a:pt x="858" y="1038"/>
                  <a:pt x="860" y="1026"/>
                </a:cubicBezTo>
                <a:lnTo>
                  <a:pt x="872" y="640"/>
                </a:lnTo>
                <a:cubicBezTo>
                  <a:pt x="872" y="632"/>
                  <a:pt x="872" y="624"/>
                  <a:pt x="872" y="616"/>
                </a:cubicBezTo>
                <a:cubicBezTo>
                  <a:pt x="872" y="600"/>
                  <a:pt x="872" y="588"/>
                  <a:pt x="872" y="579"/>
                </a:cubicBezTo>
                <a:cubicBezTo>
                  <a:pt x="872" y="561"/>
                  <a:pt x="872" y="546"/>
                  <a:pt x="872" y="535"/>
                </a:cubicBezTo>
                <a:cubicBezTo>
                  <a:pt x="872" y="517"/>
                  <a:pt x="872" y="503"/>
                  <a:pt x="872" y="494"/>
                </a:cubicBezTo>
                <a:cubicBezTo>
                  <a:pt x="872" y="477"/>
                  <a:pt x="872" y="464"/>
                  <a:pt x="872" y="455"/>
                </a:cubicBezTo>
                <a:cubicBezTo>
                  <a:pt x="872" y="440"/>
                  <a:pt x="872" y="428"/>
                  <a:pt x="872" y="420"/>
                </a:cubicBezTo>
                <a:cubicBezTo>
                  <a:pt x="872" y="407"/>
                  <a:pt x="872" y="397"/>
                  <a:pt x="872" y="390"/>
                </a:cubicBezTo>
                <a:cubicBezTo>
                  <a:pt x="872" y="379"/>
                  <a:pt x="872" y="371"/>
                  <a:pt x="872" y="365"/>
                </a:cubicBezTo>
                <a:cubicBezTo>
                  <a:pt x="872" y="356"/>
                  <a:pt x="872" y="349"/>
                  <a:pt x="872" y="344"/>
                </a:cubicBezTo>
                <a:cubicBezTo>
                  <a:pt x="872" y="337"/>
                  <a:pt x="872" y="331"/>
                  <a:pt x="872" y="327"/>
                </a:cubicBezTo>
                <a:cubicBezTo>
                  <a:pt x="872" y="286"/>
                  <a:pt x="869" y="261"/>
                  <a:pt x="864" y="253"/>
                </a:cubicBezTo>
                <a:cubicBezTo>
                  <a:pt x="862" y="243"/>
                  <a:pt x="860" y="233"/>
                  <a:pt x="858" y="223"/>
                </a:cubicBezTo>
                <a:cubicBezTo>
                  <a:pt x="858" y="214"/>
                  <a:pt x="863" y="210"/>
                  <a:pt x="873" y="211"/>
                </a:cubicBezTo>
                <a:cubicBezTo>
                  <a:pt x="906" y="212"/>
                  <a:pt x="939" y="213"/>
                  <a:pt x="973" y="214"/>
                </a:cubicBezTo>
                <a:cubicBezTo>
                  <a:pt x="1006" y="216"/>
                  <a:pt x="1026" y="220"/>
                  <a:pt x="1032" y="226"/>
                </a:cubicBezTo>
                <a:close/>
                <a:moveTo>
                  <a:pt x="1291" y="72"/>
                </a:moveTo>
                <a:cubicBezTo>
                  <a:pt x="1295" y="77"/>
                  <a:pt x="1292" y="87"/>
                  <a:pt x="1283" y="102"/>
                </a:cubicBezTo>
                <a:cubicBezTo>
                  <a:pt x="1278" y="110"/>
                  <a:pt x="1276" y="117"/>
                  <a:pt x="1276" y="121"/>
                </a:cubicBezTo>
                <a:lnTo>
                  <a:pt x="1267" y="1304"/>
                </a:lnTo>
                <a:cubicBezTo>
                  <a:pt x="1267" y="1320"/>
                  <a:pt x="1263" y="1338"/>
                  <a:pt x="1255" y="1357"/>
                </a:cubicBezTo>
                <a:cubicBezTo>
                  <a:pt x="1244" y="1383"/>
                  <a:pt x="1228" y="1402"/>
                  <a:pt x="1208" y="1415"/>
                </a:cubicBezTo>
                <a:cubicBezTo>
                  <a:pt x="1194" y="1425"/>
                  <a:pt x="1175" y="1432"/>
                  <a:pt x="1152" y="1437"/>
                </a:cubicBezTo>
                <a:cubicBezTo>
                  <a:pt x="1129" y="1441"/>
                  <a:pt x="1106" y="1444"/>
                  <a:pt x="1083" y="1444"/>
                </a:cubicBezTo>
                <a:cubicBezTo>
                  <a:pt x="1053" y="1444"/>
                  <a:pt x="1038" y="1442"/>
                  <a:pt x="1038" y="1438"/>
                </a:cubicBezTo>
                <a:cubicBezTo>
                  <a:pt x="1022" y="1398"/>
                  <a:pt x="1006" y="1358"/>
                  <a:pt x="992" y="1319"/>
                </a:cubicBezTo>
                <a:cubicBezTo>
                  <a:pt x="993" y="1313"/>
                  <a:pt x="994" y="1308"/>
                  <a:pt x="996" y="1303"/>
                </a:cubicBezTo>
                <a:cubicBezTo>
                  <a:pt x="1003" y="1303"/>
                  <a:pt x="1011" y="1303"/>
                  <a:pt x="1019" y="1303"/>
                </a:cubicBezTo>
                <a:cubicBezTo>
                  <a:pt x="1028" y="1303"/>
                  <a:pt x="1038" y="1303"/>
                  <a:pt x="1051" y="1304"/>
                </a:cubicBezTo>
                <a:cubicBezTo>
                  <a:pt x="1068" y="1304"/>
                  <a:pt x="1083" y="1304"/>
                  <a:pt x="1094" y="1303"/>
                </a:cubicBezTo>
                <a:cubicBezTo>
                  <a:pt x="1106" y="1302"/>
                  <a:pt x="1113" y="1299"/>
                  <a:pt x="1117" y="1295"/>
                </a:cubicBezTo>
                <a:cubicBezTo>
                  <a:pt x="1122" y="1290"/>
                  <a:pt x="1125" y="1284"/>
                  <a:pt x="1127" y="1275"/>
                </a:cubicBezTo>
                <a:cubicBezTo>
                  <a:pt x="1128" y="1267"/>
                  <a:pt x="1129" y="1254"/>
                  <a:pt x="1129" y="1236"/>
                </a:cubicBezTo>
                <a:cubicBezTo>
                  <a:pt x="1129" y="1223"/>
                  <a:pt x="1129" y="1213"/>
                  <a:pt x="1129" y="1206"/>
                </a:cubicBezTo>
                <a:lnTo>
                  <a:pt x="1129" y="1062"/>
                </a:lnTo>
                <a:lnTo>
                  <a:pt x="1129" y="950"/>
                </a:lnTo>
                <a:lnTo>
                  <a:pt x="1129" y="859"/>
                </a:lnTo>
                <a:lnTo>
                  <a:pt x="1129" y="782"/>
                </a:lnTo>
                <a:lnTo>
                  <a:pt x="1129" y="715"/>
                </a:lnTo>
                <a:cubicBezTo>
                  <a:pt x="1129" y="701"/>
                  <a:pt x="1129" y="689"/>
                  <a:pt x="1129" y="679"/>
                </a:cubicBezTo>
                <a:cubicBezTo>
                  <a:pt x="1129" y="669"/>
                  <a:pt x="1129" y="661"/>
                  <a:pt x="1129" y="654"/>
                </a:cubicBezTo>
                <a:cubicBezTo>
                  <a:pt x="1129" y="630"/>
                  <a:pt x="1129" y="611"/>
                  <a:pt x="1129" y="598"/>
                </a:cubicBezTo>
                <a:cubicBezTo>
                  <a:pt x="1129" y="576"/>
                  <a:pt x="1129" y="560"/>
                  <a:pt x="1129" y="549"/>
                </a:cubicBezTo>
                <a:cubicBezTo>
                  <a:pt x="1129" y="529"/>
                  <a:pt x="1129" y="513"/>
                  <a:pt x="1129" y="502"/>
                </a:cubicBezTo>
                <a:cubicBezTo>
                  <a:pt x="1129" y="485"/>
                  <a:pt x="1129" y="471"/>
                  <a:pt x="1129" y="461"/>
                </a:cubicBezTo>
                <a:cubicBezTo>
                  <a:pt x="1129" y="444"/>
                  <a:pt x="1129" y="431"/>
                  <a:pt x="1129" y="422"/>
                </a:cubicBezTo>
                <a:cubicBezTo>
                  <a:pt x="1129" y="407"/>
                  <a:pt x="1129" y="395"/>
                  <a:pt x="1129" y="387"/>
                </a:cubicBezTo>
                <a:cubicBezTo>
                  <a:pt x="1129" y="373"/>
                  <a:pt x="1129" y="363"/>
                  <a:pt x="1129" y="356"/>
                </a:cubicBezTo>
                <a:cubicBezTo>
                  <a:pt x="1129" y="343"/>
                  <a:pt x="1129" y="333"/>
                  <a:pt x="1129" y="327"/>
                </a:cubicBezTo>
                <a:cubicBezTo>
                  <a:pt x="1129" y="316"/>
                  <a:pt x="1129" y="308"/>
                  <a:pt x="1129" y="302"/>
                </a:cubicBezTo>
                <a:cubicBezTo>
                  <a:pt x="1129" y="292"/>
                  <a:pt x="1129" y="285"/>
                  <a:pt x="1129" y="280"/>
                </a:cubicBezTo>
                <a:cubicBezTo>
                  <a:pt x="1129" y="271"/>
                  <a:pt x="1129" y="264"/>
                  <a:pt x="1129" y="259"/>
                </a:cubicBezTo>
                <a:cubicBezTo>
                  <a:pt x="1129" y="251"/>
                  <a:pt x="1129" y="245"/>
                  <a:pt x="1129" y="241"/>
                </a:cubicBezTo>
                <a:cubicBezTo>
                  <a:pt x="1129" y="222"/>
                  <a:pt x="1129" y="202"/>
                  <a:pt x="1128" y="182"/>
                </a:cubicBezTo>
                <a:cubicBezTo>
                  <a:pt x="1128" y="162"/>
                  <a:pt x="1128" y="142"/>
                  <a:pt x="1128" y="121"/>
                </a:cubicBezTo>
                <a:cubicBezTo>
                  <a:pt x="1128" y="112"/>
                  <a:pt x="1128" y="106"/>
                  <a:pt x="1128" y="102"/>
                </a:cubicBezTo>
                <a:cubicBezTo>
                  <a:pt x="1128" y="98"/>
                  <a:pt x="1126" y="92"/>
                  <a:pt x="1122" y="84"/>
                </a:cubicBezTo>
                <a:cubicBezTo>
                  <a:pt x="1118" y="76"/>
                  <a:pt x="1116" y="70"/>
                  <a:pt x="1116" y="67"/>
                </a:cubicBezTo>
                <a:cubicBezTo>
                  <a:pt x="1116" y="57"/>
                  <a:pt x="1130" y="51"/>
                  <a:pt x="1159" y="48"/>
                </a:cubicBezTo>
                <a:cubicBezTo>
                  <a:pt x="1184" y="49"/>
                  <a:pt x="1210" y="50"/>
                  <a:pt x="1237" y="53"/>
                </a:cubicBezTo>
                <a:cubicBezTo>
                  <a:pt x="1264" y="55"/>
                  <a:pt x="1282" y="62"/>
                  <a:pt x="1291" y="72"/>
                </a:cubicBezTo>
                <a:close/>
                <a:moveTo>
                  <a:pt x="1878" y="972"/>
                </a:moveTo>
                <a:cubicBezTo>
                  <a:pt x="1880" y="981"/>
                  <a:pt x="1875" y="992"/>
                  <a:pt x="1863" y="1005"/>
                </a:cubicBezTo>
                <a:cubicBezTo>
                  <a:pt x="1861" y="1007"/>
                  <a:pt x="1858" y="1010"/>
                  <a:pt x="1853" y="1014"/>
                </a:cubicBezTo>
                <a:lnTo>
                  <a:pt x="1805" y="1183"/>
                </a:lnTo>
                <a:cubicBezTo>
                  <a:pt x="1788" y="1239"/>
                  <a:pt x="1765" y="1288"/>
                  <a:pt x="1736" y="1328"/>
                </a:cubicBezTo>
                <a:cubicBezTo>
                  <a:pt x="1707" y="1369"/>
                  <a:pt x="1685" y="1385"/>
                  <a:pt x="1670" y="1375"/>
                </a:cubicBezTo>
                <a:cubicBezTo>
                  <a:pt x="1622" y="1343"/>
                  <a:pt x="1591" y="1322"/>
                  <a:pt x="1576" y="1312"/>
                </a:cubicBezTo>
                <a:cubicBezTo>
                  <a:pt x="1567" y="1302"/>
                  <a:pt x="1558" y="1292"/>
                  <a:pt x="1551" y="1282"/>
                </a:cubicBezTo>
                <a:cubicBezTo>
                  <a:pt x="1569" y="1266"/>
                  <a:pt x="1584" y="1252"/>
                  <a:pt x="1595" y="1240"/>
                </a:cubicBezTo>
                <a:cubicBezTo>
                  <a:pt x="1629" y="1202"/>
                  <a:pt x="1653" y="1161"/>
                  <a:pt x="1667" y="1117"/>
                </a:cubicBezTo>
                <a:cubicBezTo>
                  <a:pt x="1688" y="1051"/>
                  <a:pt x="1700" y="1004"/>
                  <a:pt x="1702" y="978"/>
                </a:cubicBezTo>
                <a:cubicBezTo>
                  <a:pt x="1704" y="951"/>
                  <a:pt x="1706" y="938"/>
                  <a:pt x="1708" y="938"/>
                </a:cubicBezTo>
                <a:cubicBezTo>
                  <a:pt x="1746" y="941"/>
                  <a:pt x="1773" y="943"/>
                  <a:pt x="1791" y="945"/>
                </a:cubicBezTo>
                <a:cubicBezTo>
                  <a:pt x="1848" y="952"/>
                  <a:pt x="1877" y="961"/>
                  <a:pt x="1878" y="972"/>
                </a:cubicBezTo>
                <a:close/>
                <a:moveTo>
                  <a:pt x="2626" y="1206"/>
                </a:moveTo>
                <a:cubicBezTo>
                  <a:pt x="2632" y="1206"/>
                  <a:pt x="2635" y="1211"/>
                  <a:pt x="2635" y="1221"/>
                </a:cubicBezTo>
                <a:cubicBezTo>
                  <a:pt x="2635" y="1248"/>
                  <a:pt x="2625" y="1281"/>
                  <a:pt x="2605" y="1321"/>
                </a:cubicBezTo>
                <a:cubicBezTo>
                  <a:pt x="2581" y="1369"/>
                  <a:pt x="2554" y="1399"/>
                  <a:pt x="2523" y="1412"/>
                </a:cubicBezTo>
                <a:cubicBezTo>
                  <a:pt x="2506" y="1419"/>
                  <a:pt x="2481" y="1423"/>
                  <a:pt x="2447" y="1425"/>
                </a:cubicBezTo>
                <a:cubicBezTo>
                  <a:pt x="2413" y="1426"/>
                  <a:pt x="2357" y="1427"/>
                  <a:pt x="2281" y="1427"/>
                </a:cubicBezTo>
                <a:cubicBezTo>
                  <a:pt x="2262" y="1427"/>
                  <a:pt x="2243" y="1427"/>
                  <a:pt x="2224" y="1427"/>
                </a:cubicBezTo>
                <a:cubicBezTo>
                  <a:pt x="2205" y="1427"/>
                  <a:pt x="2186" y="1428"/>
                  <a:pt x="2167" y="1429"/>
                </a:cubicBezTo>
                <a:cubicBezTo>
                  <a:pt x="2130" y="1429"/>
                  <a:pt x="2102" y="1428"/>
                  <a:pt x="2084" y="1426"/>
                </a:cubicBezTo>
                <a:cubicBezTo>
                  <a:pt x="2065" y="1425"/>
                  <a:pt x="2043" y="1421"/>
                  <a:pt x="2015" y="1414"/>
                </a:cubicBezTo>
                <a:cubicBezTo>
                  <a:pt x="1988" y="1407"/>
                  <a:pt x="1967" y="1383"/>
                  <a:pt x="1954" y="1343"/>
                </a:cubicBezTo>
                <a:cubicBezTo>
                  <a:pt x="1951" y="1330"/>
                  <a:pt x="1947" y="1311"/>
                  <a:pt x="1944" y="1285"/>
                </a:cubicBezTo>
                <a:cubicBezTo>
                  <a:pt x="1944" y="1204"/>
                  <a:pt x="1944" y="1146"/>
                  <a:pt x="1943" y="1110"/>
                </a:cubicBezTo>
                <a:cubicBezTo>
                  <a:pt x="1942" y="1074"/>
                  <a:pt x="1941" y="1038"/>
                  <a:pt x="1940" y="1002"/>
                </a:cubicBezTo>
                <a:cubicBezTo>
                  <a:pt x="1933" y="986"/>
                  <a:pt x="1929" y="975"/>
                  <a:pt x="1929" y="968"/>
                </a:cubicBezTo>
                <a:cubicBezTo>
                  <a:pt x="1929" y="957"/>
                  <a:pt x="1938" y="951"/>
                  <a:pt x="1954" y="951"/>
                </a:cubicBezTo>
                <a:cubicBezTo>
                  <a:pt x="1991" y="951"/>
                  <a:pt x="2029" y="953"/>
                  <a:pt x="2067" y="957"/>
                </a:cubicBezTo>
                <a:cubicBezTo>
                  <a:pt x="2105" y="960"/>
                  <a:pt x="2124" y="964"/>
                  <a:pt x="2124" y="969"/>
                </a:cubicBezTo>
                <a:cubicBezTo>
                  <a:pt x="2124" y="979"/>
                  <a:pt x="2120" y="992"/>
                  <a:pt x="2112" y="1008"/>
                </a:cubicBezTo>
                <a:cubicBezTo>
                  <a:pt x="2111" y="1011"/>
                  <a:pt x="2108" y="1016"/>
                  <a:pt x="2104" y="1022"/>
                </a:cubicBezTo>
                <a:lnTo>
                  <a:pt x="2104" y="1231"/>
                </a:lnTo>
                <a:cubicBezTo>
                  <a:pt x="2104" y="1247"/>
                  <a:pt x="2105" y="1260"/>
                  <a:pt x="2108" y="1269"/>
                </a:cubicBezTo>
                <a:cubicBezTo>
                  <a:pt x="2110" y="1279"/>
                  <a:pt x="2117" y="1285"/>
                  <a:pt x="2128" y="1287"/>
                </a:cubicBezTo>
                <a:cubicBezTo>
                  <a:pt x="2154" y="1292"/>
                  <a:pt x="2180" y="1296"/>
                  <a:pt x="2205" y="1298"/>
                </a:cubicBezTo>
                <a:cubicBezTo>
                  <a:pt x="2231" y="1300"/>
                  <a:pt x="2257" y="1301"/>
                  <a:pt x="2284" y="1301"/>
                </a:cubicBezTo>
                <a:cubicBezTo>
                  <a:pt x="2320" y="1301"/>
                  <a:pt x="2349" y="1300"/>
                  <a:pt x="2371" y="1298"/>
                </a:cubicBezTo>
                <a:cubicBezTo>
                  <a:pt x="2394" y="1295"/>
                  <a:pt x="2416" y="1291"/>
                  <a:pt x="2439" y="1286"/>
                </a:cubicBezTo>
                <a:cubicBezTo>
                  <a:pt x="2461" y="1280"/>
                  <a:pt x="2473" y="1260"/>
                  <a:pt x="2474" y="1226"/>
                </a:cubicBezTo>
                <a:cubicBezTo>
                  <a:pt x="2476" y="1192"/>
                  <a:pt x="2479" y="1174"/>
                  <a:pt x="2484" y="1174"/>
                </a:cubicBezTo>
                <a:cubicBezTo>
                  <a:pt x="2493" y="1174"/>
                  <a:pt x="2519" y="1181"/>
                  <a:pt x="2562" y="1195"/>
                </a:cubicBezTo>
                <a:cubicBezTo>
                  <a:pt x="2584" y="1202"/>
                  <a:pt x="2605" y="1206"/>
                  <a:pt x="2626" y="1206"/>
                </a:cubicBezTo>
                <a:close/>
                <a:moveTo>
                  <a:pt x="2424" y="1082"/>
                </a:moveTo>
                <a:cubicBezTo>
                  <a:pt x="2415" y="1091"/>
                  <a:pt x="2405" y="1098"/>
                  <a:pt x="2393" y="1105"/>
                </a:cubicBezTo>
                <a:cubicBezTo>
                  <a:pt x="2355" y="1127"/>
                  <a:pt x="2330" y="1143"/>
                  <a:pt x="2318" y="1152"/>
                </a:cubicBezTo>
                <a:cubicBezTo>
                  <a:pt x="2302" y="1134"/>
                  <a:pt x="2287" y="1115"/>
                  <a:pt x="2272" y="1096"/>
                </a:cubicBezTo>
                <a:cubicBezTo>
                  <a:pt x="2237" y="1050"/>
                  <a:pt x="2203" y="1017"/>
                  <a:pt x="2170" y="998"/>
                </a:cubicBezTo>
                <a:cubicBezTo>
                  <a:pt x="2170" y="994"/>
                  <a:pt x="2170" y="989"/>
                  <a:pt x="2171" y="984"/>
                </a:cubicBezTo>
                <a:lnTo>
                  <a:pt x="2266" y="920"/>
                </a:lnTo>
                <a:cubicBezTo>
                  <a:pt x="2268" y="918"/>
                  <a:pt x="2271" y="918"/>
                  <a:pt x="2276" y="920"/>
                </a:cubicBezTo>
                <a:cubicBezTo>
                  <a:pt x="2312" y="945"/>
                  <a:pt x="2348" y="978"/>
                  <a:pt x="2384" y="1019"/>
                </a:cubicBezTo>
                <a:cubicBezTo>
                  <a:pt x="2417" y="1056"/>
                  <a:pt x="2430" y="1077"/>
                  <a:pt x="2424" y="1082"/>
                </a:cubicBezTo>
                <a:close/>
                <a:moveTo>
                  <a:pt x="2917" y="1227"/>
                </a:moveTo>
                <a:cubicBezTo>
                  <a:pt x="2922" y="1235"/>
                  <a:pt x="2901" y="1252"/>
                  <a:pt x="2855" y="1278"/>
                </a:cubicBezTo>
                <a:cubicBezTo>
                  <a:pt x="2826" y="1294"/>
                  <a:pt x="2803" y="1309"/>
                  <a:pt x="2785" y="1322"/>
                </a:cubicBezTo>
                <a:cubicBezTo>
                  <a:pt x="2774" y="1330"/>
                  <a:pt x="2756" y="1312"/>
                  <a:pt x="2731" y="1269"/>
                </a:cubicBezTo>
                <a:cubicBezTo>
                  <a:pt x="2694" y="1203"/>
                  <a:pt x="2666" y="1158"/>
                  <a:pt x="2646" y="1135"/>
                </a:cubicBezTo>
                <a:cubicBezTo>
                  <a:pt x="2616" y="1100"/>
                  <a:pt x="2600" y="1083"/>
                  <a:pt x="2599" y="1082"/>
                </a:cubicBezTo>
                <a:cubicBezTo>
                  <a:pt x="2584" y="1066"/>
                  <a:pt x="2559" y="1041"/>
                  <a:pt x="2525" y="1007"/>
                </a:cubicBezTo>
                <a:lnTo>
                  <a:pt x="2643" y="924"/>
                </a:lnTo>
                <a:cubicBezTo>
                  <a:pt x="2647" y="921"/>
                  <a:pt x="2659" y="931"/>
                  <a:pt x="2681" y="952"/>
                </a:cubicBezTo>
                <a:cubicBezTo>
                  <a:pt x="2702" y="974"/>
                  <a:pt x="2734" y="1008"/>
                  <a:pt x="2774" y="1055"/>
                </a:cubicBezTo>
                <a:cubicBezTo>
                  <a:pt x="2803" y="1088"/>
                  <a:pt x="2837" y="1127"/>
                  <a:pt x="2875" y="1174"/>
                </a:cubicBezTo>
                <a:cubicBezTo>
                  <a:pt x="2886" y="1188"/>
                  <a:pt x="2900" y="1206"/>
                  <a:pt x="2917" y="1227"/>
                </a:cubicBezTo>
                <a:close/>
                <a:moveTo>
                  <a:pt x="2167" y="277"/>
                </a:moveTo>
                <a:cubicBezTo>
                  <a:pt x="2144" y="285"/>
                  <a:pt x="2115" y="291"/>
                  <a:pt x="2081" y="295"/>
                </a:cubicBezTo>
                <a:cubicBezTo>
                  <a:pt x="2047" y="300"/>
                  <a:pt x="2025" y="303"/>
                  <a:pt x="2016" y="305"/>
                </a:cubicBezTo>
                <a:cubicBezTo>
                  <a:pt x="2010" y="307"/>
                  <a:pt x="1998" y="281"/>
                  <a:pt x="1980" y="226"/>
                </a:cubicBezTo>
                <a:cubicBezTo>
                  <a:pt x="1966" y="182"/>
                  <a:pt x="1945" y="133"/>
                  <a:pt x="1916" y="81"/>
                </a:cubicBezTo>
                <a:lnTo>
                  <a:pt x="1917" y="72"/>
                </a:lnTo>
                <a:cubicBezTo>
                  <a:pt x="1922" y="70"/>
                  <a:pt x="1943" y="66"/>
                  <a:pt x="1981" y="62"/>
                </a:cubicBezTo>
                <a:cubicBezTo>
                  <a:pt x="2018" y="57"/>
                  <a:pt x="2045" y="52"/>
                  <a:pt x="2061" y="46"/>
                </a:cubicBezTo>
                <a:lnTo>
                  <a:pt x="2073" y="49"/>
                </a:lnTo>
                <a:cubicBezTo>
                  <a:pt x="2103" y="104"/>
                  <a:pt x="2128" y="155"/>
                  <a:pt x="2148" y="202"/>
                </a:cubicBezTo>
                <a:cubicBezTo>
                  <a:pt x="2169" y="249"/>
                  <a:pt x="2175" y="274"/>
                  <a:pt x="2167" y="277"/>
                </a:cubicBezTo>
                <a:close/>
                <a:moveTo>
                  <a:pt x="2559" y="739"/>
                </a:moveTo>
                <a:lnTo>
                  <a:pt x="2559" y="458"/>
                </a:lnTo>
                <a:lnTo>
                  <a:pt x="1923" y="458"/>
                </a:lnTo>
                <a:lnTo>
                  <a:pt x="1923" y="739"/>
                </a:lnTo>
                <a:lnTo>
                  <a:pt x="2559" y="739"/>
                </a:lnTo>
                <a:close/>
                <a:moveTo>
                  <a:pt x="2366" y="329"/>
                </a:moveTo>
                <a:lnTo>
                  <a:pt x="2308" y="311"/>
                </a:lnTo>
                <a:cubicBezTo>
                  <a:pt x="2309" y="307"/>
                  <a:pt x="2310" y="303"/>
                  <a:pt x="2312" y="299"/>
                </a:cubicBezTo>
                <a:cubicBezTo>
                  <a:pt x="2337" y="268"/>
                  <a:pt x="2358" y="231"/>
                  <a:pt x="2376" y="187"/>
                </a:cubicBezTo>
                <a:cubicBezTo>
                  <a:pt x="2390" y="148"/>
                  <a:pt x="2398" y="126"/>
                  <a:pt x="2400" y="122"/>
                </a:cubicBezTo>
                <a:cubicBezTo>
                  <a:pt x="2407" y="103"/>
                  <a:pt x="2411" y="88"/>
                  <a:pt x="2411" y="78"/>
                </a:cubicBezTo>
                <a:cubicBezTo>
                  <a:pt x="2411" y="52"/>
                  <a:pt x="2416" y="39"/>
                  <a:pt x="2427" y="39"/>
                </a:cubicBezTo>
                <a:cubicBezTo>
                  <a:pt x="2452" y="39"/>
                  <a:pt x="2491" y="48"/>
                  <a:pt x="2544" y="66"/>
                </a:cubicBezTo>
                <a:cubicBezTo>
                  <a:pt x="2576" y="77"/>
                  <a:pt x="2592" y="86"/>
                  <a:pt x="2592" y="94"/>
                </a:cubicBezTo>
                <a:cubicBezTo>
                  <a:pt x="2592" y="104"/>
                  <a:pt x="2586" y="113"/>
                  <a:pt x="2575" y="121"/>
                </a:cubicBezTo>
                <a:cubicBezTo>
                  <a:pt x="2569" y="126"/>
                  <a:pt x="2563" y="130"/>
                  <a:pt x="2557" y="134"/>
                </a:cubicBezTo>
                <a:lnTo>
                  <a:pt x="2517" y="233"/>
                </a:lnTo>
                <a:cubicBezTo>
                  <a:pt x="2511" y="250"/>
                  <a:pt x="2504" y="267"/>
                  <a:pt x="2495" y="285"/>
                </a:cubicBezTo>
                <a:cubicBezTo>
                  <a:pt x="2487" y="302"/>
                  <a:pt x="2479" y="317"/>
                  <a:pt x="2471" y="329"/>
                </a:cubicBezTo>
                <a:lnTo>
                  <a:pt x="2592" y="329"/>
                </a:lnTo>
                <a:lnTo>
                  <a:pt x="2691" y="323"/>
                </a:lnTo>
                <a:cubicBezTo>
                  <a:pt x="2701" y="323"/>
                  <a:pt x="2706" y="327"/>
                  <a:pt x="2706" y="336"/>
                </a:cubicBezTo>
                <a:cubicBezTo>
                  <a:pt x="2711" y="634"/>
                  <a:pt x="2713" y="805"/>
                  <a:pt x="2713" y="851"/>
                </a:cubicBezTo>
                <a:cubicBezTo>
                  <a:pt x="2713" y="865"/>
                  <a:pt x="2706" y="872"/>
                  <a:pt x="2692" y="872"/>
                </a:cubicBezTo>
                <a:lnTo>
                  <a:pt x="2575" y="872"/>
                </a:lnTo>
                <a:lnTo>
                  <a:pt x="2563" y="868"/>
                </a:lnTo>
                <a:lnTo>
                  <a:pt x="1917" y="868"/>
                </a:lnTo>
                <a:lnTo>
                  <a:pt x="1904" y="871"/>
                </a:lnTo>
                <a:cubicBezTo>
                  <a:pt x="1886" y="871"/>
                  <a:pt x="1868" y="871"/>
                  <a:pt x="1852" y="871"/>
                </a:cubicBezTo>
                <a:cubicBezTo>
                  <a:pt x="1836" y="872"/>
                  <a:pt x="1820" y="872"/>
                  <a:pt x="1805" y="872"/>
                </a:cubicBezTo>
                <a:cubicBezTo>
                  <a:pt x="1796" y="872"/>
                  <a:pt x="1788" y="871"/>
                  <a:pt x="1780" y="869"/>
                </a:cubicBezTo>
                <a:cubicBezTo>
                  <a:pt x="1773" y="867"/>
                  <a:pt x="1770" y="859"/>
                  <a:pt x="1773" y="845"/>
                </a:cubicBezTo>
                <a:cubicBezTo>
                  <a:pt x="1777" y="828"/>
                  <a:pt x="1779" y="760"/>
                  <a:pt x="1779" y="640"/>
                </a:cubicBezTo>
                <a:lnTo>
                  <a:pt x="1779" y="345"/>
                </a:lnTo>
                <a:cubicBezTo>
                  <a:pt x="1779" y="330"/>
                  <a:pt x="1785" y="323"/>
                  <a:pt x="1796" y="323"/>
                </a:cubicBezTo>
                <a:lnTo>
                  <a:pt x="1889" y="329"/>
                </a:lnTo>
                <a:lnTo>
                  <a:pt x="2366" y="329"/>
                </a:lnTo>
                <a:close/>
                <a:moveTo>
                  <a:pt x="4456" y="721"/>
                </a:moveTo>
                <a:cubicBezTo>
                  <a:pt x="4452" y="725"/>
                  <a:pt x="4431" y="741"/>
                  <a:pt x="4394" y="770"/>
                </a:cubicBezTo>
                <a:cubicBezTo>
                  <a:pt x="4390" y="773"/>
                  <a:pt x="4373" y="788"/>
                  <a:pt x="4342" y="814"/>
                </a:cubicBezTo>
                <a:cubicBezTo>
                  <a:pt x="4307" y="779"/>
                  <a:pt x="4264" y="741"/>
                  <a:pt x="4213" y="701"/>
                </a:cubicBezTo>
                <a:cubicBezTo>
                  <a:pt x="4156" y="657"/>
                  <a:pt x="4098" y="624"/>
                  <a:pt x="4038" y="603"/>
                </a:cubicBezTo>
                <a:lnTo>
                  <a:pt x="4110" y="491"/>
                </a:lnTo>
                <a:cubicBezTo>
                  <a:pt x="4196" y="520"/>
                  <a:pt x="4279" y="564"/>
                  <a:pt x="4360" y="622"/>
                </a:cubicBezTo>
                <a:cubicBezTo>
                  <a:pt x="4392" y="655"/>
                  <a:pt x="4424" y="688"/>
                  <a:pt x="4456" y="721"/>
                </a:cubicBezTo>
                <a:close/>
                <a:moveTo>
                  <a:pt x="3697" y="75"/>
                </a:moveTo>
                <a:cubicBezTo>
                  <a:pt x="3701" y="81"/>
                  <a:pt x="3699" y="94"/>
                  <a:pt x="3691" y="113"/>
                </a:cubicBezTo>
                <a:cubicBezTo>
                  <a:pt x="3689" y="119"/>
                  <a:pt x="3685" y="129"/>
                  <a:pt x="3678" y="143"/>
                </a:cubicBezTo>
                <a:cubicBezTo>
                  <a:pt x="3677" y="170"/>
                  <a:pt x="3676" y="192"/>
                  <a:pt x="3676" y="209"/>
                </a:cubicBezTo>
                <a:cubicBezTo>
                  <a:pt x="3672" y="330"/>
                  <a:pt x="3670" y="411"/>
                  <a:pt x="3670" y="453"/>
                </a:cubicBezTo>
                <a:lnTo>
                  <a:pt x="3681" y="809"/>
                </a:lnTo>
                <a:cubicBezTo>
                  <a:pt x="3683" y="823"/>
                  <a:pt x="3679" y="830"/>
                  <a:pt x="3670" y="830"/>
                </a:cubicBezTo>
                <a:lnTo>
                  <a:pt x="3532" y="830"/>
                </a:lnTo>
                <a:cubicBezTo>
                  <a:pt x="3523" y="830"/>
                  <a:pt x="3520" y="823"/>
                  <a:pt x="3522" y="809"/>
                </a:cubicBezTo>
                <a:cubicBezTo>
                  <a:pt x="3523" y="801"/>
                  <a:pt x="3525" y="747"/>
                  <a:pt x="3529" y="646"/>
                </a:cubicBezTo>
                <a:cubicBezTo>
                  <a:pt x="3533" y="545"/>
                  <a:pt x="3535" y="480"/>
                  <a:pt x="3535" y="450"/>
                </a:cubicBezTo>
                <a:cubicBezTo>
                  <a:pt x="3535" y="387"/>
                  <a:pt x="3535" y="319"/>
                  <a:pt x="3533" y="247"/>
                </a:cubicBezTo>
                <a:cubicBezTo>
                  <a:pt x="3532" y="174"/>
                  <a:pt x="3530" y="129"/>
                  <a:pt x="3527" y="113"/>
                </a:cubicBezTo>
                <a:cubicBezTo>
                  <a:pt x="3525" y="98"/>
                  <a:pt x="3522" y="84"/>
                  <a:pt x="3520" y="72"/>
                </a:cubicBezTo>
                <a:cubicBezTo>
                  <a:pt x="3520" y="61"/>
                  <a:pt x="3526" y="56"/>
                  <a:pt x="3537" y="57"/>
                </a:cubicBezTo>
                <a:cubicBezTo>
                  <a:pt x="3570" y="57"/>
                  <a:pt x="3603" y="58"/>
                  <a:pt x="3637" y="60"/>
                </a:cubicBezTo>
                <a:cubicBezTo>
                  <a:pt x="3671" y="62"/>
                  <a:pt x="3691" y="67"/>
                  <a:pt x="3697" y="75"/>
                </a:cubicBezTo>
                <a:close/>
                <a:moveTo>
                  <a:pt x="3359" y="188"/>
                </a:moveTo>
                <a:cubicBezTo>
                  <a:pt x="3363" y="196"/>
                  <a:pt x="3362" y="206"/>
                  <a:pt x="3357" y="217"/>
                </a:cubicBezTo>
                <a:cubicBezTo>
                  <a:pt x="3351" y="228"/>
                  <a:pt x="3346" y="237"/>
                  <a:pt x="3342" y="245"/>
                </a:cubicBezTo>
                <a:cubicBezTo>
                  <a:pt x="3340" y="277"/>
                  <a:pt x="3339" y="312"/>
                  <a:pt x="3338" y="351"/>
                </a:cubicBezTo>
                <a:cubicBezTo>
                  <a:pt x="3337" y="389"/>
                  <a:pt x="3336" y="426"/>
                  <a:pt x="3336" y="462"/>
                </a:cubicBezTo>
                <a:cubicBezTo>
                  <a:pt x="3336" y="496"/>
                  <a:pt x="3338" y="540"/>
                  <a:pt x="3340" y="595"/>
                </a:cubicBezTo>
                <a:cubicBezTo>
                  <a:pt x="3343" y="650"/>
                  <a:pt x="3345" y="697"/>
                  <a:pt x="3347" y="736"/>
                </a:cubicBezTo>
                <a:cubicBezTo>
                  <a:pt x="3349" y="755"/>
                  <a:pt x="3345" y="764"/>
                  <a:pt x="3336" y="764"/>
                </a:cubicBezTo>
                <a:lnTo>
                  <a:pt x="3196" y="764"/>
                </a:lnTo>
                <a:cubicBezTo>
                  <a:pt x="3187" y="764"/>
                  <a:pt x="3183" y="755"/>
                  <a:pt x="3185" y="736"/>
                </a:cubicBezTo>
                <a:cubicBezTo>
                  <a:pt x="3187" y="717"/>
                  <a:pt x="3190" y="675"/>
                  <a:pt x="3194" y="609"/>
                </a:cubicBezTo>
                <a:cubicBezTo>
                  <a:pt x="3197" y="544"/>
                  <a:pt x="3199" y="494"/>
                  <a:pt x="3199" y="458"/>
                </a:cubicBezTo>
                <a:cubicBezTo>
                  <a:pt x="3199" y="434"/>
                  <a:pt x="3198" y="396"/>
                  <a:pt x="3196" y="345"/>
                </a:cubicBezTo>
                <a:cubicBezTo>
                  <a:pt x="3194" y="295"/>
                  <a:pt x="3192" y="259"/>
                  <a:pt x="3189" y="238"/>
                </a:cubicBezTo>
                <a:cubicBezTo>
                  <a:pt x="3187" y="218"/>
                  <a:pt x="3184" y="200"/>
                  <a:pt x="3182" y="184"/>
                </a:cubicBezTo>
                <a:cubicBezTo>
                  <a:pt x="3182" y="177"/>
                  <a:pt x="3183" y="172"/>
                  <a:pt x="3185" y="169"/>
                </a:cubicBezTo>
                <a:cubicBezTo>
                  <a:pt x="3187" y="165"/>
                  <a:pt x="3192" y="163"/>
                  <a:pt x="3199" y="164"/>
                </a:cubicBezTo>
                <a:cubicBezTo>
                  <a:pt x="3232" y="165"/>
                  <a:pt x="3265" y="167"/>
                  <a:pt x="3300" y="170"/>
                </a:cubicBezTo>
                <a:cubicBezTo>
                  <a:pt x="3334" y="172"/>
                  <a:pt x="3354" y="178"/>
                  <a:pt x="3359" y="188"/>
                </a:cubicBezTo>
                <a:close/>
                <a:moveTo>
                  <a:pt x="4059" y="260"/>
                </a:moveTo>
                <a:lnTo>
                  <a:pt x="4222" y="268"/>
                </a:lnTo>
                <a:cubicBezTo>
                  <a:pt x="4243" y="268"/>
                  <a:pt x="4274" y="267"/>
                  <a:pt x="4314" y="265"/>
                </a:cubicBezTo>
                <a:cubicBezTo>
                  <a:pt x="4355" y="264"/>
                  <a:pt x="4404" y="262"/>
                  <a:pt x="4462" y="259"/>
                </a:cubicBezTo>
                <a:cubicBezTo>
                  <a:pt x="4478" y="258"/>
                  <a:pt x="4487" y="257"/>
                  <a:pt x="4490" y="257"/>
                </a:cubicBezTo>
                <a:cubicBezTo>
                  <a:pt x="4495" y="257"/>
                  <a:pt x="4497" y="261"/>
                  <a:pt x="4496" y="268"/>
                </a:cubicBezTo>
                <a:lnTo>
                  <a:pt x="4496" y="405"/>
                </a:lnTo>
                <a:cubicBezTo>
                  <a:pt x="4497" y="412"/>
                  <a:pt x="4494" y="416"/>
                  <a:pt x="4487" y="416"/>
                </a:cubicBezTo>
                <a:cubicBezTo>
                  <a:pt x="4478" y="415"/>
                  <a:pt x="4470" y="414"/>
                  <a:pt x="4462" y="414"/>
                </a:cubicBezTo>
                <a:cubicBezTo>
                  <a:pt x="4425" y="414"/>
                  <a:pt x="4387" y="413"/>
                  <a:pt x="4350" y="412"/>
                </a:cubicBezTo>
                <a:cubicBezTo>
                  <a:pt x="4313" y="410"/>
                  <a:pt x="4270" y="408"/>
                  <a:pt x="4222" y="405"/>
                </a:cubicBezTo>
                <a:lnTo>
                  <a:pt x="4020" y="413"/>
                </a:lnTo>
                <a:lnTo>
                  <a:pt x="4011" y="444"/>
                </a:lnTo>
                <a:cubicBezTo>
                  <a:pt x="3991" y="514"/>
                  <a:pt x="3963" y="582"/>
                  <a:pt x="3925" y="648"/>
                </a:cubicBezTo>
                <a:cubicBezTo>
                  <a:pt x="3888" y="713"/>
                  <a:pt x="3862" y="744"/>
                  <a:pt x="3848" y="739"/>
                </a:cubicBezTo>
                <a:cubicBezTo>
                  <a:pt x="3821" y="728"/>
                  <a:pt x="3794" y="717"/>
                  <a:pt x="3767" y="705"/>
                </a:cubicBezTo>
                <a:cubicBezTo>
                  <a:pt x="3740" y="694"/>
                  <a:pt x="3720" y="685"/>
                  <a:pt x="3707" y="678"/>
                </a:cubicBezTo>
                <a:cubicBezTo>
                  <a:pt x="3730" y="648"/>
                  <a:pt x="3758" y="609"/>
                  <a:pt x="3789" y="561"/>
                </a:cubicBezTo>
                <a:cubicBezTo>
                  <a:pt x="3820" y="513"/>
                  <a:pt x="3846" y="463"/>
                  <a:pt x="3865" y="410"/>
                </a:cubicBezTo>
                <a:cubicBezTo>
                  <a:pt x="3884" y="358"/>
                  <a:pt x="3899" y="307"/>
                  <a:pt x="3911" y="257"/>
                </a:cubicBezTo>
                <a:cubicBezTo>
                  <a:pt x="3920" y="217"/>
                  <a:pt x="3928" y="167"/>
                  <a:pt x="3935" y="106"/>
                </a:cubicBezTo>
                <a:cubicBezTo>
                  <a:pt x="3933" y="89"/>
                  <a:pt x="3932" y="77"/>
                  <a:pt x="3932" y="70"/>
                </a:cubicBezTo>
                <a:cubicBezTo>
                  <a:pt x="3932" y="59"/>
                  <a:pt x="3935" y="53"/>
                  <a:pt x="3942" y="52"/>
                </a:cubicBezTo>
                <a:cubicBezTo>
                  <a:pt x="3950" y="51"/>
                  <a:pt x="3981" y="55"/>
                  <a:pt x="4034" y="65"/>
                </a:cubicBezTo>
                <a:cubicBezTo>
                  <a:pt x="4088" y="74"/>
                  <a:pt x="4114" y="84"/>
                  <a:pt x="4114" y="93"/>
                </a:cubicBezTo>
                <a:cubicBezTo>
                  <a:pt x="4114" y="101"/>
                  <a:pt x="4109" y="113"/>
                  <a:pt x="4099" y="130"/>
                </a:cubicBezTo>
                <a:cubicBezTo>
                  <a:pt x="4096" y="135"/>
                  <a:pt x="4091" y="143"/>
                  <a:pt x="4084" y="154"/>
                </a:cubicBezTo>
                <a:lnTo>
                  <a:pt x="4059" y="260"/>
                </a:lnTo>
                <a:close/>
                <a:moveTo>
                  <a:pt x="4330" y="1278"/>
                </a:moveTo>
                <a:lnTo>
                  <a:pt x="4442" y="1273"/>
                </a:lnTo>
                <a:cubicBezTo>
                  <a:pt x="4455" y="1273"/>
                  <a:pt x="4464" y="1273"/>
                  <a:pt x="4468" y="1273"/>
                </a:cubicBezTo>
                <a:cubicBezTo>
                  <a:pt x="4477" y="1273"/>
                  <a:pt x="4480" y="1277"/>
                  <a:pt x="4480" y="1284"/>
                </a:cubicBezTo>
                <a:lnTo>
                  <a:pt x="4480" y="1411"/>
                </a:lnTo>
                <a:cubicBezTo>
                  <a:pt x="4480" y="1417"/>
                  <a:pt x="4480" y="1420"/>
                  <a:pt x="4478" y="1421"/>
                </a:cubicBezTo>
                <a:cubicBezTo>
                  <a:pt x="4476" y="1422"/>
                  <a:pt x="4471" y="1423"/>
                  <a:pt x="4462" y="1423"/>
                </a:cubicBezTo>
                <a:cubicBezTo>
                  <a:pt x="4454" y="1423"/>
                  <a:pt x="4447" y="1423"/>
                  <a:pt x="4442" y="1423"/>
                </a:cubicBezTo>
                <a:cubicBezTo>
                  <a:pt x="4356" y="1423"/>
                  <a:pt x="4259" y="1421"/>
                  <a:pt x="4149" y="1418"/>
                </a:cubicBezTo>
                <a:cubicBezTo>
                  <a:pt x="4039" y="1415"/>
                  <a:pt x="3916" y="1412"/>
                  <a:pt x="3779" y="1409"/>
                </a:cubicBezTo>
                <a:cubicBezTo>
                  <a:pt x="3716" y="1409"/>
                  <a:pt x="3635" y="1410"/>
                  <a:pt x="3535" y="1413"/>
                </a:cubicBezTo>
                <a:cubicBezTo>
                  <a:pt x="3434" y="1415"/>
                  <a:pt x="3321" y="1419"/>
                  <a:pt x="3194" y="1423"/>
                </a:cubicBezTo>
                <a:cubicBezTo>
                  <a:pt x="3186" y="1423"/>
                  <a:pt x="3178" y="1423"/>
                  <a:pt x="3170" y="1423"/>
                </a:cubicBezTo>
                <a:cubicBezTo>
                  <a:pt x="3165" y="1422"/>
                  <a:pt x="3163" y="1418"/>
                  <a:pt x="3163" y="1411"/>
                </a:cubicBezTo>
                <a:lnTo>
                  <a:pt x="3163" y="1285"/>
                </a:lnTo>
                <a:cubicBezTo>
                  <a:pt x="3163" y="1277"/>
                  <a:pt x="3168" y="1273"/>
                  <a:pt x="3179" y="1273"/>
                </a:cubicBezTo>
                <a:cubicBezTo>
                  <a:pt x="3185" y="1273"/>
                  <a:pt x="3190" y="1273"/>
                  <a:pt x="3194" y="1273"/>
                </a:cubicBezTo>
                <a:lnTo>
                  <a:pt x="3309" y="1276"/>
                </a:lnTo>
                <a:cubicBezTo>
                  <a:pt x="3311" y="1267"/>
                  <a:pt x="3313" y="1249"/>
                  <a:pt x="3314" y="1223"/>
                </a:cubicBezTo>
                <a:cubicBezTo>
                  <a:pt x="3315" y="1196"/>
                  <a:pt x="3315" y="1143"/>
                  <a:pt x="3315" y="1064"/>
                </a:cubicBezTo>
                <a:lnTo>
                  <a:pt x="3315" y="886"/>
                </a:lnTo>
                <a:cubicBezTo>
                  <a:pt x="3315" y="870"/>
                  <a:pt x="3321" y="862"/>
                  <a:pt x="3332" y="862"/>
                </a:cubicBezTo>
                <a:cubicBezTo>
                  <a:pt x="3365" y="862"/>
                  <a:pt x="3391" y="863"/>
                  <a:pt x="3409" y="865"/>
                </a:cubicBezTo>
                <a:cubicBezTo>
                  <a:pt x="3427" y="867"/>
                  <a:pt x="3444" y="869"/>
                  <a:pt x="3458" y="872"/>
                </a:cubicBezTo>
                <a:lnTo>
                  <a:pt x="4180" y="875"/>
                </a:lnTo>
                <a:cubicBezTo>
                  <a:pt x="4193" y="874"/>
                  <a:pt x="4203" y="873"/>
                  <a:pt x="4210" y="872"/>
                </a:cubicBezTo>
                <a:cubicBezTo>
                  <a:pt x="4265" y="865"/>
                  <a:pt x="4298" y="862"/>
                  <a:pt x="4310" y="862"/>
                </a:cubicBezTo>
                <a:cubicBezTo>
                  <a:pt x="4319" y="862"/>
                  <a:pt x="4324" y="866"/>
                  <a:pt x="4324" y="875"/>
                </a:cubicBezTo>
                <a:cubicBezTo>
                  <a:pt x="4324" y="1112"/>
                  <a:pt x="4326" y="1247"/>
                  <a:pt x="4330" y="1278"/>
                </a:cubicBezTo>
                <a:close/>
                <a:moveTo>
                  <a:pt x="3613" y="1284"/>
                </a:moveTo>
                <a:lnTo>
                  <a:pt x="3613" y="1011"/>
                </a:lnTo>
                <a:lnTo>
                  <a:pt x="3458" y="1011"/>
                </a:lnTo>
                <a:lnTo>
                  <a:pt x="3458" y="1270"/>
                </a:lnTo>
                <a:lnTo>
                  <a:pt x="3458" y="1279"/>
                </a:lnTo>
                <a:lnTo>
                  <a:pt x="3613" y="1284"/>
                </a:lnTo>
                <a:close/>
                <a:moveTo>
                  <a:pt x="4017" y="1011"/>
                </a:moveTo>
                <a:lnTo>
                  <a:pt x="4017" y="1284"/>
                </a:lnTo>
                <a:lnTo>
                  <a:pt x="4180" y="1281"/>
                </a:lnTo>
                <a:lnTo>
                  <a:pt x="4180" y="1011"/>
                </a:lnTo>
                <a:lnTo>
                  <a:pt x="4017" y="1011"/>
                </a:lnTo>
                <a:close/>
                <a:moveTo>
                  <a:pt x="3878" y="1287"/>
                </a:moveTo>
                <a:lnTo>
                  <a:pt x="3878" y="1011"/>
                </a:lnTo>
                <a:lnTo>
                  <a:pt x="3752" y="1011"/>
                </a:lnTo>
                <a:lnTo>
                  <a:pt x="3752" y="1287"/>
                </a:lnTo>
                <a:lnTo>
                  <a:pt x="3781" y="1287"/>
                </a:lnTo>
                <a:lnTo>
                  <a:pt x="3878" y="1287"/>
                </a:lnTo>
                <a:close/>
                <a:moveTo>
                  <a:pt x="5700" y="1275"/>
                </a:moveTo>
                <a:lnTo>
                  <a:pt x="5700" y="1186"/>
                </a:lnTo>
                <a:lnTo>
                  <a:pt x="5176" y="1186"/>
                </a:lnTo>
                <a:lnTo>
                  <a:pt x="5176" y="1275"/>
                </a:lnTo>
                <a:lnTo>
                  <a:pt x="5700" y="1275"/>
                </a:lnTo>
                <a:close/>
                <a:moveTo>
                  <a:pt x="5658" y="691"/>
                </a:moveTo>
                <a:lnTo>
                  <a:pt x="5739" y="687"/>
                </a:lnTo>
                <a:cubicBezTo>
                  <a:pt x="5748" y="687"/>
                  <a:pt x="5752" y="691"/>
                  <a:pt x="5752" y="700"/>
                </a:cubicBezTo>
                <a:cubicBezTo>
                  <a:pt x="5752" y="724"/>
                  <a:pt x="5753" y="775"/>
                  <a:pt x="5754" y="854"/>
                </a:cubicBezTo>
                <a:cubicBezTo>
                  <a:pt x="5755" y="933"/>
                  <a:pt x="5757" y="976"/>
                  <a:pt x="5760" y="984"/>
                </a:cubicBezTo>
                <a:cubicBezTo>
                  <a:pt x="5764" y="997"/>
                  <a:pt x="5757" y="1004"/>
                  <a:pt x="5739" y="1004"/>
                </a:cubicBezTo>
                <a:lnTo>
                  <a:pt x="5625" y="1004"/>
                </a:lnTo>
                <a:lnTo>
                  <a:pt x="5613" y="999"/>
                </a:lnTo>
                <a:lnTo>
                  <a:pt x="5176" y="999"/>
                </a:lnTo>
                <a:lnTo>
                  <a:pt x="5176" y="1073"/>
                </a:lnTo>
                <a:lnTo>
                  <a:pt x="5727" y="1073"/>
                </a:lnTo>
                <a:cubicBezTo>
                  <a:pt x="5737" y="1072"/>
                  <a:pt x="5754" y="1070"/>
                  <a:pt x="5779" y="1068"/>
                </a:cubicBezTo>
                <a:cubicBezTo>
                  <a:pt x="5804" y="1066"/>
                  <a:pt x="5821" y="1065"/>
                  <a:pt x="5830" y="1065"/>
                </a:cubicBezTo>
                <a:cubicBezTo>
                  <a:pt x="5839" y="1065"/>
                  <a:pt x="5843" y="1070"/>
                  <a:pt x="5843" y="1080"/>
                </a:cubicBezTo>
                <a:lnTo>
                  <a:pt x="5843" y="1270"/>
                </a:lnTo>
                <a:cubicBezTo>
                  <a:pt x="5843" y="1335"/>
                  <a:pt x="5846" y="1385"/>
                  <a:pt x="5851" y="1421"/>
                </a:cubicBezTo>
                <a:cubicBezTo>
                  <a:pt x="5853" y="1436"/>
                  <a:pt x="5846" y="1444"/>
                  <a:pt x="5831" y="1444"/>
                </a:cubicBezTo>
                <a:cubicBezTo>
                  <a:pt x="5830" y="1444"/>
                  <a:pt x="5823" y="1444"/>
                  <a:pt x="5809" y="1445"/>
                </a:cubicBezTo>
                <a:cubicBezTo>
                  <a:pt x="5795" y="1446"/>
                  <a:pt x="5781" y="1447"/>
                  <a:pt x="5767" y="1447"/>
                </a:cubicBezTo>
                <a:cubicBezTo>
                  <a:pt x="5743" y="1447"/>
                  <a:pt x="5726" y="1446"/>
                  <a:pt x="5716" y="1444"/>
                </a:cubicBezTo>
                <a:cubicBezTo>
                  <a:pt x="5705" y="1444"/>
                  <a:pt x="5700" y="1436"/>
                  <a:pt x="5700" y="1421"/>
                </a:cubicBezTo>
                <a:lnTo>
                  <a:pt x="5700" y="1393"/>
                </a:lnTo>
                <a:lnTo>
                  <a:pt x="5176" y="1393"/>
                </a:lnTo>
                <a:lnTo>
                  <a:pt x="5176" y="1417"/>
                </a:lnTo>
                <a:cubicBezTo>
                  <a:pt x="5176" y="1433"/>
                  <a:pt x="5176" y="1441"/>
                  <a:pt x="5175" y="1442"/>
                </a:cubicBezTo>
                <a:cubicBezTo>
                  <a:pt x="5172" y="1446"/>
                  <a:pt x="5165" y="1448"/>
                  <a:pt x="5155" y="1448"/>
                </a:cubicBezTo>
                <a:cubicBezTo>
                  <a:pt x="5136" y="1448"/>
                  <a:pt x="5118" y="1448"/>
                  <a:pt x="5101" y="1448"/>
                </a:cubicBezTo>
                <a:cubicBezTo>
                  <a:pt x="5083" y="1448"/>
                  <a:pt x="5066" y="1449"/>
                  <a:pt x="5050" y="1450"/>
                </a:cubicBezTo>
                <a:cubicBezTo>
                  <a:pt x="5040" y="1450"/>
                  <a:pt x="5032" y="1449"/>
                  <a:pt x="5024" y="1447"/>
                </a:cubicBezTo>
                <a:cubicBezTo>
                  <a:pt x="5016" y="1445"/>
                  <a:pt x="5013" y="1435"/>
                  <a:pt x="5016" y="1418"/>
                </a:cubicBezTo>
                <a:cubicBezTo>
                  <a:pt x="5019" y="1404"/>
                  <a:pt x="5021" y="1369"/>
                  <a:pt x="5022" y="1311"/>
                </a:cubicBezTo>
                <a:cubicBezTo>
                  <a:pt x="5023" y="1254"/>
                  <a:pt x="5024" y="1167"/>
                  <a:pt x="5024" y="1049"/>
                </a:cubicBezTo>
                <a:cubicBezTo>
                  <a:pt x="5024" y="932"/>
                  <a:pt x="5024" y="818"/>
                  <a:pt x="5024" y="707"/>
                </a:cubicBezTo>
                <a:cubicBezTo>
                  <a:pt x="5024" y="693"/>
                  <a:pt x="5030" y="685"/>
                  <a:pt x="5041" y="685"/>
                </a:cubicBezTo>
                <a:lnTo>
                  <a:pt x="5125" y="691"/>
                </a:lnTo>
                <a:lnTo>
                  <a:pt x="5658" y="691"/>
                </a:lnTo>
                <a:close/>
                <a:moveTo>
                  <a:pt x="5609" y="884"/>
                </a:moveTo>
                <a:lnTo>
                  <a:pt x="5609" y="806"/>
                </a:lnTo>
                <a:lnTo>
                  <a:pt x="5175" y="806"/>
                </a:lnTo>
                <a:lnTo>
                  <a:pt x="5176" y="884"/>
                </a:lnTo>
                <a:lnTo>
                  <a:pt x="5609" y="884"/>
                </a:lnTo>
                <a:close/>
                <a:moveTo>
                  <a:pt x="5116" y="253"/>
                </a:moveTo>
                <a:lnTo>
                  <a:pt x="4970" y="259"/>
                </a:lnTo>
                <a:lnTo>
                  <a:pt x="4955" y="277"/>
                </a:lnTo>
                <a:cubicBezTo>
                  <a:pt x="4923" y="317"/>
                  <a:pt x="4892" y="352"/>
                  <a:pt x="4863" y="381"/>
                </a:cubicBezTo>
                <a:cubicBezTo>
                  <a:pt x="4830" y="415"/>
                  <a:pt x="4809" y="430"/>
                  <a:pt x="4801" y="425"/>
                </a:cubicBezTo>
                <a:cubicBezTo>
                  <a:pt x="4776" y="411"/>
                  <a:pt x="4750" y="393"/>
                  <a:pt x="4723" y="372"/>
                </a:cubicBezTo>
                <a:cubicBezTo>
                  <a:pt x="4708" y="361"/>
                  <a:pt x="4693" y="350"/>
                  <a:pt x="4679" y="339"/>
                </a:cubicBezTo>
                <a:cubicBezTo>
                  <a:pt x="4696" y="324"/>
                  <a:pt x="4714" y="309"/>
                  <a:pt x="4732" y="295"/>
                </a:cubicBezTo>
                <a:cubicBezTo>
                  <a:pt x="4764" y="270"/>
                  <a:pt x="4794" y="240"/>
                  <a:pt x="4823" y="206"/>
                </a:cubicBezTo>
                <a:cubicBezTo>
                  <a:pt x="4844" y="183"/>
                  <a:pt x="4862" y="160"/>
                  <a:pt x="4878" y="135"/>
                </a:cubicBezTo>
                <a:cubicBezTo>
                  <a:pt x="4894" y="111"/>
                  <a:pt x="4909" y="84"/>
                  <a:pt x="4922" y="55"/>
                </a:cubicBezTo>
                <a:cubicBezTo>
                  <a:pt x="4925" y="38"/>
                  <a:pt x="4928" y="24"/>
                  <a:pt x="4931" y="13"/>
                </a:cubicBezTo>
                <a:cubicBezTo>
                  <a:pt x="4934" y="2"/>
                  <a:pt x="4942" y="0"/>
                  <a:pt x="4955" y="6"/>
                </a:cubicBezTo>
                <a:cubicBezTo>
                  <a:pt x="4993" y="21"/>
                  <a:pt x="5020" y="33"/>
                  <a:pt x="5037" y="42"/>
                </a:cubicBezTo>
                <a:cubicBezTo>
                  <a:pt x="5087" y="68"/>
                  <a:pt x="5108" y="88"/>
                  <a:pt x="5100" y="102"/>
                </a:cubicBezTo>
                <a:cubicBezTo>
                  <a:pt x="5097" y="106"/>
                  <a:pt x="5089" y="114"/>
                  <a:pt x="5077" y="125"/>
                </a:cubicBezTo>
                <a:cubicBezTo>
                  <a:pt x="5064" y="135"/>
                  <a:pt x="5057" y="141"/>
                  <a:pt x="5056" y="143"/>
                </a:cubicBezTo>
                <a:lnTo>
                  <a:pt x="5160" y="148"/>
                </a:lnTo>
                <a:cubicBezTo>
                  <a:pt x="5188" y="148"/>
                  <a:pt x="5221" y="147"/>
                  <a:pt x="5260" y="146"/>
                </a:cubicBezTo>
                <a:cubicBezTo>
                  <a:pt x="5299" y="145"/>
                  <a:pt x="5341" y="144"/>
                  <a:pt x="5387" y="142"/>
                </a:cubicBezTo>
                <a:cubicBezTo>
                  <a:pt x="5393" y="142"/>
                  <a:pt x="5399" y="142"/>
                  <a:pt x="5405" y="142"/>
                </a:cubicBezTo>
                <a:cubicBezTo>
                  <a:pt x="5410" y="142"/>
                  <a:pt x="5412" y="144"/>
                  <a:pt x="5411" y="149"/>
                </a:cubicBezTo>
                <a:lnTo>
                  <a:pt x="5411" y="253"/>
                </a:lnTo>
                <a:cubicBezTo>
                  <a:pt x="5412" y="258"/>
                  <a:pt x="5409" y="260"/>
                  <a:pt x="5401" y="260"/>
                </a:cubicBezTo>
                <a:cubicBezTo>
                  <a:pt x="5394" y="259"/>
                  <a:pt x="5389" y="259"/>
                  <a:pt x="5387" y="259"/>
                </a:cubicBezTo>
                <a:lnTo>
                  <a:pt x="5185" y="253"/>
                </a:lnTo>
                <a:cubicBezTo>
                  <a:pt x="5211" y="279"/>
                  <a:pt x="5233" y="304"/>
                  <a:pt x="5252" y="330"/>
                </a:cubicBezTo>
                <a:cubicBezTo>
                  <a:pt x="5258" y="345"/>
                  <a:pt x="5265" y="360"/>
                  <a:pt x="5272" y="375"/>
                </a:cubicBezTo>
                <a:cubicBezTo>
                  <a:pt x="5258" y="380"/>
                  <a:pt x="5237" y="386"/>
                  <a:pt x="5208" y="393"/>
                </a:cubicBezTo>
                <a:cubicBezTo>
                  <a:pt x="5180" y="399"/>
                  <a:pt x="5161" y="404"/>
                  <a:pt x="5152" y="408"/>
                </a:cubicBezTo>
                <a:cubicBezTo>
                  <a:pt x="5149" y="409"/>
                  <a:pt x="5144" y="403"/>
                  <a:pt x="5136" y="390"/>
                </a:cubicBezTo>
                <a:cubicBezTo>
                  <a:pt x="5107" y="343"/>
                  <a:pt x="5080" y="305"/>
                  <a:pt x="5056" y="277"/>
                </a:cubicBezTo>
                <a:lnTo>
                  <a:pt x="5058" y="271"/>
                </a:lnTo>
                <a:lnTo>
                  <a:pt x="5116" y="253"/>
                </a:lnTo>
                <a:close/>
                <a:moveTo>
                  <a:pt x="5930" y="488"/>
                </a:moveTo>
                <a:lnTo>
                  <a:pt x="6016" y="483"/>
                </a:lnTo>
                <a:cubicBezTo>
                  <a:pt x="6025" y="483"/>
                  <a:pt x="6030" y="488"/>
                  <a:pt x="6030" y="497"/>
                </a:cubicBezTo>
                <a:lnTo>
                  <a:pt x="6030" y="657"/>
                </a:lnTo>
                <a:cubicBezTo>
                  <a:pt x="6030" y="710"/>
                  <a:pt x="6033" y="752"/>
                  <a:pt x="6038" y="782"/>
                </a:cubicBezTo>
                <a:cubicBezTo>
                  <a:pt x="6040" y="795"/>
                  <a:pt x="6033" y="802"/>
                  <a:pt x="6017" y="802"/>
                </a:cubicBezTo>
                <a:lnTo>
                  <a:pt x="5896" y="802"/>
                </a:lnTo>
                <a:cubicBezTo>
                  <a:pt x="5885" y="802"/>
                  <a:pt x="5879" y="795"/>
                  <a:pt x="5879" y="782"/>
                </a:cubicBezTo>
                <a:lnTo>
                  <a:pt x="5879" y="607"/>
                </a:lnTo>
                <a:lnTo>
                  <a:pt x="4905" y="607"/>
                </a:lnTo>
                <a:lnTo>
                  <a:pt x="4907" y="763"/>
                </a:lnTo>
                <a:cubicBezTo>
                  <a:pt x="4907" y="770"/>
                  <a:pt x="4907" y="776"/>
                  <a:pt x="4907" y="782"/>
                </a:cubicBezTo>
                <a:cubicBezTo>
                  <a:pt x="4905" y="788"/>
                  <a:pt x="4898" y="791"/>
                  <a:pt x="4887" y="791"/>
                </a:cubicBezTo>
                <a:cubicBezTo>
                  <a:pt x="4870" y="791"/>
                  <a:pt x="4854" y="792"/>
                  <a:pt x="4837" y="792"/>
                </a:cubicBezTo>
                <a:cubicBezTo>
                  <a:pt x="4821" y="793"/>
                  <a:pt x="4805" y="793"/>
                  <a:pt x="4790" y="793"/>
                </a:cubicBezTo>
                <a:cubicBezTo>
                  <a:pt x="4781" y="793"/>
                  <a:pt x="4773" y="792"/>
                  <a:pt x="4765" y="790"/>
                </a:cubicBezTo>
                <a:cubicBezTo>
                  <a:pt x="4757" y="788"/>
                  <a:pt x="4754" y="779"/>
                  <a:pt x="4757" y="764"/>
                </a:cubicBezTo>
                <a:cubicBezTo>
                  <a:pt x="4762" y="741"/>
                  <a:pt x="4765" y="655"/>
                  <a:pt x="4765" y="504"/>
                </a:cubicBezTo>
                <a:cubicBezTo>
                  <a:pt x="4765" y="498"/>
                  <a:pt x="4766" y="493"/>
                  <a:pt x="4769" y="489"/>
                </a:cubicBezTo>
                <a:cubicBezTo>
                  <a:pt x="4772" y="485"/>
                  <a:pt x="4776" y="483"/>
                  <a:pt x="4781" y="483"/>
                </a:cubicBezTo>
                <a:lnTo>
                  <a:pt x="4847" y="488"/>
                </a:lnTo>
                <a:lnTo>
                  <a:pt x="5345" y="488"/>
                </a:lnTo>
                <a:cubicBezTo>
                  <a:pt x="5328" y="468"/>
                  <a:pt x="5316" y="455"/>
                  <a:pt x="5309" y="449"/>
                </a:cubicBezTo>
                <a:cubicBezTo>
                  <a:pt x="5294" y="435"/>
                  <a:pt x="5277" y="422"/>
                  <a:pt x="5258" y="411"/>
                </a:cubicBezTo>
                <a:lnTo>
                  <a:pt x="5258" y="405"/>
                </a:lnTo>
                <a:cubicBezTo>
                  <a:pt x="5260" y="404"/>
                  <a:pt x="5282" y="401"/>
                  <a:pt x="5324" y="395"/>
                </a:cubicBezTo>
                <a:cubicBezTo>
                  <a:pt x="5365" y="389"/>
                  <a:pt x="5387" y="385"/>
                  <a:pt x="5390" y="383"/>
                </a:cubicBezTo>
                <a:lnTo>
                  <a:pt x="5401" y="383"/>
                </a:lnTo>
                <a:cubicBezTo>
                  <a:pt x="5426" y="399"/>
                  <a:pt x="5449" y="416"/>
                  <a:pt x="5472" y="435"/>
                </a:cubicBezTo>
                <a:cubicBezTo>
                  <a:pt x="5494" y="454"/>
                  <a:pt x="5513" y="472"/>
                  <a:pt x="5528" y="488"/>
                </a:cubicBezTo>
                <a:lnTo>
                  <a:pt x="5930" y="488"/>
                </a:lnTo>
                <a:close/>
                <a:moveTo>
                  <a:pt x="5800" y="259"/>
                </a:moveTo>
                <a:lnTo>
                  <a:pt x="5628" y="265"/>
                </a:lnTo>
                <a:lnTo>
                  <a:pt x="5615" y="280"/>
                </a:lnTo>
                <a:cubicBezTo>
                  <a:pt x="5578" y="318"/>
                  <a:pt x="5548" y="348"/>
                  <a:pt x="5525" y="368"/>
                </a:cubicBezTo>
                <a:cubicBezTo>
                  <a:pt x="5495" y="395"/>
                  <a:pt x="5476" y="405"/>
                  <a:pt x="5468" y="399"/>
                </a:cubicBezTo>
                <a:cubicBezTo>
                  <a:pt x="5445" y="381"/>
                  <a:pt x="5422" y="362"/>
                  <a:pt x="5399" y="342"/>
                </a:cubicBezTo>
                <a:cubicBezTo>
                  <a:pt x="5384" y="329"/>
                  <a:pt x="5369" y="316"/>
                  <a:pt x="5354" y="302"/>
                </a:cubicBezTo>
                <a:cubicBezTo>
                  <a:pt x="5373" y="289"/>
                  <a:pt x="5392" y="276"/>
                  <a:pt x="5411" y="263"/>
                </a:cubicBezTo>
                <a:cubicBezTo>
                  <a:pt x="5444" y="242"/>
                  <a:pt x="5475" y="216"/>
                  <a:pt x="5504" y="185"/>
                </a:cubicBezTo>
                <a:cubicBezTo>
                  <a:pt x="5526" y="163"/>
                  <a:pt x="5546" y="139"/>
                  <a:pt x="5564" y="112"/>
                </a:cubicBezTo>
                <a:cubicBezTo>
                  <a:pt x="5574" y="97"/>
                  <a:pt x="5583" y="82"/>
                  <a:pt x="5592" y="66"/>
                </a:cubicBezTo>
                <a:cubicBezTo>
                  <a:pt x="5596" y="50"/>
                  <a:pt x="5599" y="39"/>
                  <a:pt x="5601" y="33"/>
                </a:cubicBezTo>
                <a:cubicBezTo>
                  <a:pt x="5603" y="26"/>
                  <a:pt x="5607" y="22"/>
                  <a:pt x="5612" y="21"/>
                </a:cubicBezTo>
                <a:cubicBezTo>
                  <a:pt x="5622" y="20"/>
                  <a:pt x="5648" y="32"/>
                  <a:pt x="5692" y="59"/>
                </a:cubicBezTo>
                <a:cubicBezTo>
                  <a:pt x="5736" y="85"/>
                  <a:pt x="5756" y="105"/>
                  <a:pt x="5751" y="118"/>
                </a:cubicBezTo>
                <a:cubicBezTo>
                  <a:pt x="5748" y="125"/>
                  <a:pt x="5742" y="131"/>
                  <a:pt x="5735" y="136"/>
                </a:cubicBezTo>
                <a:cubicBezTo>
                  <a:pt x="5727" y="141"/>
                  <a:pt x="5721" y="145"/>
                  <a:pt x="5715" y="149"/>
                </a:cubicBezTo>
                <a:lnTo>
                  <a:pt x="5833" y="154"/>
                </a:lnTo>
                <a:cubicBezTo>
                  <a:pt x="5861" y="154"/>
                  <a:pt x="5894" y="153"/>
                  <a:pt x="5933" y="152"/>
                </a:cubicBezTo>
                <a:cubicBezTo>
                  <a:pt x="5972" y="151"/>
                  <a:pt x="6015" y="150"/>
                  <a:pt x="6060" y="148"/>
                </a:cubicBezTo>
                <a:cubicBezTo>
                  <a:pt x="6066" y="148"/>
                  <a:pt x="6072" y="148"/>
                  <a:pt x="6078" y="148"/>
                </a:cubicBezTo>
                <a:cubicBezTo>
                  <a:pt x="6083" y="148"/>
                  <a:pt x="6085" y="150"/>
                  <a:pt x="6084" y="155"/>
                </a:cubicBezTo>
                <a:lnTo>
                  <a:pt x="6084" y="259"/>
                </a:lnTo>
                <a:cubicBezTo>
                  <a:pt x="6085" y="264"/>
                  <a:pt x="6082" y="266"/>
                  <a:pt x="6074" y="266"/>
                </a:cubicBezTo>
                <a:cubicBezTo>
                  <a:pt x="6067" y="265"/>
                  <a:pt x="6062" y="265"/>
                  <a:pt x="6060" y="265"/>
                </a:cubicBezTo>
                <a:lnTo>
                  <a:pt x="5875" y="259"/>
                </a:lnTo>
                <a:cubicBezTo>
                  <a:pt x="5904" y="289"/>
                  <a:pt x="5927" y="315"/>
                  <a:pt x="5944" y="339"/>
                </a:cubicBezTo>
                <a:cubicBezTo>
                  <a:pt x="5950" y="355"/>
                  <a:pt x="5956" y="371"/>
                  <a:pt x="5962" y="386"/>
                </a:cubicBezTo>
                <a:cubicBezTo>
                  <a:pt x="5950" y="391"/>
                  <a:pt x="5934" y="396"/>
                  <a:pt x="5914" y="401"/>
                </a:cubicBezTo>
                <a:cubicBezTo>
                  <a:pt x="5869" y="412"/>
                  <a:pt x="5844" y="418"/>
                  <a:pt x="5839" y="420"/>
                </a:cubicBezTo>
                <a:cubicBezTo>
                  <a:pt x="5837" y="421"/>
                  <a:pt x="5824" y="402"/>
                  <a:pt x="5800" y="363"/>
                </a:cubicBezTo>
                <a:cubicBezTo>
                  <a:pt x="5785" y="339"/>
                  <a:pt x="5766" y="312"/>
                  <a:pt x="5742" y="283"/>
                </a:cubicBezTo>
                <a:lnTo>
                  <a:pt x="5743" y="277"/>
                </a:lnTo>
                <a:cubicBezTo>
                  <a:pt x="5749" y="274"/>
                  <a:pt x="5758" y="270"/>
                  <a:pt x="5771" y="267"/>
                </a:cubicBezTo>
                <a:cubicBezTo>
                  <a:pt x="5783" y="263"/>
                  <a:pt x="5793" y="261"/>
                  <a:pt x="5800" y="2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Freeform 45"/>
          <p:cNvSpPr>
            <a:spLocks noEditPoints="1"/>
          </p:cNvSpPr>
          <p:nvPr/>
        </p:nvSpPr>
        <p:spPr bwMode="auto">
          <a:xfrm>
            <a:off x="515740" y="4995976"/>
            <a:ext cx="369887" cy="117475"/>
          </a:xfrm>
          <a:custGeom>
            <a:avLst/>
            <a:gdLst>
              <a:gd name="T0" fmla="*/ 610 w 5015"/>
              <a:gd name="T1" fmla="*/ 469 h 1586"/>
              <a:gd name="T2" fmla="*/ 415 w 5015"/>
              <a:gd name="T3" fmla="*/ 862 h 1586"/>
              <a:gd name="T4" fmla="*/ 630 w 5015"/>
              <a:gd name="T5" fmla="*/ 877 h 1586"/>
              <a:gd name="T6" fmla="*/ 415 w 5015"/>
              <a:gd name="T7" fmla="*/ 1014 h 1586"/>
              <a:gd name="T8" fmla="*/ 646 w 5015"/>
              <a:gd name="T9" fmla="*/ 1248 h 1586"/>
              <a:gd name="T10" fmla="*/ 107 w 5015"/>
              <a:gd name="T11" fmla="*/ 1519 h 1586"/>
              <a:gd name="T12" fmla="*/ 39 w 5015"/>
              <a:gd name="T13" fmla="*/ 1369 h 1586"/>
              <a:gd name="T14" fmla="*/ 52 w 5015"/>
              <a:gd name="T15" fmla="*/ 777 h 1586"/>
              <a:gd name="T16" fmla="*/ 188 w 5015"/>
              <a:gd name="T17" fmla="*/ 980 h 1586"/>
              <a:gd name="T18" fmla="*/ 283 w 5015"/>
              <a:gd name="T19" fmla="*/ 952 h 1586"/>
              <a:gd name="T20" fmla="*/ 82 w 5015"/>
              <a:gd name="T21" fmla="*/ 643 h 1586"/>
              <a:gd name="T22" fmla="*/ 59 w 5015"/>
              <a:gd name="T23" fmla="*/ 83 h 1586"/>
              <a:gd name="T24" fmla="*/ 455 w 5015"/>
              <a:gd name="T25" fmla="*/ 232 h 1586"/>
              <a:gd name="T26" fmla="*/ 1436 w 5015"/>
              <a:gd name="T27" fmla="*/ 93 h 1586"/>
              <a:gd name="T28" fmla="*/ 1309 w 5015"/>
              <a:gd name="T29" fmla="*/ 820 h 1586"/>
              <a:gd name="T30" fmla="*/ 1236 w 5015"/>
              <a:gd name="T31" fmla="*/ 1038 h 1586"/>
              <a:gd name="T32" fmla="*/ 1546 w 5015"/>
              <a:gd name="T33" fmla="*/ 954 h 1586"/>
              <a:gd name="T34" fmla="*/ 1287 w 5015"/>
              <a:gd name="T35" fmla="*/ 1181 h 1586"/>
              <a:gd name="T36" fmla="*/ 1515 w 5015"/>
              <a:gd name="T37" fmla="*/ 1546 h 1586"/>
              <a:gd name="T38" fmla="*/ 866 w 5015"/>
              <a:gd name="T39" fmla="*/ 815 h 1586"/>
              <a:gd name="T40" fmla="*/ 1094 w 5015"/>
              <a:gd name="T41" fmla="*/ 1362 h 1586"/>
              <a:gd name="T42" fmla="*/ 737 w 5015"/>
              <a:gd name="T43" fmla="*/ 1558 h 1586"/>
              <a:gd name="T44" fmla="*/ 699 w 5015"/>
              <a:gd name="T45" fmla="*/ 1056 h 1586"/>
              <a:gd name="T46" fmla="*/ 709 w 5015"/>
              <a:gd name="T47" fmla="*/ 92 h 1586"/>
              <a:gd name="T48" fmla="*/ 1291 w 5015"/>
              <a:gd name="T49" fmla="*/ 254 h 1586"/>
              <a:gd name="T50" fmla="*/ 1291 w 5015"/>
              <a:gd name="T51" fmla="*/ 528 h 1586"/>
              <a:gd name="T52" fmla="*/ 2183 w 5015"/>
              <a:gd name="T53" fmla="*/ 715 h 1586"/>
              <a:gd name="T54" fmla="*/ 2336 w 5015"/>
              <a:gd name="T55" fmla="*/ 288 h 1586"/>
              <a:gd name="T56" fmla="*/ 2197 w 5015"/>
              <a:gd name="T57" fmla="*/ 44 h 1586"/>
              <a:gd name="T58" fmla="*/ 2427 w 5015"/>
              <a:gd name="T59" fmla="*/ 255 h 1586"/>
              <a:gd name="T60" fmla="*/ 2475 w 5015"/>
              <a:gd name="T61" fmla="*/ 466 h 1586"/>
              <a:gd name="T62" fmla="*/ 3107 w 5015"/>
              <a:gd name="T63" fmla="*/ 941 h 1586"/>
              <a:gd name="T64" fmla="*/ 2922 w 5015"/>
              <a:gd name="T65" fmla="*/ 1090 h 1586"/>
              <a:gd name="T66" fmla="*/ 3294 w 5015"/>
              <a:gd name="T67" fmla="*/ 1247 h 1586"/>
              <a:gd name="T68" fmla="*/ 2652 w 5015"/>
              <a:gd name="T69" fmla="*/ 1436 h 1586"/>
              <a:gd name="T70" fmla="*/ 2476 w 5015"/>
              <a:gd name="T71" fmla="*/ 1434 h 1586"/>
              <a:gd name="T72" fmla="*/ 1842 w 5015"/>
              <a:gd name="T73" fmla="*/ 1235 h 1586"/>
              <a:gd name="T74" fmla="*/ 2487 w 5015"/>
              <a:gd name="T75" fmla="*/ 971 h 1586"/>
              <a:gd name="T76" fmla="*/ 2012 w 5015"/>
              <a:gd name="T77" fmla="*/ 936 h 1586"/>
              <a:gd name="T78" fmla="*/ 2982 w 5015"/>
              <a:gd name="T79" fmla="*/ 334 h 1586"/>
              <a:gd name="T80" fmla="*/ 2935 w 5015"/>
              <a:gd name="T81" fmla="*/ 596 h 1586"/>
              <a:gd name="T82" fmla="*/ 2935 w 5015"/>
              <a:gd name="T83" fmla="*/ 839 h 1586"/>
              <a:gd name="T84" fmla="*/ 2920 w 5015"/>
              <a:gd name="T85" fmla="*/ 195 h 1586"/>
              <a:gd name="T86" fmla="*/ 2744 w 5015"/>
              <a:gd name="T87" fmla="*/ 152 h 1586"/>
              <a:gd name="T88" fmla="*/ 3012 w 5015"/>
              <a:gd name="T89" fmla="*/ 56 h 1586"/>
              <a:gd name="T90" fmla="*/ 4266 w 5015"/>
              <a:gd name="T91" fmla="*/ 1255 h 1586"/>
              <a:gd name="T92" fmla="*/ 3601 w 5015"/>
              <a:gd name="T93" fmla="*/ 1437 h 1586"/>
              <a:gd name="T94" fmla="*/ 4190 w 5015"/>
              <a:gd name="T95" fmla="*/ 1030 h 1586"/>
              <a:gd name="T96" fmla="*/ 4419 w 5015"/>
              <a:gd name="T97" fmla="*/ 812 h 1586"/>
              <a:gd name="T98" fmla="*/ 4385 w 5015"/>
              <a:gd name="T99" fmla="*/ 1322 h 1586"/>
              <a:gd name="T100" fmla="*/ 4711 w 5015"/>
              <a:gd name="T101" fmla="*/ 578 h 1586"/>
              <a:gd name="T102" fmla="*/ 4876 w 5015"/>
              <a:gd name="T103" fmla="*/ 1064 h 1586"/>
              <a:gd name="T104" fmla="*/ 4711 w 5015"/>
              <a:gd name="T105" fmla="*/ 705 h 1586"/>
              <a:gd name="T106" fmla="*/ 3775 w 5015"/>
              <a:gd name="T107" fmla="*/ 1203 h 1586"/>
              <a:gd name="T108" fmla="*/ 4711 w 5015"/>
              <a:gd name="T109" fmla="*/ 578 h 1586"/>
              <a:gd name="T110" fmla="*/ 4790 w 5015"/>
              <a:gd name="T111" fmla="*/ 434 h 1586"/>
              <a:gd name="T112" fmla="*/ 3895 w 5015"/>
              <a:gd name="T113" fmla="*/ 429 h 1586"/>
              <a:gd name="T114" fmla="*/ 3920 w 5015"/>
              <a:gd name="T115" fmla="*/ 41 h 1586"/>
              <a:gd name="T116" fmla="*/ 4062 w 5015"/>
              <a:gd name="T117" fmla="*/ 177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15" h="1586">
                <a:moveTo>
                  <a:pt x="472" y="82"/>
                </a:moveTo>
                <a:cubicBezTo>
                  <a:pt x="504" y="79"/>
                  <a:pt x="528" y="78"/>
                  <a:pt x="544" y="77"/>
                </a:cubicBezTo>
                <a:cubicBezTo>
                  <a:pt x="561" y="75"/>
                  <a:pt x="576" y="74"/>
                  <a:pt x="592" y="73"/>
                </a:cubicBezTo>
                <a:cubicBezTo>
                  <a:pt x="602" y="73"/>
                  <a:pt x="607" y="79"/>
                  <a:pt x="607" y="90"/>
                </a:cubicBezTo>
                <a:cubicBezTo>
                  <a:pt x="607" y="280"/>
                  <a:pt x="608" y="407"/>
                  <a:pt x="610" y="469"/>
                </a:cubicBezTo>
                <a:cubicBezTo>
                  <a:pt x="611" y="530"/>
                  <a:pt x="613" y="578"/>
                  <a:pt x="614" y="611"/>
                </a:cubicBezTo>
                <a:cubicBezTo>
                  <a:pt x="614" y="627"/>
                  <a:pt x="607" y="635"/>
                  <a:pt x="594" y="635"/>
                </a:cubicBezTo>
                <a:lnTo>
                  <a:pt x="478" y="635"/>
                </a:lnTo>
                <a:lnTo>
                  <a:pt x="422" y="638"/>
                </a:lnTo>
                <a:lnTo>
                  <a:pt x="415" y="862"/>
                </a:lnTo>
                <a:lnTo>
                  <a:pt x="493" y="866"/>
                </a:lnTo>
                <a:cubicBezTo>
                  <a:pt x="524" y="866"/>
                  <a:pt x="547" y="865"/>
                  <a:pt x="563" y="864"/>
                </a:cubicBezTo>
                <a:cubicBezTo>
                  <a:pt x="579" y="863"/>
                  <a:pt x="595" y="862"/>
                  <a:pt x="610" y="860"/>
                </a:cubicBezTo>
                <a:cubicBezTo>
                  <a:pt x="619" y="860"/>
                  <a:pt x="624" y="860"/>
                  <a:pt x="625" y="860"/>
                </a:cubicBezTo>
                <a:cubicBezTo>
                  <a:pt x="629" y="860"/>
                  <a:pt x="630" y="866"/>
                  <a:pt x="630" y="877"/>
                </a:cubicBezTo>
                <a:lnTo>
                  <a:pt x="630" y="1004"/>
                </a:lnTo>
                <a:cubicBezTo>
                  <a:pt x="629" y="1009"/>
                  <a:pt x="629" y="1013"/>
                  <a:pt x="629" y="1016"/>
                </a:cubicBezTo>
                <a:cubicBezTo>
                  <a:pt x="622" y="1016"/>
                  <a:pt x="617" y="1016"/>
                  <a:pt x="612" y="1016"/>
                </a:cubicBezTo>
                <a:lnTo>
                  <a:pt x="495" y="1013"/>
                </a:lnTo>
                <a:lnTo>
                  <a:pt x="415" y="1014"/>
                </a:lnTo>
                <a:cubicBezTo>
                  <a:pt x="415" y="1050"/>
                  <a:pt x="417" y="1102"/>
                  <a:pt x="420" y="1170"/>
                </a:cubicBezTo>
                <a:cubicBezTo>
                  <a:pt x="423" y="1238"/>
                  <a:pt x="425" y="1282"/>
                  <a:pt x="425" y="1303"/>
                </a:cubicBezTo>
                <a:lnTo>
                  <a:pt x="630" y="1245"/>
                </a:lnTo>
                <a:cubicBezTo>
                  <a:pt x="634" y="1244"/>
                  <a:pt x="638" y="1244"/>
                  <a:pt x="644" y="1247"/>
                </a:cubicBezTo>
                <a:cubicBezTo>
                  <a:pt x="644" y="1248"/>
                  <a:pt x="644" y="1248"/>
                  <a:pt x="646" y="1248"/>
                </a:cubicBezTo>
                <a:lnTo>
                  <a:pt x="646" y="1380"/>
                </a:lnTo>
                <a:cubicBezTo>
                  <a:pt x="642" y="1389"/>
                  <a:pt x="639" y="1394"/>
                  <a:pt x="636" y="1394"/>
                </a:cubicBezTo>
                <a:cubicBezTo>
                  <a:pt x="510" y="1425"/>
                  <a:pt x="426" y="1446"/>
                  <a:pt x="385" y="1456"/>
                </a:cubicBezTo>
                <a:cubicBezTo>
                  <a:pt x="291" y="1478"/>
                  <a:pt x="204" y="1496"/>
                  <a:pt x="122" y="1511"/>
                </a:cubicBezTo>
                <a:cubicBezTo>
                  <a:pt x="116" y="1515"/>
                  <a:pt x="111" y="1518"/>
                  <a:pt x="107" y="1519"/>
                </a:cubicBezTo>
                <a:cubicBezTo>
                  <a:pt x="93" y="1526"/>
                  <a:pt x="81" y="1530"/>
                  <a:pt x="72" y="1532"/>
                </a:cubicBezTo>
                <a:cubicBezTo>
                  <a:pt x="60" y="1535"/>
                  <a:pt x="47" y="1520"/>
                  <a:pt x="34" y="1489"/>
                </a:cubicBezTo>
                <a:cubicBezTo>
                  <a:pt x="11" y="1439"/>
                  <a:pt x="0" y="1401"/>
                  <a:pt x="0" y="1375"/>
                </a:cubicBezTo>
                <a:cubicBezTo>
                  <a:pt x="3" y="1369"/>
                  <a:pt x="8" y="1365"/>
                  <a:pt x="15" y="1365"/>
                </a:cubicBezTo>
                <a:cubicBezTo>
                  <a:pt x="20" y="1365"/>
                  <a:pt x="28" y="1366"/>
                  <a:pt x="39" y="1369"/>
                </a:cubicBezTo>
                <a:lnTo>
                  <a:pt x="50" y="1115"/>
                </a:lnTo>
                <a:cubicBezTo>
                  <a:pt x="50" y="1061"/>
                  <a:pt x="50" y="1002"/>
                  <a:pt x="48" y="937"/>
                </a:cubicBezTo>
                <a:cubicBezTo>
                  <a:pt x="46" y="873"/>
                  <a:pt x="44" y="832"/>
                  <a:pt x="40" y="816"/>
                </a:cubicBezTo>
                <a:cubicBezTo>
                  <a:pt x="37" y="800"/>
                  <a:pt x="35" y="791"/>
                  <a:pt x="35" y="790"/>
                </a:cubicBezTo>
                <a:cubicBezTo>
                  <a:pt x="35" y="781"/>
                  <a:pt x="41" y="777"/>
                  <a:pt x="52" y="777"/>
                </a:cubicBezTo>
                <a:cubicBezTo>
                  <a:pt x="86" y="778"/>
                  <a:pt x="119" y="779"/>
                  <a:pt x="152" y="780"/>
                </a:cubicBezTo>
                <a:cubicBezTo>
                  <a:pt x="186" y="781"/>
                  <a:pt x="206" y="785"/>
                  <a:pt x="213" y="792"/>
                </a:cubicBezTo>
                <a:cubicBezTo>
                  <a:pt x="218" y="798"/>
                  <a:pt x="215" y="810"/>
                  <a:pt x="203" y="830"/>
                </a:cubicBezTo>
                <a:cubicBezTo>
                  <a:pt x="201" y="834"/>
                  <a:pt x="198" y="839"/>
                  <a:pt x="193" y="845"/>
                </a:cubicBezTo>
                <a:cubicBezTo>
                  <a:pt x="190" y="887"/>
                  <a:pt x="189" y="932"/>
                  <a:pt x="188" y="980"/>
                </a:cubicBezTo>
                <a:cubicBezTo>
                  <a:pt x="186" y="1028"/>
                  <a:pt x="186" y="1074"/>
                  <a:pt x="186" y="1118"/>
                </a:cubicBezTo>
                <a:lnTo>
                  <a:pt x="193" y="1352"/>
                </a:lnTo>
                <a:lnTo>
                  <a:pt x="268" y="1339"/>
                </a:lnTo>
                <a:cubicBezTo>
                  <a:pt x="271" y="1307"/>
                  <a:pt x="274" y="1252"/>
                  <a:pt x="278" y="1171"/>
                </a:cubicBezTo>
                <a:cubicBezTo>
                  <a:pt x="281" y="1091"/>
                  <a:pt x="283" y="1018"/>
                  <a:pt x="283" y="952"/>
                </a:cubicBezTo>
                <a:lnTo>
                  <a:pt x="276" y="638"/>
                </a:lnTo>
                <a:lnTo>
                  <a:pt x="203" y="638"/>
                </a:lnTo>
                <a:lnTo>
                  <a:pt x="188" y="642"/>
                </a:lnTo>
                <a:cubicBezTo>
                  <a:pt x="173" y="642"/>
                  <a:pt x="157" y="642"/>
                  <a:pt x="140" y="642"/>
                </a:cubicBezTo>
                <a:cubicBezTo>
                  <a:pt x="123" y="643"/>
                  <a:pt x="103" y="643"/>
                  <a:pt x="82" y="643"/>
                </a:cubicBezTo>
                <a:cubicBezTo>
                  <a:pt x="72" y="643"/>
                  <a:pt x="66" y="643"/>
                  <a:pt x="62" y="642"/>
                </a:cubicBezTo>
                <a:cubicBezTo>
                  <a:pt x="50" y="637"/>
                  <a:pt x="45" y="628"/>
                  <a:pt x="49" y="615"/>
                </a:cubicBezTo>
                <a:cubicBezTo>
                  <a:pt x="52" y="599"/>
                  <a:pt x="54" y="541"/>
                  <a:pt x="54" y="439"/>
                </a:cubicBezTo>
                <a:lnTo>
                  <a:pt x="54" y="100"/>
                </a:lnTo>
                <a:cubicBezTo>
                  <a:pt x="54" y="93"/>
                  <a:pt x="55" y="88"/>
                  <a:pt x="59" y="83"/>
                </a:cubicBezTo>
                <a:cubicBezTo>
                  <a:pt x="62" y="79"/>
                  <a:pt x="67" y="77"/>
                  <a:pt x="72" y="77"/>
                </a:cubicBezTo>
                <a:lnTo>
                  <a:pt x="169" y="82"/>
                </a:lnTo>
                <a:lnTo>
                  <a:pt x="472" y="82"/>
                </a:lnTo>
                <a:close/>
                <a:moveTo>
                  <a:pt x="455" y="488"/>
                </a:moveTo>
                <a:lnTo>
                  <a:pt x="455" y="232"/>
                </a:lnTo>
                <a:lnTo>
                  <a:pt x="209" y="232"/>
                </a:lnTo>
                <a:lnTo>
                  <a:pt x="209" y="488"/>
                </a:lnTo>
                <a:lnTo>
                  <a:pt x="455" y="488"/>
                </a:lnTo>
                <a:close/>
                <a:moveTo>
                  <a:pt x="1326" y="100"/>
                </a:moveTo>
                <a:lnTo>
                  <a:pt x="1436" y="93"/>
                </a:lnTo>
                <a:cubicBezTo>
                  <a:pt x="1446" y="93"/>
                  <a:pt x="1451" y="98"/>
                  <a:pt x="1451" y="108"/>
                </a:cubicBezTo>
                <a:cubicBezTo>
                  <a:pt x="1451" y="288"/>
                  <a:pt x="1452" y="427"/>
                  <a:pt x="1454" y="526"/>
                </a:cubicBezTo>
                <a:cubicBezTo>
                  <a:pt x="1455" y="625"/>
                  <a:pt x="1457" y="716"/>
                  <a:pt x="1460" y="799"/>
                </a:cubicBezTo>
                <a:cubicBezTo>
                  <a:pt x="1460" y="813"/>
                  <a:pt x="1452" y="820"/>
                  <a:pt x="1438" y="820"/>
                </a:cubicBezTo>
                <a:lnTo>
                  <a:pt x="1309" y="820"/>
                </a:lnTo>
                <a:lnTo>
                  <a:pt x="1296" y="815"/>
                </a:lnTo>
                <a:lnTo>
                  <a:pt x="1130" y="815"/>
                </a:lnTo>
                <a:cubicBezTo>
                  <a:pt x="1141" y="858"/>
                  <a:pt x="1153" y="898"/>
                  <a:pt x="1165" y="937"/>
                </a:cubicBezTo>
                <a:cubicBezTo>
                  <a:pt x="1178" y="976"/>
                  <a:pt x="1192" y="1015"/>
                  <a:pt x="1209" y="1053"/>
                </a:cubicBezTo>
                <a:cubicBezTo>
                  <a:pt x="1217" y="1048"/>
                  <a:pt x="1226" y="1043"/>
                  <a:pt x="1236" y="1038"/>
                </a:cubicBezTo>
                <a:cubicBezTo>
                  <a:pt x="1246" y="1032"/>
                  <a:pt x="1261" y="1022"/>
                  <a:pt x="1282" y="1006"/>
                </a:cubicBezTo>
                <a:cubicBezTo>
                  <a:pt x="1322" y="975"/>
                  <a:pt x="1354" y="938"/>
                  <a:pt x="1376" y="896"/>
                </a:cubicBezTo>
                <a:cubicBezTo>
                  <a:pt x="1390" y="869"/>
                  <a:pt x="1401" y="858"/>
                  <a:pt x="1408" y="862"/>
                </a:cubicBezTo>
                <a:cubicBezTo>
                  <a:pt x="1440" y="878"/>
                  <a:pt x="1464" y="890"/>
                  <a:pt x="1480" y="899"/>
                </a:cubicBezTo>
                <a:cubicBezTo>
                  <a:pt x="1528" y="927"/>
                  <a:pt x="1550" y="945"/>
                  <a:pt x="1546" y="954"/>
                </a:cubicBezTo>
                <a:cubicBezTo>
                  <a:pt x="1543" y="961"/>
                  <a:pt x="1536" y="967"/>
                  <a:pt x="1524" y="972"/>
                </a:cubicBezTo>
                <a:cubicBezTo>
                  <a:pt x="1512" y="977"/>
                  <a:pt x="1506" y="980"/>
                  <a:pt x="1505" y="981"/>
                </a:cubicBezTo>
                <a:cubicBezTo>
                  <a:pt x="1497" y="991"/>
                  <a:pt x="1491" y="999"/>
                  <a:pt x="1486" y="1004"/>
                </a:cubicBezTo>
                <a:cubicBezTo>
                  <a:pt x="1454" y="1043"/>
                  <a:pt x="1426" y="1074"/>
                  <a:pt x="1403" y="1098"/>
                </a:cubicBezTo>
                <a:cubicBezTo>
                  <a:pt x="1368" y="1132"/>
                  <a:pt x="1330" y="1160"/>
                  <a:pt x="1287" y="1181"/>
                </a:cubicBezTo>
                <a:cubicBezTo>
                  <a:pt x="1341" y="1245"/>
                  <a:pt x="1405" y="1300"/>
                  <a:pt x="1480" y="1345"/>
                </a:cubicBezTo>
                <a:cubicBezTo>
                  <a:pt x="1526" y="1374"/>
                  <a:pt x="1567" y="1395"/>
                  <a:pt x="1600" y="1407"/>
                </a:cubicBezTo>
                <a:cubicBezTo>
                  <a:pt x="1606" y="1408"/>
                  <a:pt x="1608" y="1412"/>
                  <a:pt x="1608" y="1419"/>
                </a:cubicBezTo>
                <a:cubicBezTo>
                  <a:pt x="1608" y="1433"/>
                  <a:pt x="1593" y="1458"/>
                  <a:pt x="1562" y="1494"/>
                </a:cubicBezTo>
                <a:cubicBezTo>
                  <a:pt x="1546" y="1511"/>
                  <a:pt x="1530" y="1528"/>
                  <a:pt x="1515" y="1546"/>
                </a:cubicBezTo>
                <a:cubicBezTo>
                  <a:pt x="1501" y="1561"/>
                  <a:pt x="1450" y="1534"/>
                  <a:pt x="1359" y="1464"/>
                </a:cubicBezTo>
                <a:cubicBezTo>
                  <a:pt x="1262" y="1388"/>
                  <a:pt x="1191" y="1309"/>
                  <a:pt x="1145" y="1227"/>
                </a:cubicBezTo>
                <a:cubicBezTo>
                  <a:pt x="1113" y="1169"/>
                  <a:pt x="1083" y="1098"/>
                  <a:pt x="1057" y="1014"/>
                </a:cubicBezTo>
                <a:cubicBezTo>
                  <a:pt x="1037" y="951"/>
                  <a:pt x="1019" y="884"/>
                  <a:pt x="1005" y="815"/>
                </a:cubicBezTo>
                <a:lnTo>
                  <a:pt x="866" y="815"/>
                </a:lnTo>
                <a:lnTo>
                  <a:pt x="866" y="1317"/>
                </a:lnTo>
                <a:cubicBezTo>
                  <a:pt x="917" y="1296"/>
                  <a:pt x="961" y="1276"/>
                  <a:pt x="998" y="1258"/>
                </a:cubicBezTo>
                <a:cubicBezTo>
                  <a:pt x="1012" y="1252"/>
                  <a:pt x="1042" y="1235"/>
                  <a:pt x="1088" y="1210"/>
                </a:cubicBezTo>
                <a:cubicBezTo>
                  <a:pt x="1091" y="1210"/>
                  <a:pt x="1092" y="1212"/>
                  <a:pt x="1094" y="1217"/>
                </a:cubicBezTo>
                <a:lnTo>
                  <a:pt x="1094" y="1362"/>
                </a:lnTo>
                <a:cubicBezTo>
                  <a:pt x="1094" y="1370"/>
                  <a:pt x="1092" y="1375"/>
                  <a:pt x="1088" y="1377"/>
                </a:cubicBezTo>
                <a:cubicBezTo>
                  <a:pt x="1070" y="1387"/>
                  <a:pt x="1008" y="1417"/>
                  <a:pt x="905" y="1466"/>
                </a:cubicBezTo>
                <a:cubicBezTo>
                  <a:pt x="857" y="1490"/>
                  <a:pt x="817" y="1510"/>
                  <a:pt x="786" y="1524"/>
                </a:cubicBezTo>
                <a:cubicBezTo>
                  <a:pt x="783" y="1526"/>
                  <a:pt x="774" y="1534"/>
                  <a:pt x="759" y="1546"/>
                </a:cubicBezTo>
                <a:cubicBezTo>
                  <a:pt x="751" y="1552"/>
                  <a:pt x="744" y="1556"/>
                  <a:pt x="737" y="1558"/>
                </a:cubicBezTo>
                <a:cubicBezTo>
                  <a:pt x="730" y="1559"/>
                  <a:pt x="720" y="1546"/>
                  <a:pt x="708" y="1518"/>
                </a:cubicBezTo>
                <a:cubicBezTo>
                  <a:pt x="697" y="1491"/>
                  <a:pt x="685" y="1459"/>
                  <a:pt x="674" y="1422"/>
                </a:cubicBezTo>
                <a:cubicBezTo>
                  <a:pt x="672" y="1418"/>
                  <a:pt x="673" y="1412"/>
                  <a:pt x="679" y="1405"/>
                </a:cubicBezTo>
                <a:cubicBezTo>
                  <a:pt x="692" y="1389"/>
                  <a:pt x="699" y="1340"/>
                  <a:pt x="699" y="1258"/>
                </a:cubicBezTo>
                <a:cubicBezTo>
                  <a:pt x="699" y="1212"/>
                  <a:pt x="699" y="1144"/>
                  <a:pt x="699" y="1056"/>
                </a:cubicBezTo>
                <a:cubicBezTo>
                  <a:pt x="699" y="968"/>
                  <a:pt x="699" y="845"/>
                  <a:pt x="699" y="686"/>
                </a:cubicBezTo>
                <a:cubicBezTo>
                  <a:pt x="699" y="527"/>
                  <a:pt x="700" y="353"/>
                  <a:pt x="701" y="165"/>
                </a:cubicBezTo>
                <a:cubicBezTo>
                  <a:pt x="701" y="151"/>
                  <a:pt x="699" y="137"/>
                  <a:pt x="697" y="123"/>
                </a:cubicBezTo>
                <a:cubicBezTo>
                  <a:pt x="694" y="110"/>
                  <a:pt x="692" y="101"/>
                  <a:pt x="692" y="97"/>
                </a:cubicBezTo>
                <a:cubicBezTo>
                  <a:pt x="692" y="93"/>
                  <a:pt x="698" y="92"/>
                  <a:pt x="709" y="92"/>
                </a:cubicBezTo>
                <a:cubicBezTo>
                  <a:pt x="721" y="92"/>
                  <a:pt x="733" y="92"/>
                  <a:pt x="744" y="94"/>
                </a:cubicBezTo>
                <a:cubicBezTo>
                  <a:pt x="755" y="96"/>
                  <a:pt x="768" y="98"/>
                  <a:pt x="783" y="100"/>
                </a:cubicBezTo>
                <a:lnTo>
                  <a:pt x="1326" y="100"/>
                </a:lnTo>
                <a:close/>
                <a:moveTo>
                  <a:pt x="1291" y="374"/>
                </a:moveTo>
                <a:lnTo>
                  <a:pt x="1291" y="254"/>
                </a:lnTo>
                <a:lnTo>
                  <a:pt x="870" y="254"/>
                </a:lnTo>
                <a:lnTo>
                  <a:pt x="868" y="374"/>
                </a:lnTo>
                <a:lnTo>
                  <a:pt x="1291" y="374"/>
                </a:lnTo>
                <a:close/>
                <a:moveTo>
                  <a:pt x="1291" y="662"/>
                </a:moveTo>
                <a:lnTo>
                  <a:pt x="1291" y="528"/>
                </a:lnTo>
                <a:lnTo>
                  <a:pt x="868" y="528"/>
                </a:lnTo>
                <a:lnTo>
                  <a:pt x="868" y="662"/>
                </a:lnTo>
                <a:lnTo>
                  <a:pt x="1291" y="662"/>
                </a:lnTo>
                <a:close/>
                <a:moveTo>
                  <a:pt x="2484" y="715"/>
                </a:moveTo>
                <a:lnTo>
                  <a:pt x="2183" y="715"/>
                </a:lnTo>
                <a:lnTo>
                  <a:pt x="2183" y="839"/>
                </a:lnTo>
                <a:lnTo>
                  <a:pt x="2485" y="839"/>
                </a:lnTo>
                <a:lnTo>
                  <a:pt x="2484" y="715"/>
                </a:lnTo>
                <a:close/>
                <a:moveTo>
                  <a:pt x="2427" y="255"/>
                </a:moveTo>
                <a:cubicBezTo>
                  <a:pt x="2408" y="265"/>
                  <a:pt x="2377" y="276"/>
                  <a:pt x="2336" y="288"/>
                </a:cubicBezTo>
                <a:cubicBezTo>
                  <a:pt x="2294" y="300"/>
                  <a:pt x="2268" y="308"/>
                  <a:pt x="2258" y="312"/>
                </a:cubicBezTo>
                <a:cubicBezTo>
                  <a:pt x="2239" y="281"/>
                  <a:pt x="2221" y="250"/>
                  <a:pt x="2203" y="219"/>
                </a:cubicBezTo>
                <a:cubicBezTo>
                  <a:pt x="2177" y="168"/>
                  <a:pt x="2150" y="123"/>
                  <a:pt x="2122" y="82"/>
                </a:cubicBezTo>
                <a:lnTo>
                  <a:pt x="2124" y="72"/>
                </a:lnTo>
                <a:cubicBezTo>
                  <a:pt x="2136" y="65"/>
                  <a:pt x="2161" y="56"/>
                  <a:pt x="2197" y="44"/>
                </a:cubicBezTo>
                <a:cubicBezTo>
                  <a:pt x="2233" y="32"/>
                  <a:pt x="2258" y="23"/>
                  <a:pt x="2273" y="16"/>
                </a:cubicBezTo>
                <a:cubicBezTo>
                  <a:pt x="2276" y="15"/>
                  <a:pt x="2280" y="15"/>
                  <a:pt x="2283" y="16"/>
                </a:cubicBezTo>
                <a:cubicBezTo>
                  <a:pt x="2284" y="16"/>
                  <a:pt x="2286" y="17"/>
                  <a:pt x="2290" y="20"/>
                </a:cubicBezTo>
                <a:cubicBezTo>
                  <a:pt x="2329" y="65"/>
                  <a:pt x="2364" y="114"/>
                  <a:pt x="2395" y="167"/>
                </a:cubicBezTo>
                <a:cubicBezTo>
                  <a:pt x="2405" y="197"/>
                  <a:pt x="2416" y="226"/>
                  <a:pt x="2427" y="255"/>
                </a:cubicBezTo>
                <a:close/>
                <a:moveTo>
                  <a:pt x="2475" y="466"/>
                </a:moveTo>
                <a:lnTo>
                  <a:pt x="2181" y="466"/>
                </a:lnTo>
                <a:lnTo>
                  <a:pt x="2183" y="596"/>
                </a:lnTo>
                <a:lnTo>
                  <a:pt x="2480" y="596"/>
                </a:lnTo>
                <a:lnTo>
                  <a:pt x="2475" y="466"/>
                </a:lnTo>
                <a:close/>
                <a:moveTo>
                  <a:pt x="2982" y="334"/>
                </a:moveTo>
                <a:lnTo>
                  <a:pt x="3084" y="327"/>
                </a:lnTo>
                <a:cubicBezTo>
                  <a:pt x="3094" y="327"/>
                  <a:pt x="3099" y="333"/>
                  <a:pt x="3099" y="344"/>
                </a:cubicBezTo>
                <a:cubicBezTo>
                  <a:pt x="3099" y="535"/>
                  <a:pt x="3100" y="668"/>
                  <a:pt x="3101" y="743"/>
                </a:cubicBezTo>
                <a:cubicBezTo>
                  <a:pt x="3103" y="819"/>
                  <a:pt x="3105" y="885"/>
                  <a:pt x="3107" y="941"/>
                </a:cubicBezTo>
                <a:cubicBezTo>
                  <a:pt x="3107" y="959"/>
                  <a:pt x="3100" y="967"/>
                  <a:pt x="3085" y="967"/>
                </a:cubicBezTo>
                <a:lnTo>
                  <a:pt x="3005" y="971"/>
                </a:lnTo>
                <a:lnTo>
                  <a:pt x="2644" y="971"/>
                </a:lnTo>
                <a:lnTo>
                  <a:pt x="2646" y="1094"/>
                </a:lnTo>
                <a:cubicBezTo>
                  <a:pt x="2731" y="1094"/>
                  <a:pt x="2824" y="1093"/>
                  <a:pt x="2922" y="1090"/>
                </a:cubicBezTo>
                <a:cubicBezTo>
                  <a:pt x="3021" y="1088"/>
                  <a:pt x="3132" y="1084"/>
                  <a:pt x="3254" y="1079"/>
                </a:cubicBezTo>
                <a:cubicBezTo>
                  <a:pt x="3269" y="1079"/>
                  <a:pt x="3278" y="1079"/>
                  <a:pt x="3283" y="1079"/>
                </a:cubicBezTo>
                <a:cubicBezTo>
                  <a:pt x="3293" y="1079"/>
                  <a:pt x="3297" y="1083"/>
                  <a:pt x="3296" y="1091"/>
                </a:cubicBezTo>
                <a:lnTo>
                  <a:pt x="3296" y="1235"/>
                </a:lnTo>
                <a:cubicBezTo>
                  <a:pt x="3297" y="1242"/>
                  <a:pt x="3296" y="1245"/>
                  <a:pt x="3294" y="1247"/>
                </a:cubicBezTo>
                <a:cubicBezTo>
                  <a:pt x="3292" y="1248"/>
                  <a:pt x="3286" y="1248"/>
                  <a:pt x="3276" y="1248"/>
                </a:cubicBezTo>
                <a:cubicBezTo>
                  <a:pt x="3267" y="1248"/>
                  <a:pt x="3260" y="1248"/>
                  <a:pt x="3254" y="1248"/>
                </a:cubicBezTo>
                <a:cubicBezTo>
                  <a:pt x="3201" y="1248"/>
                  <a:pt x="3102" y="1246"/>
                  <a:pt x="2958" y="1242"/>
                </a:cubicBezTo>
                <a:cubicBezTo>
                  <a:pt x="2815" y="1237"/>
                  <a:pt x="2711" y="1235"/>
                  <a:pt x="2647" y="1235"/>
                </a:cubicBezTo>
                <a:cubicBezTo>
                  <a:pt x="2647" y="1308"/>
                  <a:pt x="2649" y="1376"/>
                  <a:pt x="2652" y="1436"/>
                </a:cubicBezTo>
                <a:cubicBezTo>
                  <a:pt x="2656" y="1497"/>
                  <a:pt x="2659" y="1541"/>
                  <a:pt x="2662" y="1568"/>
                </a:cubicBezTo>
                <a:cubicBezTo>
                  <a:pt x="2664" y="1576"/>
                  <a:pt x="2658" y="1583"/>
                  <a:pt x="2647" y="1586"/>
                </a:cubicBezTo>
                <a:lnTo>
                  <a:pt x="2480" y="1586"/>
                </a:lnTo>
                <a:cubicBezTo>
                  <a:pt x="2469" y="1586"/>
                  <a:pt x="2464" y="1579"/>
                  <a:pt x="2465" y="1564"/>
                </a:cubicBezTo>
                <a:cubicBezTo>
                  <a:pt x="2468" y="1544"/>
                  <a:pt x="2472" y="1501"/>
                  <a:pt x="2476" y="1434"/>
                </a:cubicBezTo>
                <a:cubicBezTo>
                  <a:pt x="2480" y="1367"/>
                  <a:pt x="2482" y="1300"/>
                  <a:pt x="2482" y="1233"/>
                </a:cubicBezTo>
                <a:cubicBezTo>
                  <a:pt x="2407" y="1233"/>
                  <a:pt x="2319" y="1235"/>
                  <a:pt x="2218" y="1238"/>
                </a:cubicBezTo>
                <a:cubicBezTo>
                  <a:pt x="2116" y="1242"/>
                  <a:pt x="2003" y="1245"/>
                  <a:pt x="1877" y="1248"/>
                </a:cubicBezTo>
                <a:cubicBezTo>
                  <a:pt x="1868" y="1248"/>
                  <a:pt x="1859" y="1248"/>
                  <a:pt x="1850" y="1248"/>
                </a:cubicBezTo>
                <a:cubicBezTo>
                  <a:pt x="1844" y="1247"/>
                  <a:pt x="1842" y="1243"/>
                  <a:pt x="1842" y="1235"/>
                </a:cubicBezTo>
                <a:lnTo>
                  <a:pt x="1842" y="1093"/>
                </a:lnTo>
                <a:cubicBezTo>
                  <a:pt x="1842" y="1084"/>
                  <a:pt x="1848" y="1079"/>
                  <a:pt x="1860" y="1079"/>
                </a:cubicBezTo>
                <a:cubicBezTo>
                  <a:pt x="1867" y="1079"/>
                  <a:pt x="1872" y="1079"/>
                  <a:pt x="1877" y="1079"/>
                </a:cubicBezTo>
                <a:lnTo>
                  <a:pt x="2485" y="1094"/>
                </a:lnTo>
                <a:lnTo>
                  <a:pt x="2487" y="971"/>
                </a:lnTo>
                <a:lnTo>
                  <a:pt x="2131" y="971"/>
                </a:lnTo>
                <a:cubicBezTo>
                  <a:pt x="2120" y="970"/>
                  <a:pt x="2108" y="969"/>
                  <a:pt x="2096" y="969"/>
                </a:cubicBezTo>
                <a:cubicBezTo>
                  <a:pt x="2083" y="969"/>
                  <a:pt x="2075" y="969"/>
                  <a:pt x="2069" y="969"/>
                </a:cubicBezTo>
                <a:cubicBezTo>
                  <a:pt x="2047" y="969"/>
                  <a:pt x="2031" y="968"/>
                  <a:pt x="2021" y="966"/>
                </a:cubicBezTo>
                <a:cubicBezTo>
                  <a:pt x="2012" y="964"/>
                  <a:pt x="2009" y="954"/>
                  <a:pt x="2012" y="936"/>
                </a:cubicBezTo>
                <a:cubicBezTo>
                  <a:pt x="2017" y="913"/>
                  <a:pt x="2019" y="838"/>
                  <a:pt x="2020" y="708"/>
                </a:cubicBezTo>
                <a:cubicBezTo>
                  <a:pt x="2020" y="579"/>
                  <a:pt x="2021" y="461"/>
                  <a:pt x="2021" y="354"/>
                </a:cubicBezTo>
                <a:cubicBezTo>
                  <a:pt x="2021" y="337"/>
                  <a:pt x="2027" y="329"/>
                  <a:pt x="2039" y="329"/>
                </a:cubicBezTo>
                <a:lnTo>
                  <a:pt x="2128" y="336"/>
                </a:lnTo>
                <a:lnTo>
                  <a:pt x="2982" y="334"/>
                </a:lnTo>
                <a:close/>
                <a:moveTo>
                  <a:pt x="2935" y="596"/>
                </a:moveTo>
                <a:lnTo>
                  <a:pt x="2935" y="466"/>
                </a:lnTo>
                <a:lnTo>
                  <a:pt x="2654" y="466"/>
                </a:lnTo>
                <a:lnTo>
                  <a:pt x="2649" y="596"/>
                </a:lnTo>
                <a:lnTo>
                  <a:pt x="2935" y="596"/>
                </a:lnTo>
                <a:close/>
                <a:moveTo>
                  <a:pt x="2935" y="839"/>
                </a:moveTo>
                <a:lnTo>
                  <a:pt x="2935" y="715"/>
                </a:lnTo>
                <a:lnTo>
                  <a:pt x="2647" y="715"/>
                </a:lnTo>
                <a:lnTo>
                  <a:pt x="2644" y="839"/>
                </a:lnTo>
                <a:lnTo>
                  <a:pt x="2935" y="839"/>
                </a:lnTo>
                <a:close/>
                <a:moveTo>
                  <a:pt x="3012" y="56"/>
                </a:moveTo>
                <a:cubicBezTo>
                  <a:pt x="3012" y="63"/>
                  <a:pt x="3007" y="70"/>
                  <a:pt x="2998" y="77"/>
                </a:cubicBezTo>
                <a:cubicBezTo>
                  <a:pt x="2989" y="83"/>
                  <a:pt x="2980" y="90"/>
                  <a:pt x="2970" y="97"/>
                </a:cubicBezTo>
                <a:cubicBezTo>
                  <a:pt x="2968" y="100"/>
                  <a:pt x="2963" y="109"/>
                  <a:pt x="2955" y="123"/>
                </a:cubicBezTo>
                <a:cubicBezTo>
                  <a:pt x="2943" y="146"/>
                  <a:pt x="2931" y="170"/>
                  <a:pt x="2920" y="195"/>
                </a:cubicBezTo>
                <a:cubicBezTo>
                  <a:pt x="2904" y="229"/>
                  <a:pt x="2888" y="257"/>
                  <a:pt x="2871" y="281"/>
                </a:cubicBezTo>
                <a:cubicBezTo>
                  <a:pt x="2853" y="305"/>
                  <a:pt x="2842" y="317"/>
                  <a:pt x="2836" y="316"/>
                </a:cubicBezTo>
                <a:lnTo>
                  <a:pt x="2661" y="272"/>
                </a:lnTo>
                <a:cubicBezTo>
                  <a:pt x="2664" y="267"/>
                  <a:pt x="2674" y="254"/>
                  <a:pt x="2691" y="234"/>
                </a:cubicBezTo>
                <a:cubicBezTo>
                  <a:pt x="2712" y="208"/>
                  <a:pt x="2730" y="181"/>
                  <a:pt x="2744" y="152"/>
                </a:cubicBezTo>
                <a:cubicBezTo>
                  <a:pt x="2759" y="123"/>
                  <a:pt x="2770" y="99"/>
                  <a:pt x="2778" y="81"/>
                </a:cubicBezTo>
                <a:cubicBezTo>
                  <a:pt x="2786" y="62"/>
                  <a:pt x="2789" y="49"/>
                  <a:pt x="2789" y="40"/>
                </a:cubicBezTo>
                <a:cubicBezTo>
                  <a:pt x="2789" y="13"/>
                  <a:pt x="2796" y="0"/>
                  <a:pt x="2809" y="0"/>
                </a:cubicBezTo>
                <a:cubicBezTo>
                  <a:pt x="2830" y="0"/>
                  <a:pt x="2868" y="6"/>
                  <a:pt x="2926" y="20"/>
                </a:cubicBezTo>
                <a:cubicBezTo>
                  <a:pt x="2983" y="33"/>
                  <a:pt x="3012" y="45"/>
                  <a:pt x="3012" y="56"/>
                </a:cubicBezTo>
                <a:close/>
                <a:moveTo>
                  <a:pt x="4419" y="812"/>
                </a:moveTo>
                <a:cubicBezTo>
                  <a:pt x="4422" y="820"/>
                  <a:pt x="4417" y="831"/>
                  <a:pt x="4405" y="845"/>
                </a:cubicBezTo>
                <a:cubicBezTo>
                  <a:pt x="4402" y="850"/>
                  <a:pt x="4395" y="857"/>
                  <a:pt x="4385" y="866"/>
                </a:cubicBezTo>
                <a:cubicBezTo>
                  <a:pt x="4382" y="930"/>
                  <a:pt x="4371" y="998"/>
                  <a:pt x="4352" y="1069"/>
                </a:cubicBezTo>
                <a:cubicBezTo>
                  <a:pt x="4334" y="1141"/>
                  <a:pt x="4305" y="1203"/>
                  <a:pt x="4266" y="1255"/>
                </a:cubicBezTo>
                <a:cubicBezTo>
                  <a:pt x="4208" y="1334"/>
                  <a:pt x="4130" y="1402"/>
                  <a:pt x="4032" y="1457"/>
                </a:cubicBezTo>
                <a:cubicBezTo>
                  <a:pt x="3961" y="1497"/>
                  <a:pt x="3884" y="1529"/>
                  <a:pt x="3802" y="1551"/>
                </a:cubicBezTo>
                <a:cubicBezTo>
                  <a:pt x="3733" y="1570"/>
                  <a:pt x="3696" y="1576"/>
                  <a:pt x="3693" y="1569"/>
                </a:cubicBezTo>
                <a:cubicBezTo>
                  <a:pt x="3675" y="1542"/>
                  <a:pt x="3653" y="1512"/>
                  <a:pt x="3626" y="1479"/>
                </a:cubicBezTo>
                <a:cubicBezTo>
                  <a:pt x="3609" y="1459"/>
                  <a:pt x="3601" y="1445"/>
                  <a:pt x="3601" y="1437"/>
                </a:cubicBezTo>
                <a:cubicBezTo>
                  <a:pt x="3601" y="1430"/>
                  <a:pt x="3605" y="1423"/>
                  <a:pt x="3613" y="1414"/>
                </a:cubicBezTo>
                <a:cubicBezTo>
                  <a:pt x="3625" y="1414"/>
                  <a:pt x="3658" y="1408"/>
                  <a:pt x="3711" y="1395"/>
                </a:cubicBezTo>
                <a:cubicBezTo>
                  <a:pt x="3795" y="1376"/>
                  <a:pt x="3865" y="1355"/>
                  <a:pt x="3920" y="1330"/>
                </a:cubicBezTo>
                <a:cubicBezTo>
                  <a:pt x="4004" y="1293"/>
                  <a:pt x="4066" y="1249"/>
                  <a:pt x="4108" y="1196"/>
                </a:cubicBezTo>
                <a:cubicBezTo>
                  <a:pt x="4141" y="1153"/>
                  <a:pt x="4168" y="1098"/>
                  <a:pt x="4190" y="1030"/>
                </a:cubicBezTo>
                <a:cubicBezTo>
                  <a:pt x="4211" y="963"/>
                  <a:pt x="4221" y="898"/>
                  <a:pt x="4221" y="837"/>
                </a:cubicBezTo>
                <a:cubicBezTo>
                  <a:pt x="4219" y="820"/>
                  <a:pt x="4218" y="808"/>
                  <a:pt x="4218" y="800"/>
                </a:cubicBezTo>
                <a:cubicBezTo>
                  <a:pt x="4218" y="781"/>
                  <a:pt x="4229" y="772"/>
                  <a:pt x="4250" y="772"/>
                </a:cubicBezTo>
                <a:cubicBezTo>
                  <a:pt x="4268" y="772"/>
                  <a:pt x="4299" y="776"/>
                  <a:pt x="4344" y="784"/>
                </a:cubicBezTo>
                <a:cubicBezTo>
                  <a:pt x="4389" y="791"/>
                  <a:pt x="4414" y="801"/>
                  <a:pt x="4419" y="812"/>
                </a:cubicBezTo>
                <a:close/>
                <a:moveTo>
                  <a:pt x="5015" y="1437"/>
                </a:moveTo>
                <a:cubicBezTo>
                  <a:pt x="5010" y="1445"/>
                  <a:pt x="4998" y="1459"/>
                  <a:pt x="4980" y="1479"/>
                </a:cubicBezTo>
                <a:cubicBezTo>
                  <a:pt x="4956" y="1506"/>
                  <a:pt x="4933" y="1534"/>
                  <a:pt x="4912" y="1563"/>
                </a:cubicBezTo>
                <a:cubicBezTo>
                  <a:pt x="4847" y="1519"/>
                  <a:pt x="4769" y="1473"/>
                  <a:pt x="4678" y="1425"/>
                </a:cubicBezTo>
                <a:cubicBezTo>
                  <a:pt x="4575" y="1372"/>
                  <a:pt x="4478" y="1337"/>
                  <a:pt x="4385" y="1322"/>
                </a:cubicBezTo>
                <a:lnTo>
                  <a:pt x="4425" y="1176"/>
                </a:lnTo>
                <a:cubicBezTo>
                  <a:pt x="4518" y="1192"/>
                  <a:pt x="4613" y="1220"/>
                  <a:pt x="4711" y="1260"/>
                </a:cubicBezTo>
                <a:cubicBezTo>
                  <a:pt x="4795" y="1295"/>
                  <a:pt x="4869" y="1331"/>
                  <a:pt x="4933" y="1370"/>
                </a:cubicBezTo>
                <a:cubicBezTo>
                  <a:pt x="4960" y="1393"/>
                  <a:pt x="4987" y="1415"/>
                  <a:pt x="5015" y="1437"/>
                </a:cubicBezTo>
                <a:close/>
                <a:moveTo>
                  <a:pt x="4711" y="578"/>
                </a:moveTo>
                <a:cubicBezTo>
                  <a:pt x="4734" y="576"/>
                  <a:pt x="4753" y="574"/>
                  <a:pt x="4766" y="573"/>
                </a:cubicBezTo>
                <a:cubicBezTo>
                  <a:pt x="4815" y="569"/>
                  <a:pt x="4845" y="566"/>
                  <a:pt x="4856" y="566"/>
                </a:cubicBezTo>
                <a:cubicBezTo>
                  <a:pt x="4866" y="566"/>
                  <a:pt x="4872" y="571"/>
                  <a:pt x="4872" y="580"/>
                </a:cubicBezTo>
                <a:lnTo>
                  <a:pt x="4872" y="864"/>
                </a:lnTo>
                <a:cubicBezTo>
                  <a:pt x="4872" y="923"/>
                  <a:pt x="4873" y="990"/>
                  <a:pt x="4876" y="1064"/>
                </a:cubicBezTo>
                <a:cubicBezTo>
                  <a:pt x="4878" y="1139"/>
                  <a:pt x="4880" y="1178"/>
                  <a:pt x="4880" y="1180"/>
                </a:cubicBezTo>
                <a:cubicBezTo>
                  <a:pt x="4880" y="1194"/>
                  <a:pt x="4873" y="1201"/>
                  <a:pt x="4858" y="1201"/>
                </a:cubicBezTo>
                <a:lnTo>
                  <a:pt x="4729" y="1201"/>
                </a:lnTo>
                <a:cubicBezTo>
                  <a:pt x="4717" y="1201"/>
                  <a:pt x="4711" y="1195"/>
                  <a:pt x="4711" y="1183"/>
                </a:cubicBezTo>
                <a:lnTo>
                  <a:pt x="4711" y="705"/>
                </a:lnTo>
                <a:lnTo>
                  <a:pt x="3930" y="705"/>
                </a:lnTo>
                <a:lnTo>
                  <a:pt x="3932" y="1180"/>
                </a:lnTo>
                <a:cubicBezTo>
                  <a:pt x="3932" y="1185"/>
                  <a:pt x="3932" y="1191"/>
                  <a:pt x="3932" y="1196"/>
                </a:cubicBezTo>
                <a:cubicBezTo>
                  <a:pt x="3930" y="1201"/>
                  <a:pt x="3923" y="1203"/>
                  <a:pt x="3910" y="1203"/>
                </a:cubicBezTo>
                <a:lnTo>
                  <a:pt x="3775" y="1203"/>
                </a:lnTo>
                <a:cubicBezTo>
                  <a:pt x="3760" y="1200"/>
                  <a:pt x="3755" y="1192"/>
                  <a:pt x="3758" y="1180"/>
                </a:cubicBezTo>
                <a:cubicBezTo>
                  <a:pt x="3764" y="1161"/>
                  <a:pt x="3767" y="964"/>
                  <a:pt x="3767" y="588"/>
                </a:cubicBezTo>
                <a:cubicBezTo>
                  <a:pt x="3767" y="576"/>
                  <a:pt x="3773" y="570"/>
                  <a:pt x="3785" y="570"/>
                </a:cubicBezTo>
                <a:lnTo>
                  <a:pt x="3930" y="578"/>
                </a:lnTo>
                <a:lnTo>
                  <a:pt x="4711" y="578"/>
                </a:lnTo>
                <a:close/>
                <a:moveTo>
                  <a:pt x="4661" y="48"/>
                </a:moveTo>
                <a:lnTo>
                  <a:pt x="4768" y="41"/>
                </a:lnTo>
                <a:cubicBezTo>
                  <a:pt x="4778" y="41"/>
                  <a:pt x="4783" y="46"/>
                  <a:pt x="4783" y="56"/>
                </a:cubicBezTo>
                <a:cubicBezTo>
                  <a:pt x="4783" y="132"/>
                  <a:pt x="4783" y="200"/>
                  <a:pt x="4785" y="259"/>
                </a:cubicBezTo>
                <a:cubicBezTo>
                  <a:pt x="4786" y="318"/>
                  <a:pt x="4787" y="376"/>
                  <a:pt x="4790" y="434"/>
                </a:cubicBezTo>
                <a:cubicBezTo>
                  <a:pt x="4790" y="450"/>
                  <a:pt x="4782" y="458"/>
                  <a:pt x="4768" y="458"/>
                </a:cubicBezTo>
                <a:lnTo>
                  <a:pt x="4681" y="459"/>
                </a:lnTo>
                <a:lnTo>
                  <a:pt x="3982" y="459"/>
                </a:lnTo>
                <a:lnTo>
                  <a:pt x="3910" y="454"/>
                </a:lnTo>
                <a:cubicBezTo>
                  <a:pt x="3897" y="452"/>
                  <a:pt x="3892" y="444"/>
                  <a:pt x="3895" y="429"/>
                </a:cubicBezTo>
                <a:cubicBezTo>
                  <a:pt x="3898" y="420"/>
                  <a:pt x="3899" y="404"/>
                  <a:pt x="3900" y="379"/>
                </a:cubicBezTo>
                <a:cubicBezTo>
                  <a:pt x="3901" y="355"/>
                  <a:pt x="3902" y="306"/>
                  <a:pt x="3902" y="232"/>
                </a:cubicBezTo>
                <a:lnTo>
                  <a:pt x="3902" y="65"/>
                </a:lnTo>
                <a:cubicBezTo>
                  <a:pt x="3902" y="58"/>
                  <a:pt x="3904" y="53"/>
                  <a:pt x="3907" y="48"/>
                </a:cubicBezTo>
                <a:cubicBezTo>
                  <a:pt x="3910" y="44"/>
                  <a:pt x="3915" y="41"/>
                  <a:pt x="3920" y="41"/>
                </a:cubicBezTo>
                <a:lnTo>
                  <a:pt x="4024" y="48"/>
                </a:lnTo>
                <a:lnTo>
                  <a:pt x="4661" y="48"/>
                </a:lnTo>
                <a:close/>
                <a:moveTo>
                  <a:pt x="4626" y="331"/>
                </a:moveTo>
                <a:lnTo>
                  <a:pt x="4626" y="177"/>
                </a:lnTo>
                <a:lnTo>
                  <a:pt x="4062" y="177"/>
                </a:lnTo>
                <a:lnTo>
                  <a:pt x="4062" y="331"/>
                </a:lnTo>
                <a:lnTo>
                  <a:pt x="4626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Freeform 46"/>
          <p:cNvSpPr>
            <a:spLocks noEditPoints="1"/>
          </p:cNvSpPr>
          <p:nvPr/>
        </p:nvSpPr>
        <p:spPr bwMode="auto">
          <a:xfrm>
            <a:off x="1226940" y="4987402"/>
            <a:ext cx="504825" cy="119062"/>
          </a:xfrm>
          <a:custGeom>
            <a:avLst/>
            <a:gdLst>
              <a:gd name="T0" fmla="*/ 279 w 6835"/>
              <a:gd name="T1" fmla="*/ 294 h 1605"/>
              <a:gd name="T2" fmla="*/ 1472 w 6835"/>
              <a:gd name="T3" fmla="*/ 456 h 1605"/>
              <a:gd name="T4" fmla="*/ 1511 w 6835"/>
              <a:gd name="T5" fmla="*/ 1446 h 1605"/>
              <a:gd name="T6" fmla="*/ 93 w 6835"/>
              <a:gd name="T7" fmla="*/ 1576 h 1605"/>
              <a:gd name="T8" fmla="*/ 312 w 6835"/>
              <a:gd name="T9" fmla="*/ 451 h 1605"/>
              <a:gd name="T10" fmla="*/ 1073 w 6835"/>
              <a:gd name="T11" fmla="*/ 449 h 1605"/>
              <a:gd name="T12" fmla="*/ 735 w 6835"/>
              <a:gd name="T13" fmla="*/ 52 h 1605"/>
              <a:gd name="T14" fmla="*/ 2499 w 6835"/>
              <a:gd name="T15" fmla="*/ 1059 h 1605"/>
              <a:gd name="T16" fmla="*/ 2391 w 6835"/>
              <a:gd name="T17" fmla="*/ 667 h 1605"/>
              <a:gd name="T18" fmla="*/ 1906 w 6835"/>
              <a:gd name="T19" fmla="*/ 282 h 1605"/>
              <a:gd name="T20" fmla="*/ 2237 w 6835"/>
              <a:gd name="T21" fmla="*/ 26 h 1605"/>
              <a:gd name="T22" fmla="*/ 2324 w 6835"/>
              <a:gd name="T23" fmla="*/ 466 h 1605"/>
              <a:gd name="T24" fmla="*/ 2187 w 6835"/>
              <a:gd name="T25" fmla="*/ 713 h 1605"/>
              <a:gd name="T26" fmla="*/ 2132 w 6835"/>
              <a:gd name="T27" fmla="*/ 871 h 1605"/>
              <a:gd name="T28" fmla="*/ 1889 w 6835"/>
              <a:gd name="T29" fmla="*/ 1170 h 1605"/>
              <a:gd name="T30" fmla="*/ 1744 w 6835"/>
              <a:gd name="T31" fmla="*/ 617 h 1605"/>
              <a:gd name="T32" fmla="*/ 2765 w 6835"/>
              <a:gd name="T33" fmla="*/ 1228 h 1605"/>
              <a:gd name="T34" fmla="*/ 3148 w 6835"/>
              <a:gd name="T35" fmla="*/ 1141 h 1605"/>
              <a:gd name="T36" fmla="*/ 2733 w 6835"/>
              <a:gd name="T37" fmla="*/ 1528 h 1605"/>
              <a:gd name="T38" fmla="*/ 2245 w 6835"/>
              <a:gd name="T39" fmla="*/ 1354 h 1605"/>
              <a:gd name="T40" fmla="*/ 2779 w 6835"/>
              <a:gd name="T41" fmla="*/ 414 h 1605"/>
              <a:gd name="T42" fmla="*/ 3240 w 6835"/>
              <a:gd name="T43" fmla="*/ 230 h 1605"/>
              <a:gd name="T44" fmla="*/ 3243 w 6835"/>
              <a:gd name="T45" fmla="*/ 1061 h 1605"/>
              <a:gd name="T46" fmla="*/ 3335 w 6835"/>
              <a:gd name="T47" fmla="*/ 1049 h 1605"/>
              <a:gd name="T48" fmla="*/ 2805 w 6835"/>
              <a:gd name="T49" fmla="*/ 25 h 1605"/>
              <a:gd name="T50" fmla="*/ 3674 w 6835"/>
              <a:gd name="T51" fmla="*/ 1451 h 1605"/>
              <a:gd name="T52" fmla="*/ 4098 w 6835"/>
              <a:gd name="T53" fmla="*/ 1148 h 1605"/>
              <a:gd name="T54" fmla="*/ 4117 w 6835"/>
              <a:gd name="T55" fmla="*/ 1589 h 1605"/>
              <a:gd name="T56" fmla="*/ 4351 w 6835"/>
              <a:gd name="T57" fmla="*/ 932 h 1605"/>
              <a:gd name="T58" fmla="*/ 3682 w 6835"/>
              <a:gd name="T59" fmla="*/ 319 h 1605"/>
              <a:gd name="T60" fmla="*/ 3874 w 6835"/>
              <a:gd name="T61" fmla="*/ 205 h 1605"/>
              <a:gd name="T62" fmla="*/ 3920 w 6835"/>
              <a:gd name="T63" fmla="*/ 347 h 1605"/>
              <a:gd name="T64" fmla="*/ 3821 w 6835"/>
              <a:gd name="T65" fmla="*/ 844 h 1605"/>
              <a:gd name="T66" fmla="*/ 3639 w 6835"/>
              <a:gd name="T67" fmla="*/ 1085 h 1605"/>
              <a:gd name="T68" fmla="*/ 3754 w 6835"/>
              <a:gd name="T69" fmla="*/ 692 h 1605"/>
              <a:gd name="T70" fmla="*/ 5065 w 6835"/>
              <a:gd name="T71" fmla="*/ 1464 h 1605"/>
              <a:gd name="T72" fmla="*/ 4603 w 6835"/>
              <a:gd name="T73" fmla="*/ 1452 h 1605"/>
              <a:gd name="T74" fmla="*/ 4774 w 6835"/>
              <a:gd name="T75" fmla="*/ 904 h 1605"/>
              <a:gd name="T76" fmla="*/ 4944 w 6835"/>
              <a:gd name="T77" fmla="*/ 1289 h 1605"/>
              <a:gd name="T78" fmla="*/ 4495 w 6835"/>
              <a:gd name="T79" fmla="*/ 46 h 1605"/>
              <a:gd name="T80" fmla="*/ 5038 w 6835"/>
              <a:gd name="T81" fmla="*/ 366 h 1605"/>
              <a:gd name="T82" fmla="*/ 4506 w 6835"/>
              <a:gd name="T83" fmla="*/ 436 h 1605"/>
              <a:gd name="T84" fmla="*/ 4834 w 6835"/>
              <a:gd name="T85" fmla="*/ 431 h 1605"/>
              <a:gd name="T86" fmla="*/ 4592 w 6835"/>
              <a:gd name="T87" fmla="*/ 743 h 1605"/>
              <a:gd name="T88" fmla="*/ 4169 w 6835"/>
              <a:gd name="T89" fmla="*/ 744 h 1605"/>
              <a:gd name="T90" fmla="*/ 4140 w 6835"/>
              <a:gd name="T91" fmla="*/ 378 h 1605"/>
              <a:gd name="T92" fmla="*/ 5494 w 6835"/>
              <a:gd name="T93" fmla="*/ 745 h 1605"/>
              <a:gd name="T94" fmla="*/ 5610 w 6835"/>
              <a:gd name="T95" fmla="*/ 576 h 1605"/>
              <a:gd name="T96" fmla="*/ 5953 w 6835"/>
              <a:gd name="T97" fmla="*/ 1173 h 1605"/>
              <a:gd name="T98" fmla="*/ 5545 w 6835"/>
              <a:gd name="T99" fmla="*/ 1431 h 1605"/>
              <a:gd name="T100" fmla="*/ 5709 w 6835"/>
              <a:gd name="T101" fmla="*/ 351 h 1605"/>
              <a:gd name="T102" fmla="*/ 5784 w 6835"/>
              <a:gd name="T103" fmla="*/ 287 h 1605"/>
              <a:gd name="T104" fmla="*/ 6787 w 6835"/>
              <a:gd name="T105" fmla="*/ 677 h 1605"/>
              <a:gd name="T106" fmla="*/ 6246 w 6835"/>
              <a:gd name="T107" fmla="*/ 747 h 1605"/>
              <a:gd name="T108" fmla="*/ 5858 w 6835"/>
              <a:gd name="T109" fmla="*/ 510 h 1605"/>
              <a:gd name="T110" fmla="*/ 6436 w 6835"/>
              <a:gd name="T111" fmla="*/ 25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35" h="1605">
                <a:moveTo>
                  <a:pt x="312" y="451"/>
                </a:moveTo>
                <a:lnTo>
                  <a:pt x="58" y="456"/>
                </a:lnTo>
                <a:cubicBezTo>
                  <a:pt x="46" y="456"/>
                  <a:pt x="37" y="456"/>
                  <a:pt x="33" y="456"/>
                </a:cubicBezTo>
                <a:cubicBezTo>
                  <a:pt x="22" y="456"/>
                  <a:pt x="16" y="452"/>
                  <a:pt x="16" y="444"/>
                </a:cubicBezTo>
                <a:lnTo>
                  <a:pt x="16" y="302"/>
                </a:lnTo>
                <a:cubicBezTo>
                  <a:pt x="16" y="295"/>
                  <a:pt x="21" y="291"/>
                  <a:pt x="31" y="291"/>
                </a:cubicBezTo>
                <a:cubicBezTo>
                  <a:pt x="41" y="291"/>
                  <a:pt x="50" y="291"/>
                  <a:pt x="58" y="291"/>
                </a:cubicBezTo>
                <a:cubicBezTo>
                  <a:pt x="120" y="291"/>
                  <a:pt x="194" y="292"/>
                  <a:pt x="279" y="294"/>
                </a:cubicBezTo>
                <a:cubicBezTo>
                  <a:pt x="363" y="296"/>
                  <a:pt x="459" y="299"/>
                  <a:pt x="564" y="301"/>
                </a:cubicBezTo>
                <a:cubicBezTo>
                  <a:pt x="670" y="304"/>
                  <a:pt x="733" y="306"/>
                  <a:pt x="753" y="306"/>
                </a:cubicBezTo>
                <a:cubicBezTo>
                  <a:pt x="830" y="306"/>
                  <a:pt x="909" y="305"/>
                  <a:pt x="991" y="302"/>
                </a:cubicBezTo>
                <a:cubicBezTo>
                  <a:pt x="1276" y="295"/>
                  <a:pt x="1425" y="291"/>
                  <a:pt x="1437" y="291"/>
                </a:cubicBezTo>
                <a:cubicBezTo>
                  <a:pt x="1457" y="289"/>
                  <a:pt x="1469" y="289"/>
                  <a:pt x="1474" y="289"/>
                </a:cubicBezTo>
                <a:cubicBezTo>
                  <a:pt x="1484" y="289"/>
                  <a:pt x="1488" y="293"/>
                  <a:pt x="1487" y="301"/>
                </a:cubicBezTo>
                <a:lnTo>
                  <a:pt x="1487" y="444"/>
                </a:lnTo>
                <a:cubicBezTo>
                  <a:pt x="1488" y="452"/>
                  <a:pt x="1483" y="456"/>
                  <a:pt x="1472" y="456"/>
                </a:cubicBezTo>
                <a:cubicBezTo>
                  <a:pt x="1459" y="456"/>
                  <a:pt x="1447" y="456"/>
                  <a:pt x="1437" y="456"/>
                </a:cubicBezTo>
                <a:lnTo>
                  <a:pt x="1243" y="453"/>
                </a:lnTo>
                <a:cubicBezTo>
                  <a:pt x="1229" y="495"/>
                  <a:pt x="1211" y="542"/>
                  <a:pt x="1190" y="593"/>
                </a:cubicBezTo>
                <a:cubicBezTo>
                  <a:pt x="1150" y="688"/>
                  <a:pt x="1108" y="773"/>
                  <a:pt x="1066" y="847"/>
                </a:cubicBezTo>
                <a:cubicBezTo>
                  <a:pt x="1006" y="953"/>
                  <a:pt x="941" y="1044"/>
                  <a:pt x="872" y="1120"/>
                </a:cubicBezTo>
                <a:cubicBezTo>
                  <a:pt x="950" y="1189"/>
                  <a:pt x="1041" y="1249"/>
                  <a:pt x="1145" y="1302"/>
                </a:cubicBezTo>
                <a:cubicBezTo>
                  <a:pt x="1214" y="1338"/>
                  <a:pt x="1294" y="1371"/>
                  <a:pt x="1385" y="1402"/>
                </a:cubicBezTo>
                <a:cubicBezTo>
                  <a:pt x="1426" y="1417"/>
                  <a:pt x="1468" y="1431"/>
                  <a:pt x="1511" y="1446"/>
                </a:cubicBezTo>
                <a:cubicBezTo>
                  <a:pt x="1502" y="1466"/>
                  <a:pt x="1493" y="1486"/>
                  <a:pt x="1484" y="1507"/>
                </a:cubicBezTo>
                <a:cubicBezTo>
                  <a:pt x="1443" y="1546"/>
                  <a:pt x="1416" y="1572"/>
                  <a:pt x="1404" y="1584"/>
                </a:cubicBezTo>
                <a:cubicBezTo>
                  <a:pt x="1398" y="1590"/>
                  <a:pt x="1359" y="1580"/>
                  <a:pt x="1287" y="1554"/>
                </a:cubicBezTo>
                <a:cubicBezTo>
                  <a:pt x="1200" y="1523"/>
                  <a:pt x="1115" y="1485"/>
                  <a:pt x="1033" y="1439"/>
                </a:cubicBezTo>
                <a:cubicBezTo>
                  <a:pt x="921" y="1378"/>
                  <a:pt x="826" y="1311"/>
                  <a:pt x="748" y="1238"/>
                </a:cubicBezTo>
                <a:cubicBezTo>
                  <a:pt x="665" y="1307"/>
                  <a:pt x="568" y="1373"/>
                  <a:pt x="459" y="1434"/>
                </a:cubicBezTo>
                <a:cubicBezTo>
                  <a:pt x="370" y="1484"/>
                  <a:pt x="285" y="1524"/>
                  <a:pt x="205" y="1554"/>
                </a:cubicBezTo>
                <a:cubicBezTo>
                  <a:pt x="167" y="1561"/>
                  <a:pt x="130" y="1568"/>
                  <a:pt x="93" y="1576"/>
                </a:cubicBezTo>
                <a:cubicBezTo>
                  <a:pt x="84" y="1547"/>
                  <a:pt x="71" y="1523"/>
                  <a:pt x="53" y="1504"/>
                </a:cubicBezTo>
                <a:cubicBezTo>
                  <a:pt x="35" y="1485"/>
                  <a:pt x="17" y="1467"/>
                  <a:pt x="0" y="1451"/>
                </a:cubicBezTo>
                <a:cubicBezTo>
                  <a:pt x="0" y="1448"/>
                  <a:pt x="3" y="1445"/>
                  <a:pt x="10" y="1439"/>
                </a:cubicBezTo>
                <a:cubicBezTo>
                  <a:pt x="17" y="1439"/>
                  <a:pt x="51" y="1428"/>
                  <a:pt x="112" y="1407"/>
                </a:cubicBezTo>
                <a:cubicBezTo>
                  <a:pt x="194" y="1378"/>
                  <a:pt x="274" y="1344"/>
                  <a:pt x="352" y="1304"/>
                </a:cubicBezTo>
                <a:cubicBezTo>
                  <a:pt x="460" y="1248"/>
                  <a:pt x="555" y="1185"/>
                  <a:pt x="636" y="1116"/>
                </a:cubicBezTo>
                <a:cubicBezTo>
                  <a:pt x="558" y="1015"/>
                  <a:pt x="491" y="905"/>
                  <a:pt x="435" y="788"/>
                </a:cubicBezTo>
                <a:cubicBezTo>
                  <a:pt x="379" y="670"/>
                  <a:pt x="338" y="558"/>
                  <a:pt x="312" y="451"/>
                </a:cubicBezTo>
                <a:close/>
                <a:moveTo>
                  <a:pt x="1073" y="449"/>
                </a:moveTo>
                <a:lnTo>
                  <a:pt x="753" y="443"/>
                </a:lnTo>
                <a:lnTo>
                  <a:pt x="466" y="448"/>
                </a:lnTo>
                <a:cubicBezTo>
                  <a:pt x="495" y="541"/>
                  <a:pt x="525" y="622"/>
                  <a:pt x="558" y="688"/>
                </a:cubicBezTo>
                <a:cubicBezTo>
                  <a:pt x="609" y="798"/>
                  <a:pt x="673" y="899"/>
                  <a:pt x="750" y="993"/>
                </a:cubicBezTo>
                <a:lnTo>
                  <a:pt x="755" y="999"/>
                </a:lnTo>
                <a:cubicBezTo>
                  <a:pt x="830" y="916"/>
                  <a:pt x="898" y="817"/>
                  <a:pt x="959" y="702"/>
                </a:cubicBezTo>
                <a:cubicBezTo>
                  <a:pt x="1001" y="623"/>
                  <a:pt x="1039" y="539"/>
                  <a:pt x="1073" y="449"/>
                </a:cubicBezTo>
                <a:close/>
                <a:moveTo>
                  <a:pt x="904" y="257"/>
                </a:moveTo>
                <a:cubicBezTo>
                  <a:pt x="885" y="266"/>
                  <a:pt x="862" y="273"/>
                  <a:pt x="835" y="277"/>
                </a:cubicBezTo>
                <a:cubicBezTo>
                  <a:pt x="776" y="288"/>
                  <a:pt x="743" y="295"/>
                  <a:pt x="737" y="297"/>
                </a:cubicBezTo>
                <a:cubicBezTo>
                  <a:pt x="736" y="297"/>
                  <a:pt x="714" y="264"/>
                  <a:pt x="673" y="199"/>
                </a:cubicBezTo>
                <a:cubicBezTo>
                  <a:pt x="648" y="157"/>
                  <a:pt x="620" y="124"/>
                  <a:pt x="590" y="98"/>
                </a:cubicBezTo>
                <a:lnTo>
                  <a:pt x="590" y="88"/>
                </a:lnTo>
                <a:cubicBezTo>
                  <a:pt x="592" y="86"/>
                  <a:pt x="615" y="81"/>
                  <a:pt x="661" y="72"/>
                </a:cubicBezTo>
                <a:cubicBezTo>
                  <a:pt x="706" y="63"/>
                  <a:pt x="731" y="56"/>
                  <a:pt x="735" y="52"/>
                </a:cubicBezTo>
                <a:lnTo>
                  <a:pt x="747" y="52"/>
                </a:lnTo>
                <a:cubicBezTo>
                  <a:pt x="785" y="86"/>
                  <a:pt x="822" y="129"/>
                  <a:pt x="860" y="180"/>
                </a:cubicBezTo>
                <a:cubicBezTo>
                  <a:pt x="875" y="206"/>
                  <a:pt x="889" y="232"/>
                  <a:pt x="904" y="257"/>
                </a:cubicBezTo>
                <a:close/>
                <a:moveTo>
                  <a:pt x="2575" y="566"/>
                </a:moveTo>
                <a:cubicBezTo>
                  <a:pt x="2560" y="584"/>
                  <a:pt x="2553" y="594"/>
                  <a:pt x="2553" y="595"/>
                </a:cubicBezTo>
                <a:cubicBezTo>
                  <a:pt x="2553" y="599"/>
                  <a:pt x="2553" y="605"/>
                  <a:pt x="2553" y="613"/>
                </a:cubicBezTo>
                <a:cubicBezTo>
                  <a:pt x="2552" y="679"/>
                  <a:pt x="2550" y="731"/>
                  <a:pt x="2548" y="770"/>
                </a:cubicBezTo>
                <a:cubicBezTo>
                  <a:pt x="2539" y="887"/>
                  <a:pt x="2523" y="984"/>
                  <a:pt x="2499" y="1059"/>
                </a:cubicBezTo>
                <a:cubicBezTo>
                  <a:pt x="2494" y="1078"/>
                  <a:pt x="2484" y="1088"/>
                  <a:pt x="2471" y="1088"/>
                </a:cubicBezTo>
                <a:cubicBezTo>
                  <a:pt x="2448" y="1081"/>
                  <a:pt x="2426" y="1075"/>
                  <a:pt x="2406" y="1069"/>
                </a:cubicBezTo>
                <a:cubicBezTo>
                  <a:pt x="2386" y="1063"/>
                  <a:pt x="2366" y="1059"/>
                  <a:pt x="2347" y="1059"/>
                </a:cubicBezTo>
                <a:cubicBezTo>
                  <a:pt x="2337" y="1059"/>
                  <a:pt x="2332" y="1054"/>
                  <a:pt x="2332" y="1044"/>
                </a:cubicBezTo>
                <a:cubicBezTo>
                  <a:pt x="2332" y="1036"/>
                  <a:pt x="2340" y="1007"/>
                  <a:pt x="2354" y="960"/>
                </a:cubicBezTo>
                <a:cubicBezTo>
                  <a:pt x="2369" y="913"/>
                  <a:pt x="2378" y="872"/>
                  <a:pt x="2382" y="837"/>
                </a:cubicBezTo>
                <a:cubicBezTo>
                  <a:pt x="2386" y="803"/>
                  <a:pt x="2388" y="772"/>
                  <a:pt x="2389" y="745"/>
                </a:cubicBezTo>
                <a:cubicBezTo>
                  <a:pt x="2390" y="719"/>
                  <a:pt x="2391" y="692"/>
                  <a:pt x="2391" y="667"/>
                </a:cubicBezTo>
                <a:cubicBezTo>
                  <a:pt x="2391" y="653"/>
                  <a:pt x="2391" y="640"/>
                  <a:pt x="2390" y="627"/>
                </a:cubicBezTo>
                <a:cubicBezTo>
                  <a:pt x="2389" y="615"/>
                  <a:pt x="2389" y="603"/>
                  <a:pt x="2389" y="591"/>
                </a:cubicBezTo>
                <a:cubicBezTo>
                  <a:pt x="2386" y="573"/>
                  <a:pt x="2384" y="559"/>
                  <a:pt x="2384" y="551"/>
                </a:cubicBezTo>
                <a:cubicBezTo>
                  <a:pt x="2384" y="538"/>
                  <a:pt x="2390" y="531"/>
                  <a:pt x="2403" y="531"/>
                </a:cubicBezTo>
                <a:cubicBezTo>
                  <a:pt x="2439" y="531"/>
                  <a:pt x="2482" y="536"/>
                  <a:pt x="2530" y="545"/>
                </a:cubicBezTo>
                <a:cubicBezTo>
                  <a:pt x="2544" y="552"/>
                  <a:pt x="2559" y="560"/>
                  <a:pt x="2575" y="566"/>
                </a:cubicBezTo>
                <a:close/>
                <a:moveTo>
                  <a:pt x="1980" y="267"/>
                </a:moveTo>
                <a:cubicBezTo>
                  <a:pt x="1955" y="273"/>
                  <a:pt x="1931" y="278"/>
                  <a:pt x="1906" y="282"/>
                </a:cubicBezTo>
                <a:cubicBezTo>
                  <a:pt x="1882" y="287"/>
                  <a:pt x="1862" y="289"/>
                  <a:pt x="1848" y="289"/>
                </a:cubicBezTo>
                <a:cubicBezTo>
                  <a:pt x="1832" y="289"/>
                  <a:pt x="1822" y="283"/>
                  <a:pt x="1819" y="271"/>
                </a:cubicBezTo>
                <a:cubicBezTo>
                  <a:pt x="1816" y="258"/>
                  <a:pt x="1804" y="237"/>
                  <a:pt x="1784" y="207"/>
                </a:cubicBezTo>
                <a:cubicBezTo>
                  <a:pt x="1760" y="171"/>
                  <a:pt x="1747" y="153"/>
                  <a:pt x="1747" y="152"/>
                </a:cubicBezTo>
                <a:cubicBezTo>
                  <a:pt x="1761" y="149"/>
                  <a:pt x="1774" y="145"/>
                  <a:pt x="1787" y="142"/>
                </a:cubicBezTo>
                <a:cubicBezTo>
                  <a:pt x="1882" y="135"/>
                  <a:pt x="1957" y="124"/>
                  <a:pt x="2012" y="108"/>
                </a:cubicBezTo>
                <a:cubicBezTo>
                  <a:pt x="2067" y="91"/>
                  <a:pt x="2127" y="69"/>
                  <a:pt x="2190" y="42"/>
                </a:cubicBezTo>
                <a:cubicBezTo>
                  <a:pt x="2213" y="32"/>
                  <a:pt x="2228" y="26"/>
                  <a:pt x="2237" y="26"/>
                </a:cubicBezTo>
                <a:cubicBezTo>
                  <a:pt x="2243" y="26"/>
                  <a:pt x="2248" y="28"/>
                  <a:pt x="2254" y="32"/>
                </a:cubicBezTo>
                <a:cubicBezTo>
                  <a:pt x="2270" y="40"/>
                  <a:pt x="2293" y="72"/>
                  <a:pt x="2322" y="125"/>
                </a:cubicBezTo>
                <a:cubicBezTo>
                  <a:pt x="2339" y="156"/>
                  <a:pt x="2344" y="175"/>
                  <a:pt x="2337" y="180"/>
                </a:cubicBezTo>
                <a:cubicBezTo>
                  <a:pt x="2331" y="186"/>
                  <a:pt x="2321" y="189"/>
                  <a:pt x="2307" y="189"/>
                </a:cubicBezTo>
                <a:cubicBezTo>
                  <a:pt x="2296" y="189"/>
                  <a:pt x="2285" y="189"/>
                  <a:pt x="2274" y="189"/>
                </a:cubicBezTo>
                <a:lnTo>
                  <a:pt x="2142" y="227"/>
                </a:lnTo>
                <a:lnTo>
                  <a:pt x="2137" y="471"/>
                </a:lnTo>
                <a:lnTo>
                  <a:pt x="2324" y="466"/>
                </a:lnTo>
                <a:cubicBezTo>
                  <a:pt x="2335" y="465"/>
                  <a:pt x="2342" y="464"/>
                  <a:pt x="2346" y="464"/>
                </a:cubicBezTo>
                <a:cubicBezTo>
                  <a:pt x="2351" y="464"/>
                  <a:pt x="2353" y="468"/>
                  <a:pt x="2352" y="476"/>
                </a:cubicBezTo>
                <a:lnTo>
                  <a:pt x="2352" y="618"/>
                </a:lnTo>
                <a:cubicBezTo>
                  <a:pt x="2355" y="626"/>
                  <a:pt x="2351" y="630"/>
                  <a:pt x="2341" y="630"/>
                </a:cubicBezTo>
                <a:cubicBezTo>
                  <a:pt x="2333" y="629"/>
                  <a:pt x="2327" y="628"/>
                  <a:pt x="2324" y="628"/>
                </a:cubicBezTo>
                <a:lnTo>
                  <a:pt x="2133" y="622"/>
                </a:lnTo>
                <a:lnTo>
                  <a:pt x="2132" y="780"/>
                </a:lnTo>
                <a:lnTo>
                  <a:pt x="2187" y="713"/>
                </a:lnTo>
                <a:lnTo>
                  <a:pt x="2197" y="715"/>
                </a:lnTo>
                <a:cubicBezTo>
                  <a:pt x="2234" y="754"/>
                  <a:pt x="2270" y="798"/>
                  <a:pt x="2306" y="846"/>
                </a:cubicBezTo>
                <a:cubicBezTo>
                  <a:pt x="2341" y="893"/>
                  <a:pt x="2356" y="920"/>
                  <a:pt x="2351" y="926"/>
                </a:cubicBezTo>
                <a:cubicBezTo>
                  <a:pt x="2348" y="928"/>
                  <a:pt x="2333" y="944"/>
                  <a:pt x="2306" y="974"/>
                </a:cubicBezTo>
                <a:cubicBezTo>
                  <a:pt x="2287" y="994"/>
                  <a:pt x="2272" y="1011"/>
                  <a:pt x="2262" y="1024"/>
                </a:cubicBezTo>
                <a:cubicBezTo>
                  <a:pt x="2247" y="1007"/>
                  <a:pt x="2231" y="988"/>
                  <a:pt x="2215" y="969"/>
                </a:cubicBezTo>
                <a:cubicBezTo>
                  <a:pt x="2177" y="911"/>
                  <a:pt x="2150" y="873"/>
                  <a:pt x="2132" y="854"/>
                </a:cubicBezTo>
                <a:lnTo>
                  <a:pt x="2132" y="871"/>
                </a:lnTo>
                <a:cubicBezTo>
                  <a:pt x="2132" y="949"/>
                  <a:pt x="2134" y="1084"/>
                  <a:pt x="2138" y="1276"/>
                </a:cubicBezTo>
                <a:cubicBezTo>
                  <a:pt x="2143" y="1468"/>
                  <a:pt x="2146" y="1567"/>
                  <a:pt x="2148" y="1573"/>
                </a:cubicBezTo>
                <a:cubicBezTo>
                  <a:pt x="2152" y="1582"/>
                  <a:pt x="2147" y="1587"/>
                  <a:pt x="2135" y="1589"/>
                </a:cubicBezTo>
                <a:lnTo>
                  <a:pt x="1985" y="1589"/>
                </a:lnTo>
                <a:cubicBezTo>
                  <a:pt x="1972" y="1589"/>
                  <a:pt x="1968" y="1584"/>
                  <a:pt x="1971" y="1573"/>
                </a:cubicBezTo>
                <a:cubicBezTo>
                  <a:pt x="1973" y="1564"/>
                  <a:pt x="1977" y="1478"/>
                  <a:pt x="1981" y="1314"/>
                </a:cubicBezTo>
                <a:cubicBezTo>
                  <a:pt x="1986" y="1151"/>
                  <a:pt x="1988" y="1041"/>
                  <a:pt x="1988" y="984"/>
                </a:cubicBezTo>
                <a:cubicBezTo>
                  <a:pt x="1958" y="1051"/>
                  <a:pt x="1925" y="1113"/>
                  <a:pt x="1889" y="1170"/>
                </a:cubicBezTo>
                <a:cubicBezTo>
                  <a:pt x="1870" y="1192"/>
                  <a:pt x="1852" y="1214"/>
                  <a:pt x="1834" y="1237"/>
                </a:cubicBezTo>
                <a:lnTo>
                  <a:pt x="1724" y="1150"/>
                </a:lnTo>
                <a:cubicBezTo>
                  <a:pt x="1741" y="1130"/>
                  <a:pt x="1766" y="1095"/>
                  <a:pt x="1801" y="1044"/>
                </a:cubicBezTo>
                <a:cubicBezTo>
                  <a:pt x="1841" y="985"/>
                  <a:pt x="1877" y="916"/>
                  <a:pt x="1909" y="836"/>
                </a:cubicBezTo>
                <a:cubicBezTo>
                  <a:pt x="1924" y="799"/>
                  <a:pt x="1938" y="760"/>
                  <a:pt x="1951" y="720"/>
                </a:cubicBezTo>
                <a:cubicBezTo>
                  <a:pt x="1960" y="692"/>
                  <a:pt x="1970" y="659"/>
                  <a:pt x="1981" y="622"/>
                </a:cubicBezTo>
                <a:lnTo>
                  <a:pt x="1769" y="628"/>
                </a:lnTo>
                <a:cubicBezTo>
                  <a:pt x="1752" y="628"/>
                  <a:pt x="1744" y="624"/>
                  <a:pt x="1744" y="617"/>
                </a:cubicBezTo>
                <a:lnTo>
                  <a:pt x="1744" y="478"/>
                </a:lnTo>
                <a:cubicBezTo>
                  <a:pt x="1744" y="471"/>
                  <a:pt x="1745" y="467"/>
                  <a:pt x="1747" y="466"/>
                </a:cubicBezTo>
                <a:cubicBezTo>
                  <a:pt x="1755" y="466"/>
                  <a:pt x="1762" y="466"/>
                  <a:pt x="1769" y="466"/>
                </a:cubicBezTo>
                <a:cubicBezTo>
                  <a:pt x="1794" y="466"/>
                  <a:pt x="1832" y="467"/>
                  <a:pt x="1885" y="470"/>
                </a:cubicBezTo>
                <a:cubicBezTo>
                  <a:pt x="1938" y="473"/>
                  <a:pt x="1971" y="474"/>
                  <a:pt x="1985" y="474"/>
                </a:cubicBezTo>
                <a:lnTo>
                  <a:pt x="1980" y="267"/>
                </a:lnTo>
                <a:close/>
                <a:moveTo>
                  <a:pt x="2767" y="1207"/>
                </a:moveTo>
                <a:cubicBezTo>
                  <a:pt x="2766" y="1216"/>
                  <a:pt x="2765" y="1223"/>
                  <a:pt x="2765" y="1228"/>
                </a:cubicBezTo>
                <a:cubicBezTo>
                  <a:pt x="2765" y="1260"/>
                  <a:pt x="2769" y="1286"/>
                  <a:pt x="2775" y="1307"/>
                </a:cubicBezTo>
                <a:cubicBezTo>
                  <a:pt x="2786" y="1340"/>
                  <a:pt x="2805" y="1360"/>
                  <a:pt x="2830" y="1366"/>
                </a:cubicBezTo>
                <a:cubicBezTo>
                  <a:pt x="2856" y="1372"/>
                  <a:pt x="2877" y="1375"/>
                  <a:pt x="2894" y="1375"/>
                </a:cubicBezTo>
                <a:cubicBezTo>
                  <a:pt x="2912" y="1375"/>
                  <a:pt x="2937" y="1371"/>
                  <a:pt x="2971" y="1363"/>
                </a:cubicBezTo>
                <a:cubicBezTo>
                  <a:pt x="3004" y="1355"/>
                  <a:pt x="3028" y="1316"/>
                  <a:pt x="3041" y="1247"/>
                </a:cubicBezTo>
                <a:cubicBezTo>
                  <a:pt x="3044" y="1224"/>
                  <a:pt x="3047" y="1191"/>
                  <a:pt x="3049" y="1146"/>
                </a:cubicBezTo>
                <a:cubicBezTo>
                  <a:pt x="3055" y="1129"/>
                  <a:pt x="3065" y="1120"/>
                  <a:pt x="3079" y="1120"/>
                </a:cubicBezTo>
                <a:cubicBezTo>
                  <a:pt x="3081" y="1120"/>
                  <a:pt x="3103" y="1127"/>
                  <a:pt x="3148" y="1141"/>
                </a:cubicBezTo>
                <a:cubicBezTo>
                  <a:pt x="3173" y="1149"/>
                  <a:pt x="3194" y="1153"/>
                  <a:pt x="3213" y="1153"/>
                </a:cubicBezTo>
                <a:cubicBezTo>
                  <a:pt x="3217" y="1153"/>
                  <a:pt x="3218" y="1160"/>
                  <a:pt x="3218" y="1173"/>
                </a:cubicBezTo>
                <a:cubicBezTo>
                  <a:pt x="3218" y="1211"/>
                  <a:pt x="3208" y="1266"/>
                  <a:pt x="3186" y="1338"/>
                </a:cubicBezTo>
                <a:cubicBezTo>
                  <a:pt x="3165" y="1410"/>
                  <a:pt x="3141" y="1458"/>
                  <a:pt x="3115" y="1482"/>
                </a:cubicBezTo>
                <a:cubicBezTo>
                  <a:pt x="3093" y="1500"/>
                  <a:pt x="3069" y="1515"/>
                  <a:pt x="3040" y="1526"/>
                </a:cubicBezTo>
                <a:cubicBezTo>
                  <a:pt x="3012" y="1537"/>
                  <a:pt x="2981" y="1543"/>
                  <a:pt x="2947" y="1543"/>
                </a:cubicBezTo>
                <a:lnTo>
                  <a:pt x="2805" y="1543"/>
                </a:lnTo>
                <a:cubicBezTo>
                  <a:pt x="2775" y="1543"/>
                  <a:pt x="2751" y="1538"/>
                  <a:pt x="2733" y="1528"/>
                </a:cubicBezTo>
                <a:cubicBezTo>
                  <a:pt x="2714" y="1517"/>
                  <a:pt x="2691" y="1498"/>
                  <a:pt x="2663" y="1469"/>
                </a:cubicBezTo>
                <a:cubicBezTo>
                  <a:pt x="2649" y="1455"/>
                  <a:pt x="2638" y="1437"/>
                  <a:pt x="2631" y="1416"/>
                </a:cubicBezTo>
                <a:cubicBezTo>
                  <a:pt x="2623" y="1396"/>
                  <a:pt x="2618" y="1372"/>
                  <a:pt x="2613" y="1345"/>
                </a:cubicBezTo>
                <a:cubicBezTo>
                  <a:pt x="2548" y="1398"/>
                  <a:pt x="2484" y="1443"/>
                  <a:pt x="2419" y="1481"/>
                </a:cubicBezTo>
                <a:cubicBezTo>
                  <a:pt x="2391" y="1494"/>
                  <a:pt x="2363" y="1507"/>
                  <a:pt x="2336" y="1521"/>
                </a:cubicBezTo>
                <a:cubicBezTo>
                  <a:pt x="2325" y="1502"/>
                  <a:pt x="2303" y="1471"/>
                  <a:pt x="2272" y="1429"/>
                </a:cubicBezTo>
                <a:cubicBezTo>
                  <a:pt x="2251" y="1400"/>
                  <a:pt x="2240" y="1380"/>
                  <a:pt x="2240" y="1369"/>
                </a:cubicBezTo>
                <a:cubicBezTo>
                  <a:pt x="2240" y="1364"/>
                  <a:pt x="2242" y="1359"/>
                  <a:pt x="2245" y="1354"/>
                </a:cubicBezTo>
                <a:cubicBezTo>
                  <a:pt x="2291" y="1338"/>
                  <a:pt x="2329" y="1323"/>
                  <a:pt x="2359" y="1309"/>
                </a:cubicBezTo>
                <a:cubicBezTo>
                  <a:pt x="2449" y="1264"/>
                  <a:pt x="2532" y="1207"/>
                  <a:pt x="2606" y="1136"/>
                </a:cubicBezTo>
                <a:cubicBezTo>
                  <a:pt x="2606" y="909"/>
                  <a:pt x="2605" y="752"/>
                  <a:pt x="2603" y="666"/>
                </a:cubicBezTo>
                <a:cubicBezTo>
                  <a:pt x="2601" y="579"/>
                  <a:pt x="2599" y="486"/>
                  <a:pt x="2596" y="386"/>
                </a:cubicBezTo>
                <a:cubicBezTo>
                  <a:pt x="2596" y="367"/>
                  <a:pt x="2599" y="357"/>
                  <a:pt x="2605" y="357"/>
                </a:cubicBezTo>
                <a:cubicBezTo>
                  <a:pt x="2646" y="357"/>
                  <a:pt x="2687" y="359"/>
                  <a:pt x="2728" y="361"/>
                </a:cubicBezTo>
                <a:cubicBezTo>
                  <a:pt x="2770" y="363"/>
                  <a:pt x="2790" y="369"/>
                  <a:pt x="2790" y="379"/>
                </a:cubicBezTo>
                <a:cubicBezTo>
                  <a:pt x="2790" y="391"/>
                  <a:pt x="2786" y="403"/>
                  <a:pt x="2779" y="414"/>
                </a:cubicBezTo>
                <a:cubicBezTo>
                  <a:pt x="2776" y="418"/>
                  <a:pt x="2772" y="422"/>
                  <a:pt x="2767" y="426"/>
                </a:cubicBezTo>
                <a:lnTo>
                  <a:pt x="2767" y="944"/>
                </a:lnTo>
                <a:cubicBezTo>
                  <a:pt x="2853" y="814"/>
                  <a:pt x="2917" y="674"/>
                  <a:pt x="2961" y="525"/>
                </a:cubicBezTo>
                <a:cubicBezTo>
                  <a:pt x="2969" y="499"/>
                  <a:pt x="2990" y="399"/>
                  <a:pt x="3026" y="225"/>
                </a:cubicBezTo>
                <a:cubicBezTo>
                  <a:pt x="3027" y="208"/>
                  <a:pt x="3029" y="192"/>
                  <a:pt x="3030" y="179"/>
                </a:cubicBezTo>
                <a:cubicBezTo>
                  <a:pt x="3032" y="167"/>
                  <a:pt x="3036" y="160"/>
                  <a:pt x="3043" y="160"/>
                </a:cubicBezTo>
                <a:cubicBezTo>
                  <a:pt x="3084" y="168"/>
                  <a:pt x="3115" y="175"/>
                  <a:pt x="3136" y="180"/>
                </a:cubicBezTo>
                <a:cubicBezTo>
                  <a:pt x="3200" y="197"/>
                  <a:pt x="3234" y="214"/>
                  <a:pt x="3240" y="230"/>
                </a:cubicBezTo>
                <a:cubicBezTo>
                  <a:pt x="3246" y="247"/>
                  <a:pt x="3235" y="267"/>
                  <a:pt x="3208" y="291"/>
                </a:cubicBezTo>
                <a:cubicBezTo>
                  <a:pt x="3204" y="294"/>
                  <a:pt x="3197" y="299"/>
                  <a:pt x="3188" y="306"/>
                </a:cubicBezTo>
                <a:cubicBezTo>
                  <a:pt x="3175" y="354"/>
                  <a:pt x="3162" y="401"/>
                  <a:pt x="3150" y="448"/>
                </a:cubicBezTo>
                <a:cubicBezTo>
                  <a:pt x="3116" y="564"/>
                  <a:pt x="3083" y="664"/>
                  <a:pt x="3049" y="750"/>
                </a:cubicBezTo>
                <a:cubicBezTo>
                  <a:pt x="2999" y="877"/>
                  <a:pt x="2947" y="979"/>
                  <a:pt x="2892" y="1056"/>
                </a:cubicBezTo>
                <a:cubicBezTo>
                  <a:pt x="2854" y="1110"/>
                  <a:pt x="2813" y="1160"/>
                  <a:pt x="2767" y="1207"/>
                </a:cubicBezTo>
                <a:close/>
                <a:moveTo>
                  <a:pt x="3335" y="1049"/>
                </a:moveTo>
                <a:cubicBezTo>
                  <a:pt x="3332" y="1051"/>
                  <a:pt x="3301" y="1054"/>
                  <a:pt x="3243" y="1061"/>
                </a:cubicBezTo>
                <a:cubicBezTo>
                  <a:pt x="3220" y="1063"/>
                  <a:pt x="3199" y="1068"/>
                  <a:pt x="3180" y="1076"/>
                </a:cubicBezTo>
                <a:cubicBezTo>
                  <a:pt x="3172" y="1023"/>
                  <a:pt x="3165" y="969"/>
                  <a:pt x="3158" y="916"/>
                </a:cubicBezTo>
                <a:cubicBezTo>
                  <a:pt x="3147" y="784"/>
                  <a:pt x="3129" y="688"/>
                  <a:pt x="3105" y="628"/>
                </a:cubicBezTo>
                <a:lnTo>
                  <a:pt x="3243" y="595"/>
                </a:lnTo>
                <a:cubicBezTo>
                  <a:pt x="3273" y="656"/>
                  <a:pt x="3298" y="736"/>
                  <a:pt x="3317" y="834"/>
                </a:cubicBezTo>
                <a:cubicBezTo>
                  <a:pt x="3331" y="911"/>
                  <a:pt x="3339" y="974"/>
                  <a:pt x="3339" y="1024"/>
                </a:cubicBezTo>
                <a:cubicBezTo>
                  <a:pt x="3339" y="1032"/>
                  <a:pt x="3339" y="1039"/>
                  <a:pt x="3339" y="1046"/>
                </a:cubicBezTo>
                <a:cubicBezTo>
                  <a:pt x="3339" y="1047"/>
                  <a:pt x="3337" y="1048"/>
                  <a:pt x="3335" y="1049"/>
                </a:cubicBezTo>
                <a:close/>
                <a:moveTo>
                  <a:pt x="2999" y="327"/>
                </a:moveTo>
                <a:cubicBezTo>
                  <a:pt x="2983" y="337"/>
                  <a:pt x="2956" y="349"/>
                  <a:pt x="2918" y="363"/>
                </a:cubicBezTo>
                <a:cubicBezTo>
                  <a:pt x="2881" y="377"/>
                  <a:pt x="2858" y="388"/>
                  <a:pt x="2849" y="394"/>
                </a:cubicBezTo>
                <a:cubicBezTo>
                  <a:pt x="2822" y="349"/>
                  <a:pt x="2796" y="302"/>
                  <a:pt x="2770" y="255"/>
                </a:cubicBezTo>
                <a:cubicBezTo>
                  <a:pt x="2739" y="193"/>
                  <a:pt x="2706" y="140"/>
                  <a:pt x="2672" y="95"/>
                </a:cubicBezTo>
                <a:lnTo>
                  <a:pt x="2673" y="83"/>
                </a:lnTo>
                <a:cubicBezTo>
                  <a:pt x="2680" y="80"/>
                  <a:pt x="2702" y="70"/>
                  <a:pt x="2740" y="53"/>
                </a:cubicBezTo>
                <a:cubicBezTo>
                  <a:pt x="2761" y="44"/>
                  <a:pt x="2783" y="35"/>
                  <a:pt x="2805" y="25"/>
                </a:cubicBezTo>
                <a:lnTo>
                  <a:pt x="2817" y="28"/>
                </a:lnTo>
                <a:cubicBezTo>
                  <a:pt x="2868" y="101"/>
                  <a:pt x="2911" y="165"/>
                  <a:pt x="2946" y="220"/>
                </a:cubicBezTo>
                <a:cubicBezTo>
                  <a:pt x="2988" y="287"/>
                  <a:pt x="3006" y="323"/>
                  <a:pt x="2999" y="327"/>
                </a:cubicBezTo>
                <a:close/>
                <a:moveTo>
                  <a:pt x="4098" y="1289"/>
                </a:moveTo>
                <a:cubicBezTo>
                  <a:pt x="4097" y="1293"/>
                  <a:pt x="4096" y="1295"/>
                  <a:pt x="4093" y="1295"/>
                </a:cubicBezTo>
                <a:cubicBezTo>
                  <a:pt x="4034" y="1319"/>
                  <a:pt x="3987" y="1337"/>
                  <a:pt x="3951" y="1350"/>
                </a:cubicBezTo>
                <a:cubicBezTo>
                  <a:pt x="3839" y="1393"/>
                  <a:pt x="3751" y="1422"/>
                  <a:pt x="3689" y="1439"/>
                </a:cubicBezTo>
                <a:cubicBezTo>
                  <a:pt x="3682" y="1445"/>
                  <a:pt x="3677" y="1448"/>
                  <a:pt x="3674" y="1451"/>
                </a:cubicBezTo>
                <a:cubicBezTo>
                  <a:pt x="3661" y="1460"/>
                  <a:pt x="3649" y="1465"/>
                  <a:pt x="3640" y="1467"/>
                </a:cubicBezTo>
                <a:cubicBezTo>
                  <a:pt x="3624" y="1471"/>
                  <a:pt x="3603" y="1446"/>
                  <a:pt x="3579" y="1393"/>
                </a:cubicBezTo>
                <a:cubicBezTo>
                  <a:pt x="3555" y="1340"/>
                  <a:pt x="3546" y="1309"/>
                  <a:pt x="3552" y="1299"/>
                </a:cubicBezTo>
                <a:cubicBezTo>
                  <a:pt x="3553" y="1295"/>
                  <a:pt x="3557" y="1294"/>
                  <a:pt x="3564" y="1294"/>
                </a:cubicBezTo>
                <a:cubicBezTo>
                  <a:pt x="3570" y="1294"/>
                  <a:pt x="3577" y="1294"/>
                  <a:pt x="3584" y="1294"/>
                </a:cubicBezTo>
                <a:cubicBezTo>
                  <a:pt x="3636" y="1288"/>
                  <a:pt x="3703" y="1273"/>
                  <a:pt x="3784" y="1250"/>
                </a:cubicBezTo>
                <a:cubicBezTo>
                  <a:pt x="3881" y="1222"/>
                  <a:pt x="3984" y="1186"/>
                  <a:pt x="4093" y="1141"/>
                </a:cubicBezTo>
                <a:cubicBezTo>
                  <a:pt x="4096" y="1141"/>
                  <a:pt x="4097" y="1144"/>
                  <a:pt x="4098" y="1148"/>
                </a:cubicBezTo>
                <a:lnTo>
                  <a:pt x="4098" y="1289"/>
                </a:lnTo>
                <a:close/>
                <a:moveTo>
                  <a:pt x="4533" y="869"/>
                </a:moveTo>
                <a:cubicBezTo>
                  <a:pt x="4536" y="882"/>
                  <a:pt x="4532" y="898"/>
                  <a:pt x="4520" y="916"/>
                </a:cubicBezTo>
                <a:cubicBezTo>
                  <a:pt x="4517" y="918"/>
                  <a:pt x="4514" y="922"/>
                  <a:pt x="4508" y="927"/>
                </a:cubicBezTo>
                <a:cubicBezTo>
                  <a:pt x="4508" y="969"/>
                  <a:pt x="4507" y="1014"/>
                  <a:pt x="4505" y="1063"/>
                </a:cubicBezTo>
                <a:cubicBezTo>
                  <a:pt x="4499" y="1158"/>
                  <a:pt x="4486" y="1236"/>
                  <a:pt x="4465" y="1297"/>
                </a:cubicBezTo>
                <a:cubicBezTo>
                  <a:pt x="4432" y="1388"/>
                  <a:pt x="4366" y="1466"/>
                  <a:pt x="4267" y="1529"/>
                </a:cubicBezTo>
                <a:cubicBezTo>
                  <a:pt x="4179" y="1585"/>
                  <a:pt x="4129" y="1605"/>
                  <a:pt x="4117" y="1589"/>
                </a:cubicBezTo>
                <a:cubicBezTo>
                  <a:pt x="4100" y="1569"/>
                  <a:pt x="4069" y="1538"/>
                  <a:pt x="4023" y="1496"/>
                </a:cubicBezTo>
                <a:cubicBezTo>
                  <a:pt x="4010" y="1484"/>
                  <a:pt x="4003" y="1475"/>
                  <a:pt x="4003" y="1469"/>
                </a:cubicBezTo>
                <a:cubicBezTo>
                  <a:pt x="4003" y="1465"/>
                  <a:pt x="4012" y="1461"/>
                  <a:pt x="4028" y="1457"/>
                </a:cubicBezTo>
                <a:cubicBezTo>
                  <a:pt x="4075" y="1439"/>
                  <a:pt x="4111" y="1424"/>
                  <a:pt x="4137" y="1412"/>
                </a:cubicBezTo>
                <a:cubicBezTo>
                  <a:pt x="4216" y="1372"/>
                  <a:pt x="4270" y="1327"/>
                  <a:pt x="4299" y="1278"/>
                </a:cubicBezTo>
                <a:cubicBezTo>
                  <a:pt x="4319" y="1245"/>
                  <a:pt x="4333" y="1204"/>
                  <a:pt x="4341" y="1156"/>
                </a:cubicBezTo>
                <a:cubicBezTo>
                  <a:pt x="4349" y="1107"/>
                  <a:pt x="4353" y="1056"/>
                  <a:pt x="4353" y="1001"/>
                </a:cubicBezTo>
                <a:cubicBezTo>
                  <a:pt x="4353" y="973"/>
                  <a:pt x="4352" y="950"/>
                  <a:pt x="4351" y="932"/>
                </a:cubicBezTo>
                <a:cubicBezTo>
                  <a:pt x="4350" y="913"/>
                  <a:pt x="4349" y="899"/>
                  <a:pt x="4347" y="889"/>
                </a:cubicBezTo>
                <a:cubicBezTo>
                  <a:pt x="4345" y="876"/>
                  <a:pt x="4344" y="866"/>
                  <a:pt x="4344" y="859"/>
                </a:cubicBezTo>
                <a:cubicBezTo>
                  <a:pt x="4344" y="847"/>
                  <a:pt x="4352" y="841"/>
                  <a:pt x="4368" y="841"/>
                </a:cubicBezTo>
                <a:cubicBezTo>
                  <a:pt x="4401" y="841"/>
                  <a:pt x="4436" y="842"/>
                  <a:pt x="4473" y="846"/>
                </a:cubicBezTo>
                <a:cubicBezTo>
                  <a:pt x="4510" y="849"/>
                  <a:pt x="4530" y="857"/>
                  <a:pt x="4533" y="869"/>
                </a:cubicBezTo>
                <a:close/>
                <a:moveTo>
                  <a:pt x="3545" y="548"/>
                </a:moveTo>
                <a:cubicBezTo>
                  <a:pt x="3566" y="518"/>
                  <a:pt x="3588" y="486"/>
                  <a:pt x="3609" y="453"/>
                </a:cubicBezTo>
                <a:cubicBezTo>
                  <a:pt x="3643" y="398"/>
                  <a:pt x="3668" y="354"/>
                  <a:pt x="3682" y="319"/>
                </a:cubicBezTo>
                <a:cubicBezTo>
                  <a:pt x="3715" y="245"/>
                  <a:pt x="3737" y="189"/>
                  <a:pt x="3749" y="150"/>
                </a:cubicBezTo>
                <a:cubicBezTo>
                  <a:pt x="3755" y="133"/>
                  <a:pt x="3760" y="112"/>
                  <a:pt x="3764" y="85"/>
                </a:cubicBezTo>
                <a:cubicBezTo>
                  <a:pt x="3769" y="58"/>
                  <a:pt x="3773" y="45"/>
                  <a:pt x="3778" y="47"/>
                </a:cubicBezTo>
                <a:cubicBezTo>
                  <a:pt x="3813" y="57"/>
                  <a:pt x="3840" y="64"/>
                  <a:pt x="3858" y="68"/>
                </a:cubicBezTo>
                <a:cubicBezTo>
                  <a:pt x="3912" y="85"/>
                  <a:pt x="3940" y="98"/>
                  <a:pt x="3940" y="107"/>
                </a:cubicBezTo>
                <a:cubicBezTo>
                  <a:pt x="3940" y="111"/>
                  <a:pt x="3932" y="122"/>
                  <a:pt x="3916" y="138"/>
                </a:cubicBezTo>
                <a:cubicBezTo>
                  <a:pt x="3912" y="144"/>
                  <a:pt x="3903" y="152"/>
                  <a:pt x="3891" y="164"/>
                </a:cubicBezTo>
                <a:cubicBezTo>
                  <a:pt x="3884" y="180"/>
                  <a:pt x="3879" y="194"/>
                  <a:pt x="3874" y="205"/>
                </a:cubicBezTo>
                <a:cubicBezTo>
                  <a:pt x="3845" y="271"/>
                  <a:pt x="3812" y="341"/>
                  <a:pt x="3774" y="414"/>
                </a:cubicBezTo>
                <a:cubicBezTo>
                  <a:pt x="3753" y="456"/>
                  <a:pt x="3727" y="500"/>
                  <a:pt x="3697" y="548"/>
                </a:cubicBezTo>
                <a:lnTo>
                  <a:pt x="3734" y="545"/>
                </a:lnTo>
                <a:cubicBezTo>
                  <a:pt x="3756" y="542"/>
                  <a:pt x="3775" y="540"/>
                  <a:pt x="3791" y="536"/>
                </a:cubicBezTo>
                <a:cubicBezTo>
                  <a:pt x="3806" y="533"/>
                  <a:pt x="3830" y="528"/>
                  <a:pt x="3863" y="521"/>
                </a:cubicBezTo>
                <a:cubicBezTo>
                  <a:pt x="3876" y="491"/>
                  <a:pt x="3889" y="461"/>
                  <a:pt x="3901" y="429"/>
                </a:cubicBezTo>
                <a:cubicBezTo>
                  <a:pt x="3909" y="408"/>
                  <a:pt x="3914" y="393"/>
                  <a:pt x="3915" y="383"/>
                </a:cubicBezTo>
                <a:cubicBezTo>
                  <a:pt x="3917" y="373"/>
                  <a:pt x="3919" y="361"/>
                  <a:pt x="3920" y="347"/>
                </a:cubicBezTo>
                <a:cubicBezTo>
                  <a:pt x="3922" y="334"/>
                  <a:pt x="3929" y="327"/>
                  <a:pt x="3940" y="327"/>
                </a:cubicBezTo>
                <a:cubicBezTo>
                  <a:pt x="3954" y="327"/>
                  <a:pt x="3986" y="336"/>
                  <a:pt x="4036" y="353"/>
                </a:cubicBezTo>
                <a:cubicBezTo>
                  <a:pt x="4085" y="371"/>
                  <a:pt x="4110" y="384"/>
                  <a:pt x="4110" y="394"/>
                </a:cubicBezTo>
                <a:cubicBezTo>
                  <a:pt x="4109" y="401"/>
                  <a:pt x="4102" y="410"/>
                  <a:pt x="4090" y="423"/>
                </a:cubicBezTo>
                <a:cubicBezTo>
                  <a:pt x="4087" y="426"/>
                  <a:pt x="4080" y="432"/>
                  <a:pt x="4070" y="441"/>
                </a:cubicBezTo>
                <a:cubicBezTo>
                  <a:pt x="4042" y="497"/>
                  <a:pt x="4012" y="553"/>
                  <a:pt x="3981" y="610"/>
                </a:cubicBezTo>
                <a:cubicBezTo>
                  <a:pt x="3949" y="667"/>
                  <a:pt x="3918" y="715"/>
                  <a:pt x="3889" y="755"/>
                </a:cubicBezTo>
                <a:cubicBezTo>
                  <a:pt x="3867" y="785"/>
                  <a:pt x="3844" y="815"/>
                  <a:pt x="3821" y="844"/>
                </a:cubicBezTo>
                <a:cubicBezTo>
                  <a:pt x="3798" y="873"/>
                  <a:pt x="3777" y="896"/>
                  <a:pt x="3759" y="914"/>
                </a:cubicBezTo>
                <a:cubicBezTo>
                  <a:pt x="3805" y="910"/>
                  <a:pt x="3854" y="902"/>
                  <a:pt x="3907" y="892"/>
                </a:cubicBezTo>
                <a:cubicBezTo>
                  <a:pt x="3960" y="881"/>
                  <a:pt x="4024" y="866"/>
                  <a:pt x="4098" y="847"/>
                </a:cubicBezTo>
                <a:lnTo>
                  <a:pt x="4107" y="856"/>
                </a:lnTo>
                <a:lnTo>
                  <a:pt x="4107" y="998"/>
                </a:lnTo>
                <a:cubicBezTo>
                  <a:pt x="4103" y="1001"/>
                  <a:pt x="4101" y="1003"/>
                  <a:pt x="4098" y="1003"/>
                </a:cubicBezTo>
                <a:cubicBezTo>
                  <a:pt x="4022" y="1023"/>
                  <a:pt x="3945" y="1043"/>
                  <a:pt x="3869" y="1063"/>
                </a:cubicBezTo>
                <a:cubicBezTo>
                  <a:pt x="3807" y="1077"/>
                  <a:pt x="3730" y="1085"/>
                  <a:pt x="3639" y="1085"/>
                </a:cubicBezTo>
                <a:cubicBezTo>
                  <a:pt x="3638" y="1087"/>
                  <a:pt x="3637" y="1089"/>
                  <a:pt x="3635" y="1091"/>
                </a:cubicBezTo>
                <a:cubicBezTo>
                  <a:pt x="3628" y="1098"/>
                  <a:pt x="3618" y="1103"/>
                  <a:pt x="3607" y="1106"/>
                </a:cubicBezTo>
                <a:cubicBezTo>
                  <a:pt x="3596" y="1110"/>
                  <a:pt x="3585" y="1092"/>
                  <a:pt x="3574" y="1053"/>
                </a:cubicBezTo>
                <a:cubicBezTo>
                  <a:pt x="3551" y="978"/>
                  <a:pt x="3543" y="933"/>
                  <a:pt x="3549" y="917"/>
                </a:cubicBezTo>
                <a:cubicBezTo>
                  <a:pt x="3552" y="910"/>
                  <a:pt x="3559" y="908"/>
                  <a:pt x="3570" y="912"/>
                </a:cubicBezTo>
                <a:cubicBezTo>
                  <a:pt x="3605" y="883"/>
                  <a:pt x="3630" y="861"/>
                  <a:pt x="3647" y="844"/>
                </a:cubicBezTo>
                <a:cubicBezTo>
                  <a:pt x="3691" y="799"/>
                  <a:pt x="3732" y="747"/>
                  <a:pt x="3771" y="688"/>
                </a:cubicBezTo>
                <a:lnTo>
                  <a:pt x="3754" y="692"/>
                </a:lnTo>
                <a:lnTo>
                  <a:pt x="3592" y="713"/>
                </a:lnTo>
                <a:lnTo>
                  <a:pt x="3560" y="730"/>
                </a:lnTo>
                <a:cubicBezTo>
                  <a:pt x="3552" y="703"/>
                  <a:pt x="3545" y="677"/>
                  <a:pt x="3538" y="650"/>
                </a:cubicBezTo>
                <a:cubicBezTo>
                  <a:pt x="3531" y="594"/>
                  <a:pt x="3527" y="564"/>
                  <a:pt x="3528" y="560"/>
                </a:cubicBezTo>
                <a:cubicBezTo>
                  <a:pt x="3533" y="550"/>
                  <a:pt x="3538" y="546"/>
                  <a:pt x="3545" y="548"/>
                </a:cubicBezTo>
                <a:close/>
                <a:moveTo>
                  <a:pt x="5083" y="1324"/>
                </a:moveTo>
                <a:cubicBezTo>
                  <a:pt x="5091" y="1324"/>
                  <a:pt x="5095" y="1329"/>
                  <a:pt x="5095" y="1340"/>
                </a:cubicBezTo>
                <a:cubicBezTo>
                  <a:pt x="5095" y="1370"/>
                  <a:pt x="5085" y="1412"/>
                  <a:pt x="5065" y="1464"/>
                </a:cubicBezTo>
                <a:cubicBezTo>
                  <a:pt x="5045" y="1516"/>
                  <a:pt x="5025" y="1547"/>
                  <a:pt x="5005" y="1557"/>
                </a:cubicBezTo>
                <a:cubicBezTo>
                  <a:pt x="4986" y="1566"/>
                  <a:pt x="4969" y="1572"/>
                  <a:pt x="4956" y="1575"/>
                </a:cubicBezTo>
                <a:cubicBezTo>
                  <a:pt x="4943" y="1578"/>
                  <a:pt x="4927" y="1579"/>
                  <a:pt x="4909" y="1579"/>
                </a:cubicBezTo>
                <a:cubicBezTo>
                  <a:pt x="4896" y="1579"/>
                  <a:pt x="4885" y="1579"/>
                  <a:pt x="4877" y="1579"/>
                </a:cubicBezTo>
                <a:lnTo>
                  <a:pt x="4765" y="1579"/>
                </a:lnTo>
                <a:cubicBezTo>
                  <a:pt x="4734" y="1579"/>
                  <a:pt x="4711" y="1578"/>
                  <a:pt x="4696" y="1574"/>
                </a:cubicBezTo>
                <a:cubicBezTo>
                  <a:pt x="4681" y="1571"/>
                  <a:pt x="4662" y="1560"/>
                  <a:pt x="4638" y="1541"/>
                </a:cubicBezTo>
                <a:cubicBezTo>
                  <a:pt x="4623" y="1529"/>
                  <a:pt x="4611" y="1499"/>
                  <a:pt x="4603" y="1452"/>
                </a:cubicBezTo>
                <a:cubicBezTo>
                  <a:pt x="4601" y="1438"/>
                  <a:pt x="4599" y="1416"/>
                  <a:pt x="4597" y="1387"/>
                </a:cubicBezTo>
                <a:lnTo>
                  <a:pt x="4595" y="904"/>
                </a:lnTo>
                <a:cubicBezTo>
                  <a:pt x="4595" y="898"/>
                  <a:pt x="4594" y="893"/>
                  <a:pt x="4593" y="889"/>
                </a:cubicBezTo>
                <a:cubicBezTo>
                  <a:pt x="4589" y="873"/>
                  <a:pt x="4587" y="865"/>
                  <a:pt x="4587" y="864"/>
                </a:cubicBezTo>
                <a:cubicBezTo>
                  <a:pt x="4587" y="852"/>
                  <a:pt x="4596" y="843"/>
                  <a:pt x="4615" y="837"/>
                </a:cubicBezTo>
                <a:cubicBezTo>
                  <a:pt x="4653" y="838"/>
                  <a:pt x="4681" y="839"/>
                  <a:pt x="4700" y="841"/>
                </a:cubicBezTo>
                <a:cubicBezTo>
                  <a:pt x="4758" y="846"/>
                  <a:pt x="4787" y="856"/>
                  <a:pt x="4787" y="871"/>
                </a:cubicBezTo>
                <a:cubicBezTo>
                  <a:pt x="4787" y="880"/>
                  <a:pt x="4783" y="891"/>
                  <a:pt x="4774" y="904"/>
                </a:cubicBezTo>
                <a:cubicBezTo>
                  <a:pt x="4765" y="917"/>
                  <a:pt x="4760" y="926"/>
                  <a:pt x="4760" y="929"/>
                </a:cubicBezTo>
                <a:lnTo>
                  <a:pt x="4760" y="1304"/>
                </a:lnTo>
                <a:cubicBezTo>
                  <a:pt x="4760" y="1327"/>
                  <a:pt x="4762" y="1350"/>
                  <a:pt x="4765" y="1374"/>
                </a:cubicBezTo>
                <a:cubicBezTo>
                  <a:pt x="4767" y="1397"/>
                  <a:pt x="4776" y="1412"/>
                  <a:pt x="4790" y="1417"/>
                </a:cubicBezTo>
                <a:cubicBezTo>
                  <a:pt x="4804" y="1423"/>
                  <a:pt x="4822" y="1426"/>
                  <a:pt x="4846" y="1426"/>
                </a:cubicBezTo>
                <a:cubicBezTo>
                  <a:pt x="4867" y="1426"/>
                  <a:pt x="4885" y="1421"/>
                  <a:pt x="4902" y="1412"/>
                </a:cubicBezTo>
                <a:cubicBezTo>
                  <a:pt x="4918" y="1403"/>
                  <a:pt x="4930" y="1380"/>
                  <a:pt x="4938" y="1342"/>
                </a:cubicBezTo>
                <a:cubicBezTo>
                  <a:pt x="4940" y="1330"/>
                  <a:pt x="4942" y="1312"/>
                  <a:pt x="4944" y="1289"/>
                </a:cubicBezTo>
                <a:cubicBezTo>
                  <a:pt x="4948" y="1281"/>
                  <a:pt x="4951" y="1277"/>
                  <a:pt x="4956" y="1277"/>
                </a:cubicBezTo>
                <a:cubicBezTo>
                  <a:pt x="4975" y="1288"/>
                  <a:pt x="4995" y="1299"/>
                  <a:pt x="5017" y="1309"/>
                </a:cubicBezTo>
                <a:cubicBezTo>
                  <a:pt x="5039" y="1319"/>
                  <a:pt x="5061" y="1324"/>
                  <a:pt x="5083" y="1324"/>
                </a:cubicBezTo>
                <a:close/>
                <a:moveTo>
                  <a:pt x="4535" y="230"/>
                </a:moveTo>
                <a:cubicBezTo>
                  <a:pt x="4517" y="194"/>
                  <a:pt x="4504" y="169"/>
                  <a:pt x="4496" y="155"/>
                </a:cubicBezTo>
                <a:cubicBezTo>
                  <a:pt x="4477" y="123"/>
                  <a:pt x="4456" y="96"/>
                  <a:pt x="4431" y="73"/>
                </a:cubicBezTo>
                <a:lnTo>
                  <a:pt x="4431" y="63"/>
                </a:lnTo>
                <a:cubicBezTo>
                  <a:pt x="4433" y="61"/>
                  <a:pt x="4454" y="55"/>
                  <a:pt x="4495" y="46"/>
                </a:cubicBezTo>
                <a:cubicBezTo>
                  <a:pt x="4535" y="36"/>
                  <a:pt x="4556" y="30"/>
                  <a:pt x="4558" y="28"/>
                </a:cubicBezTo>
                <a:lnTo>
                  <a:pt x="4568" y="28"/>
                </a:lnTo>
                <a:cubicBezTo>
                  <a:pt x="4602" y="62"/>
                  <a:pt x="4634" y="102"/>
                  <a:pt x="4666" y="150"/>
                </a:cubicBezTo>
                <a:cubicBezTo>
                  <a:pt x="4698" y="198"/>
                  <a:pt x="4711" y="224"/>
                  <a:pt x="4705" y="227"/>
                </a:cubicBezTo>
                <a:lnTo>
                  <a:pt x="4998" y="219"/>
                </a:lnTo>
                <a:cubicBezTo>
                  <a:pt x="5016" y="218"/>
                  <a:pt x="5027" y="217"/>
                  <a:pt x="5031" y="217"/>
                </a:cubicBezTo>
                <a:cubicBezTo>
                  <a:pt x="5038" y="217"/>
                  <a:pt x="5040" y="220"/>
                  <a:pt x="5038" y="227"/>
                </a:cubicBezTo>
                <a:lnTo>
                  <a:pt x="5038" y="366"/>
                </a:lnTo>
                <a:cubicBezTo>
                  <a:pt x="5039" y="374"/>
                  <a:pt x="5035" y="378"/>
                  <a:pt x="5026" y="378"/>
                </a:cubicBezTo>
                <a:cubicBezTo>
                  <a:pt x="5016" y="378"/>
                  <a:pt x="5007" y="378"/>
                  <a:pt x="4998" y="378"/>
                </a:cubicBezTo>
                <a:cubicBezTo>
                  <a:pt x="4960" y="378"/>
                  <a:pt x="4887" y="375"/>
                  <a:pt x="4780" y="371"/>
                </a:cubicBezTo>
                <a:cubicBezTo>
                  <a:pt x="4673" y="366"/>
                  <a:pt x="4597" y="364"/>
                  <a:pt x="4551" y="364"/>
                </a:cubicBezTo>
                <a:lnTo>
                  <a:pt x="4530" y="364"/>
                </a:lnTo>
                <a:cubicBezTo>
                  <a:pt x="4539" y="370"/>
                  <a:pt x="4544" y="377"/>
                  <a:pt x="4546" y="386"/>
                </a:cubicBezTo>
                <a:cubicBezTo>
                  <a:pt x="4548" y="394"/>
                  <a:pt x="4543" y="402"/>
                  <a:pt x="4533" y="412"/>
                </a:cubicBezTo>
                <a:cubicBezTo>
                  <a:pt x="4523" y="421"/>
                  <a:pt x="4514" y="429"/>
                  <a:pt x="4506" y="436"/>
                </a:cubicBezTo>
                <a:lnTo>
                  <a:pt x="4396" y="595"/>
                </a:lnTo>
                <a:lnTo>
                  <a:pt x="4379" y="620"/>
                </a:lnTo>
                <a:cubicBezTo>
                  <a:pt x="4424" y="620"/>
                  <a:pt x="4475" y="616"/>
                  <a:pt x="4532" y="608"/>
                </a:cubicBezTo>
                <a:cubicBezTo>
                  <a:pt x="4590" y="600"/>
                  <a:pt x="4661" y="588"/>
                  <a:pt x="4747" y="570"/>
                </a:cubicBezTo>
                <a:lnTo>
                  <a:pt x="4710" y="508"/>
                </a:lnTo>
                <a:lnTo>
                  <a:pt x="4712" y="496"/>
                </a:lnTo>
                <a:cubicBezTo>
                  <a:pt x="4717" y="493"/>
                  <a:pt x="4739" y="481"/>
                  <a:pt x="4776" y="462"/>
                </a:cubicBezTo>
                <a:cubicBezTo>
                  <a:pt x="4814" y="442"/>
                  <a:pt x="4833" y="432"/>
                  <a:pt x="4834" y="431"/>
                </a:cubicBezTo>
                <a:lnTo>
                  <a:pt x="4846" y="434"/>
                </a:lnTo>
                <a:cubicBezTo>
                  <a:pt x="4898" y="521"/>
                  <a:pt x="4939" y="592"/>
                  <a:pt x="4968" y="647"/>
                </a:cubicBezTo>
                <a:cubicBezTo>
                  <a:pt x="5007" y="720"/>
                  <a:pt x="5023" y="759"/>
                  <a:pt x="5016" y="764"/>
                </a:cubicBezTo>
                <a:cubicBezTo>
                  <a:pt x="5001" y="776"/>
                  <a:pt x="4975" y="790"/>
                  <a:pt x="4940" y="805"/>
                </a:cubicBezTo>
                <a:cubicBezTo>
                  <a:pt x="4905" y="820"/>
                  <a:pt x="4884" y="831"/>
                  <a:pt x="4876" y="839"/>
                </a:cubicBezTo>
                <a:cubicBezTo>
                  <a:pt x="4868" y="828"/>
                  <a:pt x="4860" y="817"/>
                  <a:pt x="4852" y="805"/>
                </a:cubicBezTo>
                <a:cubicBezTo>
                  <a:pt x="4838" y="771"/>
                  <a:pt x="4823" y="736"/>
                  <a:pt x="4809" y="702"/>
                </a:cubicBezTo>
                <a:cubicBezTo>
                  <a:pt x="4717" y="721"/>
                  <a:pt x="4645" y="734"/>
                  <a:pt x="4592" y="743"/>
                </a:cubicBezTo>
                <a:cubicBezTo>
                  <a:pt x="4538" y="751"/>
                  <a:pt x="4461" y="761"/>
                  <a:pt x="4361" y="772"/>
                </a:cubicBezTo>
                <a:lnTo>
                  <a:pt x="4337" y="782"/>
                </a:lnTo>
                <a:lnTo>
                  <a:pt x="4321" y="789"/>
                </a:lnTo>
                <a:lnTo>
                  <a:pt x="4314" y="790"/>
                </a:lnTo>
                <a:lnTo>
                  <a:pt x="4284" y="795"/>
                </a:lnTo>
                <a:cubicBezTo>
                  <a:pt x="4271" y="798"/>
                  <a:pt x="4261" y="799"/>
                  <a:pt x="4254" y="799"/>
                </a:cubicBezTo>
                <a:cubicBezTo>
                  <a:pt x="4244" y="799"/>
                  <a:pt x="4236" y="797"/>
                  <a:pt x="4229" y="794"/>
                </a:cubicBezTo>
                <a:cubicBezTo>
                  <a:pt x="4214" y="786"/>
                  <a:pt x="4194" y="769"/>
                  <a:pt x="4169" y="744"/>
                </a:cubicBezTo>
                <a:cubicBezTo>
                  <a:pt x="4153" y="728"/>
                  <a:pt x="4145" y="718"/>
                  <a:pt x="4145" y="713"/>
                </a:cubicBezTo>
                <a:cubicBezTo>
                  <a:pt x="4145" y="700"/>
                  <a:pt x="4154" y="686"/>
                  <a:pt x="4170" y="673"/>
                </a:cubicBezTo>
                <a:cubicBezTo>
                  <a:pt x="4187" y="659"/>
                  <a:pt x="4203" y="641"/>
                  <a:pt x="4219" y="618"/>
                </a:cubicBezTo>
                <a:cubicBezTo>
                  <a:pt x="4239" y="590"/>
                  <a:pt x="4257" y="562"/>
                  <a:pt x="4274" y="533"/>
                </a:cubicBezTo>
                <a:cubicBezTo>
                  <a:pt x="4304" y="482"/>
                  <a:pt x="4325" y="444"/>
                  <a:pt x="4336" y="419"/>
                </a:cubicBezTo>
                <a:cubicBezTo>
                  <a:pt x="4344" y="403"/>
                  <a:pt x="4350" y="386"/>
                  <a:pt x="4354" y="369"/>
                </a:cubicBezTo>
                <a:lnTo>
                  <a:pt x="4160" y="378"/>
                </a:lnTo>
                <a:cubicBezTo>
                  <a:pt x="4150" y="378"/>
                  <a:pt x="4144" y="378"/>
                  <a:pt x="4140" y="378"/>
                </a:cubicBezTo>
                <a:cubicBezTo>
                  <a:pt x="4132" y="378"/>
                  <a:pt x="4129" y="374"/>
                  <a:pt x="4129" y="366"/>
                </a:cubicBezTo>
                <a:lnTo>
                  <a:pt x="4129" y="229"/>
                </a:lnTo>
                <a:cubicBezTo>
                  <a:pt x="4129" y="222"/>
                  <a:pt x="4132" y="219"/>
                  <a:pt x="4139" y="219"/>
                </a:cubicBezTo>
                <a:cubicBezTo>
                  <a:pt x="4146" y="219"/>
                  <a:pt x="4154" y="219"/>
                  <a:pt x="4160" y="219"/>
                </a:cubicBezTo>
                <a:cubicBezTo>
                  <a:pt x="4202" y="219"/>
                  <a:pt x="4267" y="221"/>
                  <a:pt x="4357" y="225"/>
                </a:cubicBezTo>
                <a:cubicBezTo>
                  <a:pt x="4446" y="228"/>
                  <a:pt x="4506" y="230"/>
                  <a:pt x="4535" y="230"/>
                </a:cubicBezTo>
                <a:close/>
                <a:moveTo>
                  <a:pt x="5534" y="744"/>
                </a:moveTo>
                <a:lnTo>
                  <a:pt x="5494" y="745"/>
                </a:lnTo>
                <a:cubicBezTo>
                  <a:pt x="5427" y="745"/>
                  <a:pt x="5382" y="747"/>
                  <a:pt x="5360" y="751"/>
                </a:cubicBezTo>
                <a:cubicBezTo>
                  <a:pt x="5338" y="755"/>
                  <a:pt x="5319" y="758"/>
                  <a:pt x="5305" y="760"/>
                </a:cubicBezTo>
                <a:cubicBezTo>
                  <a:pt x="5288" y="760"/>
                  <a:pt x="5280" y="755"/>
                  <a:pt x="5280" y="744"/>
                </a:cubicBezTo>
                <a:lnTo>
                  <a:pt x="5280" y="612"/>
                </a:lnTo>
                <a:cubicBezTo>
                  <a:pt x="5280" y="599"/>
                  <a:pt x="5287" y="593"/>
                  <a:pt x="5303" y="593"/>
                </a:cubicBezTo>
                <a:lnTo>
                  <a:pt x="5465" y="588"/>
                </a:lnTo>
                <a:lnTo>
                  <a:pt x="5534" y="585"/>
                </a:lnTo>
                <a:cubicBezTo>
                  <a:pt x="5543" y="583"/>
                  <a:pt x="5568" y="580"/>
                  <a:pt x="5610" y="576"/>
                </a:cubicBezTo>
                <a:cubicBezTo>
                  <a:pt x="5651" y="573"/>
                  <a:pt x="5678" y="571"/>
                  <a:pt x="5691" y="571"/>
                </a:cubicBezTo>
                <a:cubicBezTo>
                  <a:pt x="5697" y="571"/>
                  <a:pt x="5701" y="577"/>
                  <a:pt x="5701" y="588"/>
                </a:cubicBezTo>
                <a:cubicBezTo>
                  <a:pt x="5701" y="595"/>
                  <a:pt x="5700" y="607"/>
                  <a:pt x="5698" y="625"/>
                </a:cubicBezTo>
                <a:cubicBezTo>
                  <a:pt x="5697" y="643"/>
                  <a:pt x="5696" y="653"/>
                  <a:pt x="5696" y="657"/>
                </a:cubicBezTo>
                <a:lnTo>
                  <a:pt x="5691" y="954"/>
                </a:lnTo>
                <a:lnTo>
                  <a:pt x="5694" y="1250"/>
                </a:lnTo>
                <a:cubicBezTo>
                  <a:pt x="5767" y="1233"/>
                  <a:pt x="5815" y="1221"/>
                  <a:pt x="5839" y="1214"/>
                </a:cubicBezTo>
                <a:cubicBezTo>
                  <a:pt x="5863" y="1207"/>
                  <a:pt x="5901" y="1193"/>
                  <a:pt x="5953" y="1173"/>
                </a:cubicBezTo>
                <a:cubicBezTo>
                  <a:pt x="5955" y="1172"/>
                  <a:pt x="5958" y="1174"/>
                  <a:pt x="5962" y="1178"/>
                </a:cubicBezTo>
                <a:cubicBezTo>
                  <a:pt x="5962" y="1180"/>
                  <a:pt x="5962" y="1182"/>
                  <a:pt x="5963" y="1183"/>
                </a:cubicBezTo>
                <a:lnTo>
                  <a:pt x="5963" y="1324"/>
                </a:lnTo>
                <a:cubicBezTo>
                  <a:pt x="5963" y="1330"/>
                  <a:pt x="5959" y="1335"/>
                  <a:pt x="5952" y="1337"/>
                </a:cubicBezTo>
                <a:lnTo>
                  <a:pt x="5632" y="1436"/>
                </a:lnTo>
                <a:cubicBezTo>
                  <a:pt x="5627" y="1437"/>
                  <a:pt x="5618" y="1442"/>
                  <a:pt x="5605" y="1451"/>
                </a:cubicBezTo>
                <a:cubicBezTo>
                  <a:pt x="5593" y="1460"/>
                  <a:pt x="5584" y="1465"/>
                  <a:pt x="5577" y="1466"/>
                </a:cubicBezTo>
                <a:cubicBezTo>
                  <a:pt x="5567" y="1468"/>
                  <a:pt x="5556" y="1456"/>
                  <a:pt x="5545" y="1431"/>
                </a:cubicBezTo>
                <a:cubicBezTo>
                  <a:pt x="5534" y="1405"/>
                  <a:pt x="5522" y="1372"/>
                  <a:pt x="5509" y="1330"/>
                </a:cubicBezTo>
                <a:cubicBezTo>
                  <a:pt x="5507" y="1328"/>
                  <a:pt x="5509" y="1324"/>
                  <a:pt x="5514" y="1317"/>
                </a:cubicBezTo>
                <a:cubicBezTo>
                  <a:pt x="5517" y="1311"/>
                  <a:pt x="5520" y="1298"/>
                  <a:pt x="5524" y="1277"/>
                </a:cubicBezTo>
                <a:cubicBezTo>
                  <a:pt x="5527" y="1256"/>
                  <a:pt x="5529" y="1228"/>
                  <a:pt x="5529" y="1193"/>
                </a:cubicBezTo>
                <a:cubicBezTo>
                  <a:pt x="5529" y="1158"/>
                  <a:pt x="5529" y="1095"/>
                  <a:pt x="5530" y="1007"/>
                </a:cubicBezTo>
                <a:cubicBezTo>
                  <a:pt x="5531" y="918"/>
                  <a:pt x="5533" y="831"/>
                  <a:pt x="5534" y="744"/>
                </a:cubicBezTo>
                <a:close/>
                <a:moveTo>
                  <a:pt x="5784" y="287"/>
                </a:moveTo>
                <a:cubicBezTo>
                  <a:pt x="5750" y="316"/>
                  <a:pt x="5725" y="337"/>
                  <a:pt x="5709" y="351"/>
                </a:cubicBezTo>
                <a:cubicBezTo>
                  <a:pt x="5700" y="359"/>
                  <a:pt x="5686" y="373"/>
                  <a:pt x="5666" y="393"/>
                </a:cubicBezTo>
                <a:cubicBezTo>
                  <a:pt x="5649" y="378"/>
                  <a:pt x="5633" y="364"/>
                  <a:pt x="5617" y="349"/>
                </a:cubicBezTo>
                <a:cubicBezTo>
                  <a:pt x="5543" y="258"/>
                  <a:pt x="5488" y="203"/>
                  <a:pt x="5455" y="184"/>
                </a:cubicBezTo>
                <a:cubicBezTo>
                  <a:pt x="5453" y="176"/>
                  <a:pt x="5452" y="171"/>
                  <a:pt x="5453" y="170"/>
                </a:cubicBezTo>
                <a:lnTo>
                  <a:pt x="5565" y="60"/>
                </a:lnTo>
                <a:lnTo>
                  <a:pt x="5579" y="62"/>
                </a:lnTo>
                <a:cubicBezTo>
                  <a:pt x="5630" y="105"/>
                  <a:pt x="5679" y="152"/>
                  <a:pt x="5726" y="202"/>
                </a:cubicBezTo>
                <a:cubicBezTo>
                  <a:pt x="5773" y="252"/>
                  <a:pt x="5792" y="281"/>
                  <a:pt x="5784" y="287"/>
                </a:cubicBezTo>
                <a:close/>
                <a:moveTo>
                  <a:pt x="6408" y="523"/>
                </a:moveTo>
                <a:cubicBezTo>
                  <a:pt x="6478" y="523"/>
                  <a:pt x="6543" y="522"/>
                  <a:pt x="6602" y="519"/>
                </a:cubicBezTo>
                <a:cubicBezTo>
                  <a:pt x="6661" y="516"/>
                  <a:pt x="6723" y="513"/>
                  <a:pt x="6787" y="510"/>
                </a:cubicBezTo>
                <a:cubicBezTo>
                  <a:pt x="6806" y="508"/>
                  <a:pt x="6818" y="508"/>
                  <a:pt x="6824" y="508"/>
                </a:cubicBezTo>
                <a:cubicBezTo>
                  <a:pt x="6832" y="508"/>
                  <a:pt x="6835" y="512"/>
                  <a:pt x="6834" y="520"/>
                </a:cubicBezTo>
                <a:lnTo>
                  <a:pt x="6834" y="667"/>
                </a:lnTo>
                <a:cubicBezTo>
                  <a:pt x="6835" y="674"/>
                  <a:pt x="6831" y="678"/>
                  <a:pt x="6821" y="678"/>
                </a:cubicBezTo>
                <a:cubicBezTo>
                  <a:pt x="6808" y="677"/>
                  <a:pt x="6797" y="677"/>
                  <a:pt x="6787" y="677"/>
                </a:cubicBezTo>
                <a:cubicBezTo>
                  <a:pt x="6717" y="673"/>
                  <a:pt x="6647" y="670"/>
                  <a:pt x="6578" y="668"/>
                </a:cubicBezTo>
                <a:cubicBezTo>
                  <a:pt x="6509" y="665"/>
                  <a:pt x="6452" y="663"/>
                  <a:pt x="6408" y="663"/>
                </a:cubicBezTo>
                <a:lnTo>
                  <a:pt x="6408" y="750"/>
                </a:lnTo>
                <a:lnTo>
                  <a:pt x="6420" y="1568"/>
                </a:lnTo>
                <a:cubicBezTo>
                  <a:pt x="6422" y="1583"/>
                  <a:pt x="6417" y="1591"/>
                  <a:pt x="6406" y="1591"/>
                </a:cubicBezTo>
                <a:lnTo>
                  <a:pt x="6241" y="1591"/>
                </a:lnTo>
                <a:cubicBezTo>
                  <a:pt x="6230" y="1591"/>
                  <a:pt x="6225" y="1583"/>
                  <a:pt x="6227" y="1568"/>
                </a:cubicBezTo>
                <a:lnTo>
                  <a:pt x="6246" y="747"/>
                </a:lnTo>
                <a:lnTo>
                  <a:pt x="6246" y="663"/>
                </a:lnTo>
                <a:cubicBezTo>
                  <a:pt x="6175" y="663"/>
                  <a:pt x="6110" y="665"/>
                  <a:pt x="6049" y="668"/>
                </a:cubicBezTo>
                <a:cubicBezTo>
                  <a:pt x="5989" y="670"/>
                  <a:pt x="5925" y="673"/>
                  <a:pt x="5858" y="677"/>
                </a:cubicBezTo>
                <a:cubicBezTo>
                  <a:pt x="5846" y="677"/>
                  <a:pt x="5837" y="677"/>
                  <a:pt x="5833" y="677"/>
                </a:cubicBezTo>
                <a:cubicBezTo>
                  <a:pt x="5823" y="677"/>
                  <a:pt x="5818" y="673"/>
                  <a:pt x="5818" y="665"/>
                </a:cubicBezTo>
                <a:lnTo>
                  <a:pt x="5818" y="521"/>
                </a:lnTo>
                <a:cubicBezTo>
                  <a:pt x="5818" y="513"/>
                  <a:pt x="5822" y="510"/>
                  <a:pt x="5831" y="510"/>
                </a:cubicBezTo>
                <a:cubicBezTo>
                  <a:pt x="5841" y="510"/>
                  <a:pt x="5850" y="510"/>
                  <a:pt x="5858" y="510"/>
                </a:cubicBezTo>
                <a:cubicBezTo>
                  <a:pt x="5929" y="513"/>
                  <a:pt x="6000" y="516"/>
                  <a:pt x="6071" y="519"/>
                </a:cubicBezTo>
                <a:cubicBezTo>
                  <a:pt x="6142" y="522"/>
                  <a:pt x="6199" y="523"/>
                  <a:pt x="6244" y="523"/>
                </a:cubicBezTo>
                <a:cubicBezTo>
                  <a:pt x="6244" y="434"/>
                  <a:pt x="6242" y="337"/>
                  <a:pt x="6239" y="234"/>
                </a:cubicBezTo>
                <a:cubicBezTo>
                  <a:pt x="6236" y="130"/>
                  <a:pt x="6233" y="72"/>
                  <a:pt x="6231" y="58"/>
                </a:cubicBezTo>
                <a:cubicBezTo>
                  <a:pt x="6228" y="45"/>
                  <a:pt x="6227" y="33"/>
                  <a:pt x="6227" y="23"/>
                </a:cubicBezTo>
                <a:cubicBezTo>
                  <a:pt x="6227" y="8"/>
                  <a:pt x="6233" y="0"/>
                  <a:pt x="6244" y="0"/>
                </a:cubicBezTo>
                <a:cubicBezTo>
                  <a:pt x="6284" y="2"/>
                  <a:pt x="6325" y="4"/>
                  <a:pt x="6366" y="7"/>
                </a:cubicBezTo>
                <a:cubicBezTo>
                  <a:pt x="6407" y="10"/>
                  <a:pt x="6431" y="16"/>
                  <a:pt x="6436" y="25"/>
                </a:cubicBezTo>
                <a:cubicBezTo>
                  <a:pt x="6443" y="33"/>
                  <a:pt x="6439" y="51"/>
                  <a:pt x="6425" y="80"/>
                </a:cubicBezTo>
                <a:cubicBezTo>
                  <a:pt x="6422" y="84"/>
                  <a:pt x="6418" y="91"/>
                  <a:pt x="6413" y="100"/>
                </a:cubicBezTo>
                <a:lnTo>
                  <a:pt x="6408" y="5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Freeform 47"/>
          <p:cNvSpPr>
            <a:spLocks noEditPoints="1"/>
          </p:cNvSpPr>
          <p:nvPr/>
        </p:nvSpPr>
        <p:spPr bwMode="auto">
          <a:xfrm>
            <a:off x="2042914" y="4991795"/>
            <a:ext cx="508000" cy="117475"/>
          </a:xfrm>
          <a:custGeom>
            <a:avLst/>
            <a:gdLst>
              <a:gd name="T0" fmla="*/ 1593 w 6882"/>
              <a:gd name="T1" fmla="*/ 1453 h 1595"/>
              <a:gd name="T2" fmla="*/ 819 w 6882"/>
              <a:gd name="T3" fmla="*/ 935 h 1595"/>
              <a:gd name="T4" fmla="*/ 10 w 6882"/>
              <a:gd name="T5" fmla="*/ 1440 h 1595"/>
              <a:gd name="T6" fmla="*/ 742 w 6882"/>
              <a:gd name="T7" fmla="*/ 146 h 1595"/>
              <a:gd name="T8" fmla="*/ 929 w 6882"/>
              <a:gd name="T9" fmla="*/ 33 h 1595"/>
              <a:gd name="T10" fmla="*/ 3027 w 6882"/>
              <a:gd name="T11" fmla="*/ 567 h 1595"/>
              <a:gd name="T12" fmla="*/ 2061 w 6882"/>
              <a:gd name="T13" fmla="*/ 1531 h 1595"/>
              <a:gd name="T14" fmla="*/ 2368 w 6882"/>
              <a:gd name="T15" fmla="*/ 841 h 1595"/>
              <a:gd name="T16" fmla="*/ 1940 w 6882"/>
              <a:gd name="T17" fmla="*/ 557 h 1595"/>
              <a:gd name="T18" fmla="*/ 2433 w 6882"/>
              <a:gd name="T19" fmla="*/ 167 h 1595"/>
              <a:gd name="T20" fmla="*/ 2657 w 6882"/>
              <a:gd name="T21" fmla="*/ 57 h 1595"/>
              <a:gd name="T22" fmla="*/ 3097 w 6882"/>
              <a:gd name="T23" fmla="*/ 399 h 1595"/>
              <a:gd name="T24" fmla="*/ 3023 w 6882"/>
              <a:gd name="T25" fmla="*/ 1536 h 1595"/>
              <a:gd name="T26" fmla="*/ 2763 w 6882"/>
              <a:gd name="T27" fmla="*/ 1386 h 1595"/>
              <a:gd name="T28" fmla="*/ 3015 w 6882"/>
              <a:gd name="T29" fmla="*/ 1039 h 1595"/>
              <a:gd name="T30" fmla="*/ 4191 w 6882"/>
              <a:gd name="T31" fmla="*/ 1413 h 1595"/>
              <a:gd name="T32" fmla="*/ 3671 w 6882"/>
              <a:gd name="T33" fmla="*/ 1430 h 1595"/>
              <a:gd name="T34" fmla="*/ 4268 w 6882"/>
              <a:gd name="T35" fmla="*/ 876 h 1595"/>
              <a:gd name="T36" fmla="*/ 3736 w 6882"/>
              <a:gd name="T37" fmla="*/ 849 h 1595"/>
              <a:gd name="T38" fmla="*/ 3755 w 6882"/>
              <a:gd name="T39" fmla="*/ 524 h 1595"/>
              <a:gd name="T40" fmla="*/ 4863 w 6882"/>
              <a:gd name="T41" fmla="*/ 1585 h 1595"/>
              <a:gd name="T42" fmla="*/ 3949 w 6882"/>
              <a:gd name="T43" fmla="*/ 228 h 1595"/>
              <a:gd name="T44" fmla="*/ 3765 w 6882"/>
              <a:gd name="T45" fmla="*/ 37 h 1595"/>
              <a:gd name="T46" fmla="*/ 5004 w 6882"/>
              <a:gd name="T47" fmla="*/ 167 h 1595"/>
              <a:gd name="T48" fmla="*/ 4811 w 6882"/>
              <a:gd name="T49" fmla="*/ 425 h 1595"/>
              <a:gd name="T50" fmla="*/ 4930 w 6882"/>
              <a:gd name="T51" fmla="*/ 575 h 1595"/>
              <a:gd name="T52" fmla="*/ 4855 w 6882"/>
              <a:gd name="T53" fmla="*/ 717 h 1595"/>
              <a:gd name="T54" fmla="*/ 4265 w 6882"/>
              <a:gd name="T55" fmla="*/ 677 h 1595"/>
              <a:gd name="T56" fmla="*/ 4815 w 6882"/>
              <a:gd name="T57" fmla="*/ 978 h 1595"/>
              <a:gd name="T58" fmla="*/ 4654 w 6882"/>
              <a:gd name="T59" fmla="*/ 848 h 1595"/>
              <a:gd name="T60" fmla="*/ 3850 w 6882"/>
              <a:gd name="T61" fmla="*/ 1257 h 1595"/>
              <a:gd name="T62" fmla="*/ 4094 w 6882"/>
              <a:gd name="T63" fmla="*/ 712 h 1595"/>
              <a:gd name="T64" fmla="*/ 4442 w 6882"/>
              <a:gd name="T65" fmla="*/ 266 h 1595"/>
              <a:gd name="T66" fmla="*/ 4046 w 6882"/>
              <a:gd name="T67" fmla="*/ 355 h 1595"/>
              <a:gd name="T68" fmla="*/ 4251 w 6882"/>
              <a:gd name="T69" fmla="*/ 0 h 1595"/>
              <a:gd name="T70" fmla="*/ 4886 w 6882"/>
              <a:gd name="T71" fmla="*/ 129 h 1595"/>
              <a:gd name="T72" fmla="*/ 5427 w 6882"/>
              <a:gd name="T73" fmla="*/ 1527 h 1595"/>
              <a:gd name="T74" fmla="*/ 5563 w 6882"/>
              <a:gd name="T75" fmla="*/ 925 h 1595"/>
              <a:gd name="T76" fmla="*/ 6238 w 6882"/>
              <a:gd name="T77" fmla="*/ 1174 h 1595"/>
              <a:gd name="T78" fmla="*/ 6027 w 6882"/>
              <a:gd name="T79" fmla="*/ 1246 h 1595"/>
              <a:gd name="T80" fmla="*/ 6272 w 6882"/>
              <a:gd name="T81" fmla="*/ 1140 h 1595"/>
              <a:gd name="T82" fmla="*/ 5292 w 6882"/>
              <a:gd name="T83" fmla="*/ 522 h 1595"/>
              <a:gd name="T84" fmla="*/ 5661 w 6882"/>
              <a:gd name="T85" fmla="*/ 278 h 1595"/>
              <a:gd name="T86" fmla="*/ 5543 w 6882"/>
              <a:gd name="T87" fmla="*/ 50 h 1595"/>
              <a:gd name="T88" fmla="*/ 6701 w 6882"/>
              <a:gd name="T89" fmla="*/ 1408 h 1595"/>
              <a:gd name="T90" fmla="*/ 6868 w 6882"/>
              <a:gd name="T91" fmla="*/ 1389 h 1595"/>
              <a:gd name="T92" fmla="*/ 6629 w 6882"/>
              <a:gd name="T93" fmla="*/ 843 h 1595"/>
              <a:gd name="T94" fmla="*/ 5959 w 6882"/>
              <a:gd name="T95" fmla="*/ 229 h 1595"/>
              <a:gd name="T96" fmla="*/ 5648 w 6882"/>
              <a:gd name="T97" fmla="*/ 1426 h 1595"/>
              <a:gd name="T98" fmla="*/ 5812 w 6882"/>
              <a:gd name="T99" fmla="*/ 590 h 1595"/>
              <a:gd name="T100" fmla="*/ 5807 w 6882"/>
              <a:gd name="T101" fmla="*/ 231 h 1595"/>
              <a:gd name="T102" fmla="*/ 6542 w 6882"/>
              <a:gd name="T103" fmla="*/ 87 h 1595"/>
              <a:gd name="T104" fmla="*/ 6838 w 6882"/>
              <a:gd name="T105" fmla="*/ 229 h 1595"/>
              <a:gd name="T106" fmla="*/ 6440 w 6882"/>
              <a:gd name="T107" fmla="*/ 298 h 1595"/>
              <a:gd name="T108" fmla="*/ 6798 w 6882"/>
              <a:gd name="T109" fmla="*/ 943 h 1595"/>
              <a:gd name="T110" fmla="*/ 6501 w 6882"/>
              <a:gd name="T111" fmla="*/ 1433 h 1595"/>
              <a:gd name="T112" fmla="*/ 6216 w 6882"/>
              <a:gd name="T113" fmla="*/ 1476 h 1595"/>
              <a:gd name="T114" fmla="*/ 6333 w 6882"/>
              <a:gd name="T115" fmla="*/ 1436 h 1595"/>
              <a:gd name="T116" fmla="*/ 6348 w 6882"/>
              <a:gd name="T117" fmla="*/ 1140 h 1595"/>
              <a:gd name="T118" fmla="*/ 6193 w 6882"/>
              <a:gd name="T119" fmla="*/ 965 h 1595"/>
              <a:gd name="T120" fmla="*/ 6054 w 6882"/>
              <a:gd name="T121" fmla="*/ 393 h 1595"/>
              <a:gd name="T122" fmla="*/ 6291 w 6882"/>
              <a:gd name="T123" fmla="*/ 261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82" h="1595">
                <a:moveTo>
                  <a:pt x="910" y="487"/>
                </a:moveTo>
                <a:cubicBezTo>
                  <a:pt x="939" y="590"/>
                  <a:pt x="963" y="670"/>
                  <a:pt x="983" y="724"/>
                </a:cubicBezTo>
                <a:cubicBezTo>
                  <a:pt x="1030" y="855"/>
                  <a:pt x="1083" y="963"/>
                  <a:pt x="1144" y="1050"/>
                </a:cubicBezTo>
                <a:cubicBezTo>
                  <a:pt x="1200" y="1131"/>
                  <a:pt x="1271" y="1206"/>
                  <a:pt x="1354" y="1274"/>
                </a:cubicBezTo>
                <a:cubicBezTo>
                  <a:pt x="1472" y="1370"/>
                  <a:pt x="1553" y="1418"/>
                  <a:pt x="1595" y="1418"/>
                </a:cubicBezTo>
                <a:cubicBezTo>
                  <a:pt x="1594" y="1429"/>
                  <a:pt x="1593" y="1441"/>
                  <a:pt x="1593" y="1453"/>
                </a:cubicBezTo>
                <a:cubicBezTo>
                  <a:pt x="1563" y="1495"/>
                  <a:pt x="1533" y="1538"/>
                  <a:pt x="1503" y="1582"/>
                </a:cubicBezTo>
                <a:cubicBezTo>
                  <a:pt x="1443" y="1554"/>
                  <a:pt x="1383" y="1526"/>
                  <a:pt x="1324" y="1498"/>
                </a:cubicBezTo>
                <a:cubicBezTo>
                  <a:pt x="1203" y="1408"/>
                  <a:pt x="1097" y="1298"/>
                  <a:pt x="1007" y="1169"/>
                </a:cubicBezTo>
                <a:cubicBezTo>
                  <a:pt x="975" y="1125"/>
                  <a:pt x="945" y="1073"/>
                  <a:pt x="916" y="1012"/>
                </a:cubicBezTo>
                <a:cubicBezTo>
                  <a:pt x="892" y="961"/>
                  <a:pt x="869" y="906"/>
                  <a:pt x="848" y="846"/>
                </a:cubicBezTo>
                <a:lnTo>
                  <a:pt x="819" y="935"/>
                </a:lnTo>
                <a:cubicBezTo>
                  <a:pt x="760" y="1082"/>
                  <a:pt x="671" y="1213"/>
                  <a:pt x="552" y="1328"/>
                </a:cubicBezTo>
                <a:cubicBezTo>
                  <a:pt x="467" y="1409"/>
                  <a:pt x="370" y="1477"/>
                  <a:pt x="261" y="1533"/>
                </a:cubicBezTo>
                <a:cubicBezTo>
                  <a:pt x="173" y="1578"/>
                  <a:pt x="126" y="1595"/>
                  <a:pt x="119" y="1585"/>
                </a:cubicBezTo>
                <a:cubicBezTo>
                  <a:pt x="108" y="1568"/>
                  <a:pt x="83" y="1541"/>
                  <a:pt x="45" y="1505"/>
                </a:cubicBezTo>
                <a:cubicBezTo>
                  <a:pt x="15" y="1476"/>
                  <a:pt x="0" y="1457"/>
                  <a:pt x="0" y="1448"/>
                </a:cubicBezTo>
                <a:cubicBezTo>
                  <a:pt x="0" y="1445"/>
                  <a:pt x="4" y="1442"/>
                  <a:pt x="10" y="1440"/>
                </a:cubicBezTo>
                <a:cubicBezTo>
                  <a:pt x="21" y="1440"/>
                  <a:pt x="69" y="1416"/>
                  <a:pt x="152" y="1369"/>
                </a:cubicBezTo>
                <a:cubicBezTo>
                  <a:pt x="267" y="1306"/>
                  <a:pt x="364" y="1237"/>
                  <a:pt x="442" y="1162"/>
                </a:cubicBezTo>
                <a:cubicBezTo>
                  <a:pt x="554" y="1055"/>
                  <a:pt x="629" y="941"/>
                  <a:pt x="666" y="819"/>
                </a:cubicBezTo>
                <a:cubicBezTo>
                  <a:pt x="694" y="721"/>
                  <a:pt x="716" y="612"/>
                  <a:pt x="729" y="490"/>
                </a:cubicBezTo>
                <a:cubicBezTo>
                  <a:pt x="739" y="399"/>
                  <a:pt x="744" y="309"/>
                  <a:pt x="744" y="221"/>
                </a:cubicBezTo>
                <a:cubicBezTo>
                  <a:pt x="744" y="190"/>
                  <a:pt x="744" y="165"/>
                  <a:pt x="742" y="146"/>
                </a:cubicBezTo>
                <a:cubicBezTo>
                  <a:pt x="741" y="127"/>
                  <a:pt x="740" y="112"/>
                  <a:pt x="739" y="102"/>
                </a:cubicBezTo>
                <a:cubicBezTo>
                  <a:pt x="735" y="89"/>
                  <a:pt x="730" y="75"/>
                  <a:pt x="726" y="61"/>
                </a:cubicBezTo>
                <a:cubicBezTo>
                  <a:pt x="726" y="49"/>
                  <a:pt x="735" y="40"/>
                  <a:pt x="752" y="32"/>
                </a:cubicBezTo>
                <a:cubicBezTo>
                  <a:pt x="759" y="32"/>
                  <a:pt x="773" y="32"/>
                  <a:pt x="793" y="30"/>
                </a:cubicBezTo>
                <a:cubicBezTo>
                  <a:pt x="814" y="29"/>
                  <a:pt x="831" y="29"/>
                  <a:pt x="844" y="29"/>
                </a:cubicBezTo>
                <a:cubicBezTo>
                  <a:pt x="878" y="29"/>
                  <a:pt x="906" y="30"/>
                  <a:pt x="929" y="33"/>
                </a:cubicBezTo>
                <a:cubicBezTo>
                  <a:pt x="952" y="36"/>
                  <a:pt x="963" y="40"/>
                  <a:pt x="963" y="47"/>
                </a:cubicBezTo>
                <a:cubicBezTo>
                  <a:pt x="963" y="55"/>
                  <a:pt x="961" y="64"/>
                  <a:pt x="956" y="75"/>
                </a:cubicBezTo>
                <a:cubicBezTo>
                  <a:pt x="951" y="85"/>
                  <a:pt x="945" y="96"/>
                  <a:pt x="940" y="106"/>
                </a:cubicBezTo>
                <a:cubicBezTo>
                  <a:pt x="937" y="138"/>
                  <a:pt x="935" y="185"/>
                  <a:pt x="931" y="247"/>
                </a:cubicBezTo>
                <a:cubicBezTo>
                  <a:pt x="928" y="309"/>
                  <a:pt x="921" y="389"/>
                  <a:pt x="910" y="487"/>
                </a:cubicBezTo>
                <a:close/>
                <a:moveTo>
                  <a:pt x="3027" y="567"/>
                </a:moveTo>
                <a:cubicBezTo>
                  <a:pt x="2974" y="567"/>
                  <a:pt x="2892" y="566"/>
                  <a:pt x="2779" y="563"/>
                </a:cubicBezTo>
                <a:cubicBezTo>
                  <a:pt x="2665" y="560"/>
                  <a:pt x="2602" y="559"/>
                  <a:pt x="2589" y="559"/>
                </a:cubicBezTo>
                <a:cubicBezTo>
                  <a:pt x="2579" y="637"/>
                  <a:pt x="2568" y="708"/>
                  <a:pt x="2556" y="773"/>
                </a:cubicBezTo>
                <a:cubicBezTo>
                  <a:pt x="2544" y="837"/>
                  <a:pt x="2531" y="892"/>
                  <a:pt x="2515" y="938"/>
                </a:cubicBezTo>
                <a:cubicBezTo>
                  <a:pt x="2465" y="1090"/>
                  <a:pt x="2392" y="1221"/>
                  <a:pt x="2296" y="1333"/>
                </a:cubicBezTo>
                <a:cubicBezTo>
                  <a:pt x="2225" y="1415"/>
                  <a:pt x="2146" y="1481"/>
                  <a:pt x="2061" y="1531"/>
                </a:cubicBezTo>
                <a:cubicBezTo>
                  <a:pt x="1989" y="1573"/>
                  <a:pt x="1950" y="1588"/>
                  <a:pt x="1944" y="1577"/>
                </a:cubicBezTo>
                <a:cubicBezTo>
                  <a:pt x="1889" y="1515"/>
                  <a:pt x="1853" y="1474"/>
                  <a:pt x="1837" y="1453"/>
                </a:cubicBezTo>
                <a:cubicBezTo>
                  <a:pt x="1834" y="1441"/>
                  <a:pt x="1832" y="1428"/>
                  <a:pt x="1830" y="1416"/>
                </a:cubicBezTo>
                <a:cubicBezTo>
                  <a:pt x="1843" y="1416"/>
                  <a:pt x="1880" y="1400"/>
                  <a:pt x="1940" y="1368"/>
                </a:cubicBezTo>
                <a:cubicBezTo>
                  <a:pt x="2028" y="1321"/>
                  <a:pt x="2105" y="1262"/>
                  <a:pt x="2171" y="1192"/>
                </a:cubicBezTo>
                <a:cubicBezTo>
                  <a:pt x="2265" y="1093"/>
                  <a:pt x="2330" y="976"/>
                  <a:pt x="2368" y="841"/>
                </a:cubicBezTo>
                <a:cubicBezTo>
                  <a:pt x="2382" y="795"/>
                  <a:pt x="2392" y="751"/>
                  <a:pt x="2401" y="707"/>
                </a:cubicBezTo>
                <a:cubicBezTo>
                  <a:pt x="2409" y="663"/>
                  <a:pt x="2416" y="613"/>
                  <a:pt x="2422" y="559"/>
                </a:cubicBezTo>
                <a:cubicBezTo>
                  <a:pt x="2320" y="559"/>
                  <a:pt x="2230" y="560"/>
                  <a:pt x="2150" y="562"/>
                </a:cubicBezTo>
                <a:cubicBezTo>
                  <a:pt x="2070" y="564"/>
                  <a:pt x="2014" y="568"/>
                  <a:pt x="1982" y="574"/>
                </a:cubicBezTo>
                <a:cubicBezTo>
                  <a:pt x="1976" y="575"/>
                  <a:pt x="1969" y="575"/>
                  <a:pt x="1960" y="575"/>
                </a:cubicBezTo>
                <a:cubicBezTo>
                  <a:pt x="1947" y="575"/>
                  <a:pt x="1940" y="569"/>
                  <a:pt x="1940" y="557"/>
                </a:cubicBezTo>
                <a:lnTo>
                  <a:pt x="1940" y="417"/>
                </a:lnTo>
                <a:cubicBezTo>
                  <a:pt x="1940" y="403"/>
                  <a:pt x="1949" y="397"/>
                  <a:pt x="1965" y="397"/>
                </a:cubicBezTo>
                <a:cubicBezTo>
                  <a:pt x="1971" y="397"/>
                  <a:pt x="1981" y="398"/>
                  <a:pt x="1996" y="401"/>
                </a:cubicBezTo>
                <a:cubicBezTo>
                  <a:pt x="2011" y="403"/>
                  <a:pt x="2062" y="406"/>
                  <a:pt x="2148" y="409"/>
                </a:cubicBezTo>
                <a:cubicBezTo>
                  <a:pt x="2233" y="412"/>
                  <a:pt x="2329" y="413"/>
                  <a:pt x="2433" y="413"/>
                </a:cubicBezTo>
                <a:lnTo>
                  <a:pt x="2433" y="167"/>
                </a:lnTo>
                <a:cubicBezTo>
                  <a:pt x="2433" y="141"/>
                  <a:pt x="2433" y="123"/>
                  <a:pt x="2433" y="116"/>
                </a:cubicBezTo>
                <a:cubicBezTo>
                  <a:pt x="2432" y="107"/>
                  <a:pt x="2432" y="101"/>
                  <a:pt x="2432" y="99"/>
                </a:cubicBezTo>
                <a:cubicBezTo>
                  <a:pt x="2427" y="86"/>
                  <a:pt x="2423" y="72"/>
                  <a:pt x="2418" y="57"/>
                </a:cubicBezTo>
                <a:cubicBezTo>
                  <a:pt x="2418" y="46"/>
                  <a:pt x="2427" y="37"/>
                  <a:pt x="2445" y="29"/>
                </a:cubicBezTo>
                <a:cubicBezTo>
                  <a:pt x="2453" y="27"/>
                  <a:pt x="2490" y="28"/>
                  <a:pt x="2557" y="33"/>
                </a:cubicBezTo>
                <a:cubicBezTo>
                  <a:pt x="2624" y="38"/>
                  <a:pt x="2657" y="46"/>
                  <a:pt x="2657" y="57"/>
                </a:cubicBezTo>
                <a:cubicBezTo>
                  <a:pt x="2657" y="65"/>
                  <a:pt x="2654" y="74"/>
                  <a:pt x="2648" y="85"/>
                </a:cubicBezTo>
                <a:cubicBezTo>
                  <a:pt x="2642" y="95"/>
                  <a:pt x="2636" y="106"/>
                  <a:pt x="2629" y="116"/>
                </a:cubicBezTo>
                <a:cubicBezTo>
                  <a:pt x="2627" y="150"/>
                  <a:pt x="2624" y="183"/>
                  <a:pt x="2622" y="214"/>
                </a:cubicBezTo>
                <a:cubicBezTo>
                  <a:pt x="2620" y="245"/>
                  <a:pt x="2614" y="312"/>
                  <a:pt x="2604" y="413"/>
                </a:cubicBezTo>
                <a:cubicBezTo>
                  <a:pt x="2715" y="413"/>
                  <a:pt x="2819" y="412"/>
                  <a:pt x="2914" y="410"/>
                </a:cubicBezTo>
                <a:cubicBezTo>
                  <a:pt x="3009" y="408"/>
                  <a:pt x="3070" y="404"/>
                  <a:pt x="3097" y="399"/>
                </a:cubicBezTo>
                <a:cubicBezTo>
                  <a:pt x="3124" y="394"/>
                  <a:pt x="3142" y="393"/>
                  <a:pt x="3150" y="395"/>
                </a:cubicBezTo>
                <a:lnTo>
                  <a:pt x="3189" y="390"/>
                </a:lnTo>
                <a:cubicBezTo>
                  <a:pt x="3194" y="390"/>
                  <a:pt x="3197" y="429"/>
                  <a:pt x="3197" y="507"/>
                </a:cubicBezTo>
                <a:cubicBezTo>
                  <a:pt x="3197" y="638"/>
                  <a:pt x="3191" y="806"/>
                  <a:pt x="3178" y="1010"/>
                </a:cubicBezTo>
                <a:cubicBezTo>
                  <a:pt x="3165" y="1214"/>
                  <a:pt x="3152" y="1342"/>
                  <a:pt x="3139" y="1394"/>
                </a:cubicBezTo>
                <a:cubicBezTo>
                  <a:pt x="3122" y="1457"/>
                  <a:pt x="3084" y="1504"/>
                  <a:pt x="3023" y="1536"/>
                </a:cubicBezTo>
                <a:cubicBezTo>
                  <a:pt x="2975" y="1562"/>
                  <a:pt x="2925" y="1575"/>
                  <a:pt x="2873" y="1575"/>
                </a:cubicBezTo>
                <a:cubicBezTo>
                  <a:pt x="2855" y="1575"/>
                  <a:pt x="2840" y="1573"/>
                  <a:pt x="2828" y="1570"/>
                </a:cubicBezTo>
                <a:cubicBezTo>
                  <a:pt x="2816" y="1567"/>
                  <a:pt x="2809" y="1562"/>
                  <a:pt x="2808" y="1557"/>
                </a:cubicBezTo>
                <a:cubicBezTo>
                  <a:pt x="2797" y="1514"/>
                  <a:pt x="2788" y="1482"/>
                  <a:pt x="2783" y="1460"/>
                </a:cubicBezTo>
                <a:cubicBezTo>
                  <a:pt x="2777" y="1437"/>
                  <a:pt x="2770" y="1416"/>
                  <a:pt x="2761" y="1394"/>
                </a:cubicBezTo>
                <a:cubicBezTo>
                  <a:pt x="2760" y="1390"/>
                  <a:pt x="2760" y="1387"/>
                  <a:pt x="2763" y="1386"/>
                </a:cubicBezTo>
                <a:cubicBezTo>
                  <a:pt x="2765" y="1385"/>
                  <a:pt x="2770" y="1384"/>
                  <a:pt x="2778" y="1384"/>
                </a:cubicBezTo>
                <a:cubicBezTo>
                  <a:pt x="2781" y="1384"/>
                  <a:pt x="2790" y="1385"/>
                  <a:pt x="2806" y="1386"/>
                </a:cubicBezTo>
                <a:cubicBezTo>
                  <a:pt x="2822" y="1387"/>
                  <a:pt x="2835" y="1388"/>
                  <a:pt x="2846" y="1388"/>
                </a:cubicBezTo>
                <a:cubicBezTo>
                  <a:pt x="2875" y="1388"/>
                  <a:pt x="2898" y="1384"/>
                  <a:pt x="2915" y="1378"/>
                </a:cubicBezTo>
                <a:cubicBezTo>
                  <a:pt x="2940" y="1368"/>
                  <a:pt x="2959" y="1350"/>
                  <a:pt x="2972" y="1326"/>
                </a:cubicBezTo>
                <a:cubicBezTo>
                  <a:pt x="2993" y="1287"/>
                  <a:pt x="3007" y="1191"/>
                  <a:pt x="3015" y="1039"/>
                </a:cubicBezTo>
                <a:cubicBezTo>
                  <a:pt x="3023" y="887"/>
                  <a:pt x="3027" y="730"/>
                  <a:pt x="3027" y="567"/>
                </a:cubicBezTo>
                <a:close/>
                <a:moveTo>
                  <a:pt x="4440" y="943"/>
                </a:moveTo>
                <a:cubicBezTo>
                  <a:pt x="4437" y="961"/>
                  <a:pt x="4426" y="978"/>
                  <a:pt x="4407" y="995"/>
                </a:cubicBezTo>
                <a:cubicBezTo>
                  <a:pt x="4405" y="997"/>
                  <a:pt x="4400" y="1000"/>
                  <a:pt x="4393" y="1005"/>
                </a:cubicBezTo>
                <a:cubicBezTo>
                  <a:pt x="4374" y="1080"/>
                  <a:pt x="4348" y="1154"/>
                  <a:pt x="4315" y="1227"/>
                </a:cubicBezTo>
                <a:cubicBezTo>
                  <a:pt x="4278" y="1306"/>
                  <a:pt x="4237" y="1368"/>
                  <a:pt x="4191" y="1413"/>
                </a:cubicBezTo>
                <a:cubicBezTo>
                  <a:pt x="4139" y="1463"/>
                  <a:pt x="4065" y="1504"/>
                  <a:pt x="3970" y="1536"/>
                </a:cubicBezTo>
                <a:cubicBezTo>
                  <a:pt x="3891" y="1563"/>
                  <a:pt x="3826" y="1577"/>
                  <a:pt x="3775" y="1577"/>
                </a:cubicBezTo>
                <a:cubicBezTo>
                  <a:pt x="3754" y="1577"/>
                  <a:pt x="3741" y="1574"/>
                  <a:pt x="3738" y="1568"/>
                </a:cubicBezTo>
                <a:cubicBezTo>
                  <a:pt x="3729" y="1550"/>
                  <a:pt x="3713" y="1526"/>
                  <a:pt x="3691" y="1495"/>
                </a:cubicBezTo>
                <a:cubicBezTo>
                  <a:pt x="3668" y="1463"/>
                  <a:pt x="3656" y="1445"/>
                  <a:pt x="3656" y="1440"/>
                </a:cubicBezTo>
                <a:cubicBezTo>
                  <a:pt x="3656" y="1433"/>
                  <a:pt x="3661" y="1430"/>
                  <a:pt x="3671" y="1430"/>
                </a:cubicBezTo>
                <a:cubicBezTo>
                  <a:pt x="3708" y="1427"/>
                  <a:pt x="3738" y="1425"/>
                  <a:pt x="3760" y="1423"/>
                </a:cubicBezTo>
                <a:cubicBezTo>
                  <a:pt x="3895" y="1405"/>
                  <a:pt x="3996" y="1367"/>
                  <a:pt x="4062" y="1307"/>
                </a:cubicBezTo>
                <a:cubicBezTo>
                  <a:pt x="4118" y="1260"/>
                  <a:pt x="4163" y="1188"/>
                  <a:pt x="4198" y="1092"/>
                </a:cubicBezTo>
                <a:cubicBezTo>
                  <a:pt x="4210" y="1058"/>
                  <a:pt x="4224" y="1008"/>
                  <a:pt x="4240" y="941"/>
                </a:cubicBezTo>
                <a:cubicBezTo>
                  <a:pt x="4241" y="921"/>
                  <a:pt x="4242" y="905"/>
                  <a:pt x="4244" y="894"/>
                </a:cubicBezTo>
                <a:cubicBezTo>
                  <a:pt x="4245" y="882"/>
                  <a:pt x="4254" y="876"/>
                  <a:pt x="4268" y="876"/>
                </a:cubicBezTo>
                <a:cubicBezTo>
                  <a:pt x="4288" y="876"/>
                  <a:pt x="4322" y="885"/>
                  <a:pt x="4370" y="904"/>
                </a:cubicBezTo>
                <a:cubicBezTo>
                  <a:pt x="4418" y="922"/>
                  <a:pt x="4441" y="935"/>
                  <a:pt x="4440" y="943"/>
                </a:cubicBezTo>
                <a:close/>
                <a:moveTo>
                  <a:pt x="3947" y="475"/>
                </a:moveTo>
                <a:cubicBezTo>
                  <a:pt x="3917" y="531"/>
                  <a:pt x="3887" y="586"/>
                  <a:pt x="3857" y="641"/>
                </a:cubicBezTo>
                <a:cubicBezTo>
                  <a:pt x="3807" y="714"/>
                  <a:pt x="3771" y="767"/>
                  <a:pt x="3750" y="799"/>
                </a:cubicBezTo>
                <a:cubicBezTo>
                  <a:pt x="3744" y="819"/>
                  <a:pt x="3740" y="836"/>
                  <a:pt x="3736" y="849"/>
                </a:cubicBezTo>
                <a:cubicBezTo>
                  <a:pt x="3732" y="861"/>
                  <a:pt x="3728" y="868"/>
                  <a:pt x="3725" y="868"/>
                </a:cubicBezTo>
                <a:cubicBezTo>
                  <a:pt x="3717" y="868"/>
                  <a:pt x="3691" y="851"/>
                  <a:pt x="3647" y="817"/>
                </a:cubicBezTo>
                <a:cubicBezTo>
                  <a:pt x="3603" y="783"/>
                  <a:pt x="3580" y="763"/>
                  <a:pt x="3578" y="758"/>
                </a:cubicBezTo>
                <a:cubicBezTo>
                  <a:pt x="3573" y="746"/>
                  <a:pt x="3577" y="738"/>
                  <a:pt x="3590" y="732"/>
                </a:cubicBezTo>
                <a:cubicBezTo>
                  <a:pt x="3603" y="727"/>
                  <a:pt x="3611" y="722"/>
                  <a:pt x="3614" y="719"/>
                </a:cubicBezTo>
                <a:cubicBezTo>
                  <a:pt x="3651" y="680"/>
                  <a:pt x="3698" y="615"/>
                  <a:pt x="3755" y="524"/>
                </a:cubicBezTo>
                <a:cubicBezTo>
                  <a:pt x="3774" y="492"/>
                  <a:pt x="3799" y="449"/>
                  <a:pt x="3830" y="393"/>
                </a:cubicBezTo>
                <a:cubicBezTo>
                  <a:pt x="3836" y="384"/>
                  <a:pt x="3845" y="385"/>
                  <a:pt x="3857" y="395"/>
                </a:cubicBezTo>
                <a:cubicBezTo>
                  <a:pt x="3887" y="422"/>
                  <a:pt x="3917" y="448"/>
                  <a:pt x="3947" y="475"/>
                </a:cubicBezTo>
                <a:close/>
                <a:moveTo>
                  <a:pt x="4965" y="1470"/>
                </a:moveTo>
                <a:cubicBezTo>
                  <a:pt x="4958" y="1480"/>
                  <a:pt x="4947" y="1493"/>
                  <a:pt x="4930" y="1510"/>
                </a:cubicBezTo>
                <a:cubicBezTo>
                  <a:pt x="4907" y="1533"/>
                  <a:pt x="4884" y="1558"/>
                  <a:pt x="4863" y="1585"/>
                </a:cubicBezTo>
                <a:cubicBezTo>
                  <a:pt x="4797" y="1545"/>
                  <a:pt x="4719" y="1503"/>
                  <a:pt x="4629" y="1460"/>
                </a:cubicBezTo>
                <a:cubicBezTo>
                  <a:pt x="4528" y="1411"/>
                  <a:pt x="4432" y="1379"/>
                  <a:pt x="4342" y="1364"/>
                </a:cubicBezTo>
                <a:lnTo>
                  <a:pt x="4382" y="1229"/>
                </a:lnTo>
                <a:cubicBezTo>
                  <a:pt x="4509" y="1249"/>
                  <a:pt x="4644" y="1292"/>
                  <a:pt x="4786" y="1359"/>
                </a:cubicBezTo>
                <a:cubicBezTo>
                  <a:pt x="4845" y="1396"/>
                  <a:pt x="4905" y="1433"/>
                  <a:pt x="4965" y="1470"/>
                </a:cubicBezTo>
                <a:close/>
                <a:moveTo>
                  <a:pt x="3949" y="228"/>
                </a:moveTo>
                <a:cubicBezTo>
                  <a:pt x="3935" y="241"/>
                  <a:pt x="3919" y="253"/>
                  <a:pt x="3899" y="264"/>
                </a:cubicBezTo>
                <a:cubicBezTo>
                  <a:pt x="3870" y="281"/>
                  <a:pt x="3845" y="297"/>
                  <a:pt x="3825" y="311"/>
                </a:cubicBezTo>
                <a:cubicBezTo>
                  <a:pt x="3802" y="282"/>
                  <a:pt x="3776" y="251"/>
                  <a:pt x="3748" y="216"/>
                </a:cubicBezTo>
                <a:cubicBezTo>
                  <a:pt x="3716" y="176"/>
                  <a:pt x="3685" y="147"/>
                  <a:pt x="3655" y="129"/>
                </a:cubicBezTo>
                <a:cubicBezTo>
                  <a:pt x="3656" y="123"/>
                  <a:pt x="3657" y="118"/>
                  <a:pt x="3658" y="112"/>
                </a:cubicBezTo>
                <a:lnTo>
                  <a:pt x="3765" y="37"/>
                </a:lnTo>
                <a:cubicBezTo>
                  <a:pt x="3767" y="35"/>
                  <a:pt x="3771" y="35"/>
                  <a:pt x="3777" y="37"/>
                </a:cubicBezTo>
                <a:cubicBezTo>
                  <a:pt x="3821" y="68"/>
                  <a:pt x="3863" y="106"/>
                  <a:pt x="3901" y="151"/>
                </a:cubicBezTo>
                <a:cubicBezTo>
                  <a:pt x="3940" y="195"/>
                  <a:pt x="3955" y="221"/>
                  <a:pt x="3949" y="228"/>
                </a:cubicBezTo>
                <a:close/>
                <a:moveTo>
                  <a:pt x="4886" y="129"/>
                </a:moveTo>
                <a:lnTo>
                  <a:pt x="4967" y="122"/>
                </a:lnTo>
                <a:cubicBezTo>
                  <a:pt x="4973" y="123"/>
                  <a:pt x="4986" y="138"/>
                  <a:pt x="5004" y="167"/>
                </a:cubicBezTo>
                <a:cubicBezTo>
                  <a:pt x="5021" y="195"/>
                  <a:pt x="5030" y="213"/>
                  <a:pt x="5029" y="219"/>
                </a:cubicBezTo>
                <a:cubicBezTo>
                  <a:pt x="5013" y="285"/>
                  <a:pt x="5001" y="334"/>
                  <a:pt x="4993" y="365"/>
                </a:cubicBezTo>
                <a:cubicBezTo>
                  <a:pt x="4980" y="422"/>
                  <a:pt x="4971" y="451"/>
                  <a:pt x="4967" y="453"/>
                </a:cubicBezTo>
                <a:cubicBezTo>
                  <a:pt x="4962" y="457"/>
                  <a:pt x="4936" y="453"/>
                  <a:pt x="4888" y="443"/>
                </a:cubicBezTo>
                <a:cubicBezTo>
                  <a:pt x="4861" y="439"/>
                  <a:pt x="4842" y="435"/>
                  <a:pt x="4830" y="433"/>
                </a:cubicBezTo>
                <a:cubicBezTo>
                  <a:pt x="4819" y="431"/>
                  <a:pt x="4812" y="428"/>
                  <a:pt x="4811" y="425"/>
                </a:cubicBezTo>
                <a:cubicBezTo>
                  <a:pt x="4810" y="423"/>
                  <a:pt x="4819" y="397"/>
                  <a:pt x="4836" y="346"/>
                </a:cubicBezTo>
                <a:cubicBezTo>
                  <a:pt x="4847" y="315"/>
                  <a:pt x="4856" y="288"/>
                  <a:pt x="4863" y="266"/>
                </a:cubicBezTo>
                <a:lnTo>
                  <a:pt x="4629" y="266"/>
                </a:lnTo>
                <a:cubicBezTo>
                  <a:pt x="4650" y="310"/>
                  <a:pt x="4665" y="338"/>
                  <a:pt x="4674" y="351"/>
                </a:cubicBezTo>
                <a:cubicBezTo>
                  <a:pt x="4701" y="395"/>
                  <a:pt x="4733" y="433"/>
                  <a:pt x="4771" y="465"/>
                </a:cubicBezTo>
                <a:cubicBezTo>
                  <a:pt x="4824" y="511"/>
                  <a:pt x="4876" y="547"/>
                  <a:pt x="4930" y="575"/>
                </a:cubicBezTo>
                <a:cubicBezTo>
                  <a:pt x="4975" y="598"/>
                  <a:pt x="5026" y="616"/>
                  <a:pt x="5085" y="631"/>
                </a:cubicBezTo>
                <a:cubicBezTo>
                  <a:pt x="5097" y="632"/>
                  <a:pt x="5102" y="637"/>
                  <a:pt x="5102" y="646"/>
                </a:cubicBezTo>
                <a:cubicBezTo>
                  <a:pt x="5102" y="656"/>
                  <a:pt x="5091" y="672"/>
                  <a:pt x="5070" y="696"/>
                </a:cubicBezTo>
                <a:cubicBezTo>
                  <a:pt x="5048" y="719"/>
                  <a:pt x="5027" y="741"/>
                  <a:pt x="5007" y="763"/>
                </a:cubicBezTo>
                <a:cubicBezTo>
                  <a:pt x="5004" y="766"/>
                  <a:pt x="4998" y="768"/>
                  <a:pt x="4992" y="768"/>
                </a:cubicBezTo>
                <a:cubicBezTo>
                  <a:pt x="4961" y="768"/>
                  <a:pt x="4915" y="751"/>
                  <a:pt x="4855" y="717"/>
                </a:cubicBezTo>
                <a:cubicBezTo>
                  <a:pt x="4785" y="678"/>
                  <a:pt x="4721" y="629"/>
                  <a:pt x="4664" y="569"/>
                </a:cubicBezTo>
                <a:cubicBezTo>
                  <a:pt x="4644" y="547"/>
                  <a:pt x="4627" y="527"/>
                  <a:pt x="4614" y="507"/>
                </a:cubicBezTo>
                <a:cubicBezTo>
                  <a:pt x="4594" y="478"/>
                  <a:pt x="4572" y="439"/>
                  <a:pt x="4549" y="390"/>
                </a:cubicBezTo>
                <a:cubicBezTo>
                  <a:pt x="4530" y="433"/>
                  <a:pt x="4512" y="468"/>
                  <a:pt x="4495" y="495"/>
                </a:cubicBezTo>
                <a:cubicBezTo>
                  <a:pt x="4473" y="532"/>
                  <a:pt x="4449" y="561"/>
                  <a:pt x="4422" y="584"/>
                </a:cubicBezTo>
                <a:cubicBezTo>
                  <a:pt x="4377" y="623"/>
                  <a:pt x="4325" y="654"/>
                  <a:pt x="4265" y="677"/>
                </a:cubicBezTo>
                <a:cubicBezTo>
                  <a:pt x="4220" y="695"/>
                  <a:pt x="4177" y="707"/>
                  <a:pt x="4134" y="712"/>
                </a:cubicBezTo>
                <a:lnTo>
                  <a:pt x="4654" y="712"/>
                </a:lnTo>
                <a:cubicBezTo>
                  <a:pt x="4669" y="711"/>
                  <a:pt x="4680" y="711"/>
                  <a:pt x="4688" y="711"/>
                </a:cubicBezTo>
                <a:cubicBezTo>
                  <a:pt x="4753" y="705"/>
                  <a:pt x="4791" y="702"/>
                  <a:pt x="4800" y="702"/>
                </a:cubicBezTo>
                <a:cubicBezTo>
                  <a:pt x="4810" y="702"/>
                  <a:pt x="4815" y="706"/>
                  <a:pt x="4815" y="714"/>
                </a:cubicBezTo>
                <a:lnTo>
                  <a:pt x="4815" y="978"/>
                </a:lnTo>
                <a:cubicBezTo>
                  <a:pt x="4815" y="1032"/>
                  <a:pt x="4816" y="1091"/>
                  <a:pt x="4819" y="1157"/>
                </a:cubicBezTo>
                <a:cubicBezTo>
                  <a:pt x="4822" y="1223"/>
                  <a:pt x="4823" y="1257"/>
                  <a:pt x="4823" y="1261"/>
                </a:cubicBezTo>
                <a:cubicBezTo>
                  <a:pt x="4823" y="1275"/>
                  <a:pt x="4816" y="1282"/>
                  <a:pt x="4801" y="1282"/>
                </a:cubicBezTo>
                <a:lnTo>
                  <a:pt x="4673" y="1282"/>
                </a:lnTo>
                <a:cubicBezTo>
                  <a:pt x="4660" y="1282"/>
                  <a:pt x="4654" y="1276"/>
                  <a:pt x="4654" y="1264"/>
                </a:cubicBezTo>
                <a:lnTo>
                  <a:pt x="4654" y="848"/>
                </a:lnTo>
                <a:lnTo>
                  <a:pt x="4019" y="848"/>
                </a:lnTo>
                <a:lnTo>
                  <a:pt x="4021" y="1256"/>
                </a:lnTo>
                <a:cubicBezTo>
                  <a:pt x="4021" y="1262"/>
                  <a:pt x="4021" y="1269"/>
                  <a:pt x="4021" y="1276"/>
                </a:cubicBezTo>
                <a:cubicBezTo>
                  <a:pt x="4018" y="1281"/>
                  <a:pt x="4011" y="1284"/>
                  <a:pt x="3999" y="1284"/>
                </a:cubicBezTo>
                <a:lnTo>
                  <a:pt x="3867" y="1284"/>
                </a:lnTo>
                <a:cubicBezTo>
                  <a:pt x="3852" y="1281"/>
                  <a:pt x="3847" y="1272"/>
                  <a:pt x="3850" y="1257"/>
                </a:cubicBezTo>
                <a:cubicBezTo>
                  <a:pt x="3855" y="1237"/>
                  <a:pt x="3857" y="1160"/>
                  <a:pt x="3858" y="1026"/>
                </a:cubicBezTo>
                <a:cubicBezTo>
                  <a:pt x="3858" y="892"/>
                  <a:pt x="3858" y="790"/>
                  <a:pt x="3858" y="721"/>
                </a:cubicBezTo>
                <a:cubicBezTo>
                  <a:pt x="3858" y="707"/>
                  <a:pt x="3865" y="701"/>
                  <a:pt x="3877" y="701"/>
                </a:cubicBezTo>
                <a:cubicBezTo>
                  <a:pt x="3909" y="701"/>
                  <a:pt x="3937" y="702"/>
                  <a:pt x="3960" y="704"/>
                </a:cubicBezTo>
                <a:cubicBezTo>
                  <a:pt x="3982" y="706"/>
                  <a:pt x="4002" y="709"/>
                  <a:pt x="4019" y="711"/>
                </a:cubicBezTo>
                <a:lnTo>
                  <a:pt x="4094" y="712"/>
                </a:lnTo>
                <a:cubicBezTo>
                  <a:pt x="4090" y="687"/>
                  <a:pt x="4067" y="655"/>
                  <a:pt x="4026" y="617"/>
                </a:cubicBezTo>
                <a:cubicBezTo>
                  <a:pt x="4020" y="609"/>
                  <a:pt x="4014" y="601"/>
                  <a:pt x="4009" y="592"/>
                </a:cubicBezTo>
                <a:cubicBezTo>
                  <a:pt x="4062" y="583"/>
                  <a:pt x="4116" y="574"/>
                  <a:pt x="4169" y="565"/>
                </a:cubicBezTo>
                <a:cubicBezTo>
                  <a:pt x="4231" y="545"/>
                  <a:pt x="4284" y="514"/>
                  <a:pt x="4328" y="470"/>
                </a:cubicBezTo>
                <a:cubicBezTo>
                  <a:pt x="4366" y="433"/>
                  <a:pt x="4394" y="395"/>
                  <a:pt x="4413" y="355"/>
                </a:cubicBezTo>
                <a:cubicBezTo>
                  <a:pt x="4423" y="334"/>
                  <a:pt x="4433" y="304"/>
                  <a:pt x="4442" y="266"/>
                </a:cubicBezTo>
                <a:lnTo>
                  <a:pt x="4310" y="266"/>
                </a:lnTo>
                <a:lnTo>
                  <a:pt x="4288" y="306"/>
                </a:lnTo>
                <a:cubicBezTo>
                  <a:pt x="4219" y="421"/>
                  <a:pt x="4172" y="471"/>
                  <a:pt x="4146" y="455"/>
                </a:cubicBezTo>
                <a:cubicBezTo>
                  <a:pt x="4137" y="449"/>
                  <a:pt x="4114" y="435"/>
                  <a:pt x="4077" y="412"/>
                </a:cubicBezTo>
                <a:cubicBezTo>
                  <a:pt x="4053" y="396"/>
                  <a:pt x="4036" y="386"/>
                  <a:pt x="4027" y="381"/>
                </a:cubicBezTo>
                <a:cubicBezTo>
                  <a:pt x="4033" y="373"/>
                  <a:pt x="4039" y="364"/>
                  <a:pt x="4046" y="355"/>
                </a:cubicBezTo>
                <a:cubicBezTo>
                  <a:pt x="4095" y="306"/>
                  <a:pt x="4131" y="260"/>
                  <a:pt x="4154" y="218"/>
                </a:cubicBezTo>
                <a:cubicBezTo>
                  <a:pt x="4182" y="171"/>
                  <a:pt x="4202" y="129"/>
                  <a:pt x="4215" y="91"/>
                </a:cubicBezTo>
                <a:cubicBezTo>
                  <a:pt x="4221" y="71"/>
                  <a:pt x="4225" y="57"/>
                  <a:pt x="4226" y="50"/>
                </a:cubicBezTo>
                <a:cubicBezTo>
                  <a:pt x="4226" y="37"/>
                  <a:pt x="4226" y="28"/>
                  <a:pt x="4226" y="22"/>
                </a:cubicBezTo>
                <a:cubicBezTo>
                  <a:pt x="4226" y="17"/>
                  <a:pt x="4227" y="13"/>
                  <a:pt x="4228" y="10"/>
                </a:cubicBezTo>
                <a:cubicBezTo>
                  <a:pt x="4231" y="4"/>
                  <a:pt x="4239" y="0"/>
                  <a:pt x="4251" y="0"/>
                </a:cubicBezTo>
                <a:cubicBezTo>
                  <a:pt x="4262" y="0"/>
                  <a:pt x="4293" y="11"/>
                  <a:pt x="4342" y="34"/>
                </a:cubicBezTo>
                <a:cubicBezTo>
                  <a:pt x="4392" y="56"/>
                  <a:pt x="4416" y="73"/>
                  <a:pt x="4413" y="86"/>
                </a:cubicBezTo>
                <a:cubicBezTo>
                  <a:pt x="4412" y="92"/>
                  <a:pt x="4404" y="101"/>
                  <a:pt x="4388" y="112"/>
                </a:cubicBezTo>
                <a:cubicBezTo>
                  <a:pt x="4386" y="113"/>
                  <a:pt x="4382" y="116"/>
                  <a:pt x="4377" y="121"/>
                </a:cubicBezTo>
                <a:lnTo>
                  <a:pt x="4373" y="129"/>
                </a:lnTo>
                <a:lnTo>
                  <a:pt x="4886" y="129"/>
                </a:lnTo>
                <a:close/>
                <a:moveTo>
                  <a:pt x="5733" y="883"/>
                </a:moveTo>
                <a:cubicBezTo>
                  <a:pt x="5744" y="887"/>
                  <a:pt x="5727" y="959"/>
                  <a:pt x="5681" y="1097"/>
                </a:cubicBezTo>
                <a:cubicBezTo>
                  <a:pt x="5636" y="1235"/>
                  <a:pt x="5587" y="1365"/>
                  <a:pt x="5534" y="1488"/>
                </a:cubicBezTo>
                <a:cubicBezTo>
                  <a:pt x="5531" y="1496"/>
                  <a:pt x="5528" y="1512"/>
                  <a:pt x="5526" y="1536"/>
                </a:cubicBezTo>
                <a:cubicBezTo>
                  <a:pt x="5524" y="1561"/>
                  <a:pt x="5520" y="1573"/>
                  <a:pt x="5514" y="1572"/>
                </a:cubicBezTo>
                <a:cubicBezTo>
                  <a:pt x="5505" y="1572"/>
                  <a:pt x="5476" y="1557"/>
                  <a:pt x="5427" y="1527"/>
                </a:cubicBezTo>
                <a:cubicBezTo>
                  <a:pt x="5378" y="1498"/>
                  <a:pt x="5352" y="1480"/>
                  <a:pt x="5347" y="1475"/>
                </a:cubicBezTo>
                <a:cubicBezTo>
                  <a:pt x="5343" y="1470"/>
                  <a:pt x="5340" y="1465"/>
                  <a:pt x="5340" y="1460"/>
                </a:cubicBezTo>
                <a:cubicBezTo>
                  <a:pt x="5340" y="1452"/>
                  <a:pt x="5345" y="1443"/>
                  <a:pt x="5353" y="1434"/>
                </a:cubicBezTo>
                <a:cubicBezTo>
                  <a:pt x="5361" y="1424"/>
                  <a:pt x="5369" y="1416"/>
                  <a:pt x="5377" y="1408"/>
                </a:cubicBezTo>
                <a:cubicBezTo>
                  <a:pt x="5415" y="1346"/>
                  <a:pt x="5452" y="1265"/>
                  <a:pt x="5489" y="1164"/>
                </a:cubicBezTo>
                <a:cubicBezTo>
                  <a:pt x="5514" y="1096"/>
                  <a:pt x="5538" y="1016"/>
                  <a:pt x="5563" y="925"/>
                </a:cubicBezTo>
                <a:cubicBezTo>
                  <a:pt x="5572" y="889"/>
                  <a:pt x="5581" y="853"/>
                  <a:pt x="5590" y="816"/>
                </a:cubicBezTo>
                <a:cubicBezTo>
                  <a:pt x="5605" y="821"/>
                  <a:pt x="5621" y="825"/>
                  <a:pt x="5636" y="829"/>
                </a:cubicBezTo>
                <a:cubicBezTo>
                  <a:pt x="5678" y="856"/>
                  <a:pt x="5710" y="874"/>
                  <a:pt x="5733" y="883"/>
                </a:cubicBezTo>
                <a:close/>
                <a:moveTo>
                  <a:pt x="6272" y="1140"/>
                </a:moveTo>
                <a:cubicBezTo>
                  <a:pt x="6269" y="1147"/>
                  <a:pt x="6263" y="1154"/>
                  <a:pt x="6254" y="1160"/>
                </a:cubicBezTo>
                <a:cubicBezTo>
                  <a:pt x="6244" y="1167"/>
                  <a:pt x="6239" y="1172"/>
                  <a:pt x="6238" y="1174"/>
                </a:cubicBezTo>
                <a:lnTo>
                  <a:pt x="6150" y="1346"/>
                </a:lnTo>
                <a:cubicBezTo>
                  <a:pt x="6129" y="1385"/>
                  <a:pt x="6108" y="1418"/>
                  <a:pt x="6085" y="1445"/>
                </a:cubicBezTo>
                <a:cubicBezTo>
                  <a:pt x="6062" y="1473"/>
                  <a:pt x="6046" y="1483"/>
                  <a:pt x="6038" y="1476"/>
                </a:cubicBezTo>
                <a:lnTo>
                  <a:pt x="5920" y="1389"/>
                </a:lnTo>
                <a:cubicBezTo>
                  <a:pt x="5916" y="1386"/>
                  <a:pt x="5920" y="1377"/>
                  <a:pt x="5934" y="1361"/>
                </a:cubicBezTo>
                <a:cubicBezTo>
                  <a:pt x="5983" y="1306"/>
                  <a:pt x="6014" y="1268"/>
                  <a:pt x="6027" y="1246"/>
                </a:cubicBezTo>
                <a:cubicBezTo>
                  <a:pt x="6048" y="1211"/>
                  <a:pt x="6064" y="1179"/>
                  <a:pt x="6076" y="1149"/>
                </a:cubicBezTo>
                <a:cubicBezTo>
                  <a:pt x="6084" y="1131"/>
                  <a:pt x="6092" y="1109"/>
                  <a:pt x="6099" y="1083"/>
                </a:cubicBezTo>
                <a:cubicBezTo>
                  <a:pt x="6100" y="1072"/>
                  <a:pt x="6101" y="1062"/>
                  <a:pt x="6102" y="1053"/>
                </a:cubicBezTo>
                <a:cubicBezTo>
                  <a:pt x="6102" y="1045"/>
                  <a:pt x="6109" y="1038"/>
                  <a:pt x="6121" y="1035"/>
                </a:cubicBezTo>
                <a:cubicBezTo>
                  <a:pt x="6128" y="1033"/>
                  <a:pt x="6155" y="1046"/>
                  <a:pt x="6204" y="1074"/>
                </a:cubicBezTo>
                <a:cubicBezTo>
                  <a:pt x="6252" y="1103"/>
                  <a:pt x="6275" y="1125"/>
                  <a:pt x="6272" y="1140"/>
                </a:cubicBezTo>
                <a:close/>
                <a:moveTo>
                  <a:pt x="5573" y="641"/>
                </a:moveTo>
                <a:cubicBezTo>
                  <a:pt x="5562" y="652"/>
                  <a:pt x="5549" y="662"/>
                  <a:pt x="5536" y="671"/>
                </a:cubicBezTo>
                <a:cubicBezTo>
                  <a:pt x="5497" y="695"/>
                  <a:pt x="5470" y="714"/>
                  <a:pt x="5454" y="727"/>
                </a:cubicBezTo>
                <a:cubicBezTo>
                  <a:pt x="5431" y="697"/>
                  <a:pt x="5406" y="665"/>
                  <a:pt x="5379" y="629"/>
                </a:cubicBezTo>
                <a:cubicBezTo>
                  <a:pt x="5348" y="588"/>
                  <a:pt x="5318" y="558"/>
                  <a:pt x="5289" y="539"/>
                </a:cubicBezTo>
                <a:cubicBezTo>
                  <a:pt x="5290" y="533"/>
                  <a:pt x="5291" y="527"/>
                  <a:pt x="5292" y="522"/>
                </a:cubicBezTo>
                <a:lnTo>
                  <a:pt x="5396" y="445"/>
                </a:lnTo>
                <a:cubicBezTo>
                  <a:pt x="5398" y="443"/>
                  <a:pt x="5402" y="443"/>
                  <a:pt x="5407" y="445"/>
                </a:cubicBezTo>
                <a:cubicBezTo>
                  <a:pt x="5447" y="476"/>
                  <a:pt x="5488" y="516"/>
                  <a:pt x="5528" y="564"/>
                </a:cubicBezTo>
                <a:cubicBezTo>
                  <a:pt x="5564" y="608"/>
                  <a:pt x="5580" y="634"/>
                  <a:pt x="5573" y="641"/>
                </a:cubicBezTo>
                <a:close/>
                <a:moveTo>
                  <a:pt x="5710" y="241"/>
                </a:moveTo>
                <a:cubicBezTo>
                  <a:pt x="5698" y="254"/>
                  <a:pt x="5681" y="267"/>
                  <a:pt x="5661" y="278"/>
                </a:cubicBezTo>
                <a:cubicBezTo>
                  <a:pt x="5635" y="293"/>
                  <a:pt x="5611" y="309"/>
                  <a:pt x="5591" y="325"/>
                </a:cubicBezTo>
                <a:cubicBezTo>
                  <a:pt x="5590" y="325"/>
                  <a:pt x="5564" y="293"/>
                  <a:pt x="5514" y="229"/>
                </a:cubicBezTo>
                <a:cubicBezTo>
                  <a:pt x="5482" y="189"/>
                  <a:pt x="5451" y="160"/>
                  <a:pt x="5422" y="141"/>
                </a:cubicBezTo>
                <a:cubicBezTo>
                  <a:pt x="5422" y="133"/>
                  <a:pt x="5424" y="128"/>
                  <a:pt x="5426" y="126"/>
                </a:cubicBezTo>
                <a:lnTo>
                  <a:pt x="5531" y="50"/>
                </a:lnTo>
                <a:cubicBezTo>
                  <a:pt x="5533" y="48"/>
                  <a:pt x="5537" y="48"/>
                  <a:pt x="5543" y="50"/>
                </a:cubicBezTo>
                <a:cubicBezTo>
                  <a:pt x="5586" y="83"/>
                  <a:pt x="5627" y="121"/>
                  <a:pt x="5664" y="165"/>
                </a:cubicBezTo>
                <a:cubicBezTo>
                  <a:pt x="5701" y="209"/>
                  <a:pt x="5717" y="234"/>
                  <a:pt x="5710" y="241"/>
                </a:cubicBezTo>
                <a:close/>
                <a:moveTo>
                  <a:pt x="6868" y="1389"/>
                </a:moveTo>
                <a:cubicBezTo>
                  <a:pt x="6859" y="1396"/>
                  <a:pt x="6828" y="1412"/>
                  <a:pt x="6775" y="1436"/>
                </a:cubicBezTo>
                <a:cubicBezTo>
                  <a:pt x="6755" y="1445"/>
                  <a:pt x="6741" y="1454"/>
                  <a:pt x="6733" y="1463"/>
                </a:cubicBezTo>
                <a:cubicBezTo>
                  <a:pt x="6722" y="1444"/>
                  <a:pt x="6711" y="1426"/>
                  <a:pt x="6701" y="1408"/>
                </a:cubicBezTo>
                <a:cubicBezTo>
                  <a:pt x="6651" y="1284"/>
                  <a:pt x="6608" y="1194"/>
                  <a:pt x="6572" y="1139"/>
                </a:cubicBezTo>
                <a:lnTo>
                  <a:pt x="6574" y="1127"/>
                </a:lnTo>
                <a:lnTo>
                  <a:pt x="6693" y="1062"/>
                </a:lnTo>
                <a:lnTo>
                  <a:pt x="6703" y="1065"/>
                </a:lnTo>
                <a:cubicBezTo>
                  <a:pt x="6746" y="1140"/>
                  <a:pt x="6786" y="1212"/>
                  <a:pt x="6822" y="1281"/>
                </a:cubicBezTo>
                <a:cubicBezTo>
                  <a:pt x="6859" y="1350"/>
                  <a:pt x="6874" y="1386"/>
                  <a:pt x="6868" y="1389"/>
                </a:cubicBezTo>
                <a:close/>
                <a:moveTo>
                  <a:pt x="6629" y="607"/>
                </a:moveTo>
                <a:lnTo>
                  <a:pt x="6629" y="492"/>
                </a:lnTo>
                <a:lnTo>
                  <a:pt x="6215" y="492"/>
                </a:lnTo>
                <a:lnTo>
                  <a:pt x="6215" y="607"/>
                </a:lnTo>
                <a:lnTo>
                  <a:pt x="6629" y="607"/>
                </a:lnTo>
                <a:close/>
                <a:moveTo>
                  <a:pt x="6629" y="843"/>
                </a:moveTo>
                <a:lnTo>
                  <a:pt x="6629" y="726"/>
                </a:lnTo>
                <a:lnTo>
                  <a:pt x="6215" y="726"/>
                </a:lnTo>
                <a:lnTo>
                  <a:pt x="6215" y="843"/>
                </a:lnTo>
                <a:lnTo>
                  <a:pt x="6629" y="843"/>
                </a:lnTo>
                <a:close/>
                <a:moveTo>
                  <a:pt x="6303" y="218"/>
                </a:moveTo>
                <a:lnTo>
                  <a:pt x="5959" y="229"/>
                </a:lnTo>
                <a:lnTo>
                  <a:pt x="5961" y="465"/>
                </a:lnTo>
                <a:cubicBezTo>
                  <a:pt x="5961" y="630"/>
                  <a:pt x="5958" y="765"/>
                  <a:pt x="5952" y="870"/>
                </a:cubicBezTo>
                <a:cubicBezTo>
                  <a:pt x="5947" y="974"/>
                  <a:pt x="5938" y="1057"/>
                  <a:pt x="5926" y="1119"/>
                </a:cubicBezTo>
                <a:cubicBezTo>
                  <a:pt x="5902" y="1230"/>
                  <a:pt x="5870" y="1325"/>
                  <a:pt x="5830" y="1404"/>
                </a:cubicBezTo>
                <a:cubicBezTo>
                  <a:pt x="5796" y="1472"/>
                  <a:pt x="5772" y="1503"/>
                  <a:pt x="5758" y="1495"/>
                </a:cubicBezTo>
                <a:cubicBezTo>
                  <a:pt x="5722" y="1471"/>
                  <a:pt x="5685" y="1448"/>
                  <a:pt x="5648" y="1426"/>
                </a:cubicBezTo>
                <a:cubicBezTo>
                  <a:pt x="5637" y="1413"/>
                  <a:pt x="5626" y="1400"/>
                  <a:pt x="5616" y="1388"/>
                </a:cubicBezTo>
                <a:cubicBezTo>
                  <a:pt x="5649" y="1346"/>
                  <a:pt x="5673" y="1311"/>
                  <a:pt x="5690" y="1281"/>
                </a:cubicBezTo>
                <a:cubicBezTo>
                  <a:pt x="5742" y="1187"/>
                  <a:pt x="5777" y="1085"/>
                  <a:pt x="5793" y="975"/>
                </a:cubicBezTo>
                <a:cubicBezTo>
                  <a:pt x="5800" y="933"/>
                  <a:pt x="5805" y="880"/>
                  <a:pt x="5808" y="819"/>
                </a:cubicBezTo>
                <a:cubicBezTo>
                  <a:pt x="5810" y="757"/>
                  <a:pt x="5812" y="692"/>
                  <a:pt x="5812" y="624"/>
                </a:cubicBezTo>
                <a:cubicBezTo>
                  <a:pt x="5812" y="608"/>
                  <a:pt x="5812" y="597"/>
                  <a:pt x="5812" y="590"/>
                </a:cubicBezTo>
                <a:cubicBezTo>
                  <a:pt x="5812" y="577"/>
                  <a:pt x="5812" y="568"/>
                  <a:pt x="5812" y="562"/>
                </a:cubicBezTo>
                <a:cubicBezTo>
                  <a:pt x="5812" y="551"/>
                  <a:pt x="5812" y="542"/>
                  <a:pt x="5812" y="537"/>
                </a:cubicBezTo>
                <a:cubicBezTo>
                  <a:pt x="5812" y="528"/>
                  <a:pt x="5812" y="521"/>
                  <a:pt x="5812" y="517"/>
                </a:cubicBezTo>
                <a:cubicBezTo>
                  <a:pt x="5812" y="496"/>
                  <a:pt x="5812" y="475"/>
                  <a:pt x="5811" y="455"/>
                </a:cubicBezTo>
                <a:cubicBezTo>
                  <a:pt x="5810" y="435"/>
                  <a:pt x="5810" y="415"/>
                  <a:pt x="5810" y="397"/>
                </a:cubicBezTo>
                <a:cubicBezTo>
                  <a:pt x="5810" y="325"/>
                  <a:pt x="5809" y="270"/>
                  <a:pt x="5807" y="231"/>
                </a:cubicBezTo>
                <a:cubicBezTo>
                  <a:pt x="5805" y="192"/>
                  <a:pt x="5802" y="147"/>
                  <a:pt x="5800" y="96"/>
                </a:cubicBezTo>
                <a:cubicBezTo>
                  <a:pt x="5800" y="71"/>
                  <a:pt x="5803" y="59"/>
                  <a:pt x="5810" y="59"/>
                </a:cubicBezTo>
                <a:lnTo>
                  <a:pt x="5959" y="74"/>
                </a:lnTo>
                <a:cubicBezTo>
                  <a:pt x="6041" y="78"/>
                  <a:pt x="6116" y="82"/>
                  <a:pt x="6181" y="86"/>
                </a:cubicBezTo>
                <a:cubicBezTo>
                  <a:pt x="6247" y="89"/>
                  <a:pt x="6308" y="91"/>
                  <a:pt x="6365" y="91"/>
                </a:cubicBezTo>
                <a:cubicBezTo>
                  <a:pt x="6415" y="91"/>
                  <a:pt x="6474" y="89"/>
                  <a:pt x="6542" y="87"/>
                </a:cubicBezTo>
                <a:cubicBezTo>
                  <a:pt x="6714" y="82"/>
                  <a:pt x="6813" y="79"/>
                  <a:pt x="6838" y="79"/>
                </a:cubicBezTo>
                <a:cubicBezTo>
                  <a:pt x="6857" y="78"/>
                  <a:pt x="6868" y="77"/>
                  <a:pt x="6872" y="77"/>
                </a:cubicBezTo>
                <a:cubicBezTo>
                  <a:pt x="6879" y="77"/>
                  <a:pt x="6882" y="81"/>
                  <a:pt x="6880" y="87"/>
                </a:cubicBezTo>
                <a:lnTo>
                  <a:pt x="6880" y="219"/>
                </a:lnTo>
                <a:cubicBezTo>
                  <a:pt x="6881" y="226"/>
                  <a:pt x="6877" y="229"/>
                  <a:pt x="6868" y="229"/>
                </a:cubicBezTo>
                <a:cubicBezTo>
                  <a:pt x="6857" y="229"/>
                  <a:pt x="6847" y="229"/>
                  <a:pt x="6838" y="229"/>
                </a:cubicBezTo>
                <a:cubicBezTo>
                  <a:pt x="6786" y="229"/>
                  <a:pt x="6744" y="229"/>
                  <a:pt x="6713" y="228"/>
                </a:cubicBezTo>
                <a:cubicBezTo>
                  <a:pt x="6556" y="222"/>
                  <a:pt x="6473" y="219"/>
                  <a:pt x="6465" y="219"/>
                </a:cubicBezTo>
                <a:cubicBezTo>
                  <a:pt x="6477" y="227"/>
                  <a:pt x="6482" y="234"/>
                  <a:pt x="6480" y="239"/>
                </a:cubicBezTo>
                <a:cubicBezTo>
                  <a:pt x="6479" y="245"/>
                  <a:pt x="6474" y="254"/>
                  <a:pt x="6464" y="266"/>
                </a:cubicBezTo>
                <a:cubicBezTo>
                  <a:pt x="6460" y="269"/>
                  <a:pt x="6456" y="275"/>
                  <a:pt x="6451" y="282"/>
                </a:cubicBezTo>
                <a:cubicBezTo>
                  <a:pt x="6446" y="289"/>
                  <a:pt x="6443" y="295"/>
                  <a:pt x="6440" y="298"/>
                </a:cubicBezTo>
                <a:cubicBezTo>
                  <a:pt x="6423" y="325"/>
                  <a:pt x="6410" y="346"/>
                  <a:pt x="6404" y="361"/>
                </a:cubicBezTo>
                <a:lnTo>
                  <a:pt x="6399" y="373"/>
                </a:lnTo>
                <a:lnTo>
                  <a:pt x="6664" y="373"/>
                </a:lnTo>
                <a:lnTo>
                  <a:pt x="6775" y="366"/>
                </a:lnTo>
                <a:cubicBezTo>
                  <a:pt x="6785" y="366"/>
                  <a:pt x="6790" y="371"/>
                  <a:pt x="6790" y="381"/>
                </a:cubicBezTo>
                <a:cubicBezTo>
                  <a:pt x="6795" y="706"/>
                  <a:pt x="6798" y="893"/>
                  <a:pt x="6798" y="943"/>
                </a:cubicBezTo>
                <a:cubicBezTo>
                  <a:pt x="6798" y="959"/>
                  <a:pt x="6791" y="966"/>
                  <a:pt x="6776" y="966"/>
                </a:cubicBezTo>
                <a:lnTo>
                  <a:pt x="6648" y="966"/>
                </a:lnTo>
                <a:lnTo>
                  <a:pt x="6634" y="961"/>
                </a:lnTo>
                <a:lnTo>
                  <a:pt x="6512" y="961"/>
                </a:lnTo>
                <a:cubicBezTo>
                  <a:pt x="6509" y="974"/>
                  <a:pt x="6506" y="1017"/>
                  <a:pt x="6504" y="1093"/>
                </a:cubicBezTo>
                <a:cubicBezTo>
                  <a:pt x="6502" y="1168"/>
                  <a:pt x="6501" y="1281"/>
                  <a:pt x="6501" y="1433"/>
                </a:cubicBezTo>
                <a:cubicBezTo>
                  <a:pt x="6501" y="1451"/>
                  <a:pt x="6496" y="1471"/>
                  <a:pt x="6487" y="1493"/>
                </a:cubicBezTo>
                <a:cubicBezTo>
                  <a:pt x="6475" y="1523"/>
                  <a:pt x="6458" y="1545"/>
                  <a:pt x="6435" y="1560"/>
                </a:cubicBezTo>
                <a:cubicBezTo>
                  <a:pt x="6420" y="1570"/>
                  <a:pt x="6400" y="1577"/>
                  <a:pt x="6375" y="1582"/>
                </a:cubicBezTo>
                <a:cubicBezTo>
                  <a:pt x="6351" y="1587"/>
                  <a:pt x="6327" y="1590"/>
                  <a:pt x="6305" y="1590"/>
                </a:cubicBezTo>
                <a:cubicBezTo>
                  <a:pt x="6274" y="1590"/>
                  <a:pt x="6258" y="1588"/>
                  <a:pt x="6258" y="1583"/>
                </a:cubicBezTo>
                <a:cubicBezTo>
                  <a:pt x="6248" y="1547"/>
                  <a:pt x="6234" y="1511"/>
                  <a:pt x="6216" y="1476"/>
                </a:cubicBezTo>
                <a:cubicBezTo>
                  <a:pt x="6212" y="1464"/>
                  <a:pt x="6208" y="1452"/>
                  <a:pt x="6205" y="1441"/>
                </a:cubicBezTo>
                <a:cubicBezTo>
                  <a:pt x="6209" y="1441"/>
                  <a:pt x="6212" y="1441"/>
                  <a:pt x="6215" y="1441"/>
                </a:cubicBezTo>
                <a:cubicBezTo>
                  <a:pt x="6226" y="1441"/>
                  <a:pt x="6235" y="1441"/>
                  <a:pt x="6241" y="1441"/>
                </a:cubicBezTo>
                <a:cubicBezTo>
                  <a:pt x="6254" y="1441"/>
                  <a:pt x="6263" y="1441"/>
                  <a:pt x="6268" y="1441"/>
                </a:cubicBezTo>
                <a:cubicBezTo>
                  <a:pt x="6282" y="1441"/>
                  <a:pt x="6294" y="1441"/>
                  <a:pt x="6307" y="1440"/>
                </a:cubicBezTo>
                <a:cubicBezTo>
                  <a:pt x="6319" y="1440"/>
                  <a:pt x="6328" y="1438"/>
                  <a:pt x="6333" y="1436"/>
                </a:cubicBezTo>
                <a:cubicBezTo>
                  <a:pt x="6339" y="1434"/>
                  <a:pt x="6343" y="1428"/>
                  <a:pt x="6345" y="1419"/>
                </a:cubicBezTo>
                <a:cubicBezTo>
                  <a:pt x="6347" y="1411"/>
                  <a:pt x="6348" y="1399"/>
                  <a:pt x="6348" y="1384"/>
                </a:cubicBezTo>
                <a:cubicBezTo>
                  <a:pt x="6348" y="1368"/>
                  <a:pt x="6348" y="1354"/>
                  <a:pt x="6348" y="1344"/>
                </a:cubicBezTo>
                <a:lnTo>
                  <a:pt x="6348" y="1202"/>
                </a:lnTo>
                <a:cubicBezTo>
                  <a:pt x="6348" y="1188"/>
                  <a:pt x="6348" y="1177"/>
                  <a:pt x="6348" y="1169"/>
                </a:cubicBezTo>
                <a:cubicBezTo>
                  <a:pt x="6348" y="1156"/>
                  <a:pt x="6348" y="1147"/>
                  <a:pt x="6348" y="1140"/>
                </a:cubicBezTo>
                <a:cubicBezTo>
                  <a:pt x="6348" y="1129"/>
                  <a:pt x="6348" y="1121"/>
                  <a:pt x="6348" y="1115"/>
                </a:cubicBezTo>
                <a:cubicBezTo>
                  <a:pt x="6348" y="1105"/>
                  <a:pt x="6348" y="1098"/>
                  <a:pt x="6348" y="1094"/>
                </a:cubicBezTo>
                <a:cubicBezTo>
                  <a:pt x="6348" y="1086"/>
                  <a:pt x="6348" y="1080"/>
                  <a:pt x="6348" y="1075"/>
                </a:cubicBezTo>
                <a:cubicBezTo>
                  <a:pt x="6348" y="1027"/>
                  <a:pt x="6346" y="989"/>
                  <a:pt x="6342" y="961"/>
                </a:cubicBezTo>
                <a:lnTo>
                  <a:pt x="6208" y="961"/>
                </a:lnTo>
                <a:lnTo>
                  <a:pt x="6193" y="965"/>
                </a:lnTo>
                <a:cubicBezTo>
                  <a:pt x="6173" y="965"/>
                  <a:pt x="6154" y="965"/>
                  <a:pt x="6135" y="966"/>
                </a:cubicBezTo>
                <a:cubicBezTo>
                  <a:pt x="6117" y="966"/>
                  <a:pt x="6099" y="966"/>
                  <a:pt x="6083" y="966"/>
                </a:cubicBezTo>
                <a:cubicBezTo>
                  <a:pt x="6073" y="966"/>
                  <a:pt x="6063" y="965"/>
                  <a:pt x="6055" y="963"/>
                </a:cubicBezTo>
                <a:cubicBezTo>
                  <a:pt x="6047" y="961"/>
                  <a:pt x="6044" y="950"/>
                  <a:pt x="6048" y="931"/>
                </a:cubicBezTo>
                <a:cubicBezTo>
                  <a:pt x="6052" y="910"/>
                  <a:pt x="6054" y="845"/>
                  <a:pt x="6054" y="736"/>
                </a:cubicBezTo>
                <a:lnTo>
                  <a:pt x="6054" y="393"/>
                </a:lnTo>
                <a:cubicBezTo>
                  <a:pt x="6054" y="373"/>
                  <a:pt x="6060" y="363"/>
                  <a:pt x="6073" y="363"/>
                </a:cubicBezTo>
                <a:lnTo>
                  <a:pt x="6191" y="373"/>
                </a:lnTo>
                <a:lnTo>
                  <a:pt x="6233" y="373"/>
                </a:lnTo>
                <a:cubicBezTo>
                  <a:pt x="6240" y="362"/>
                  <a:pt x="6245" y="353"/>
                  <a:pt x="6250" y="346"/>
                </a:cubicBezTo>
                <a:cubicBezTo>
                  <a:pt x="6260" y="330"/>
                  <a:pt x="6268" y="315"/>
                  <a:pt x="6273" y="304"/>
                </a:cubicBezTo>
                <a:cubicBezTo>
                  <a:pt x="6279" y="292"/>
                  <a:pt x="6285" y="278"/>
                  <a:pt x="6291" y="261"/>
                </a:cubicBezTo>
                <a:cubicBezTo>
                  <a:pt x="6297" y="244"/>
                  <a:pt x="6301" y="230"/>
                  <a:pt x="6303" y="2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Freeform 48"/>
          <p:cNvSpPr>
            <a:spLocks noEditPoints="1"/>
          </p:cNvSpPr>
          <p:nvPr/>
        </p:nvSpPr>
        <p:spPr bwMode="auto">
          <a:xfrm>
            <a:off x="2042915" y="5237857"/>
            <a:ext cx="509587" cy="119062"/>
          </a:xfrm>
          <a:custGeom>
            <a:avLst/>
            <a:gdLst>
              <a:gd name="T0" fmla="*/ 1392 w 6879"/>
              <a:gd name="T1" fmla="*/ 1154 h 1620"/>
              <a:gd name="T2" fmla="*/ 1509 w 6879"/>
              <a:gd name="T3" fmla="*/ 1503 h 1620"/>
              <a:gd name="T4" fmla="*/ 1084 w 6879"/>
              <a:gd name="T5" fmla="*/ 1271 h 1620"/>
              <a:gd name="T6" fmla="*/ 1160 w 6879"/>
              <a:gd name="T7" fmla="*/ 1155 h 1620"/>
              <a:gd name="T8" fmla="*/ 774 w 6879"/>
              <a:gd name="T9" fmla="*/ 1339 h 1620"/>
              <a:gd name="T10" fmla="*/ 302 w 6879"/>
              <a:gd name="T11" fmla="*/ 1413 h 1620"/>
              <a:gd name="T12" fmla="*/ 382 w 6879"/>
              <a:gd name="T13" fmla="*/ 585 h 1620"/>
              <a:gd name="T14" fmla="*/ 1084 w 6879"/>
              <a:gd name="T15" fmla="*/ 1028 h 1620"/>
              <a:gd name="T16" fmla="*/ 730 w 6879"/>
              <a:gd name="T17" fmla="*/ 495 h 1620"/>
              <a:gd name="T18" fmla="*/ 882 w 6879"/>
              <a:gd name="T19" fmla="*/ 147 h 1620"/>
              <a:gd name="T20" fmla="*/ 1308 w 6879"/>
              <a:gd name="T21" fmla="*/ 584 h 1620"/>
              <a:gd name="T22" fmla="*/ 35 w 6879"/>
              <a:gd name="T23" fmla="*/ 553 h 1620"/>
              <a:gd name="T24" fmla="*/ 736 w 6879"/>
              <a:gd name="T25" fmla="*/ 54 h 1620"/>
              <a:gd name="T26" fmla="*/ 2105 w 6879"/>
              <a:gd name="T27" fmla="*/ 206 h 1620"/>
              <a:gd name="T28" fmla="*/ 2861 w 6879"/>
              <a:gd name="T29" fmla="*/ 579 h 1620"/>
              <a:gd name="T30" fmla="*/ 2630 w 6879"/>
              <a:gd name="T31" fmla="*/ 1185 h 1620"/>
              <a:gd name="T32" fmla="*/ 2897 w 6879"/>
              <a:gd name="T33" fmla="*/ 1322 h 1620"/>
              <a:gd name="T34" fmla="*/ 3277 w 6879"/>
              <a:gd name="T35" fmla="*/ 1580 h 1620"/>
              <a:gd name="T36" fmla="*/ 1839 w 6879"/>
              <a:gd name="T37" fmla="*/ 1568 h 1620"/>
              <a:gd name="T38" fmla="*/ 2032 w 6879"/>
              <a:gd name="T39" fmla="*/ 1324 h 1620"/>
              <a:gd name="T40" fmla="*/ 2302 w 6879"/>
              <a:gd name="T41" fmla="*/ 1067 h 1620"/>
              <a:gd name="T42" fmla="*/ 2154 w 6879"/>
              <a:gd name="T43" fmla="*/ 575 h 1620"/>
              <a:gd name="T44" fmla="*/ 2309 w 6879"/>
              <a:gd name="T45" fmla="*/ 923 h 1620"/>
              <a:gd name="T46" fmla="*/ 3141 w 6879"/>
              <a:gd name="T47" fmla="*/ 677 h 1620"/>
              <a:gd name="T48" fmla="*/ 1861 w 6879"/>
              <a:gd name="T49" fmla="*/ 679 h 1620"/>
              <a:gd name="T50" fmla="*/ 2471 w 6879"/>
              <a:gd name="T51" fmla="*/ 72 h 1620"/>
              <a:gd name="T52" fmla="*/ 2642 w 6879"/>
              <a:gd name="T53" fmla="*/ 109 h 1620"/>
              <a:gd name="T54" fmla="*/ 2956 w 6879"/>
              <a:gd name="T55" fmla="*/ 304 h 1620"/>
              <a:gd name="T56" fmla="*/ 2891 w 6879"/>
              <a:gd name="T57" fmla="*/ 60 h 1620"/>
              <a:gd name="T58" fmla="*/ 4612 w 6879"/>
              <a:gd name="T59" fmla="*/ 772 h 1620"/>
              <a:gd name="T60" fmla="*/ 4074 w 6879"/>
              <a:gd name="T61" fmla="*/ 1117 h 1620"/>
              <a:gd name="T62" fmla="*/ 4806 w 6879"/>
              <a:gd name="T63" fmla="*/ 1613 h 1620"/>
              <a:gd name="T64" fmla="*/ 4072 w 6879"/>
              <a:gd name="T65" fmla="*/ 1612 h 1620"/>
              <a:gd name="T66" fmla="*/ 3903 w 6879"/>
              <a:gd name="T67" fmla="*/ 791 h 1620"/>
              <a:gd name="T68" fmla="*/ 4557 w 6879"/>
              <a:gd name="T69" fmla="*/ 988 h 1620"/>
              <a:gd name="T70" fmla="*/ 3577 w 6879"/>
              <a:gd name="T71" fmla="*/ 329 h 1620"/>
              <a:gd name="T72" fmla="*/ 3962 w 6879"/>
              <a:gd name="T73" fmla="*/ 140 h 1620"/>
              <a:gd name="T74" fmla="*/ 4324 w 6879"/>
              <a:gd name="T75" fmla="*/ 291 h 1620"/>
              <a:gd name="T76" fmla="*/ 3940 w 6879"/>
              <a:gd name="T77" fmla="*/ 309 h 1620"/>
              <a:gd name="T78" fmla="*/ 5013 w 6879"/>
              <a:gd name="T79" fmla="*/ 896 h 1620"/>
              <a:gd name="T80" fmla="*/ 3695 w 6879"/>
              <a:gd name="T81" fmla="*/ 885 h 1620"/>
              <a:gd name="T82" fmla="*/ 4262 w 6879"/>
              <a:gd name="T83" fmla="*/ 545 h 1620"/>
              <a:gd name="T84" fmla="*/ 4466 w 6879"/>
              <a:gd name="T85" fmla="*/ 545 h 1620"/>
              <a:gd name="T86" fmla="*/ 4272 w 6879"/>
              <a:gd name="T87" fmla="*/ 338 h 1620"/>
              <a:gd name="T88" fmla="*/ 4715 w 6879"/>
              <a:gd name="T89" fmla="*/ 132 h 1620"/>
              <a:gd name="T90" fmla="*/ 5088 w 6879"/>
              <a:gd name="T91" fmla="*/ 289 h 1620"/>
              <a:gd name="T92" fmla="*/ 4771 w 6879"/>
              <a:gd name="T93" fmla="*/ 406 h 1620"/>
              <a:gd name="T94" fmla="*/ 5313 w 6879"/>
              <a:gd name="T95" fmla="*/ 341 h 1620"/>
              <a:gd name="T96" fmla="*/ 5851 w 6879"/>
              <a:gd name="T97" fmla="*/ 189 h 1620"/>
              <a:gd name="T98" fmla="*/ 5846 w 6879"/>
              <a:gd name="T99" fmla="*/ 655 h 1620"/>
              <a:gd name="T100" fmla="*/ 5876 w 6879"/>
              <a:gd name="T101" fmla="*/ 1055 h 1620"/>
              <a:gd name="T102" fmla="*/ 5358 w 6879"/>
              <a:gd name="T103" fmla="*/ 1391 h 1620"/>
              <a:gd name="T104" fmla="*/ 5323 w 6879"/>
              <a:gd name="T105" fmla="*/ 806 h 1620"/>
              <a:gd name="T106" fmla="*/ 6089 w 6879"/>
              <a:gd name="T107" fmla="*/ 752 h 1620"/>
              <a:gd name="T108" fmla="*/ 6659 w 6879"/>
              <a:gd name="T109" fmla="*/ 129 h 1620"/>
              <a:gd name="T110" fmla="*/ 6629 w 6879"/>
              <a:gd name="T111" fmla="*/ 909 h 1620"/>
              <a:gd name="T112" fmla="*/ 6774 w 6879"/>
              <a:gd name="T113" fmla="*/ 1229 h 1620"/>
              <a:gd name="T114" fmla="*/ 6878 w 6879"/>
              <a:gd name="T115" fmla="*/ 1423 h 1620"/>
              <a:gd name="T116" fmla="*/ 5848 w 6879"/>
              <a:gd name="T117" fmla="*/ 1585 h 1620"/>
              <a:gd name="T118" fmla="*/ 6117 w 6879"/>
              <a:gd name="T119" fmla="*/ 1218 h 1620"/>
              <a:gd name="T120" fmla="*/ 6281 w 6879"/>
              <a:gd name="T121" fmla="*/ 1072 h 1620"/>
              <a:gd name="T122" fmla="*/ 5948 w 6879"/>
              <a:gd name="T123" fmla="*/ 122 h 1620"/>
              <a:gd name="T124" fmla="*/ 6624 w 6879"/>
              <a:gd name="T125" fmla="*/ 752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79" h="1620">
                <a:moveTo>
                  <a:pt x="1084" y="1271"/>
                </a:moveTo>
                <a:cubicBezTo>
                  <a:pt x="1108" y="1259"/>
                  <a:pt x="1122" y="1253"/>
                  <a:pt x="1126" y="1250"/>
                </a:cubicBezTo>
                <a:cubicBezTo>
                  <a:pt x="1136" y="1245"/>
                  <a:pt x="1152" y="1235"/>
                  <a:pt x="1173" y="1220"/>
                </a:cubicBezTo>
                <a:cubicBezTo>
                  <a:pt x="1201" y="1203"/>
                  <a:pt x="1219" y="1190"/>
                  <a:pt x="1227" y="1184"/>
                </a:cubicBezTo>
                <a:cubicBezTo>
                  <a:pt x="1242" y="1171"/>
                  <a:pt x="1257" y="1157"/>
                  <a:pt x="1270" y="1140"/>
                </a:cubicBezTo>
                <a:cubicBezTo>
                  <a:pt x="1272" y="1135"/>
                  <a:pt x="1273" y="1131"/>
                  <a:pt x="1273" y="1128"/>
                </a:cubicBezTo>
                <a:cubicBezTo>
                  <a:pt x="1277" y="1118"/>
                  <a:pt x="1285" y="1115"/>
                  <a:pt x="1298" y="1118"/>
                </a:cubicBezTo>
                <a:cubicBezTo>
                  <a:pt x="1315" y="1123"/>
                  <a:pt x="1346" y="1135"/>
                  <a:pt x="1392" y="1154"/>
                </a:cubicBezTo>
                <a:cubicBezTo>
                  <a:pt x="1417" y="1168"/>
                  <a:pt x="1442" y="1182"/>
                  <a:pt x="1467" y="1197"/>
                </a:cubicBezTo>
                <a:cubicBezTo>
                  <a:pt x="1464" y="1200"/>
                  <a:pt x="1454" y="1205"/>
                  <a:pt x="1439" y="1212"/>
                </a:cubicBezTo>
                <a:cubicBezTo>
                  <a:pt x="1423" y="1219"/>
                  <a:pt x="1414" y="1223"/>
                  <a:pt x="1412" y="1224"/>
                </a:cubicBezTo>
                <a:lnTo>
                  <a:pt x="1317" y="1292"/>
                </a:lnTo>
                <a:cubicBezTo>
                  <a:pt x="1302" y="1303"/>
                  <a:pt x="1290" y="1312"/>
                  <a:pt x="1278" y="1319"/>
                </a:cubicBezTo>
                <a:cubicBezTo>
                  <a:pt x="1267" y="1326"/>
                  <a:pt x="1254" y="1333"/>
                  <a:pt x="1240" y="1341"/>
                </a:cubicBezTo>
                <a:cubicBezTo>
                  <a:pt x="1319" y="1380"/>
                  <a:pt x="1385" y="1415"/>
                  <a:pt x="1437" y="1448"/>
                </a:cubicBezTo>
                <a:cubicBezTo>
                  <a:pt x="1461" y="1466"/>
                  <a:pt x="1485" y="1484"/>
                  <a:pt x="1509" y="1503"/>
                </a:cubicBezTo>
                <a:cubicBezTo>
                  <a:pt x="1507" y="1505"/>
                  <a:pt x="1489" y="1522"/>
                  <a:pt x="1456" y="1553"/>
                </a:cubicBezTo>
                <a:cubicBezTo>
                  <a:pt x="1437" y="1571"/>
                  <a:pt x="1416" y="1592"/>
                  <a:pt x="1394" y="1617"/>
                </a:cubicBezTo>
                <a:cubicBezTo>
                  <a:pt x="1391" y="1619"/>
                  <a:pt x="1360" y="1600"/>
                  <a:pt x="1298" y="1560"/>
                </a:cubicBezTo>
                <a:cubicBezTo>
                  <a:pt x="1216" y="1505"/>
                  <a:pt x="1142" y="1461"/>
                  <a:pt x="1076" y="1426"/>
                </a:cubicBezTo>
                <a:cubicBezTo>
                  <a:pt x="967" y="1369"/>
                  <a:pt x="868" y="1330"/>
                  <a:pt x="780" y="1309"/>
                </a:cubicBezTo>
                <a:lnTo>
                  <a:pt x="864" y="1192"/>
                </a:lnTo>
                <a:cubicBezTo>
                  <a:pt x="897" y="1201"/>
                  <a:pt x="932" y="1212"/>
                  <a:pt x="967" y="1225"/>
                </a:cubicBezTo>
                <a:cubicBezTo>
                  <a:pt x="1003" y="1239"/>
                  <a:pt x="1042" y="1254"/>
                  <a:pt x="1084" y="1271"/>
                </a:cubicBezTo>
                <a:close/>
                <a:moveTo>
                  <a:pt x="1115" y="597"/>
                </a:moveTo>
                <a:cubicBezTo>
                  <a:pt x="1126" y="596"/>
                  <a:pt x="1145" y="594"/>
                  <a:pt x="1173" y="592"/>
                </a:cubicBezTo>
                <a:cubicBezTo>
                  <a:pt x="1201" y="590"/>
                  <a:pt x="1220" y="589"/>
                  <a:pt x="1230" y="589"/>
                </a:cubicBezTo>
                <a:cubicBezTo>
                  <a:pt x="1240" y="589"/>
                  <a:pt x="1245" y="594"/>
                  <a:pt x="1245" y="605"/>
                </a:cubicBezTo>
                <a:cubicBezTo>
                  <a:pt x="1245" y="919"/>
                  <a:pt x="1248" y="1093"/>
                  <a:pt x="1255" y="1127"/>
                </a:cubicBezTo>
                <a:cubicBezTo>
                  <a:pt x="1257" y="1143"/>
                  <a:pt x="1249" y="1152"/>
                  <a:pt x="1232" y="1152"/>
                </a:cubicBezTo>
                <a:cubicBezTo>
                  <a:pt x="1230" y="1152"/>
                  <a:pt x="1222" y="1152"/>
                  <a:pt x="1206" y="1154"/>
                </a:cubicBezTo>
                <a:cubicBezTo>
                  <a:pt x="1191" y="1155"/>
                  <a:pt x="1175" y="1155"/>
                  <a:pt x="1160" y="1155"/>
                </a:cubicBezTo>
                <a:cubicBezTo>
                  <a:pt x="1133" y="1155"/>
                  <a:pt x="1114" y="1154"/>
                  <a:pt x="1103" y="1152"/>
                </a:cubicBezTo>
                <a:lnTo>
                  <a:pt x="1089" y="1147"/>
                </a:lnTo>
                <a:lnTo>
                  <a:pt x="476" y="1147"/>
                </a:lnTo>
                <a:lnTo>
                  <a:pt x="478" y="1418"/>
                </a:lnTo>
                <a:cubicBezTo>
                  <a:pt x="523" y="1401"/>
                  <a:pt x="576" y="1384"/>
                  <a:pt x="636" y="1366"/>
                </a:cubicBezTo>
                <a:cubicBezTo>
                  <a:pt x="672" y="1356"/>
                  <a:pt x="714" y="1344"/>
                  <a:pt x="762" y="1329"/>
                </a:cubicBezTo>
                <a:cubicBezTo>
                  <a:pt x="764" y="1328"/>
                  <a:pt x="767" y="1330"/>
                  <a:pt x="770" y="1334"/>
                </a:cubicBezTo>
                <a:cubicBezTo>
                  <a:pt x="771" y="1336"/>
                  <a:pt x="772" y="1338"/>
                  <a:pt x="774" y="1339"/>
                </a:cubicBezTo>
                <a:lnTo>
                  <a:pt x="774" y="1466"/>
                </a:lnTo>
                <a:cubicBezTo>
                  <a:pt x="768" y="1474"/>
                  <a:pt x="764" y="1478"/>
                  <a:pt x="760" y="1478"/>
                </a:cubicBezTo>
                <a:cubicBezTo>
                  <a:pt x="730" y="1484"/>
                  <a:pt x="703" y="1491"/>
                  <a:pt x="678" y="1496"/>
                </a:cubicBezTo>
                <a:cubicBezTo>
                  <a:pt x="610" y="1513"/>
                  <a:pt x="527" y="1537"/>
                  <a:pt x="428" y="1568"/>
                </a:cubicBezTo>
                <a:cubicBezTo>
                  <a:pt x="407" y="1577"/>
                  <a:pt x="387" y="1586"/>
                  <a:pt x="367" y="1596"/>
                </a:cubicBezTo>
                <a:cubicBezTo>
                  <a:pt x="360" y="1596"/>
                  <a:pt x="346" y="1583"/>
                  <a:pt x="327" y="1556"/>
                </a:cubicBezTo>
                <a:cubicBezTo>
                  <a:pt x="287" y="1498"/>
                  <a:pt x="273" y="1462"/>
                  <a:pt x="284" y="1446"/>
                </a:cubicBezTo>
                <a:cubicBezTo>
                  <a:pt x="292" y="1435"/>
                  <a:pt x="298" y="1424"/>
                  <a:pt x="302" y="1413"/>
                </a:cubicBezTo>
                <a:cubicBezTo>
                  <a:pt x="307" y="1403"/>
                  <a:pt x="309" y="1389"/>
                  <a:pt x="309" y="1372"/>
                </a:cubicBezTo>
                <a:cubicBezTo>
                  <a:pt x="309" y="1341"/>
                  <a:pt x="309" y="1296"/>
                  <a:pt x="309" y="1238"/>
                </a:cubicBezTo>
                <a:cubicBezTo>
                  <a:pt x="309" y="1179"/>
                  <a:pt x="309" y="1099"/>
                  <a:pt x="309" y="996"/>
                </a:cubicBezTo>
                <a:cubicBezTo>
                  <a:pt x="309" y="892"/>
                  <a:pt x="309" y="780"/>
                  <a:pt x="311" y="657"/>
                </a:cubicBezTo>
                <a:cubicBezTo>
                  <a:pt x="311" y="640"/>
                  <a:pt x="309" y="625"/>
                  <a:pt x="306" y="611"/>
                </a:cubicBezTo>
                <a:cubicBezTo>
                  <a:pt x="304" y="597"/>
                  <a:pt x="302" y="588"/>
                  <a:pt x="302" y="584"/>
                </a:cubicBezTo>
                <a:cubicBezTo>
                  <a:pt x="302" y="580"/>
                  <a:pt x="308" y="579"/>
                  <a:pt x="321" y="579"/>
                </a:cubicBezTo>
                <a:cubicBezTo>
                  <a:pt x="332" y="579"/>
                  <a:pt x="352" y="581"/>
                  <a:pt x="382" y="585"/>
                </a:cubicBezTo>
                <a:cubicBezTo>
                  <a:pt x="389" y="586"/>
                  <a:pt x="412" y="590"/>
                  <a:pt x="451" y="597"/>
                </a:cubicBezTo>
                <a:lnTo>
                  <a:pt x="1115" y="597"/>
                </a:lnTo>
                <a:close/>
                <a:moveTo>
                  <a:pt x="1084" y="813"/>
                </a:moveTo>
                <a:lnTo>
                  <a:pt x="1084" y="716"/>
                </a:lnTo>
                <a:lnTo>
                  <a:pt x="481" y="716"/>
                </a:lnTo>
                <a:lnTo>
                  <a:pt x="478" y="813"/>
                </a:lnTo>
                <a:lnTo>
                  <a:pt x="1084" y="813"/>
                </a:lnTo>
                <a:close/>
                <a:moveTo>
                  <a:pt x="1084" y="1028"/>
                </a:moveTo>
                <a:lnTo>
                  <a:pt x="1084" y="931"/>
                </a:lnTo>
                <a:lnTo>
                  <a:pt x="476" y="931"/>
                </a:lnTo>
                <a:lnTo>
                  <a:pt x="476" y="1028"/>
                </a:lnTo>
                <a:lnTo>
                  <a:pt x="1084" y="1028"/>
                </a:lnTo>
                <a:close/>
                <a:moveTo>
                  <a:pt x="944" y="545"/>
                </a:moveTo>
                <a:cubicBezTo>
                  <a:pt x="926" y="553"/>
                  <a:pt x="892" y="560"/>
                  <a:pt x="842" y="567"/>
                </a:cubicBezTo>
                <a:cubicBezTo>
                  <a:pt x="824" y="569"/>
                  <a:pt x="807" y="573"/>
                  <a:pt x="790" y="580"/>
                </a:cubicBezTo>
                <a:cubicBezTo>
                  <a:pt x="789" y="580"/>
                  <a:pt x="769" y="552"/>
                  <a:pt x="730" y="495"/>
                </a:cubicBezTo>
                <a:cubicBezTo>
                  <a:pt x="707" y="459"/>
                  <a:pt x="681" y="431"/>
                  <a:pt x="653" y="410"/>
                </a:cubicBezTo>
                <a:lnTo>
                  <a:pt x="653" y="401"/>
                </a:lnTo>
                <a:cubicBezTo>
                  <a:pt x="677" y="396"/>
                  <a:pt x="699" y="391"/>
                  <a:pt x="720" y="388"/>
                </a:cubicBezTo>
                <a:cubicBezTo>
                  <a:pt x="761" y="380"/>
                  <a:pt x="784" y="374"/>
                  <a:pt x="789" y="370"/>
                </a:cubicBezTo>
                <a:lnTo>
                  <a:pt x="799" y="370"/>
                </a:lnTo>
                <a:cubicBezTo>
                  <a:pt x="833" y="399"/>
                  <a:pt x="868" y="435"/>
                  <a:pt x="904" y="480"/>
                </a:cubicBezTo>
                <a:cubicBezTo>
                  <a:pt x="917" y="502"/>
                  <a:pt x="931" y="524"/>
                  <a:pt x="944" y="545"/>
                </a:cubicBezTo>
                <a:close/>
                <a:moveTo>
                  <a:pt x="882" y="147"/>
                </a:moveTo>
                <a:cubicBezTo>
                  <a:pt x="917" y="178"/>
                  <a:pt x="947" y="205"/>
                  <a:pt x="972" y="226"/>
                </a:cubicBezTo>
                <a:cubicBezTo>
                  <a:pt x="1018" y="261"/>
                  <a:pt x="1062" y="292"/>
                  <a:pt x="1105" y="316"/>
                </a:cubicBezTo>
                <a:cubicBezTo>
                  <a:pt x="1184" y="361"/>
                  <a:pt x="1264" y="397"/>
                  <a:pt x="1347" y="426"/>
                </a:cubicBezTo>
                <a:cubicBezTo>
                  <a:pt x="1412" y="450"/>
                  <a:pt x="1481" y="468"/>
                  <a:pt x="1554" y="482"/>
                </a:cubicBezTo>
                <a:cubicBezTo>
                  <a:pt x="1563" y="483"/>
                  <a:pt x="1568" y="487"/>
                  <a:pt x="1568" y="495"/>
                </a:cubicBezTo>
                <a:cubicBezTo>
                  <a:pt x="1568" y="504"/>
                  <a:pt x="1555" y="522"/>
                  <a:pt x="1529" y="550"/>
                </a:cubicBezTo>
                <a:cubicBezTo>
                  <a:pt x="1508" y="573"/>
                  <a:pt x="1487" y="596"/>
                  <a:pt x="1466" y="619"/>
                </a:cubicBezTo>
                <a:cubicBezTo>
                  <a:pt x="1454" y="632"/>
                  <a:pt x="1402" y="620"/>
                  <a:pt x="1308" y="584"/>
                </a:cubicBezTo>
                <a:cubicBezTo>
                  <a:pt x="1213" y="547"/>
                  <a:pt x="1117" y="497"/>
                  <a:pt x="1019" y="433"/>
                </a:cubicBezTo>
                <a:cubicBezTo>
                  <a:pt x="978" y="406"/>
                  <a:pt x="933" y="373"/>
                  <a:pt x="886" y="333"/>
                </a:cubicBezTo>
                <a:cubicBezTo>
                  <a:pt x="858" y="309"/>
                  <a:pt x="825" y="280"/>
                  <a:pt x="789" y="244"/>
                </a:cubicBezTo>
                <a:cubicBezTo>
                  <a:pt x="762" y="271"/>
                  <a:pt x="736" y="295"/>
                  <a:pt x="712" y="316"/>
                </a:cubicBezTo>
                <a:cubicBezTo>
                  <a:pt x="679" y="344"/>
                  <a:pt x="643" y="372"/>
                  <a:pt x="603" y="401"/>
                </a:cubicBezTo>
                <a:cubicBezTo>
                  <a:pt x="509" y="469"/>
                  <a:pt x="399" y="528"/>
                  <a:pt x="270" y="577"/>
                </a:cubicBezTo>
                <a:cubicBezTo>
                  <a:pt x="158" y="620"/>
                  <a:pt x="98" y="636"/>
                  <a:pt x="92" y="625"/>
                </a:cubicBezTo>
                <a:cubicBezTo>
                  <a:pt x="87" y="619"/>
                  <a:pt x="68" y="595"/>
                  <a:pt x="35" y="553"/>
                </a:cubicBezTo>
                <a:cubicBezTo>
                  <a:pt x="11" y="524"/>
                  <a:pt x="0" y="505"/>
                  <a:pt x="0" y="495"/>
                </a:cubicBezTo>
                <a:cubicBezTo>
                  <a:pt x="0" y="490"/>
                  <a:pt x="3" y="487"/>
                  <a:pt x="10" y="485"/>
                </a:cubicBezTo>
                <a:cubicBezTo>
                  <a:pt x="20" y="485"/>
                  <a:pt x="44" y="480"/>
                  <a:pt x="82" y="470"/>
                </a:cubicBezTo>
                <a:cubicBezTo>
                  <a:pt x="144" y="453"/>
                  <a:pt x="205" y="433"/>
                  <a:pt x="264" y="408"/>
                </a:cubicBezTo>
                <a:cubicBezTo>
                  <a:pt x="345" y="373"/>
                  <a:pt x="426" y="330"/>
                  <a:pt x="506" y="278"/>
                </a:cubicBezTo>
                <a:cubicBezTo>
                  <a:pt x="564" y="240"/>
                  <a:pt x="610" y="205"/>
                  <a:pt x="645" y="172"/>
                </a:cubicBezTo>
                <a:cubicBezTo>
                  <a:pt x="670" y="149"/>
                  <a:pt x="694" y="120"/>
                  <a:pt x="717" y="85"/>
                </a:cubicBezTo>
                <a:cubicBezTo>
                  <a:pt x="722" y="75"/>
                  <a:pt x="729" y="65"/>
                  <a:pt x="736" y="54"/>
                </a:cubicBezTo>
                <a:cubicBezTo>
                  <a:pt x="743" y="43"/>
                  <a:pt x="753" y="37"/>
                  <a:pt x="765" y="37"/>
                </a:cubicBezTo>
                <a:cubicBezTo>
                  <a:pt x="802" y="51"/>
                  <a:pt x="829" y="63"/>
                  <a:pt x="845" y="70"/>
                </a:cubicBezTo>
                <a:cubicBezTo>
                  <a:pt x="869" y="88"/>
                  <a:pt x="892" y="105"/>
                  <a:pt x="916" y="122"/>
                </a:cubicBezTo>
                <a:cubicBezTo>
                  <a:pt x="908" y="132"/>
                  <a:pt x="897" y="141"/>
                  <a:pt x="882" y="147"/>
                </a:cubicBezTo>
                <a:close/>
                <a:moveTo>
                  <a:pt x="2319" y="286"/>
                </a:moveTo>
                <a:cubicBezTo>
                  <a:pt x="2305" y="288"/>
                  <a:pt x="2284" y="291"/>
                  <a:pt x="2256" y="294"/>
                </a:cubicBezTo>
                <a:cubicBezTo>
                  <a:pt x="2229" y="298"/>
                  <a:pt x="2195" y="301"/>
                  <a:pt x="2155" y="304"/>
                </a:cubicBezTo>
                <a:cubicBezTo>
                  <a:pt x="2147" y="304"/>
                  <a:pt x="2131" y="271"/>
                  <a:pt x="2105" y="206"/>
                </a:cubicBezTo>
                <a:cubicBezTo>
                  <a:pt x="2088" y="161"/>
                  <a:pt x="2069" y="122"/>
                  <a:pt x="2047" y="89"/>
                </a:cubicBezTo>
                <a:lnTo>
                  <a:pt x="2048" y="80"/>
                </a:lnTo>
                <a:cubicBezTo>
                  <a:pt x="2050" y="79"/>
                  <a:pt x="2067" y="78"/>
                  <a:pt x="2098" y="75"/>
                </a:cubicBezTo>
                <a:cubicBezTo>
                  <a:pt x="2159" y="70"/>
                  <a:pt x="2193" y="66"/>
                  <a:pt x="2202" y="65"/>
                </a:cubicBezTo>
                <a:lnTo>
                  <a:pt x="2220" y="70"/>
                </a:lnTo>
                <a:cubicBezTo>
                  <a:pt x="2248" y="113"/>
                  <a:pt x="2273" y="158"/>
                  <a:pt x="2296" y="206"/>
                </a:cubicBezTo>
                <a:cubicBezTo>
                  <a:pt x="2303" y="233"/>
                  <a:pt x="2311" y="259"/>
                  <a:pt x="2319" y="286"/>
                </a:cubicBezTo>
                <a:close/>
                <a:moveTo>
                  <a:pt x="2861" y="579"/>
                </a:moveTo>
                <a:lnTo>
                  <a:pt x="2929" y="575"/>
                </a:lnTo>
                <a:cubicBezTo>
                  <a:pt x="2939" y="575"/>
                  <a:pt x="2944" y="580"/>
                  <a:pt x="2944" y="590"/>
                </a:cubicBezTo>
                <a:cubicBezTo>
                  <a:pt x="2944" y="867"/>
                  <a:pt x="2947" y="1019"/>
                  <a:pt x="2953" y="1048"/>
                </a:cubicBezTo>
                <a:cubicBezTo>
                  <a:pt x="2955" y="1064"/>
                  <a:pt x="2948" y="1072"/>
                  <a:pt x="2931" y="1072"/>
                </a:cubicBezTo>
                <a:lnTo>
                  <a:pt x="2802" y="1072"/>
                </a:lnTo>
                <a:lnTo>
                  <a:pt x="2789" y="1067"/>
                </a:lnTo>
                <a:lnTo>
                  <a:pt x="2630" y="1067"/>
                </a:lnTo>
                <a:lnTo>
                  <a:pt x="2630" y="1185"/>
                </a:lnTo>
                <a:cubicBezTo>
                  <a:pt x="2668" y="1185"/>
                  <a:pt x="2736" y="1183"/>
                  <a:pt x="2834" y="1179"/>
                </a:cubicBezTo>
                <a:cubicBezTo>
                  <a:pt x="2932" y="1176"/>
                  <a:pt x="3002" y="1174"/>
                  <a:pt x="3043" y="1174"/>
                </a:cubicBezTo>
                <a:cubicBezTo>
                  <a:pt x="3056" y="1174"/>
                  <a:pt x="3065" y="1174"/>
                  <a:pt x="3070" y="1174"/>
                </a:cubicBezTo>
                <a:cubicBezTo>
                  <a:pt x="3078" y="1174"/>
                  <a:pt x="3082" y="1177"/>
                  <a:pt x="3081" y="1184"/>
                </a:cubicBezTo>
                <a:lnTo>
                  <a:pt x="3081" y="1314"/>
                </a:lnTo>
                <a:cubicBezTo>
                  <a:pt x="3082" y="1321"/>
                  <a:pt x="3079" y="1324"/>
                  <a:pt x="3071" y="1324"/>
                </a:cubicBezTo>
                <a:cubicBezTo>
                  <a:pt x="3061" y="1324"/>
                  <a:pt x="3052" y="1324"/>
                  <a:pt x="3043" y="1324"/>
                </a:cubicBezTo>
                <a:cubicBezTo>
                  <a:pt x="2987" y="1324"/>
                  <a:pt x="2939" y="1323"/>
                  <a:pt x="2897" y="1322"/>
                </a:cubicBezTo>
                <a:cubicBezTo>
                  <a:pt x="2735" y="1318"/>
                  <a:pt x="2646" y="1316"/>
                  <a:pt x="2630" y="1316"/>
                </a:cubicBezTo>
                <a:lnTo>
                  <a:pt x="2630" y="1436"/>
                </a:lnTo>
                <a:cubicBezTo>
                  <a:pt x="2716" y="1436"/>
                  <a:pt x="2808" y="1434"/>
                  <a:pt x="2907" y="1431"/>
                </a:cubicBezTo>
                <a:cubicBezTo>
                  <a:pt x="3005" y="1428"/>
                  <a:pt x="3116" y="1424"/>
                  <a:pt x="3238" y="1421"/>
                </a:cubicBezTo>
                <a:cubicBezTo>
                  <a:pt x="3252" y="1421"/>
                  <a:pt x="3261" y="1421"/>
                  <a:pt x="3265" y="1421"/>
                </a:cubicBezTo>
                <a:cubicBezTo>
                  <a:pt x="3275" y="1421"/>
                  <a:pt x="3280" y="1425"/>
                  <a:pt x="3279" y="1433"/>
                </a:cubicBezTo>
                <a:lnTo>
                  <a:pt x="3279" y="1568"/>
                </a:lnTo>
                <a:cubicBezTo>
                  <a:pt x="3280" y="1575"/>
                  <a:pt x="3279" y="1579"/>
                  <a:pt x="3277" y="1580"/>
                </a:cubicBezTo>
                <a:cubicBezTo>
                  <a:pt x="3275" y="1581"/>
                  <a:pt x="3268" y="1581"/>
                  <a:pt x="3258" y="1581"/>
                </a:cubicBezTo>
                <a:cubicBezTo>
                  <a:pt x="3251" y="1581"/>
                  <a:pt x="3244" y="1581"/>
                  <a:pt x="3238" y="1581"/>
                </a:cubicBezTo>
                <a:cubicBezTo>
                  <a:pt x="3145" y="1581"/>
                  <a:pt x="3038" y="1580"/>
                  <a:pt x="2917" y="1576"/>
                </a:cubicBezTo>
                <a:cubicBezTo>
                  <a:pt x="2797" y="1573"/>
                  <a:pt x="2662" y="1570"/>
                  <a:pt x="2513" y="1566"/>
                </a:cubicBezTo>
                <a:cubicBezTo>
                  <a:pt x="2444" y="1566"/>
                  <a:pt x="2355" y="1568"/>
                  <a:pt x="2246" y="1571"/>
                </a:cubicBezTo>
                <a:cubicBezTo>
                  <a:pt x="2136" y="1573"/>
                  <a:pt x="2013" y="1577"/>
                  <a:pt x="1874" y="1581"/>
                </a:cubicBezTo>
                <a:cubicBezTo>
                  <a:pt x="1866" y="1581"/>
                  <a:pt x="1857" y="1581"/>
                  <a:pt x="1848" y="1581"/>
                </a:cubicBezTo>
                <a:cubicBezTo>
                  <a:pt x="1842" y="1580"/>
                  <a:pt x="1839" y="1576"/>
                  <a:pt x="1839" y="1568"/>
                </a:cubicBezTo>
                <a:lnTo>
                  <a:pt x="1839" y="1434"/>
                </a:lnTo>
                <a:cubicBezTo>
                  <a:pt x="1839" y="1425"/>
                  <a:pt x="1845" y="1421"/>
                  <a:pt x="1858" y="1421"/>
                </a:cubicBezTo>
                <a:cubicBezTo>
                  <a:pt x="1864" y="1421"/>
                  <a:pt x="1870" y="1421"/>
                  <a:pt x="1874" y="1421"/>
                </a:cubicBezTo>
                <a:lnTo>
                  <a:pt x="2478" y="1436"/>
                </a:lnTo>
                <a:lnTo>
                  <a:pt x="2478" y="1314"/>
                </a:lnTo>
                <a:cubicBezTo>
                  <a:pt x="2408" y="1314"/>
                  <a:pt x="2341" y="1315"/>
                  <a:pt x="2278" y="1317"/>
                </a:cubicBezTo>
                <a:cubicBezTo>
                  <a:pt x="2215" y="1320"/>
                  <a:pt x="2140" y="1322"/>
                  <a:pt x="2052" y="1324"/>
                </a:cubicBezTo>
                <a:cubicBezTo>
                  <a:pt x="2042" y="1324"/>
                  <a:pt x="2035" y="1324"/>
                  <a:pt x="2032" y="1324"/>
                </a:cubicBezTo>
                <a:cubicBezTo>
                  <a:pt x="2023" y="1324"/>
                  <a:pt x="2018" y="1321"/>
                  <a:pt x="2018" y="1314"/>
                </a:cubicBezTo>
                <a:lnTo>
                  <a:pt x="2018" y="1184"/>
                </a:lnTo>
                <a:cubicBezTo>
                  <a:pt x="2018" y="1177"/>
                  <a:pt x="2022" y="1174"/>
                  <a:pt x="2030" y="1174"/>
                </a:cubicBezTo>
                <a:cubicBezTo>
                  <a:pt x="2038" y="1174"/>
                  <a:pt x="2045" y="1174"/>
                  <a:pt x="2052" y="1174"/>
                </a:cubicBezTo>
                <a:cubicBezTo>
                  <a:pt x="2088" y="1174"/>
                  <a:pt x="2156" y="1176"/>
                  <a:pt x="2256" y="1180"/>
                </a:cubicBezTo>
                <a:cubicBezTo>
                  <a:pt x="2355" y="1185"/>
                  <a:pt x="2429" y="1187"/>
                  <a:pt x="2478" y="1187"/>
                </a:cubicBezTo>
                <a:lnTo>
                  <a:pt x="2478" y="1067"/>
                </a:lnTo>
                <a:lnTo>
                  <a:pt x="2302" y="1067"/>
                </a:lnTo>
                <a:lnTo>
                  <a:pt x="2287" y="1070"/>
                </a:lnTo>
                <a:cubicBezTo>
                  <a:pt x="2267" y="1070"/>
                  <a:pt x="2248" y="1070"/>
                  <a:pt x="2230" y="1071"/>
                </a:cubicBezTo>
                <a:cubicBezTo>
                  <a:pt x="2211" y="1071"/>
                  <a:pt x="2194" y="1072"/>
                  <a:pt x="2177" y="1072"/>
                </a:cubicBezTo>
                <a:cubicBezTo>
                  <a:pt x="2167" y="1072"/>
                  <a:pt x="2158" y="1071"/>
                  <a:pt x="2149" y="1068"/>
                </a:cubicBezTo>
                <a:cubicBezTo>
                  <a:pt x="2141" y="1066"/>
                  <a:pt x="2139" y="1057"/>
                  <a:pt x="2142" y="1042"/>
                </a:cubicBezTo>
                <a:cubicBezTo>
                  <a:pt x="2146" y="1024"/>
                  <a:pt x="2149" y="969"/>
                  <a:pt x="2149" y="878"/>
                </a:cubicBezTo>
                <a:lnTo>
                  <a:pt x="2149" y="592"/>
                </a:lnTo>
                <a:cubicBezTo>
                  <a:pt x="2149" y="585"/>
                  <a:pt x="2150" y="580"/>
                  <a:pt x="2154" y="575"/>
                </a:cubicBezTo>
                <a:cubicBezTo>
                  <a:pt x="2157" y="571"/>
                  <a:pt x="2161" y="568"/>
                  <a:pt x="2167" y="568"/>
                </a:cubicBezTo>
                <a:cubicBezTo>
                  <a:pt x="2195" y="568"/>
                  <a:pt x="2220" y="569"/>
                  <a:pt x="2241" y="570"/>
                </a:cubicBezTo>
                <a:cubicBezTo>
                  <a:pt x="2263" y="571"/>
                  <a:pt x="2284" y="574"/>
                  <a:pt x="2304" y="579"/>
                </a:cubicBezTo>
                <a:lnTo>
                  <a:pt x="2861" y="579"/>
                </a:lnTo>
                <a:close/>
                <a:moveTo>
                  <a:pt x="2784" y="923"/>
                </a:moveTo>
                <a:lnTo>
                  <a:pt x="2784" y="722"/>
                </a:lnTo>
                <a:lnTo>
                  <a:pt x="2309" y="722"/>
                </a:lnTo>
                <a:lnTo>
                  <a:pt x="2309" y="923"/>
                </a:lnTo>
                <a:lnTo>
                  <a:pt x="2784" y="923"/>
                </a:lnTo>
                <a:close/>
                <a:moveTo>
                  <a:pt x="3158" y="339"/>
                </a:moveTo>
                <a:lnTo>
                  <a:pt x="3268" y="333"/>
                </a:lnTo>
                <a:cubicBezTo>
                  <a:pt x="3279" y="333"/>
                  <a:pt x="3284" y="338"/>
                  <a:pt x="3284" y="348"/>
                </a:cubicBezTo>
                <a:lnTo>
                  <a:pt x="3284" y="520"/>
                </a:lnTo>
                <a:cubicBezTo>
                  <a:pt x="3284" y="578"/>
                  <a:pt x="3286" y="623"/>
                  <a:pt x="3292" y="655"/>
                </a:cubicBezTo>
                <a:cubicBezTo>
                  <a:pt x="3294" y="670"/>
                  <a:pt x="3287" y="677"/>
                  <a:pt x="3270" y="677"/>
                </a:cubicBezTo>
                <a:lnTo>
                  <a:pt x="3141" y="677"/>
                </a:lnTo>
                <a:cubicBezTo>
                  <a:pt x="3129" y="677"/>
                  <a:pt x="3123" y="670"/>
                  <a:pt x="3123" y="655"/>
                </a:cubicBezTo>
                <a:lnTo>
                  <a:pt x="3123" y="493"/>
                </a:lnTo>
                <a:lnTo>
                  <a:pt x="1993" y="493"/>
                </a:lnTo>
                <a:lnTo>
                  <a:pt x="1995" y="645"/>
                </a:lnTo>
                <a:cubicBezTo>
                  <a:pt x="1995" y="653"/>
                  <a:pt x="1995" y="660"/>
                  <a:pt x="1995" y="667"/>
                </a:cubicBezTo>
                <a:cubicBezTo>
                  <a:pt x="1993" y="674"/>
                  <a:pt x="1985" y="677"/>
                  <a:pt x="1973" y="677"/>
                </a:cubicBezTo>
                <a:cubicBezTo>
                  <a:pt x="1953" y="677"/>
                  <a:pt x="1934" y="677"/>
                  <a:pt x="1915" y="678"/>
                </a:cubicBezTo>
                <a:cubicBezTo>
                  <a:pt x="1897" y="679"/>
                  <a:pt x="1879" y="679"/>
                  <a:pt x="1861" y="679"/>
                </a:cubicBezTo>
                <a:cubicBezTo>
                  <a:pt x="1851" y="679"/>
                  <a:pt x="1842" y="678"/>
                  <a:pt x="1833" y="675"/>
                </a:cubicBezTo>
                <a:cubicBezTo>
                  <a:pt x="1824" y="673"/>
                  <a:pt x="1821" y="664"/>
                  <a:pt x="1824" y="647"/>
                </a:cubicBezTo>
                <a:cubicBezTo>
                  <a:pt x="1830" y="621"/>
                  <a:pt x="1833" y="525"/>
                  <a:pt x="1833" y="358"/>
                </a:cubicBezTo>
                <a:cubicBezTo>
                  <a:pt x="1833" y="351"/>
                  <a:pt x="1834" y="346"/>
                  <a:pt x="1838" y="341"/>
                </a:cubicBezTo>
                <a:cubicBezTo>
                  <a:pt x="1841" y="337"/>
                  <a:pt x="1845" y="334"/>
                  <a:pt x="1851" y="334"/>
                </a:cubicBezTo>
                <a:lnTo>
                  <a:pt x="1921" y="339"/>
                </a:lnTo>
                <a:lnTo>
                  <a:pt x="2471" y="339"/>
                </a:lnTo>
                <a:lnTo>
                  <a:pt x="2471" y="72"/>
                </a:lnTo>
                <a:cubicBezTo>
                  <a:pt x="2471" y="66"/>
                  <a:pt x="2470" y="61"/>
                  <a:pt x="2468" y="55"/>
                </a:cubicBezTo>
                <a:cubicBezTo>
                  <a:pt x="2464" y="48"/>
                  <a:pt x="2463" y="43"/>
                  <a:pt x="2463" y="42"/>
                </a:cubicBezTo>
                <a:cubicBezTo>
                  <a:pt x="2463" y="36"/>
                  <a:pt x="2465" y="31"/>
                  <a:pt x="2469" y="27"/>
                </a:cubicBezTo>
                <a:cubicBezTo>
                  <a:pt x="2472" y="25"/>
                  <a:pt x="2482" y="24"/>
                  <a:pt x="2501" y="24"/>
                </a:cubicBezTo>
                <a:cubicBezTo>
                  <a:pt x="2536" y="24"/>
                  <a:pt x="2571" y="26"/>
                  <a:pt x="2606" y="31"/>
                </a:cubicBezTo>
                <a:cubicBezTo>
                  <a:pt x="2641" y="36"/>
                  <a:pt x="2660" y="43"/>
                  <a:pt x="2663" y="52"/>
                </a:cubicBezTo>
                <a:cubicBezTo>
                  <a:pt x="2667" y="60"/>
                  <a:pt x="2664" y="69"/>
                  <a:pt x="2655" y="80"/>
                </a:cubicBezTo>
                <a:cubicBezTo>
                  <a:pt x="2646" y="90"/>
                  <a:pt x="2642" y="100"/>
                  <a:pt x="2642" y="109"/>
                </a:cubicBezTo>
                <a:lnTo>
                  <a:pt x="2643" y="339"/>
                </a:lnTo>
                <a:lnTo>
                  <a:pt x="3158" y="339"/>
                </a:lnTo>
                <a:close/>
                <a:moveTo>
                  <a:pt x="3083" y="122"/>
                </a:moveTo>
                <a:cubicBezTo>
                  <a:pt x="3081" y="129"/>
                  <a:pt x="3072" y="139"/>
                  <a:pt x="3058" y="154"/>
                </a:cubicBezTo>
                <a:cubicBezTo>
                  <a:pt x="3056" y="156"/>
                  <a:pt x="3051" y="161"/>
                  <a:pt x="3044" y="168"/>
                </a:cubicBezTo>
                <a:cubicBezTo>
                  <a:pt x="3038" y="175"/>
                  <a:pt x="3032" y="182"/>
                  <a:pt x="3028" y="187"/>
                </a:cubicBezTo>
                <a:cubicBezTo>
                  <a:pt x="3012" y="207"/>
                  <a:pt x="3000" y="225"/>
                  <a:pt x="2993" y="239"/>
                </a:cubicBezTo>
                <a:cubicBezTo>
                  <a:pt x="2974" y="271"/>
                  <a:pt x="2961" y="293"/>
                  <a:pt x="2956" y="304"/>
                </a:cubicBezTo>
                <a:cubicBezTo>
                  <a:pt x="2946" y="322"/>
                  <a:pt x="2939" y="331"/>
                  <a:pt x="2934" y="329"/>
                </a:cubicBezTo>
                <a:lnTo>
                  <a:pt x="2772" y="274"/>
                </a:lnTo>
                <a:cubicBezTo>
                  <a:pt x="2780" y="264"/>
                  <a:pt x="2788" y="254"/>
                  <a:pt x="2797" y="243"/>
                </a:cubicBezTo>
                <a:cubicBezTo>
                  <a:pt x="2813" y="225"/>
                  <a:pt x="2826" y="207"/>
                  <a:pt x="2836" y="189"/>
                </a:cubicBezTo>
                <a:cubicBezTo>
                  <a:pt x="2847" y="171"/>
                  <a:pt x="2856" y="152"/>
                  <a:pt x="2864" y="131"/>
                </a:cubicBezTo>
                <a:cubicBezTo>
                  <a:pt x="2868" y="117"/>
                  <a:pt x="2872" y="106"/>
                  <a:pt x="2874" y="96"/>
                </a:cubicBezTo>
                <a:cubicBezTo>
                  <a:pt x="2876" y="87"/>
                  <a:pt x="2877" y="80"/>
                  <a:pt x="2877" y="75"/>
                </a:cubicBezTo>
                <a:cubicBezTo>
                  <a:pt x="2880" y="65"/>
                  <a:pt x="2884" y="60"/>
                  <a:pt x="2891" y="60"/>
                </a:cubicBezTo>
                <a:cubicBezTo>
                  <a:pt x="2922" y="60"/>
                  <a:pt x="2968" y="70"/>
                  <a:pt x="3029" y="89"/>
                </a:cubicBezTo>
                <a:cubicBezTo>
                  <a:pt x="3068" y="101"/>
                  <a:pt x="3086" y="112"/>
                  <a:pt x="3083" y="122"/>
                </a:cubicBezTo>
                <a:close/>
                <a:moveTo>
                  <a:pt x="4659" y="1424"/>
                </a:moveTo>
                <a:lnTo>
                  <a:pt x="4659" y="1326"/>
                </a:lnTo>
                <a:lnTo>
                  <a:pt x="4074" y="1326"/>
                </a:lnTo>
                <a:lnTo>
                  <a:pt x="4074" y="1424"/>
                </a:lnTo>
                <a:lnTo>
                  <a:pt x="4659" y="1424"/>
                </a:lnTo>
                <a:close/>
                <a:moveTo>
                  <a:pt x="4612" y="772"/>
                </a:moveTo>
                <a:lnTo>
                  <a:pt x="4702" y="767"/>
                </a:lnTo>
                <a:cubicBezTo>
                  <a:pt x="4712" y="767"/>
                  <a:pt x="4717" y="772"/>
                  <a:pt x="4717" y="782"/>
                </a:cubicBezTo>
                <a:cubicBezTo>
                  <a:pt x="4717" y="809"/>
                  <a:pt x="4718" y="867"/>
                  <a:pt x="4719" y="955"/>
                </a:cubicBezTo>
                <a:cubicBezTo>
                  <a:pt x="4720" y="1043"/>
                  <a:pt x="4722" y="1091"/>
                  <a:pt x="4725" y="1100"/>
                </a:cubicBezTo>
                <a:cubicBezTo>
                  <a:pt x="4730" y="1115"/>
                  <a:pt x="4722" y="1122"/>
                  <a:pt x="4702" y="1122"/>
                </a:cubicBezTo>
                <a:lnTo>
                  <a:pt x="4575" y="1122"/>
                </a:lnTo>
                <a:lnTo>
                  <a:pt x="4562" y="1117"/>
                </a:lnTo>
                <a:lnTo>
                  <a:pt x="4074" y="1117"/>
                </a:lnTo>
                <a:lnTo>
                  <a:pt x="4074" y="1199"/>
                </a:lnTo>
                <a:lnTo>
                  <a:pt x="4689" y="1199"/>
                </a:lnTo>
                <a:cubicBezTo>
                  <a:pt x="4700" y="1198"/>
                  <a:pt x="4719" y="1196"/>
                  <a:pt x="4747" y="1194"/>
                </a:cubicBezTo>
                <a:cubicBezTo>
                  <a:pt x="4775" y="1191"/>
                  <a:pt x="4794" y="1190"/>
                  <a:pt x="4804" y="1190"/>
                </a:cubicBezTo>
                <a:cubicBezTo>
                  <a:pt x="4814" y="1190"/>
                  <a:pt x="4819" y="1196"/>
                  <a:pt x="4819" y="1207"/>
                </a:cubicBezTo>
                <a:lnTo>
                  <a:pt x="4819" y="1419"/>
                </a:lnTo>
                <a:cubicBezTo>
                  <a:pt x="4819" y="1492"/>
                  <a:pt x="4822" y="1548"/>
                  <a:pt x="4827" y="1588"/>
                </a:cubicBezTo>
                <a:cubicBezTo>
                  <a:pt x="4830" y="1605"/>
                  <a:pt x="4822" y="1613"/>
                  <a:pt x="4806" y="1613"/>
                </a:cubicBezTo>
                <a:cubicBezTo>
                  <a:pt x="4805" y="1613"/>
                  <a:pt x="4796" y="1614"/>
                  <a:pt x="4781" y="1615"/>
                </a:cubicBezTo>
                <a:cubicBezTo>
                  <a:pt x="4765" y="1616"/>
                  <a:pt x="4749" y="1617"/>
                  <a:pt x="4734" y="1617"/>
                </a:cubicBezTo>
                <a:cubicBezTo>
                  <a:pt x="4707" y="1617"/>
                  <a:pt x="4688" y="1615"/>
                  <a:pt x="4677" y="1613"/>
                </a:cubicBezTo>
                <a:cubicBezTo>
                  <a:pt x="4665" y="1613"/>
                  <a:pt x="4659" y="1605"/>
                  <a:pt x="4659" y="1588"/>
                </a:cubicBezTo>
                <a:lnTo>
                  <a:pt x="4659" y="1556"/>
                </a:lnTo>
                <a:lnTo>
                  <a:pt x="4074" y="1556"/>
                </a:lnTo>
                <a:lnTo>
                  <a:pt x="4074" y="1583"/>
                </a:lnTo>
                <a:cubicBezTo>
                  <a:pt x="4074" y="1601"/>
                  <a:pt x="4073" y="1610"/>
                  <a:pt x="4072" y="1612"/>
                </a:cubicBezTo>
                <a:cubicBezTo>
                  <a:pt x="4068" y="1616"/>
                  <a:pt x="4061" y="1618"/>
                  <a:pt x="4050" y="1618"/>
                </a:cubicBezTo>
                <a:cubicBezTo>
                  <a:pt x="4029" y="1618"/>
                  <a:pt x="4009" y="1618"/>
                  <a:pt x="3989" y="1618"/>
                </a:cubicBezTo>
                <a:cubicBezTo>
                  <a:pt x="3970" y="1618"/>
                  <a:pt x="3951" y="1619"/>
                  <a:pt x="3933" y="1620"/>
                </a:cubicBezTo>
                <a:cubicBezTo>
                  <a:pt x="3922" y="1620"/>
                  <a:pt x="3912" y="1619"/>
                  <a:pt x="3903" y="1617"/>
                </a:cubicBezTo>
                <a:cubicBezTo>
                  <a:pt x="3894" y="1614"/>
                  <a:pt x="3891" y="1604"/>
                  <a:pt x="3895" y="1585"/>
                </a:cubicBezTo>
                <a:cubicBezTo>
                  <a:pt x="3898" y="1569"/>
                  <a:pt x="3900" y="1529"/>
                  <a:pt x="3901" y="1465"/>
                </a:cubicBezTo>
                <a:cubicBezTo>
                  <a:pt x="3902" y="1401"/>
                  <a:pt x="3903" y="1304"/>
                  <a:pt x="3903" y="1173"/>
                </a:cubicBezTo>
                <a:cubicBezTo>
                  <a:pt x="3903" y="1042"/>
                  <a:pt x="3903" y="914"/>
                  <a:pt x="3903" y="791"/>
                </a:cubicBezTo>
                <a:cubicBezTo>
                  <a:pt x="3903" y="774"/>
                  <a:pt x="3910" y="766"/>
                  <a:pt x="3923" y="766"/>
                </a:cubicBezTo>
                <a:lnTo>
                  <a:pt x="4017" y="772"/>
                </a:lnTo>
                <a:lnTo>
                  <a:pt x="4612" y="772"/>
                </a:lnTo>
                <a:close/>
                <a:moveTo>
                  <a:pt x="4557" y="988"/>
                </a:moveTo>
                <a:lnTo>
                  <a:pt x="4557" y="901"/>
                </a:lnTo>
                <a:lnTo>
                  <a:pt x="4072" y="901"/>
                </a:lnTo>
                <a:lnTo>
                  <a:pt x="4074" y="988"/>
                </a:lnTo>
                <a:lnTo>
                  <a:pt x="4557" y="988"/>
                </a:lnTo>
                <a:close/>
                <a:moveTo>
                  <a:pt x="4007" y="283"/>
                </a:moveTo>
                <a:lnTo>
                  <a:pt x="3843" y="289"/>
                </a:lnTo>
                <a:lnTo>
                  <a:pt x="3826" y="309"/>
                </a:lnTo>
                <a:cubicBezTo>
                  <a:pt x="3790" y="355"/>
                  <a:pt x="3756" y="394"/>
                  <a:pt x="3724" y="426"/>
                </a:cubicBezTo>
                <a:cubicBezTo>
                  <a:pt x="3686" y="464"/>
                  <a:pt x="3663" y="480"/>
                  <a:pt x="3654" y="475"/>
                </a:cubicBezTo>
                <a:cubicBezTo>
                  <a:pt x="3626" y="459"/>
                  <a:pt x="3597" y="440"/>
                  <a:pt x="3567" y="416"/>
                </a:cubicBezTo>
                <a:cubicBezTo>
                  <a:pt x="3550" y="404"/>
                  <a:pt x="3534" y="392"/>
                  <a:pt x="3519" y="380"/>
                </a:cubicBezTo>
                <a:cubicBezTo>
                  <a:pt x="3537" y="363"/>
                  <a:pt x="3557" y="346"/>
                  <a:pt x="3577" y="329"/>
                </a:cubicBezTo>
                <a:cubicBezTo>
                  <a:pt x="3613" y="302"/>
                  <a:pt x="3647" y="269"/>
                  <a:pt x="3679" y="231"/>
                </a:cubicBezTo>
                <a:cubicBezTo>
                  <a:pt x="3702" y="205"/>
                  <a:pt x="3723" y="179"/>
                  <a:pt x="3741" y="151"/>
                </a:cubicBezTo>
                <a:cubicBezTo>
                  <a:pt x="3759" y="124"/>
                  <a:pt x="3775" y="94"/>
                  <a:pt x="3789" y="62"/>
                </a:cubicBezTo>
                <a:cubicBezTo>
                  <a:pt x="3793" y="43"/>
                  <a:pt x="3796" y="27"/>
                  <a:pt x="3799" y="15"/>
                </a:cubicBezTo>
                <a:cubicBezTo>
                  <a:pt x="3803" y="3"/>
                  <a:pt x="3812" y="0"/>
                  <a:pt x="3826" y="7"/>
                </a:cubicBezTo>
                <a:cubicBezTo>
                  <a:pt x="3868" y="24"/>
                  <a:pt x="3899" y="37"/>
                  <a:pt x="3918" y="47"/>
                </a:cubicBezTo>
                <a:cubicBezTo>
                  <a:pt x="3974" y="76"/>
                  <a:pt x="3997" y="98"/>
                  <a:pt x="3988" y="114"/>
                </a:cubicBezTo>
                <a:cubicBezTo>
                  <a:pt x="3985" y="119"/>
                  <a:pt x="3976" y="128"/>
                  <a:pt x="3962" y="140"/>
                </a:cubicBezTo>
                <a:cubicBezTo>
                  <a:pt x="3948" y="151"/>
                  <a:pt x="3941" y="158"/>
                  <a:pt x="3940" y="161"/>
                </a:cubicBezTo>
                <a:lnTo>
                  <a:pt x="4055" y="166"/>
                </a:lnTo>
                <a:cubicBezTo>
                  <a:pt x="4086" y="166"/>
                  <a:pt x="4124" y="165"/>
                  <a:pt x="4167" y="164"/>
                </a:cubicBezTo>
                <a:cubicBezTo>
                  <a:pt x="4211" y="163"/>
                  <a:pt x="4258" y="161"/>
                  <a:pt x="4309" y="159"/>
                </a:cubicBezTo>
                <a:cubicBezTo>
                  <a:pt x="4316" y="159"/>
                  <a:pt x="4323" y="159"/>
                  <a:pt x="4329" y="159"/>
                </a:cubicBezTo>
                <a:cubicBezTo>
                  <a:pt x="4335" y="159"/>
                  <a:pt x="4337" y="162"/>
                  <a:pt x="4336" y="167"/>
                </a:cubicBezTo>
                <a:lnTo>
                  <a:pt x="4336" y="283"/>
                </a:lnTo>
                <a:cubicBezTo>
                  <a:pt x="4337" y="288"/>
                  <a:pt x="4333" y="291"/>
                  <a:pt x="4324" y="291"/>
                </a:cubicBezTo>
                <a:cubicBezTo>
                  <a:pt x="4316" y="290"/>
                  <a:pt x="4311" y="289"/>
                  <a:pt x="4309" y="289"/>
                </a:cubicBezTo>
                <a:lnTo>
                  <a:pt x="4084" y="283"/>
                </a:lnTo>
                <a:cubicBezTo>
                  <a:pt x="4112" y="312"/>
                  <a:pt x="4138" y="341"/>
                  <a:pt x="4159" y="370"/>
                </a:cubicBezTo>
                <a:cubicBezTo>
                  <a:pt x="4165" y="386"/>
                  <a:pt x="4173" y="403"/>
                  <a:pt x="4180" y="420"/>
                </a:cubicBezTo>
                <a:cubicBezTo>
                  <a:pt x="4165" y="425"/>
                  <a:pt x="4141" y="432"/>
                  <a:pt x="4109" y="439"/>
                </a:cubicBezTo>
                <a:cubicBezTo>
                  <a:pt x="4078" y="446"/>
                  <a:pt x="4057" y="452"/>
                  <a:pt x="4047" y="456"/>
                </a:cubicBezTo>
                <a:cubicBezTo>
                  <a:pt x="4043" y="458"/>
                  <a:pt x="4037" y="451"/>
                  <a:pt x="4028" y="436"/>
                </a:cubicBezTo>
                <a:cubicBezTo>
                  <a:pt x="3996" y="384"/>
                  <a:pt x="3967" y="342"/>
                  <a:pt x="3940" y="309"/>
                </a:cubicBezTo>
                <a:lnTo>
                  <a:pt x="3941" y="303"/>
                </a:lnTo>
                <a:lnTo>
                  <a:pt x="4007" y="283"/>
                </a:lnTo>
                <a:close/>
                <a:moveTo>
                  <a:pt x="4916" y="545"/>
                </a:moveTo>
                <a:lnTo>
                  <a:pt x="5011" y="540"/>
                </a:lnTo>
                <a:cubicBezTo>
                  <a:pt x="5022" y="540"/>
                  <a:pt x="5028" y="545"/>
                  <a:pt x="5028" y="555"/>
                </a:cubicBezTo>
                <a:lnTo>
                  <a:pt x="5028" y="734"/>
                </a:lnTo>
                <a:cubicBezTo>
                  <a:pt x="5028" y="794"/>
                  <a:pt x="5031" y="841"/>
                  <a:pt x="5036" y="874"/>
                </a:cubicBezTo>
                <a:cubicBezTo>
                  <a:pt x="5039" y="889"/>
                  <a:pt x="5031" y="896"/>
                  <a:pt x="5013" y="896"/>
                </a:cubicBezTo>
                <a:lnTo>
                  <a:pt x="4878" y="896"/>
                </a:lnTo>
                <a:cubicBezTo>
                  <a:pt x="4865" y="896"/>
                  <a:pt x="4859" y="889"/>
                  <a:pt x="4859" y="874"/>
                </a:cubicBezTo>
                <a:lnTo>
                  <a:pt x="4859" y="679"/>
                </a:lnTo>
                <a:lnTo>
                  <a:pt x="3771" y="679"/>
                </a:lnTo>
                <a:lnTo>
                  <a:pt x="3773" y="853"/>
                </a:lnTo>
                <a:cubicBezTo>
                  <a:pt x="3773" y="860"/>
                  <a:pt x="3773" y="868"/>
                  <a:pt x="3773" y="874"/>
                </a:cubicBezTo>
                <a:cubicBezTo>
                  <a:pt x="3770" y="881"/>
                  <a:pt x="3763" y="884"/>
                  <a:pt x="3751" y="884"/>
                </a:cubicBezTo>
                <a:cubicBezTo>
                  <a:pt x="3732" y="884"/>
                  <a:pt x="3713" y="885"/>
                  <a:pt x="3695" y="885"/>
                </a:cubicBezTo>
                <a:cubicBezTo>
                  <a:pt x="3677" y="886"/>
                  <a:pt x="3659" y="886"/>
                  <a:pt x="3642" y="886"/>
                </a:cubicBezTo>
                <a:cubicBezTo>
                  <a:pt x="3632" y="886"/>
                  <a:pt x="3623" y="885"/>
                  <a:pt x="3614" y="883"/>
                </a:cubicBezTo>
                <a:cubicBezTo>
                  <a:pt x="3605" y="881"/>
                  <a:pt x="3602" y="871"/>
                  <a:pt x="3605" y="854"/>
                </a:cubicBezTo>
                <a:cubicBezTo>
                  <a:pt x="3611" y="829"/>
                  <a:pt x="3614" y="732"/>
                  <a:pt x="3614" y="563"/>
                </a:cubicBezTo>
                <a:cubicBezTo>
                  <a:pt x="3614" y="557"/>
                  <a:pt x="3615" y="551"/>
                  <a:pt x="3619" y="547"/>
                </a:cubicBezTo>
                <a:cubicBezTo>
                  <a:pt x="3622" y="542"/>
                  <a:pt x="3627" y="540"/>
                  <a:pt x="3632" y="540"/>
                </a:cubicBezTo>
                <a:lnTo>
                  <a:pt x="3706" y="545"/>
                </a:lnTo>
                <a:lnTo>
                  <a:pt x="4262" y="545"/>
                </a:lnTo>
                <a:cubicBezTo>
                  <a:pt x="4243" y="523"/>
                  <a:pt x="4230" y="508"/>
                  <a:pt x="4222" y="502"/>
                </a:cubicBezTo>
                <a:cubicBezTo>
                  <a:pt x="4206" y="486"/>
                  <a:pt x="4187" y="472"/>
                  <a:pt x="4165" y="460"/>
                </a:cubicBezTo>
                <a:lnTo>
                  <a:pt x="4165" y="453"/>
                </a:lnTo>
                <a:cubicBezTo>
                  <a:pt x="4168" y="452"/>
                  <a:pt x="4192" y="448"/>
                  <a:pt x="4238" y="441"/>
                </a:cubicBezTo>
                <a:cubicBezTo>
                  <a:pt x="4284" y="435"/>
                  <a:pt x="4309" y="430"/>
                  <a:pt x="4313" y="428"/>
                </a:cubicBezTo>
                <a:lnTo>
                  <a:pt x="4324" y="428"/>
                </a:lnTo>
                <a:cubicBezTo>
                  <a:pt x="4352" y="446"/>
                  <a:pt x="4379" y="465"/>
                  <a:pt x="4404" y="487"/>
                </a:cubicBezTo>
                <a:cubicBezTo>
                  <a:pt x="4429" y="508"/>
                  <a:pt x="4450" y="527"/>
                  <a:pt x="4466" y="545"/>
                </a:cubicBezTo>
                <a:lnTo>
                  <a:pt x="4916" y="545"/>
                </a:lnTo>
                <a:close/>
                <a:moveTo>
                  <a:pt x="4771" y="289"/>
                </a:moveTo>
                <a:lnTo>
                  <a:pt x="4578" y="296"/>
                </a:lnTo>
                <a:lnTo>
                  <a:pt x="4563" y="313"/>
                </a:lnTo>
                <a:cubicBezTo>
                  <a:pt x="4522" y="356"/>
                  <a:pt x="4489" y="389"/>
                  <a:pt x="4463" y="411"/>
                </a:cubicBezTo>
                <a:cubicBezTo>
                  <a:pt x="4430" y="441"/>
                  <a:pt x="4408" y="453"/>
                  <a:pt x="4399" y="446"/>
                </a:cubicBezTo>
                <a:cubicBezTo>
                  <a:pt x="4374" y="426"/>
                  <a:pt x="4348" y="405"/>
                  <a:pt x="4323" y="383"/>
                </a:cubicBezTo>
                <a:cubicBezTo>
                  <a:pt x="4306" y="368"/>
                  <a:pt x="4289" y="353"/>
                  <a:pt x="4272" y="338"/>
                </a:cubicBezTo>
                <a:cubicBezTo>
                  <a:pt x="4294" y="323"/>
                  <a:pt x="4315" y="309"/>
                  <a:pt x="4336" y="294"/>
                </a:cubicBezTo>
                <a:cubicBezTo>
                  <a:pt x="4373" y="271"/>
                  <a:pt x="4407" y="242"/>
                  <a:pt x="4440" y="207"/>
                </a:cubicBezTo>
                <a:cubicBezTo>
                  <a:pt x="4464" y="183"/>
                  <a:pt x="4486" y="156"/>
                  <a:pt x="4506" y="126"/>
                </a:cubicBezTo>
                <a:cubicBezTo>
                  <a:pt x="4518" y="109"/>
                  <a:pt x="4528" y="92"/>
                  <a:pt x="4538" y="74"/>
                </a:cubicBezTo>
                <a:cubicBezTo>
                  <a:pt x="4543" y="56"/>
                  <a:pt x="4546" y="44"/>
                  <a:pt x="4548" y="37"/>
                </a:cubicBezTo>
                <a:cubicBezTo>
                  <a:pt x="4550" y="29"/>
                  <a:pt x="4554" y="25"/>
                  <a:pt x="4560" y="24"/>
                </a:cubicBezTo>
                <a:cubicBezTo>
                  <a:pt x="4571" y="22"/>
                  <a:pt x="4601" y="37"/>
                  <a:pt x="4650" y="66"/>
                </a:cubicBezTo>
                <a:cubicBezTo>
                  <a:pt x="4699" y="96"/>
                  <a:pt x="4721" y="118"/>
                  <a:pt x="4715" y="132"/>
                </a:cubicBezTo>
                <a:cubicBezTo>
                  <a:pt x="4712" y="140"/>
                  <a:pt x="4706" y="147"/>
                  <a:pt x="4698" y="152"/>
                </a:cubicBezTo>
                <a:cubicBezTo>
                  <a:pt x="4689" y="158"/>
                  <a:pt x="4682" y="163"/>
                  <a:pt x="4675" y="167"/>
                </a:cubicBezTo>
                <a:lnTo>
                  <a:pt x="4807" y="172"/>
                </a:lnTo>
                <a:cubicBezTo>
                  <a:pt x="4838" y="172"/>
                  <a:pt x="4876" y="172"/>
                  <a:pt x="4919" y="171"/>
                </a:cubicBezTo>
                <a:cubicBezTo>
                  <a:pt x="4963" y="170"/>
                  <a:pt x="5010" y="168"/>
                  <a:pt x="5061" y="166"/>
                </a:cubicBezTo>
                <a:cubicBezTo>
                  <a:pt x="5068" y="166"/>
                  <a:pt x="5075" y="166"/>
                  <a:pt x="5081" y="166"/>
                </a:cubicBezTo>
                <a:cubicBezTo>
                  <a:pt x="5087" y="166"/>
                  <a:pt x="5089" y="168"/>
                  <a:pt x="5088" y="174"/>
                </a:cubicBezTo>
                <a:lnTo>
                  <a:pt x="5088" y="289"/>
                </a:lnTo>
                <a:cubicBezTo>
                  <a:pt x="5089" y="295"/>
                  <a:pt x="5085" y="298"/>
                  <a:pt x="5076" y="298"/>
                </a:cubicBezTo>
                <a:cubicBezTo>
                  <a:pt x="5069" y="297"/>
                  <a:pt x="5064" y="296"/>
                  <a:pt x="5061" y="296"/>
                </a:cubicBezTo>
                <a:lnTo>
                  <a:pt x="4854" y="289"/>
                </a:lnTo>
                <a:cubicBezTo>
                  <a:pt x="4886" y="323"/>
                  <a:pt x="4912" y="353"/>
                  <a:pt x="4931" y="380"/>
                </a:cubicBezTo>
                <a:cubicBezTo>
                  <a:pt x="4938" y="397"/>
                  <a:pt x="4944" y="415"/>
                  <a:pt x="4951" y="431"/>
                </a:cubicBezTo>
                <a:cubicBezTo>
                  <a:pt x="4938" y="437"/>
                  <a:pt x="4920" y="443"/>
                  <a:pt x="4898" y="448"/>
                </a:cubicBezTo>
                <a:cubicBezTo>
                  <a:pt x="4847" y="460"/>
                  <a:pt x="4820" y="468"/>
                  <a:pt x="4814" y="470"/>
                </a:cubicBezTo>
                <a:cubicBezTo>
                  <a:pt x="4812" y="471"/>
                  <a:pt x="4797" y="450"/>
                  <a:pt x="4771" y="406"/>
                </a:cubicBezTo>
                <a:cubicBezTo>
                  <a:pt x="4754" y="380"/>
                  <a:pt x="4732" y="350"/>
                  <a:pt x="4705" y="316"/>
                </a:cubicBezTo>
                <a:lnTo>
                  <a:pt x="4707" y="309"/>
                </a:lnTo>
                <a:cubicBezTo>
                  <a:pt x="4714" y="306"/>
                  <a:pt x="4724" y="302"/>
                  <a:pt x="4738" y="299"/>
                </a:cubicBezTo>
                <a:cubicBezTo>
                  <a:pt x="4752" y="295"/>
                  <a:pt x="4763" y="292"/>
                  <a:pt x="4771" y="289"/>
                </a:cubicBezTo>
                <a:close/>
                <a:moveTo>
                  <a:pt x="5509" y="346"/>
                </a:moveTo>
                <a:lnTo>
                  <a:pt x="5345" y="353"/>
                </a:lnTo>
                <a:cubicBezTo>
                  <a:pt x="5335" y="353"/>
                  <a:pt x="5328" y="353"/>
                  <a:pt x="5325" y="353"/>
                </a:cubicBezTo>
                <a:cubicBezTo>
                  <a:pt x="5317" y="353"/>
                  <a:pt x="5313" y="349"/>
                  <a:pt x="5313" y="341"/>
                </a:cubicBezTo>
                <a:lnTo>
                  <a:pt x="5313" y="202"/>
                </a:lnTo>
                <a:cubicBezTo>
                  <a:pt x="5313" y="195"/>
                  <a:pt x="5316" y="191"/>
                  <a:pt x="5323" y="191"/>
                </a:cubicBezTo>
                <a:cubicBezTo>
                  <a:pt x="5331" y="191"/>
                  <a:pt x="5338" y="191"/>
                  <a:pt x="5345" y="191"/>
                </a:cubicBezTo>
                <a:cubicBezTo>
                  <a:pt x="5376" y="191"/>
                  <a:pt x="5421" y="192"/>
                  <a:pt x="5480" y="195"/>
                </a:cubicBezTo>
                <a:cubicBezTo>
                  <a:pt x="5539" y="198"/>
                  <a:pt x="5573" y="199"/>
                  <a:pt x="5582" y="199"/>
                </a:cubicBezTo>
                <a:cubicBezTo>
                  <a:pt x="5620" y="199"/>
                  <a:pt x="5669" y="198"/>
                  <a:pt x="5729" y="195"/>
                </a:cubicBezTo>
                <a:cubicBezTo>
                  <a:pt x="5789" y="192"/>
                  <a:pt x="5820" y="191"/>
                  <a:pt x="5821" y="191"/>
                </a:cubicBezTo>
                <a:cubicBezTo>
                  <a:pt x="5838" y="190"/>
                  <a:pt x="5848" y="189"/>
                  <a:pt x="5851" y="189"/>
                </a:cubicBezTo>
                <a:cubicBezTo>
                  <a:pt x="5858" y="189"/>
                  <a:pt x="5861" y="193"/>
                  <a:pt x="5860" y="201"/>
                </a:cubicBezTo>
                <a:lnTo>
                  <a:pt x="5860" y="343"/>
                </a:lnTo>
                <a:cubicBezTo>
                  <a:pt x="5861" y="351"/>
                  <a:pt x="5857" y="355"/>
                  <a:pt x="5850" y="355"/>
                </a:cubicBezTo>
                <a:cubicBezTo>
                  <a:pt x="5840" y="353"/>
                  <a:pt x="5830" y="353"/>
                  <a:pt x="5821" y="353"/>
                </a:cubicBezTo>
                <a:lnTo>
                  <a:pt x="5662" y="346"/>
                </a:lnTo>
                <a:lnTo>
                  <a:pt x="5662" y="662"/>
                </a:lnTo>
                <a:lnTo>
                  <a:pt x="5826" y="655"/>
                </a:lnTo>
                <a:cubicBezTo>
                  <a:pt x="5833" y="655"/>
                  <a:pt x="5840" y="655"/>
                  <a:pt x="5846" y="655"/>
                </a:cubicBezTo>
                <a:cubicBezTo>
                  <a:pt x="5851" y="655"/>
                  <a:pt x="5852" y="659"/>
                  <a:pt x="5851" y="665"/>
                </a:cubicBezTo>
                <a:lnTo>
                  <a:pt x="5851" y="808"/>
                </a:lnTo>
                <a:cubicBezTo>
                  <a:pt x="5852" y="814"/>
                  <a:pt x="5850" y="818"/>
                  <a:pt x="5843" y="819"/>
                </a:cubicBezTo>
                <a:cubicBezTo>
                  <a:pt x="5834" y="818"/>
                  <a:pt x="5828" y="818"/>
                  <a:pt x="5826" y="818"/>
                </a:cubicBezTo>
                <a:lnTo>
                  <a:pt x="5662" y="811"/>
                </a:lnTo>
                <a:lnTo>
                  <a:pt x="5662" y="1132"/>
                </a:lnTo>
                <a:cubicBezTo>
                  <a:pt x="5696" y="1121"/>
                  <a:pt x="5718" y="1113"/>
                  <a:pt x="5729" y="1109"/>
                </a:cubicBezTo>
                <a:cubicBezTo>
                  <a:pt x="5740" y="1105"/>
                  <a:pt x="5789" y="1087"/>
                  <a:pt x="5876" y="1055"/>
                </a:cubicBezTo>
                <a:cubicBezTo>
                  <a:pt x="5880" y="1054"/>
                  <a:pt x="5884" y="1054"/>
                  <a:pt x="5890" y="1057"/>
                </a:cubicBezTo>
                <a:cubicBezTo>
                  <a:pt x="5890" y="1058"/>
                  <a:pt x="5890" y="1058"/>
                  <a:pt x="5891" y="1058"/>
                </a:cubicBezTo>
                <a:lnTo>
                  <a:pt x="5891" y="1214"/>
                </a:lnTo>
                <a:cubicBezTo>
                  <a:pt x="5891" y="1224"/>
                  <a:pt x="5889" y="1229"/>
                  <a:pt x="5883" y="1230"/>
                </a:cubicBezTo>
                <a:cubicBezTo>
                  <a:pt x="5796" y="1258"/>
                  <a:pt x="5716" y="1283"/>
                  <a:pt x="5644" y="1304"/>
                </a:cubicBezTo>
                <a:cubicBezTo>
                  <a:pt x="5572" y="1325"/>
                  <a:pt x="5492" y="1346"/>
                  <a:pt x="5405" y="1366"/>
                </a:cubicBezTo>
                <a:cubicBezTo>
                  <a:pt x="5399" y="1370"/>
                  <a:pt x="5395" y="1374"/>
                  <a:pt x="5392" y="1376"/>
                </a:cubicBezTo>
                <a:cubicBezTo>
                  <a:pt x="5381" y="1383"/>
                  <a:pt x="5369" y="1388"/>
                  <a:pt x="5358" y="1391"/>
                </a:cubicBezTo>
                <a:cubicBezTo>
                  <a:pt x="5345" y="1394"/>
                  <a:pt x="5330" y="1368"/>
                  <a:pt x="5315" y="1312"/>
                </a:cubicBezTo>
                <a:cubicBezTo>
                  <a:pt x="5299" y="1257"/>
                  <a:pt x="5291" y="1222"/>
                  <a:pt x="5291" y="1209"/>
                </a:cubicBezTo>
                <a:cubicBezTo>
                  <a:pt x="5291" y="1202"/>
                  <a:pt x="5297" y="1199"/>
                  <a:pt x="5308" y="1199"/>
                </a:cubicBezTo>
                <a:cubicBezTo>
                  <a:pt x="5328" y="1202"/>
                  <a:pt x="5342" y="1204"/>
                  <a:pt x="5350" y="1204"/>
                </a:cubicBezTo>
                <a:cubicBezTo>
                  <a:pt x="5408" y="1196"/>
                  <a:pt x="5461" y="1186"/>
                  <a:pt x="5509" y="1174"/>
                </a:cubicBezTo>
                <a:lnTo>
                  <a:pt x="5509" y="811"/>
                </a:lnTo>
                <a:lnTo>
                  <a:pt x="5345" y="818"/>
                </a:lnTo>
                <a:cubicBezTo>
                  <a:pt x="5330" y="818"/>
                  <a:pt x="5323" y="814"/>
                  <a:pt x="5323" y="806"/>
                </a:cubicBezTo>
                <a:lnTo>
                  <a:pt x="5323" y="667"/>
                </a:lnTo>
                <a:cubicBezTo>
                  <a:pt x="5323" y="660"/>
                  <a:pt x="5324" y="657"/>
                  <a:pt x="5326" y="655"/>
                </a:cubicBezTo>
                <a:cubicBezTo>
                  <a:pt x="5333" y="655"/>
                  <a:pt x="5339" y="655"/>
                  <a:pt x="5345" y="655"/>
                </a:cubicBezTo>
                <a:lnTo>
                  <a:pt x="5509" y="662"/>
                </a:lnTo>
                <a:lnTo>
                  <a:pt x="5509" y="346"/>
                </a:lnTo>
                <a:close/>
                <a:moveTo>
                  <a:pt x="6281" y="597"/>
                </a:moveTo>
                <a:lnTo>
                  <a:pt x="6089" y="597"/>
                </a:lnTo>
                <a:lnTo>
                  <a:pt x="6089" y="752"/>
                </a:lnTo>
                <a:lnTo>
                  <a:pt x="6281" y="752"/>
                </a:lnTo>
                <a:lnTo>
                  <a:pt x="6281" y="597"/>
                </a:lnTo>
                <a:close/>
                <a:moveTo>
                  <a:pt x="6281" y="286"/>
                </a:moveTo>
                <a:lnTo>
                  <a:pt x="6090" y="286"/>
                </a:lnTo>
                <a:lnTo>
                  <a:pt x="6089" y="440"/>
                </a:lnTo>
                <a:lnTo>
                  <a:pt x="6281" y="440"/>
                </a:lnTo>
                <a:lnTo>
                  <a:pt x="6281" y="286"/>
                </a:lnTo>
                <a:close/>
                <a:moveTo>
                  <a:pt x="6659" y="129"/>
                </a:moveTo>
                <a:lnTo>
                  <a:pt x="6769" y="122"/>
                </a:lnTo>
                <a:cubicBezTo>
                  <a:pt x="6779" y="122"/>
                  <a:pt x="6784" y="127"/>
                  <a:pt x="6784" y="137"/>
                </a:cubicBezTo>
                <a:lnTo>
                  <a:pt x="6784" y="403"/>
                </a:lnTo>
                <a:cubicBezTo>
                  <a:pt x="6784" y="500"/>
                  <a:pt x="6784" y="589"/>
                  <a:pt x="6785" y="671"/>
                </a:cubicBezTo>
                <a:cubicBezTo>
                  <a:pt x="6785" y="753"/>
                  <a:pt x="6789" y="827"/>
                  <a:pt x="6794" y="893"/>
                </a:cubicBezTo>
                <a:cubicBezTo>
                  <a:pt x="6794" y="907"/>
                  <a:pt x="6786" y="914"/>
                  <a:pt x="6771" y="914"/>
                </a:cubicBezTo>
                <a:lnTo>
                  <a:pt x="6642" y="914"/>
                </a:lnTo>
                <a:lnTo>
                  <a:pt x="6629" y="909"/>
                </a:lnTo>
                <a:lnTo>
                  <a:pt x="6438" y="909"/>
                </a:lnTo>
                <a:lnTo>
                  <a:pt x="6438" y="1072"/>
                </a:lnTo>
                <a:cubicBezTo>
                  <a:pt x="6496" y="1072"/>
                  <a:pt x="6548" y="1070"/>
                  <a:pt x="6595" y="1067"/>
                </a:cubicBezTo>
                <a:cubicBezTo>
                  <a:pt x="6642" y="1065"/>
                  <a:pt x="6692" y="1062"/>
                  <a:pt x="6744" y="1058"/>
                </a:cubicBezTo>
                <a:cubicBezTo>
                  <a:pt x="6761" y="1057"/>
                  <a:pt x="6771" y="1057"/>
                  <a:pt x="6776" y="1057"/>
                </a:cubicBezTo>
                <a:cubicBezTo>
                  <a:pt x="6784" y="1057"/>
                  <a:pt x="6787" y="1060"/>
                  <a:pt x="6786" y="1068"/>
                </a:cubicBezTo>
                <a:lnTo>
                  <a:pt x="6786" y="1217"/>
                </a:lnTo>
                <a:cubicBezTo>
                  <a:pt x="6787" y="1225"/>
                  <a:pt x="6783" y="1229"/>
                  <a:pt x="6774" y="1229"/>
                </a:cubicBezTo>
                <a:cubicBezTo>
                  <a:pt x="6763" y="1228"/>
                  <a:pt x="6753" y="1227"/>
                  <a:pt x="6744" y="1227"/>
                </a:cubicBezTo>
                <a:cubicBezTo>
                  <a:pt x="6689" y="1224"/>
                  <a:pt x="6635" y="1221"/>
                  <a:pt x="6581" y="1218"/>
                </a:cubicBezTo>
                <a:cubicBezTo>
                  <a:pt x="6527" y="1215"/>
                  <a:pt x="6479" y="1214"/>
                  <a:pt x="6438" y="1214"/>
                </a:cubicBezTo>
                <a:lnTo>
                  <a:pt x="6438" y="1424"/>
                </a:lnTo>
                <a:cubicBezTo>
                  <a:pt x="6470" y="1424"/>
                  <a:pt x="6534" y="1422"/>
                  <a:pt x="6629" y="1418"/>
                </a:cubicBezTo>
                <a:cubicBezTo>
                  <a:pt x="6725" y="1415"/>
                  <a:pt x="6794" y="1413"/>
                  <a:pt x="6838" y="1413"/>
                </a:cubicBezTo>
                <a:cubicBezTo>
                  <a:pt x="6853" y="1411"/>
                  <a:pt x="6863" y="1411"/>
                  <a:pt x="6868" y="1411"/>
                </a:cubicBezTo>
                <a:cubicBezTo>
                  <a:pt x="6875" y="1411"/>
                  <a:pt x="6879" y="1415"/>
                  <a:pt x="6878" y="1423"/>
                </a:cubicBezTo>
                <a:lnTo>
                  <a:pt x="6878" y="1571"/>
                </a:lnTo>
                <a:cubicBezTo>
                  <a:pt x="6879" y="1579"/>
                  <a:pt x="6875" y="1583"/>
                  <a:pt x="6866" y="1583"/>
                </a:cubicBezTo>
                <a:cubicBezTo>
                  <a:pt x="6856" y="1583"/>
                  <a:pt x="6846" y="1583"/>
                  <a:pt x="6838" y="1583"/>
                </a:cubicBezTo>
                <a:cubicBezTo>
                  <a:pt x="6784" y="1583"/>
                  <a:pt x="6702" y="1581"/>
                  <a:pt x="6590" y="1576"/>
                </a:cubicBezTo>
                <a:cubicBezTo>
                  <a:pt x="6479" y="1572"/>
                  <a:pt x="6401" y="1570"/>
                  <a:pt x="6356" y="1570"/>
                </a:cubicBezTo>
                <a:cubicBezTo>
                  <a:pt x="6296" y="1570"/>
                  <a:pt x="6237" y="1571"/>
                  <a:pt x="6179" y="1573"/>
                </a:cubicBezTo>
                <a:cubicBezTo>
                  <a:pt x="5978" y="1581"/>
                  <a:pt x="5875" y="1585"/>
                  <a:pt x="5868" y="1585"/>
                </a:cubicBezTo>
                <a:cubicBezTo>
                  <a:pt x="5858" y="1585"/>
                  <a:pt x="5851" y="1585"/>
                  <a:pt x="5848" y="1585"/>
                </a:cubicBezTo>
                <a:cubicBezTo>
                  <a:pt x="5839" y="1585"/>
                  <a:pt x="5835" y="1581"/>
                  <a:pt x="5835" y="1573"/>
                </a:cubicBezTo>
                <a:lnTo>
                  <a:pt x="5835" y="1424"/>
                </a:lnTo>
                <a:cubicBezTo>
                  <a:pt x="5835" y="1417"/>
                  <a:pt x="5839" y="1413"/>
                  <a:pt x="5846" y="1413"/>
                </a:cubicBezTo>
                <a:cubicBezTo>
                  <a:pt x="5854" y="1413"/>
                  <a:pt x="5861" y="1413"/>
                  <a:pt x="5868" y="1413"/>
                </a:cubicBezTo>
                <a:cubicBezTo>
                  <a:pt x="5909" y="1413"/>
                  <a:pt x="5979" y="1415"/>
                  <a:pt x="6076" y="1418"/>
                </a:cubicBezTo>
                <a:cubicBezTo>
                  <a:pt x="6174" y="1422"/>
                  <a:pt x="6242" y="1424"/>
                  <a:pt x="6281" y="1424"/>
                </a:cubicBezTo>
                <a:lnTo>
                  <a:pt x="6281" y="1214"/>
                </a:lnTo>
                <a:cubicBezTo>
                  <a:pt x="6221" y="1214"/>
                  <a:pt x="6166" y="1215"/>
                  <a:pt x="6117" y="1218"/>
                </a:cubicBezTo>
                <a:cubicBezTo>
                  <a:pt x="6068" y="1221"/>
                  <a:pt x="6016" y="1224"/>
                  <a:pt x="5962" y="1227"/>
                </a:cubicBezTo>
                <a:cubicBezTo>
                  <a:pt x="5951" y="1227"/>
                  <a:pt x="5943" y="1227"/>
                  <a:pt x="5940" y="1227"/>
                </a:cubicBezTo>
                <a:cubicBezTo>
                  <a:pt x="5931" y="1227"/>
                  <a:pt x="5927" y="1223"/>
                  <a:pt x="5927" y="1215"/>
                </a:cubicBezTo>
                <a:lnTo>
                  <a:pt x="5927" y="1070"/>
                </a:lnTo>
                <a:cubicBezTo>
                  <a:pt x="5927" y="1062"/>
                  <a:pt x="5930" y="1058"/>
                  <a:pt x="5938" y="1058"/>
                </a:cubicBezTo>
                <a:cubicBezTo>
                  <a:pt x="5947" y="1058"/>
                  <a:pt x="5955" y="1058"/>
                  <a:pt x="5962" y="1058"/>
                </a:cubicBezTo>
                <a:cubicBezTo>
                  <a:pt x="5963" y="1058"/>
                  <a:pt x="6007" y="1060"/>
                  <a:pt x="6093" y="1065"/>
                </a:cubicBezTo>
                <a:cubicBezTo>
                  <a:pt x="6179" y="1069"/>
                  <a:pt x="6242" y="1072"/>
                  <a:pt x="6281" y="1072"/>
                </a:cubicBezTo>
                <a:lnTo>
                  <a:pt x="6281" y="909"/>
                </a:lnTo>
                <a:lnTo>
                  <a:pt x="6027" y="909"/>
                </a:lnTo>
                <a:lnTo>
                  <a:pt x="5937" y="906"/>
                </a:lnTo>
                <a:cubicBezTo>
                  <a:pt x="5923" y="903"/>
                  <a:pt x="5918" y="893"/>
                  <a:pt x="5922" y="878"/>
                </a:cubicBezTo>
                <a:cubicBezTo>
                  <a:pt x="5925" y="863"/>
                  <a:pt x="5927" y="832"/>
                  <a:pt x="5928" y="785"/>
                </a:cubicBezTo>
                <a:cubicBezTo>
                  <a:pt x="5929" y="738"/>
                  <a:pt x="5930" y="652"/>
                  <a:pt x="5930" y="528"/>
                </a:cubicBezTo>
                <a:cubicBezTo>
                  <a:pt x="5930" y="405"/>
                  <a:pt x="5930" y="278"/>
                  <a:pt x="5930" y="149"/>
                </a:cubicBezTo>
                <a:cubicBezTo>
                  <a:pt x="5930" y="131"/>
                  <a:pt x="5936" y="122"/>
                  <a:pt x="5948" y="122"/>
                </a:cubicBezTo>
                <a:lnTo>
                  <a:pt x="6052" y="129"/>
                </a:lnTo>
                <a:lnTo>
                  <a:pt x="6659" y="129"/>
                </a:lnTo>
                <a:close/>
                <a:moveTo>
                  <a:pt x="6624" y="440"/>
                </a:moveTo>
                <a:lnTo>
                  <a:pt x="6624" y="286"/>
                </a:lnTo>
                <a:lnTo>
                  <a:pt x="6438" y="286"/>
                </a:lnTo>
                <a:lnTo>
                  <a:pt x="6438" y="440"/>
                </a:lnTo>
                <a:lnTo>
                  <a:pt x="6624" y="440"/>
                </a:lnTo>
                <a:close/>
                <a:moveTo>
                  <a:pt x="6624" y="752"/>
                </a:moveTo>
                <a:lnTo>
                  <a:pt x="6624" y="597"/>
                </a:lnTo>
                <a:lnTo>
                  <a:pt x="6438" y="597"/>
                </a:lnTo>
                <a:lnTo>
                  <a:pt x="6438" y="752"/>
                </a:lnTo>
                <a:lnTo>
                  <a:pt x="6624" y="7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Freeform 49"/>
          <p:cNvSpPr>
            <a:spLocks noEditPoints="1"/>
          </p:cNvSpPr>
          <p:nvPr/>
        </p:nvSpPr>
        <p:spPr bwMode="auto">
          <a:xfrm>
            <a:off x="2881115" y="5004495"/>
            <a:ext cx="244475" cy="117475"/>
          </a:xfrm>
          <a:custGeom>
            <a:avLst/>
            <a:gdLst>
              <a:gd name="T0" fmla="*/ 788 w 3306"/>
              <a:gd name="T1" fmla="*/ 1216 h 1590"/>
              <a:gd name="T2" fmla="*/ 331 w 3306"/>
              <a:gd name="T3" fmla="*/ 1125 h 1590"/>
              <a:gd name="T4" fmla="*/ 1207 w 3306"/>
              <a:gd name="T5" fmla="*/ 1119 h 1590"/>
              <a:gd name="T6" fmla="*/ 1241 w 3306"/>
              <a:gd name="T7" fmla="*/ 1075 h 1590"/>
              <a:gd name="T8" fmla="*/ 367 w 3306"/>
              <a:gd name="T9" fmla="*/ 1074 h 1590"/>
              <a:gd name="T10" fmla="*/ 558 w 3306"/>
              <a:gd name="T11" fmla="*/ 972 h 1590"/>
              <a:gd name="T12" fmla="*/ 1251 w 3306"/>
              <a:gd name="T13" fmla="*/ 975 h 1590"/>
              <a:gd name="T14" fmla="*/ 1305 w 3306"/>
              <a:gd name="T15" fmla="*/ 1445 h 1590"/>
              <a:gd name="T16" fmla="*/ 1137 w 3306"/>
              <a:gd name="T17" fmla="*/ 1562 h 1590"/>
              <a:gd name="T18" fmla="*/ 418 w 3306"/>
              <a:gd name="T19" fmla="*/ 1588 h 1590"/>
              <a:gd name="T20" fmla="*/ 278 w 3306"/>
              <a:gd name="T21" fmla="*/ 1399 h 1590"/>
              <a:gd name="T22" fmla="*/ 1202 w 3306"/>
              <a:gd name="T23" fmla="*/ 1274 h 1590"/>
              <a:gd name="T24" fmla="*/ 1137 w 3306"/>
              <a:gd name="T25" fmla="*/ 1445 h 1590"/>
              <a:gd name="T26" fmla="*/ 408 w 3306"/>
              <a:gd name="T27" fmla="*/ 624 h 1590"/>
              <a:gd name="T28" fmla="*/ 1551 w 3306"/>
              <a:gd name="T29" fmla="*/ 138 h 1590"/>
              <a:gd name="T30" fmla="*/ 1471 w 3306"/>
              <a:gd name="T31" fmla="*/ 270 h 1590"/>
              <a:gd name="T32" fmla="*/ 1555 w 3306"/>
              <a:gd name="T33" fmla="*/ 671 h 1590"/>
              <a:gd name="T34" fmla="*/ 913 w 3306"/>
              <a:gd name="T35" fmla="*/ 754 h 1590"/>
              <a:gd name="T36" fmla="*/ 891 w 3306"/>
              <a:gd name="T37" fmla="*/ 619 h 1590"/>
              <a:gd name="T38" fmla="*/ 898 w 3306"/>
              <a:gd name="T39" fmla="*/ 438 h 1590"/>
              <a:gd name="T40" fmla="*/ 774 w 3306"/>
              <a:gd name="T41" fmla="*/ 707 h 1590"/>
              <a:gd name="T42" fmla="*/ 1450 w 3306"/>
              <a:gd name="T43" fmla="*/ 799 h 1590"/>
              <a:gd name="T44" fmla="*/ 1471 w 3306"/>
              <a:gd name="T45" fmla="*/ 921 h 1590"/>
              <a:gd name="T46" fmla="*/ 121 w 3306"/>
              <a:gd name="T47" fmla="*/ 921 h 1590"/>
              <a:gd name="T48" fmla="*/ 121 w 3306"/>
              <a:gd name="T49" fmla="*/ 799 h 1590"/>
              <a:gd name="T50" fmla="*/ 589 w 3306"/>
              <a:gd name="T51" fmla="*/ 771 h 1590"/>
              <a:gd name="T52" fmla="*/ 410 w 3306"/>
              <a:gd name="T53" fmla="*/ 697 h 1590"/>
              <a:gd name="T54" fmla="*/ 188 w 3306"/>
              <a:gd name="T55" fmla="*/ 492 h 1590"/>
              <a:gd name="T56" fmla="*/ 529 w 3306"/>
              <a:gd name="T57" fmla="*/ 480 h 1590"/>
              <a:gd name="T58" fmla="*/ 617 w 3306"/>
              <a:gd name="T59" fmla="*/ 637 h 1590"/>
              <a:gd name="T60" fmla="*/ 156 w 3306"/>
              <a:gd name="T61" fmla="*/ 504 h 1590"/>
              <a:gd name="T62" fmla="*/ 146 w 3306"/>
              <a:gd name="T63" fmla="*/ 313 h 1590"/>
              <a:gd name="T64" fmla="*/ 255 w 3306"/>
              <a:gd name="T65" fmla="*/ 201 h 1590"/>
              <a:gd name="T66" fmla="*/ 67 w 3306"/>
              <a:gd name="T67" fmla="*/ 84 h 1590"/>
              <a:gd name="T68" fmla="*/ 260 w 3306"/>
              <a:gd name="T69" fmla="*/ 14 h 1590"/>
              <a:gd name="T70" fmla="*/ 397 w 3306"/>
              <a:gd name="T71" fmla="*/ 94 h 1590"/>
              <a:gd name="T72" fmla="*/ 532 w 3306"/>
              <a:gd name="T73" fmla="*/ 15 h 1590"/>
              <a:gd name="T74" fmla="*/ 669 w 3306"/>
              <a:gd name="T75" fmla="*/ 91 h 1590"/>
              <a:gd name="T76" fmla="*/ 845 w 3306"/>
              <a:gd name="T77" fmla="*/ 209 h 1590"/>
              <a:gd name="T78" fmla="*/ 529 w 3306"/>
              <a:gd name="T79" fmla="*/ 276 h 1590"/>
              <a:gd name="T80" fmla="*/ 403 w 3306"/>
              <a:gd name="T81" fmla="*/ 261 h 1590"/>
              <a:gd name="T82" fmla="*/ 738 w 3306"/>
              <a:gd name="T83" fmla="*/ 320 h 1590"/>
              <a:gd name="T84" fmla="*/ 953 w 3306"/>
              <a:gd name="T85" fmla="*/ 214 h 1590"/>
              <a:gd name="T86" fmla="*/ 1154 w 3306"/>
              <a:gd name="T87" fmla="*/ 27 h 1590"/>
              <a:gd name="T88" fmla="*/ 1319 w 3306"/>
              <a:gd name="T89" fmla="*/ 265 h 1590"/>
              <a:gd name="T90" fmla="*/ 1279 w 3306"/>
              <a:gd name="T91" fmla="*/ 353 h 1590"/>
              <a:gd name="T92" fmla="*/ 3029 w 3306"/>
              <a:gd name="T93" fmla="*/ 1130 h 1590"/>
              <a:gd name="T94" fmla="*/ 2813 w 3306"/>
              <a:gd name="T95" fmla="*/ 982 h 1590"/>
              <a:gd name="T96" fmla="*/ 3035 w 3306"/>
              <a:gd name="T97" fmla="*/ 616 h 1590"/>
              <a:gd name="T98" fmla="*/ 2511 w 3306"/>
              <a:gd name="T99" fmla="*/ 554 h 1590"/>
              <a:gd name="T100" fmla="*/ 3065 w 3306"/>
              <a:gd name="T101" fmla="*/ 1357 h 1590"/>
              <a:gd name="T102" fmla="*/ 3303 w 3306"/>
              <a:gd name="T103" fmla="*/ 1520 h 1590"/>
              <a:gd name="T104" fmla="*/ 2231 w 3306"/>
              <a:gd name="T105" fmla="*/ 1511 h 1590"/>
              <a:gd name="T106" fmla="*/ 1827 w 3306"/>
              <a:gd name="T107" fmla="*/ 1353 h 1590"/>
              <a:gd name="T108" fmla="*/ 2342 w 3306"/>
              <a:gd name="T109" fmla="*/ 604 h 1590"/>
              <a:gd name="T110" fmla="*/ 1882 w 3306"/>
              <a:gd name="T111" fmla="*/ 333 h 1590"/>
              <a:gd name="T112" fmla="*/ 2537 w 3306"/>
              <a:gd name="T113" fmla="*/ 189 h 1590"/>
              <a:gd name="T114" fmla="*/ 3213 w 3306"/>
              <a:gd name="T115" fmla="*/ 188 h 1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06" h="1590">
                <a:moveTo>
                  <a:pt x="1251" y="1217"/>
                </a:moveTo>
                <a:cubicBezTo>
                  <a:pt x="1252" y="1223"/>
                  <a:pt x="1249" y="1226"/>
                  <a:pt x="1241" y="1226"/>
                </a:cubicBezTo>
                <a:cubicBezTo>
                  <a:pt x="1229" y="1225"/>
                  <a:pt x="1217" y="1224"/>
                  <a:pt x="1207" y="1224"/>
                </a:cubicBezTo>
                <a:cubicBezTo>
                  <a:pt x="1186" y="1224"/>
                  <a:pt x="1124" y="1223"/>
                  <a:pt x="1021" y="1220"/>
                </a:cubicBezTo>
                <a:cubicBezTo>
                  <a:pt x="918" y="1217"/>
                  <a:pt x="840" y="1216"/>
                  <a:pt x="788" y="1216"/>
                </a:cubicBezTo>
                <a:cubicBezTo>
                  <a:pt x="698" y="1216"/>
                  <a:pt x="618" y="1217"/>
                  <a:pt x="550" y="1219"/>
                </a:cubicBezTo>
                <a:cubicBezTo>
                  <a:pt x="481" y="1221"/>
                  <a:pt x="420" y="1223"/>
                  <a:pt x="367" y="1224"/>
                </a:cubicBezTo>
                <a:cubicBezTo>
                  <a:pt x="355" y="1224"/>
                  <a:pt x="348" y="1224"/>
                  <a:pt x="345" y="1224"/>
                </a:cubicBezTo>
                <a:cubicBezTo>
                  <a:pt x="336" y="1224"/>
                  <a:pt x="331" y="1222"/>
                  <a:pt x="331" y="1217"/>
                </a:cubicBezTo>
                <a:lnTo>
                  <a:pt x="331" y="1125"/>
                </a:lnTo>
                <a:cubicBezTo>
                  <a:pt x="331" y="1121"/>
                  <a:pt x="343" y="1119"/>
                  <a:pt x="367" y="1119"/>
                </a:cubicBezTo>
                <a:cubicBezTo>
                  <a:pt x="390" y="1119"/>
                  <a:pt x="454" y="1120"/>
                  <a:pt x="558" y="1123"/>
                </a:cubicBezTo>
                <a:cubicBezTo>
                  <a:pt x="662" y="1126"/>
                  <a:pt x="739" y="1127"/>
                  <a:pt x="788" y="1127"/>
                </a:cubicBezTo>
                <a:cubicBezTo>
                  <a:pt x="879" y="1127"/>
                  <a:pt x="959" y="1126"/>
                  <a:pt x="1027" y="1125"/>
                </a:cubicBezTo>
                <a:cubicBezTo>
                  <a:pt x="1095" y="1123"/>
                  <a:pt x="1155" y="1121"/>
                  <a:pt x="1207" y="1119"/>
                </a:cubicBezTo>
                <a:cubicBezTo>
                  <a:pt x="1227" y="1119"/>
                  <a:pt x="1239" y="1119"/>
                  <a:pt x="1242" y="1119"/>
                </a:cubicBezTo>
                <a:cubicBezTo>
                  <a:pt x="1249" y="1119"/>
                  <a:pt x="1252" y="1121"/>
                  <a:pt x="1251" y="1125"/>
                </a:cubicBezTo>
                <a:lnTo>
                  <a:pt x="1251" y="1217"/>
                </a:lnTo>
                <a:close/>
                <a:moveTo>
                  <a:pt x="1251" y="1067"/>
                </a:moveTo>
                <a:cubicBezTo>
                  <a:pt x="1252" y="1072"/>
                  <a:pt x="1249" y="1075"/>
                  <a:pt x="1241" y="1075"/>
                </a:cubicBezTo>
                <a:cubicBezTo>
                  <a:pt x="1229" y="1074"/>
                  <a:pt x="1217" y="1074"/>
                  <a:pt x="1207" y="1074"/>
                </a:cubicBezTo>
                <a:cubicBezTo>
                  <a:pt x="1186" y="1074"/>
                  <a:pt x="1124" y="1072"/>
                  <a:pt x="1021" y="1069"/>
                </a:cubicBezTo>
                <a:cubicBezTo>
                  <a:pt x="918" y="1067"/>
                  <a:pt x="840" y="1065"/>
                  <a:pt x="788" y="1065"/>
                </a:cubicBezTo>
                <a:cubicBezTo>
                  <a:pt x="698" y="1065"/>
                  <a:pt x="618" y="1066"/>
                  <a:pt x="550" y="1069"/>
                </a:cubicBezTo>
                <a:cubicBezTo>
                  <a:pt x="481" y="1071"/>
                  <a:pt x="420" y="1072"/>
                  <a:pt x="367" y="1074"/>
                </a:cubicBezTo>
                <a:cubicBezTo>
                  <a:pt x="355" y="1074"/>
                  <a:pt x="348" y="1074"/>
                  <a:pt x="345" y="1074"/>
                </a:cubicBezTo>
                <a:cubicBezTo>
                  <a:pt x="336" y="1074"/>
                  <a:pt x="331" y="1071"/>
                  <a:pt x="331" y="1067"/>
                </a:cubicBezTo>
                <a:lnTo>
                  <a:pt x="331" y="975"/>
                </a:lnTo>
                <a:cubicBezTo>
                  <a:pt x="331" y="970"/>
                  <a:pt x="343" y="968"/>
                  <a:pt x="367" y="968"/>
                </a:cubicBezTo>
                <a:cubicBezTo>
                  <a:pt x="390" y="968"/>
                  <a:pt x="454" y="970"/>
                  <a:pt x="558" y="972"/>
                </a:cubicBezTo>
                <a:cubicBezTo>
                  <a:pt x="662" y="975"/>
                  <a:pt x="739" y="977"/>
                  <a:pt x="788" y="977"/>
                </a:cubicBezTo>
                <a:cubicBezTo>
                  <a:pt x="879" y="977"/>
                  <a:pt x="959" y="976"/>
                  <a:pt x="1027" y="974"/>
                </a:cubicBezTo>
                <a:cubicBezTo>
                  <a:pt x="1095" y="972"/>
                  <a:pt x="1155" y="970"/>
                  <a:pt x="1207" y="968"/>
                </a:cubicBezTo>
                <a:cubicBezTo>
                  <a:pt x="1227" y="968"/>
                  <a:pt x="1239" y="968"/>
                  <a:pt x="1242" y="968"/>
                </a:cubicBezTo>
                <a:cubicBezTo>
                  <a:pt x="1249" y="968"/>
                  <a:pt x="1252" y="970"/>
                  <a:pt x="1251" y="975"/>
                </a:cubicBezTo>
                <a:lnTo>
                  <a:pt x="1251" y="1067"/>
                </a:lnTo>
                <a:close/>
                <a:moveTo>
                  <a:pt x="1202" y="1274"/>
                </a:moveTo>
                <a:lnTo>
                  <a:pt x="1286" y="1269"/>
                </a:lnTo>
                <a:cubicBezTo>
                  <a:pt x="1297" y="1269"/>
                  <a:pt x="1303" y="1274"/>
                  <a:pt x="1303" y="1282"/>
                </a:cubicBezTo>
                <a:cubicBezTo>
                  <a:pt x="1303" y="1347"/>
                  <a:pt x="1303" y="1401"/>
                  <a:pt x="1305" y="1445"/>
                </a:cubicBezTo>
                <a:cubicBezTo>
                  <a:pt x="1307" y="1489"/>
                  <a:pt x="1308" y="1531"/>
                  <a:pt x="1308" y="1570"/>
                </a:cubicBezTo>
                <a:cubicBezTo>
                  <a:pt x="1308" y="1583"/>
                  <a:pt x="1301" y="1590"/>
                  <a:pt x="1288" y="1590"/>
                </a:cubicBezTo>
                <a:lnTo>
                  <a:pt x="1157" y="1590"/>
                </a:lnTo>
                <a:cubicBezTo>
                  <a:pt x="1150" y="1590"/>
                  <a:pt x="1145" y="1587"/>
                  <a:pt x="1142" y="1580"/>
                </a:cubicBezTo>
                <a:cubicBezTo>
                  <a:pt x="1139" y="1574"/>
                  <a:pt x="1137" y="1568"/>
                  <a:pt x="1137" y="1562"/>
                </a:cubicBezTo>
                <a:lnTo>
                  <a:pt x="1137" y="1545"/>
                </a:lnTo>
                <a:lnTo>
                  <a:pt x="440" y="1545"/>
                </a:lnTo>
                <a:lnTo>
                  <a:pt x="440" y="1553"/>
                </a:lnTo>
                <a:cubicBezTo>
                  <a:pt x="440" y="1561"/>
                  <a:pt x="440" y="1569"/>
                  <a:pt x="440" y="1577"/>
                </a:cubicBezTo>
                <a:cubicBezTo>
                  <a:pt x="438" y="1584"/>
                  <a:pt x="431" y="1588"/>
                  <a:pt x="418" y="1588"/>
                </a:cubicBezTo>
                <a:cubicBezTo>
                  <a:pt x="399" y="1588"/>
                  <a:pt x="381" y="1588"/>
                  <a:pt x="362" y="1588"/>
                </a:cubicBezTo>
                <a:cubicBezTo>
                  <a:pt x="344" y="1588"/>
                  <a:pt x="326" y="1589"/>
                  <a:pt x="310" y="1590"/>
                </a:cubicBezTo>
                <a:cubicBezTo>
                  <a:pt x="299" y="1590"/>
                  <a:pt x="289" y="1589"/>
                  <a:pt x="281" y="1587"/>
                </a:cubicBezTo>
                <a:cubicBezTo>
                  <a:pt x="274" y="1584"/>
                  <a:pt x="271" y="1574"/>
                  <a:pt x="273" y="1555"/>
                </a:cubicBezTo>
                <a:cubicBezTo>
                  <a:pt x="275" y="1490"/>
                  <a:pt x="277" y="1438"/>
                  <a:pt x="278" y="1399"/>
                </a:cubicBezTo>
                <a:cubicBezTo>
                  <a:pt x="279" y="1360"/>
                  <a:pt x="280" y="1325"/>
                  <a:pt x="281" y="1294"/>
                </a:cubicBezTo>
                <a:cubicBezTo>
                  <a:pt x="281" y="1287"/>
                  <a:pt x="283" y="1282"/>
                  <a:pt x="286" y="1277"/>
                </a:cubicBezTo>
                <a:cubicBezTo>
                  <a:pt x="290" y="1273"/>
                  <a:pt x="294" y="1271"/>
                  <a:pt x="300" y="1271"/>
                </a:cubicBezTo>
                <a:lnTo>
                  <a:pt x="357" y="1276"/>
                </a:lnTo>
                <a:lnTo>
                  <a:pt x="1202" y="1274"/>
                </a:lnTo>
                <a:close/>
                <a:moveTo>
                  <a:pt x="1137" y="1445"/>
                </a:moveTo>
                <a:lnTo>
                  <a:pt x="1137" y="1374"/>
                </a:lnTo>
                <a:lnTo>
                  <a:pt x="438" y="1374"/>
                </a:lnTo>
                <a:lnTo>
                  <a:pt x="440" y="1445"/>
                </a:lnTo>
                <a:lnTo>
                  <a:pt x="1137" y="1445"/>
                </a:lnTo>
                <a:close/>
                <a:moveTo>
                  <a:pt x="408" y="624"/>
                </a:moveTo>
                <a:lnTo>
                  <a:pt x="408" y="552"/>
                </a:lnTo>
                <a:lnTo>
                  <a:pt x="303" y="552"/>
                </a:lnTo>
                <a:lnTo>
                  <a:pt x="303" y="624"/>
                </a:lnTo>
                <a:lnTo>
                  <a:pt x="408" y="624"/>
                </a:lnTo>
                <a:close/>
                <a:moveTo>
                  <a:pt x="1159" y="141"/>
                </a:moveTo>
                <a:lnTo>
                  <a:pt x="1299" y="146"/>
                </a:lnTo>
                <a:cubicBezTo>
                  <a:pt x="1327" y="146"/>
                  <a:pt x="1361" y="145"/>
                  <a:pt x="1400" y="144"/>
                </a:cubicBezTo>
                <a:cubicBezTo>
                  <a:pt x="1439" y="143"/>
                  <a:pt x="1481" y="141"/>
                  <a:pt x="1527" y="139"/>
                </a:cubicBezTo>
                <a:cubicBezTo>
                  <a:pt x="1534" y="139"/>
                  <a:pt x="1542" y="139"/>
                  <a:pt x="1551" y="138"/>
                </a:cubicBezTo>
                <a:cubicBezTo>
                  <a:pt x="1559" y="138"/>
                  <a:pt x="1563" y="140"/>
                  <a:pt x="1562" y="146"/>
                </a:cubicBezTo>
                <a:lnTo>
                  <a:pt x="1562" y="263"/>
                </a:lnTo>
                <a:cubicBezTo>
                  <a:pt x="1563" y="268"/>
                  <a:pt x="1561" y="271"/>
                  <a:pt x="1557" y="271"/>
                </a:cubicBezTo>
                <a:cubicBezTo>
                  <a:pt x="1547" y="271"/>
                  <a:pt x="1537" y="271"/>
                  <a:pt x="1527" y="271"/>
                </a:cubicBezTo>
                <a:lnTo>
                  <a:pt x="1471" y="270"/>
                </a:lnTo>
                <a:cubicBezTo>
                  <a:pt x="1448" y="323"/>
                  <a:pt x="1432" y="359"/>
                  <a:pt x="1423" y="378"/>
                </a:cubicBezTo>
                <a:cubicBezTo>
                  <a:pt x="1392" y="441"/>
                  <a:pt x="1359" y="494"/>
                  <a:pt x="1324" y="537"/>
                </a:cubicBezTo>
                <a:cubicBezTo>
                  <a:pt x="1373" y="565"/>
                  <a:pt x="1430" y="588"/>
                  <a:pt x="1495" y="606"/>
                </a:cubicBezTo>
                <a:cubicBezTo>
                  <a:pt x="1516" y="611"/>
                  <a:pt x="1544" y="618"/>
                  <a:pt x="1578" y="626"/>
                </a:cubicBezTo>
                <a:cubicBezTo>
                  <a:pt x="1571" y="641"/>
                  <a:pt x="1563" y="656"/>
                  <a:pt x="1555" y="671"/>
                </a:cubicBezTo>
                <a:cubicBezTo>
                  <a:pt x="1509" y="713"/>
                  <a:pt x="1484" y="737"/>
                  <a:pt x="1480" y="743"/>
                </a:cubicBezTo>
                <a:cubicBezTo>
                  <a:pt x="1474" y="749"/>
                  <a:pt x="1444" y="743"/>
                  <a:pt x="1388" y="723"/>
                </a:cubicBezTo>
                <a:cubicBezTo>
                  <a:pt x="1332" y="702"/>
                  <a:pt x="1276" y="673"/>
                  <a:pt x="1221" y="634"/>
                </a:cubicBezTo>
                <a:cubicBezTo>
                  <a:pt x="1169" y="671"/>
                  <a:pt x="1110" y="701"/>
                  <a:pt x="1044" y="724"/>
                </a:cubicBezTo>
                <a:cubicBezTo>
                  <a:pt x="988" y="744"/>
                  <a:pt x="944" y="754"/>
                  <a:pt x="913" y="754"/>
                </a:cubicBezTo>
                <a:cubicBezTo>
                  <a:pt x="903" y="754"/>
                  <a:pt x="897" y="753"/>
                  <a:pt x="895" y="749"/>
                </a:cubicBezTo>
                <a:cubicBezTo>
                  <a:pt x="888" y="736"/>
                  <a:pt x="873" y="713"/>
                  <a:pt x="850" y="681"/>
                </a:cubicBezTo>
                <a:cubicBezTo>
                  <a:pt x="831" y="655"/>
                  <a:pt x="821" y="639"/>
                  <a:pt x="821" y="632"/>
                </a:cubicBezTo>
                <a:cubicBezTo>
                  <a:pt x="821" y="627"/>
                  <a:pt x="826" y="624"/>
                  <a:pt x="836" y="624"/>
                </a:cubicBezTo>
                <a:cubicBezTo>
                  <a:pt x="859" y="623"/>
                  <a:pt x="877" y="621"/>
                  <a:pt x="891" y="619"/>
                </a:cubicBezTo>
                <a:cubicBezTo>
                  <a:pt x="974" y="606"/>
                  <a:pt x="1047" y="580"/>
                  <a:pt x="1112" y="542"/>
                </a:cubicBezTo>
                <a:cubicBezTo>
                  <a:pt x="1090" y="516"/>
                  <a:pt x="1070" y="488"/>
                  <a:pt x="1052" y="458"/>
                </a:cubicBezTo>
                <a:cubicBezTo>
                  <a:pt x="1034" y="428"/>
                  <a:pt x="1017" y="394"/>
                  <a:pt x="1002" y="355"/>
                </a:cubicBezTo>
                <a:cubicBezTo>
                  <a:pt x="979" y="378"/>
                  <a:pt x="957" y="399"/>
                  <a:pt x="936" y="416"/>
                </a:cubicBezTo>
                <a:cubicBezTo>
                  <a:pt x="914" y="433"/>
                  <a:pt x="901" y="441"/>
                  <a:pt x="898" y="438"/>
                </a:cubicBezTo>
                <a:cubicBezTo>
                  <a:pt x="890" y="434"/>
                  <a:pt x="875" y="425"/>
                  <a:pt x="851" y="412"/>
                </a:cubicBezTo>
                <a:cubicBezTo>
                  <a:pt x="847" y="409"/>
                  <a:pt x="833" y="402"/>
                  <a:pt x="810" y="388"/>
                </a:cubicBezTo>
                <a:cubicBezTo>
                  <a:pt x="810" y="446"/>
                  <a:pt x="803" y="508"/>
                  <a:pt x="789" y="575"/>
                </a:cubicBezTo>
                <a:cubicBezTo>
                  <a:pt x="776" y="641"/>
                  <a:pt x="757" y="688"/>
                  <a:pt x="733" y="716"/>
                </a:cubicBezTo>
                <a:lnTo>
                  <a:pt x="774" y="707"/>
                </a:lnTo>
                <a:lnTo>
                  <a:pt x="784" y="707"/>
                </a:lnTo>
                <a:cubicBezTo>
                  <a:pt x="802" y="720"/>
                  <a:pt x="824" y="736"/>
                  <a:pt x="850" y="758"/>
                </a:cubicBezTo>
                <a:cubicBezTo>
                  <a:pt x="865" y="771"/>
                  <a:pt x="883" y="788"/>
                  <a:pt x="903" y="808"/>
                </a:cubicBezTo>
                <a:cubicBezTo>
                  <a:pt x="990" y="808"/>
                  <a:pt x="1102" y="806"/>
                  <a:pt x="1239" y="804"/>
                </a:cubicBezTo>
                <a:cubicBezTo>
                  <a:pt x="1376" y="801"/>
                  <a:pt x="1446" y="799"/>
                  <a:pt x="1450" y="799"/>
                </a:cubicBezTo>
                <a:cubicBezTo>
                  <a:pt x="1464" y="799"/>
                  <a:pt x="1474" y="799"/>
                  <a:pt x="1478" y="799"/>
                </a:cubicBezTo>
                <a:cubicBezTo>
                  <a:pt x="1488" y="799"/>
                  <a:pt x="1493" y="802"/>
                  <a:pt x="1492" y="808"/>
                </a:cubicBezTo>
                <a:lnTo>
                  <a:pt x="1492" y="911"/>
                </a:lnTo>
                <a:cubicBezTo>
                  <a:pt x="1493" y="916"/>
                  <a:pt x="1492" y="919"/>
                  <a:pt x="1490" y="920"/>
                </a:cubicBezTo>
                <a:cubicBezTo>
                  <a:pt x="1488" y="921"/>
                  <a:pt x="1481" y="921"/>
                  <a:pt x="1471" y="921"/>
                </a:cubicBezTo>
                <a:cubicBezTo>
                  <a:pt x="1463" y="921"/>
                  <a:pt x="1455" y="921"/>
                  <a:pt x="1450" y="921"/>
                </a:cubicBezTo>
                <a:cubicBezTo>
                  <a:pt x="1356" y="921"/>
                  <a:pt x="1280" y="921"/>
                  <a:pt x="1222" y="920"/>
                </a:cubicBezTo>
                <a:cubicBezTo>
                  <a:pt x="935" y="914"/>
                  <a:pt x="788" y="911"/>
                  <a:pt x="781" y="911"/>
                </a:cubicBezTo>
                <a:cubicBezTo>
                  <a:pt x="708" y="911"/>
                  <a:pt x="591" y="913"/>
                  <a:pt x="430" y="916"/>
                </a:cubicBezTo>
                <a:cubicBezTo>
                  <a:pt x="270" y="920"/>
                  <a:pt x="167" y="921"/>
                  <a:pt x="121" y="921"/>
                </a:cubicBezTo>
                <a:cubicBezTo>
                  <a:pt x="110" y="921"/>
                  <a:pt x="102" y="921"/>
                  <a:pt x="99" y="921"/>
                </a:cubicBezTo>
                <a:cubicBezTo>
                  <a:pt x="90" y="921"/>
                  <a:pt x="86" y="918"/>
                  <a:pt x="86" y="911"/>
                </a:cubicBezTo>
                <a:lnTo>
                  <a:pt x="86" y="809"/>
                </a:lnTo>
                <a:cubicBezTo>
                  <a:pt x="86" y="803"/>
                  <a:pt x="92" y="799"/>
                  <a:pt x="104" y="799"/>
                </a:cubicBezTo>
                <a:cubicBezTo>
                  <a:pt x="111" y="799"/>
                  <a:pt x="116" y="799"/>
                  <a:pt x="121" y="799"/>
                </a:cubicBezTo>
                <a:lnTo>
                  <a:pt x="721" y="809"/>
                </a:lnTo>
                <a:cubicBezTo>
                  <a:pt x="713" y="801"/>
                  <a:pt x="705" y="792"/>
                  <a:pt x="696" y="783"/>
                </a:cubicBezTo>
                <a:cubicBezTo>
                  <a:pt x="687" y="774"/>
                  <a:pt x="678" y="765"/>
                  <a:pt x="669" y="758"/>
                </a:cubicBezTo>
                <a:cubicBezTo>
                  <a:pt x="658" y="762"/>
                  <a:pt x="645" y="765"/>
                  <a:pt x="631" y="768"/>
                </a:cubicBezTo>
                <a:cubicBezTo>
                  <a:pt x="616" y="770"/>
                  <a:pt x="602" y="771"/>
                  <a:pt x="589" y="771"/>
                </a:cubicBezTo>
                <a:cubicBezTo>
                  <a:pt x="557" y="771"/>
                  <a:pt x="539" y="766"/>
                  <a:pt x="535" y="755"/>
                </a:cubicBezTo>
                <a:cubicBezTo>
                  <a:pt x="532" y="745"/>
                  <a:pt x="528" y="735"/>
                  <a:pt x="524" y="728"/>
                </a:cubicBezTo>
                <a:cubicBezTo>
                  <a:pt x="516" y="715"/>
                  <a:pt x="511" y="707"/>
                  <a:pt x="509" y="702"/>
                </a:cubicBezTo>
                <a:lnTo>
                  <a:pt x="422" y="702"/>
                </a:lnTo>
                <a:lnTo>
                  <a:pt x="410" y="697"/>
                </a:lnTo>
                <a:lnTo>
                  <a:pt x="270" y="697"/>
                </a:lnTo>
                <a:lnTo>
                  <a:pt x="194" y="696"/>
                </a:lnTo>
                <a:cubicBezTo>
                  <a:pt x="184" y="694"/>
                  <a:pt x="180" y="687"/>
                  <a:pt x="183" y="677"/>
                </a:cubicBezTo>
                <a:cubicBezTo>
                  <a:pt x="184" y="675"/>
                  <a:pt x="185" y="644"/>
                  <a:pt x="186" y="584"/>
                </a:cubicBezTo>
                <a:cubicBezTo>
                  <a:pt x="187" y="524"/>
                  <a:pt x="188" y="493"/>
                  <a:pt x="188" y="492"/>
                </a:cubicBezTo>
                <a:cubicBezTo>
                  <a:pt x="188" y="482"/>
                  <a:pt x="192" y="477"/>
                  <a:pt x="201" y="477"/>
                </a:cubicBezTo>
                <a:lnTo>
                  <a:pt x="275" y="480"/>
                </a:lnTo>
                <a:lnTo>
                  <a:pt x="450" y="478"/>
                </a:lnTo>
                <a:lnTo>
                  <a:pt x="519" y="475"/>
                </a:lnTo>
                <a:cubicBezTo>
                  <a:pt x="523" y="475"/>
                  <a:pt x="526" y="477"/>
                  <a:pt x="529" y="480"/>
                </a:cubicBezTo>
                <a:cubicBezTo>
                  <a:pt x="529" y="482"/>
                  <a:pt x="529" y="484"/>
                  <a:pt x="530" y="485"/>
                </a:cubicBezTo>
                <a:lnTo>
                  <a:pt x="534" y="644"/>
                </a:lnTo>
                <a:cubicBezTo>
                  <a:pt x="548" y="644"/>
                  <a:pt x="559" y="644"/>
                  <a:pt x="567" y="644"/>
                </a:cubicBezTo>
                <a:cubicBezTo>
                  <a:pt x="578" y="644"/>
                  <a:pt x="588" y="644"/>
                  <a:pt x="596" y="643"/>
                </a:cubicBezTo>
                <a:cubicBezTo>
                  <a:pt x="605" y="643"/>
                  <a:pt x="612" y="641"/>
                  <a:pt x="617" y="637"/>
                </a:cubicBezTo>
                <a:cubicBezTo>
                  <a:pt x="635" y="624"/>
                  <a:pt x="648" y="596"/>
                  <a:pt x="657" y="554"/>
                </a:cubicBezTo>
                <a:cubicBezTo>
                  <a:pt x="665" y="511"/>
                  <a:pt x="669" y="467"/>
                  <a:pt x="669" y="422"/>
                </a:cubicBezTo>
                <a:lnTo>
                  <a:pt x="229" y="422"/>
                </a:lnTo>
                <a:lnTo>
                  <a:pt x="216" y="440"/>
                </a:lnTo>
                <a:cubicBezTo>
                  <a:pt x="198" y="463"/>
                  <a:pt x="178" y="485"/>
                  <a:pt x="156" y="504"/>
                </a:cubicBezTo>
                <a:cubicBezTo>
                  <a:pt x="134" y="522"/>
                  <a:pt x="119" y="530"/>
                  <a:pt x="111" y="525"/>
                </a:cubicBezTo>
                <a:lnTo>
                  <a:pt x="0" y="468"/>
                </a:lnTo>
                <a:cubicBezTo>
                  <a:pt x="9" y="458"/>
                  <a:pt x="19" y="448"/>
                  <a:pt x="29" y="438"/>
                </a:cubicBezTo>
                <a:cubicBezTo>
                  <a:pt x="62" y="414"/>
                  <a:pt x="88" y="391"/>
                  <a:pt x="105" y="370"/>
                </a:cubicBezTo>
                <a:cubicBezTo>
                  <a:pt x="122" y="349"/>
                  <a:pt x="136" y="330"/>
                  <a:pt x="146" y="313"/>
                </a:cubicBezTo>
                <a:cubicBezTo>
                  <a:pt x="156" y="296"/>
                  <a:pt x="164" y="281"/>
                  <a:pt x="169" y="268"/>
                </a:cubicBezTo>
                <a:cubicBezTo>
                  <a:pt x="170" y="260"/>
                  <a:pt x="171" y="255"/>
                  <a:pt x="171" y="253"/>
                </a:cubicBezTo>
                <a:cubicBezTo>
                  <a:pt x="172" y="244"/>
                  <a:pt x="178" y="238"/>
                  <a:pt x="189" y="236"/>
                </a:cubicBezTo>
                <a:lnTo>
                  <a:pt x="246" y="254"/>
                </a:lnTo>
                <a:lnTo>
                  <a:pt x="255" y="201"/>
                </a:lnTo>
                <a:lnTo>
                  <a:pt x="94" y="208"/>
                </a:lnTo>
                <a:cubicBezTo>
                  <a:pt x="84" y="208"/>
                  <a:pt x="77" y="208"/>
                  <a:pt x="74" y="208"/>
                </a:cubicBezTo>
                <a:cubicBezTo>
                  <a:pt x="66" y="208"/>
                  <a:pt x="62" y="205"/>
                  <a:pt x="62" y="199"/>
                </a:cubicBezTo>
                <a:lnTo>
                  <a:pt x="62" y="94"/>
                </a:lnTo>
                <a:cubicBezTo>
                  <a:pt x="62" y="88"/>
                  <a:pt x="64" y="85"/>
                  <a:pt x="67" y="84"/>
                </a:cubicBezTo>
                <a:cubicBezTo>
                  <a:pt x="77" y="84"/>
                  <a:pt x="86" y="84"/>
                  <a:pt x="94" y="84"/>
                </a:cubicBezTo>
                <a:lnTo>
                  <a:pt x="255" y="91"/>
                </a:lnTo>
                <a:lnTo>
                  <a:pt x="248" y="47"/>
                </a:lnTo>
                <a:cubicBezTo>
                  <a:pt x="246" y="41"/>
                  <a:pt x="243" y="33"/>
                  <a:pt x="241" y="25"/>
                </a:cubicBezTo>
                <a:cubicBezTo>
                  <a:pt x="241" y="18"/>
                  <a:pt x="247" y="14"/>
                  <a:pt x="260" y="14"/>
                </a:cubicBezTo>
                <a:cubicBezTo>
                  <a:pt x="292" y="15"/>
                  <a:pt x="324" y="16"/>
                  <a:pt x="356" y="17"/>
                </a:cubicBezTo>
                <a:cubicBezTo>
                  <a:pt x="387" y="18"/>
                  <a:pt x="407" y="22"/>
                  <a:pt x="413" y="27"/>
                </a:cubicBezTo>
                <a:cubicBezTo>
                  <a:pt x="418" y="30"/>
                  <a:pt x="417" y="37"/>
                  <a:pt x="412" y="46"/>
                </a:cubicBezTo>
                <a:cubicBezTo>
                  <a:pt x="411" y="48"/>
                  <a:pt x="407" y="52"/>
                  <a:pt x="400" y="59"/>
                </a:cubicBezTo>
                <a:lnTo>
                  <a:pt x="397" y="94"/>
                </a:lnTo>
                <a:lnTo>
                  <a:pt x="458" y="94"/>
                </a:lnTo>
                <a:lnTo>
                  <a:pt x="527" y="94"/>
                </a:lnTo>
                <a:lnTo>
                  <a:pt x="520" y="49"/>
                </a:lnTo>
                <a:cubicBezTo>
                  <a:pt x="518" y="42"/>
                  <a:pt x="516" y="35"/>
                  <a:pt x="514" y="27"/>
                </a:cubicBezTo>
                <a:cubicBezTo>
                  <a:pt x="514" y="19"/>
                  <a:pt x="520" y="15"/>
                  <a:pt x="532" y="15"/>
                </a:cubicBezTo>
                <a:cubicBezTo>
                  <a:pt x="564" y="17"/>
                  <a:pt x="596" y="18"/>
                  <a:pt x="628" y="19"/>
                </a:cubicBezTo>
                <a:cubicBezTo>
                  <a:pt x="660" y="20"/>
                  <a:pt x="679" y="23"/>
                  <a:pt x="686" y="29"/>
                </a:cubicBezTo>
                <a:cubicBezTo>
                  <a:pt x="690" y="32"/>
                  <a:pt x="690" y="38"/>
                  <a:pt x="684" y="47"/>
                </a:cubicBezTo>
                <a:cubicBezTo>
                  <a:pt x="683" y="49"/>
                  <a:pt x="679" y="54"/>
                  <a:pt x="672" y="61"/>
                </a:cubicBezTo>
                <a:lnTo>
                  <a:pt x="669" y="91"/>
                </a:lnTo>
                <a:lnTo>
                  <a:pt x="815" y="84"/>
                </a:lnTo>
                <a:cubicBezTo>
                  <a:pt x="830" y="83"/>
                  <a:pt x="840" y="82"/>
                  <a:pt x="845" y="82"/>
                </a:cubicBezTo>
                <a:cubicBezTo>
                  <a:pt x="851" y="82"/>
                  <a:pt x="855" y="86"/>
                  <a:pt x="855" y="92"/>
                </a:cubicBezTo>
                <a:lnTo>
                  <a:pt x="855" y="201"/>
                </a:lnTo>
                <a:cubicBezTo>
                  <a:pt x="856" y="207"/>
                  <a:pt x="852" y="209"/>
                  <a:pt x="845" y="209"/>
                </a:cubicBezTo>
                <a:cubicBezTo>
                  <a:pt x="833" y="208"/>
                  <a:pt x="823" y="208"/>
                  <a:pt x="815" y="208"/>
                </a:cubicBezTo>
                <a:lnTo>
                  <a:pt x="669" y="203"/>
                </a:lnTo>
                <a:lnTo>
                  <a:pt x="676" y="263"/>
                </a:lnTo>
                <a:cubicBezTo>
                  <a:pt x="678" y="272"/>
                  <a:pt x="675" y="276"/>
                  <a:pt x="666" y="276"/>
                </a:cubicBezTo>
                <a:lnTo>
                  <a:pt x="529" y="276"/>
                </a:lnTo>
                <a:cubicBezTo>
                  <a:pt x="521" y="276"/>
                  <a:pt x="517" y="272"/>
                  <a:pt x="517" y="263"/>
                </a:cubicBezTo>
                <a:lnTo>
                  <a:pt x="527" y="198"/>
                </a:lnTo>
                <a:lnTo>
                  <a:pt x="457" y="198"/>
                </a:lnTo>
                <a:lnTo>
                  <a:pt x="397" y="198"/>
                </a:lnTo>
                <a:lnTo>
                  <a:pt x="403" y="261"/>
                </a:lnTo>
                <a:cubicBezTo>
                  <a:pt x="406" y="270"/>
                  <a:pt x="402" y="275"/>
                  <a:pt x="393" y="275"/>
                </a:cubicBezTo>
                <a:lnTo>
                  <a:pt x="291" y="275"/>
                </a:lnTo>
                <a:cubicBezTo>
                  <a:pt x="318" y="288"/>
                  <a:pt x="331" y="299"/>
                  <a:pt x="330" y="306"/>
                </a:cubicBezTo>
                <a:cubicBezTo>
                  <a:pt x="329" y="311"/>
                  <a:pt x="323" y="315"/>
                  <a:pt x="311" y="320"/>
                </a:cubicBezTo>
                <a:lnTo>
                  <a:pt x="738" y="320"/>
                </a:lnTo>
                <a:lnTo>
                  <a:pt x="806" y="315"/>
                </a:lnTo>
                <a:lnTo>
                  <a:pt x="813" y="318"/>
                </a:lnTo>
                <a:lnTo>
                  <a:pt x="811" y="346"/>
                </a:lnTo>
                <a:cubicBezTo>
                  <a:pt x="831" y="333"/>
                  <a:pt x="851" y="318"/>
                  <a:pt x="871" y="301"/>
                </a:cubicBezTo>
                <a:cubicBezTo>
                  <a:pt x="899" y="277"/>
                  <a:pt x="927" y="248"/>
                  <a:pt x="953" y="214"/>
                </a:cubicBezTo>
                <a:cubicBezTo>
                  <a:pt x="972" y="192"/>
                  <a:pt x="991" y="165"/>
                  <a:pt x="1010" y="132"/>
                </a:cubicBezTo>
                <a:cubicBezTo>
                  <a:pt x="1033" y="95"/>
                  <a:pt x="1050" y="64"/>
                  <a:pt x="1059" y="41"/>
                </a:cubicBezTo>
                <a:cubicBezTo>
                  <a:pt x="1060" y="38"/>
                  <a:pt x="1061" y="31"/>
                  <a:pt x="1063" y="18"/>
                </a:cubicBezTo>
                <a:cubicBezTo>
                  <a:pt x="1064" y="5"/>
                  <a:pt x="1071" y="0"/>
                  <a:pt x="1084" y="2"/>
                </a:cubicBezTo>
                <a:cubicBezTo>
                  <a:pt x="1116" y="13"/>
                  <a:pt x="1139" y="22"/>
                  <a:pt x="1154" y="27"/>
                </a:cubicBezTo>
                <a:cubicBezTo>
                  <a:pt x="1201" y="46"/>
                  <a:pt x="1222" y="60"/>
                  <a:pt x="1219" y="69"/>
                </a:cubicBezTo>
                <a:cubicBezTo>
                  <a:pt x="1217" y="73"/>
                  <a:pt x="1210" y="81"/>
                  <a:pt x="1197" y="92"/>
                </a:cubicBezTo>
                <a:cubicBezTo>
                  <a:pt x="1194" y="96"/>
                  <a:pt x="1188" y="101"/>
                  <a:pt x="1179" y="109"/>
                </a:cubicBezTo>
                <a:lnTo>
                  <a:pt x="1159" y="141"/>
                </a:lnTo>
                <a:close/>
                <a:moveTo>
                  <a:pt x="1319" y="265"/>
                </a:moveTo>
                <a:lnTo>
                  <a:pt x="1299" y="265"/>
                </a:lnTo>
                <a:lnTo>
                  <a:pt x="1114" y="271"/>
                </a:lnTo>
                <a:cubicBezTo>
                  <a:pt x="1127" y="308"/>
                  <a:pt x="1138" y="335"/>
                  <a:pt x="1147" y="351"/>
                </a:cubicBezTo>
                <a:cubicBezTo>
                  <a:pt x="1165" y="386"/>
                  <a:pt x="1188" y="419"/>
                  <a:pt x="1216" y="452"/>
                </a:cubicBezTo>
                <a:cubicBezTo>
                  <a:pt x="1237" y="425"/>
                  <a:pt x="1258" y="392"/>
                  <a:pt x="1279" y="353"/>
                </a:cubicBezTo>
                <a:cubicBezTo>
                  <a:pt x="1296" y="322"/>
                  <a:pt x="1309" y="292"/>
                  <a:pt x="1319" y="265"/>
                </a:cubicBezTo>
                <a:close/>
                <a:moveTo>
                  <a:pt x="3209" y="345"/>
                </a:moveTo>
                <a:cubicBezTo>
                  <a:pt x="3209" y="476"/>
                  <a:pt x="3203" y="616"/>
                  <a:pt x="3191" y="763"/>
                </a:cubicBezTo>
                <a:cubicBezTo>
                  <a:pt x="3179" y="911"/>
                  <a:pt x="3162" y="1004"/>
                  <a:pt x="3140" y="1043"/>
                </a:cubicBezTo>
                <a:cubicBezTo>
                  <a:pt x="3118" y="1082"/>
                  <a:pt x="3081" y="1111"/>
                  <a:pt x="3029" y="1130"/>
                </a:cubicBezTo>
                <a:cubicBezTo>
                  <a:pt x="2986" y="1146"/>
                  <a:pt x="2944" y="1154"/>
                  <a:pt x="2903" y="1154"/>
                </a:cubicBezTo>
                <a:cubicBezTo>
                  <a:pt x="2875" y="1154"/>
                  <a:pt x="2860" y="1150"/>
                  <a:pt x="2858" y="1144"/>
                </a:cubicBezTo>
                <a:cubicBezTo>
                  <a:pt x="2851" y="1118"/>
                  <a:pt x="2843" y="1094"/>
                  <a:pt x="2833" y="1070"/>
                </a:cubicBezTo>
                <a:cubicBezTo>
                  <a:pt x="2812" y="1022"/>
                  <a:pt x="2801" y="997"/>
                  <a:pt x="2801" y="993"/>
                </a:cubicBezTo>
                <a:cubicBezTo>
                  <a:pt x="2801" y="987"/>
                  <a:pt x="2805" y="983"/>
                  <a:pt x="2813" y="982"/>
                </a:cubicBezTo>
                <a:cubicBezTo>
                  <a:pt x="2820" y="982"/>
                  <a:pt x="2825" y="982"/>
                  <a:pt x="2830" y="982"/>
                </a:cubicBezTo>
                <a:cubicBezTo>
                  <a:pt x="2838" y="983"/>
                  <a:pt x="2845" y="983"/>
                  <a:pt x="2853" y="983"/>
                </a:cubicBezTo>
                <a:cubicBezTo>
                  <a:pt x="2882" y="983"/>
                  <a:pt x="2907" y="982"/>
                  <a:pt x="2928" y="979"/>
                </a:cubicBezTo>
                <a:cubicBezTo>
                  <a:pt x="2950" y="976"/>
                  <a:pt x="2967" y="970"/>
                  <a:pt x="2982" y="960"/>
                </a:cubicBezTo>
                <a:cubicBezTo>
                  <a:pt x="3010" y="941"/>
                  <a:pt x="3028" y="826"/>
                  <a:pt x="3035" y="616"/>
                </a:cubicBezTo>
                <a:cubicBezTo>
                  <a:pt x="3039" y="527"/>
                  <a:pt x="3040" y="436"/>
                  <a:pt x="3040" y="341"/>
                </a:cubicBezTo>
                <a:cubicBezTo>
                  <a:pt x="2966" y="341"/>
                  <a:pt x="2878" y="341"/>
                  <a:pt x="2777" y="339"/>
                </a:cubicBezTo>
                <a:cubicBezTo>
                  <a:pt x="2676" y="337"/>
                  <a:pt x="2596" y="336"/>
                  <a:pt x="2537" y="335"/>
                </a:cubicBezTo>
                <a:lnTo>
                  <a:pt x="2517" y="335"/>
                </a:lnTo>
                <a:cubicBezTo>
                  <a:pt x="2517" y="343"/>
                  <a:pt x="2515" y="416"/>
                  <a:pt x="2511" y="554"/>
                </a:cubicBezTo>
                <a:cubicBezTo>
                  <a:pt x="2507" y="692"/>
                  <a:pt x="2505" y="788"/>
                  <a:pt x="2505" y="843"/>
                </a:cubicBezTo>
                <a:cubicBezTo>
                  <a:pt x="2505" y="954"/>
                  <a:pt x="2507" y="1055"/>
                  <a:pt x="2510" y="1146"/>
                </a:cubicBezTo>
                <a:cubicBezTo>
                  <a:pt x="2512" y="1237"/>
                  <a:pt x="2516" y="1311"/>
                  <a:pt x="2520" y="1368"/>
                </a:cubicBezTo>
                <a:cubicBezTo>
                  <a:pt x="2586" y="1368"/>
                  <a:pt x="2665" y="1367"/>
                  <a:pt x="2757" y="1364"/>
                </a:cubicBezTo>
                <a:cubicBezTo>
                  <a:pt x="2849" y="1362"/>
                  <a:pt x="2951" y="1360"/>
                  <a:pt x="3065" y="1357"/>
                </a:cubicBezTo>
                <a:cubicBezTo>
                  <a:pt x="3178" y="1354"/>
                  <a:pt x="3244" y="1353"/>
                  <a:pt x="3263" y="1353"/>
                </a:cubicBezTo>
                <a:cubicBezTo>
                  <a:pt x="3277" y="1353"/>
                  <a:pt x="3287" y="1353"/>
                  <a:pt x="3291" y="1353"/>
                </a:cubicBezTo>
                <a:cubicBezTo>
                  <a:pt x="3301" y="1353"/>
                  <a:pt x="3306" y="1357"/>
                  <a:pt x="3304" y="1364"/>
                </a:cubicBezTo>
                <a:lnTo>
                  <a:pt x="3304" y="1508"/>
                </a:lnTo>
                <a:cubicBezTo>
                  <a:pt x="3306" y="1515"/>
                  <a:pt x="3305" y="1519"/>
                  <a:pt x="3303" y="1520"/>
                </a:cubicBezTo>
                <a:cubicBezTo>
                  <a:pt x="3301" y="1521"/>
                  <a:pt x="3294" y="1521"/>
                  <a:pt x="3284" y="1521"/>
                </a:cubicBezTo>
                <a:cubicBezTo>
                  <a:pt x="3275" y="1521"/>
                  <a:pt x="3268" y="1521"/>
                  <a:pt x="3263" y="1521"/>
                </a:cubicBezTo>
                <a:cubicBezTo>
                  <a:pt x="3165" y="1521"/>
                  <a:pt x="3053" y="1520"/>
                  <a:pt x="2928" y="1516"/>
                </a:cubicBezTo>
                <a:cubicBezTo>
                  <a:pt x="2804" y="1513"/>
                  <a:pt x="2664" y="1510"/>
                  <a:pt x="2509" y="1506"/>
                </a:cubicBezTo>
                <a:cubicBezTo>
                  <a:pt x="2437" y="1506"/>
                  <a:pt x="2345" y="1508"/>
                  <a:pt x="2231" y="1511"/>
                </a:cubicBezTo>
                <a:cubicBezTo>
                  <a:pt x="2118" y="1513"/>
                  <a:pt x="1989" y="1517"/>
                  <a:pt x="1845" y="1521"/>
                </a:cubicBezTo>
                <a:cubicBezTo>
                  <a:pt x="1836" y="1521"/>
                  <a:pt x="1827" y="1521"/>
                  <a:pt x="1818" y="1521"/>
                </a:cubicBezTo>
                <a:cubicBezTo>
                  <a:pt x="1812" y="1520"/>
                  <a:pt x="1808" y="1516"/>
                  <a:pt x="1808" y="1508"/>
                </a:cubicBezTo>
                <a:lnTo>
                  <a:pt x="1808" y="1366"/>
                </a:lnTo>
                <a:cubicBezTo>
                  <a:pt x="1808" y="1357"/>
                  <a:pt x="1815" y="1353"/>
                  <a:pt x="1827" y="1353"/>
                </a:cubicBezTo>
                <a:cubicBezTo>
                  <a:pt x="1835" y="1353"/>
                  <a:pt x="1841" y="1353"/>
                  <a:pt x="1845" y="1353"/>
                </a:cubicBezTo>
                <a:lnTo>
                  <a:pt x="2327" y="1364"/>
                </a:lnTo>
                <a:cubicBezTo>
                  <a:pt x="2330" y="1324"/>
                  <a:pt x="2334" y="1245"/>
                  <a:pt x="2338" y="1126"/>
                </a:cubicBezTo>
                <a:cubicBezTo>
                  <a:pt x="2343" y="1008"/>
                  <a:pt x="2345" y="914"/>
                  <a:pt x="2345" y="845"/>
                </a:cubicBezTo>
                <a:cubicBezTo>
                  <a:pt x="2345" y="760"/>
                  <a:pt x="2344" y="680"/>
                  <a:pt x="2342" y="604"/>
                </a:cubicBezTo>
                <a:cubicBezTo>
                  <a:pt x="2339" y="528"/>
                  <a:pt x="2337" y="439"/>
                  <a:pt x="2335" y="336"/>
                </a:cubicBezTo>
                <a:cubicBezTo>
                  <a:pt x="2246" y="336"/>
                  <a:pt x="2163" y="337"/>
                  <a:pt x="2088" y="340"/>
                </a:cubicBezTo>
                <a:cubicBezTo>
                  <a:pt x="2012" y="342"/>
                  <a:pt x="1959" y="345"/>
                  <a:pt x="1929" y="350"/>
                </a:cubicBezTo>
                <a:cubicBezTo>
                  <a:pt x="1922" y="351"/>
                  <a:pt x="1914" y="351"/>
                  <a:pt x="1905" y="351"/>
                </a:cubicBezTo>
                <a:cubicBezTo>
                  <a:pt x="1890" y="351"/>
                  <a:pt x="1882" y="345"/>
                  <a:pt x="1882" y="333"/>
                </a:cubicBezTo>
                <a:lnTo>
                  <a:pt x="1882" y="193"/>
                </a:lnTo>
                <a:cubicBezTo>
                  <a:pt x="1882" y="178"/>
                  <a:pt x="1891" y="171"/>
                  <a:pt x="1910" y="171"/>
                </a:cubicBezTo>
                <a:cubicBezTo>
                  <a:pt x="1917" y="171"/>
                  <a:pt x="1923" y="171"/>
                  <a:pt x="1927" y="173"/>
                </a:cubicBezTo>
                <a:cubicBezTo>
                  <a:pt x="1955" y="179"/>
                  <a:pt x="2037" y="184"/>
                  <a:pt x="2174" y="186"/>
                </a:cubicBezTo>
                <a:cubicBezTo>
                  <a:pt x="2312" y="188"/>
                  <a:pt x="2432" y="189"/>
                  <a:pt x="2537" y="189"/>
                </a:cubicBezTo>
                <a:cubicBezTo>
                  <a:pt x="2662" y="189"/>
                  <a:pt x="2787" y="188"/>
                  <a:pt x="2912" y="185"/>
                </a:cubicBezTo>
                <a:cubicBezTo>
                  <a:pt x="3036" y="182"/>
                  <a:pt x="3119" y="178"/>
                  <a:pt x="3159" y="171"/>
                </a:cubicBezTo>
                <a:cubicBezTo>
                  <a:pt x="3165" y="170"/>
                  <a:pt x="3170" y="169"/>
                  <a:pt x="3176" y="169"/>
                </a:cubicBezTo>
                <a:cubicBezTo>
                  <a:pt x="3181" y="169"/>
                  <a:pt x="3185" y="169"/>
                  <a:pt x="3187" y="169"/>
                </a:cubicBezTo>
                <a:cubicBezTo>
                  <a:pt x="3205" y="169"/>
                  <a:pt x="3214" y="175"/>
                  <a:pt x="3213" y="188"/>
                </a:cubicBezTo>
                <a:lnTo>
                  <a:pt x="3213" y="335"/>
                </a:lnTo>
                <a:lnTo>
                  <a:pt x="3209" y="34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Freeform 50"/>
          <p:cNvSpPr>
            <a:spLocks/>
          </p:cNvSpPr>
          <p:nvPr/>
        </p:nvSpPr>
        <p:spPr bwMode="auto">
          <a:xfrm>
            <a:off x="3393876" y="4823519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5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5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Freeform 51"/>
          <p:cNvSpPr>
            <a:spLocks noEditPoints="1"/>
          </p:cNvSpPr>
          <p:nvPr/>
        </p:nvSpPr>
        <p:spPr bwMode="auto">
          <a:xfrm>
            <a:off x="3503415" y="5004495"/>
            <a:ext cx="377825" cy="117475"/>
          </a:xfrm>
          <a:custGeom>
            <a:avLst/>
            <a:gdLst>
              <a:gd name="T0" fmla="*/ 31 w 5111"/>
              <a:gd name="T1" fmla="*/ 315 h 1592"/>
              <a:gd name="T2" fmla="*/ 240 w 5111"/>
              <a:gd name="T3" fmla="*/ 24 h 1592"/>
              <a:gd name="T4" fmla="*/ 417 w 5111"/>
              <a:gd name="T5" fmla="*/ 84 h 1592"/>
              <a:gd name="T6" fmla="*/ 586 w 5111"/>
              <a:gd name="T7" fmla="*/ 470 h 1592"/>
              <a:gd name="T8" fmla="*/ 619 w 5111"/>
              <a:gd name="T9" fmla="*/ 634 h 1592"/>
              <a:gd name="T10" fmla="*/ 407 w 5111"/>
              <a:gd name="T11" fmla="*/ 1421 h 1592"/>
              <a:gd name="T12" fmla="*/ 101 w 5111"/>
              <a:gd name="T13" fmla="*/ 1438 h 1592"/>
              <a:gd name="T14" fmla="*/ 254 w 5111"/>
              <a:gd name="T15" fmla="*/ 1378 h 1592"/>
              <a:gd name="T16" fmla="*/ 103 w 5111"/>
              <a:gd name="T17" fmla="*/ 1094 h 1592"/>
              <a:gd name="T18" fmla="*/ 260 w 5111"/>
              <a:gd name="T19" fmla="*/ 828 h 1592"/>
              <a:gd name="T20" fmla="*/ 955 w 5111"/>
              <a:gd name="T21" fmla="*/ 957 h 1592"/>
              <a:gd name="T22" fmla="*/ 1353 w 5111"/>
              <a:gd name="T23" fmla="*/ 634 h 1592"/>
              <a:gd name="T24" fmla="*/ 1196 w 5111"/>
              <a:gd name="T25" fmla="*/ 1236 h 1592"/>
              <a:gd name="T26" fmla="*/ 1477 w 5111"/>
              <a:gd name="T27" fmla="*/ 1580 h 1592"/>
              <a:gd name="T28" fmla="*/ 546 w 5111"/>
              <a:gd name="T29" fmla="*/ 1450 h 1592"/>
              <a:gd name="T30" fmla="*/ 709 w 5111"/>
              <a:gd name="T31" fmla="*/ 806 h 1592"/>
              <a:gd name="T32" fmla="*/ 822 w 5111"/>
              <a:gd name="T33" fmla="*/ 646 h 1592"/>
              <a:gd name="T34" fmla="*/ 624 w 5111"/>
              <a:gd name="T35" fmla="*/ 422 h 1592"/>
              <a:gd name="T36" fmla="*/ 997 w 5111"/>
              <a:gd name="T37" fmla="*/ 51 h 1592"/>
              <a:gd name="T38" fmla="*/ 1169 w 5111"/>
              <a:gd name="T39" fmla="*/ 66 h 1592"/>
              <a:gd name="T40" fmla="*/ 1554 w 5111"/>
              <a:gd name="T41" fmla="*/ 280 h 1592"/>
              <a:gd name="T42" fmla="*/ 2653 w 5111"/>
              <a:gd name="T43" fmla="*/ 382 h 1592"/>
              <a:gd name="T44" fmla="*/ 3291 w 5111"/>
              <a:gd name="T45" fmla="*/ 534 h 1592"/>
              <a:gd name="T46" fmla="*/ 2880 w 5111"/>
              <a:gd name="T47" fmla="*/ 886 h 1592"/>
              <a:gd name="T48" fmla="*/ 2765 w 5111"/>
              <a:gd name="T49" fmla="*/ 980 h 1592"/>
              <a:gd name="T50" fmla="*/ 2501 w 5111"/>
              <a:gd name="T51" fmla="*/ 756 h 1592"/>
              <a:gd name="T52" fmla="*/ 1914 w 5111"/>
              <a:gd name="T53" fmla="*/ 1328 h 1592"/>
              <a:gd name="T54" fmla="*/ 2342 w 5111"/>
              <a:gd name="T55" fmla="*/ 671 h 1592"/>
              <a:gd name="T56" fmla="*/ 1839 w 5111"/>
              <a:gd name="T57" fmla="*/ 380 h 1592"/>
              <a:gd name="T58" fmla="*/ 2499 w 5111"/>
              <a:gd name="T59" fmla="*/ 24 h 1592"/>
              <a:gd name="T60" fmla="*/ 3158 w 5111"/>
              <a:gd name="T61" fmla="*/ 226 h 1592"/>
              <a:gd name="T62" fmla="*/ 2886 w 5111"/>
              <a:gd name="T63" fmla="*/ 96 h 1592"/>
              <a:gd name="T64" fmla="*/ 4347 w 5111"/>
              <a:gd name="T65" fmla="*/ 893 h 1592"/>
              <a:gd name="T66" fmla="*/ 4200 w 5111"/>
              <a:gd name="T67" fmla="*/ 1527 h 1592"/>
              <a:gd name="T68" fmla="*/ 3740 w 5111"/>
              <a:gd name="T69" fmla="*/ 1560 h 1592"/>
              <a:gd name="T70" fmla="*/ 3660 w 5111"/>
              <a:gd name="T71" fmla="*/ 901 h 1592"/>
              <a:gd name="T72" fmla="*/ 3820 w 5111"/>
              <a:gd name="T73" fmla="*/ 1037 h 1592"/>
              <a:gd name="T74" fmla="*/ 3749 w 5111"/>
              <a:gd name="T75" fmla="*/ 577 h 1592"/>
              <a:gd name="T76" fmla="*/ 3915 w 5111"/>
              <a:gd name="T77" fmla="*/ 548 h 1592"/>
              <a:gd name="T78" fmla="*/ 4166 w 5111"/>
              <a:gd name="T79" fmla="*/ 452 h 1592"/>
              <a:gd name="T80" fmla="*/ 4337 w 5111"/>
              <a:gd name="T81" fmla="*/ 465 h 1592"/>
              <a:gd name="T82" fmla="*/ 4491 w 5111"/>
              <a:gd name="T83" fmla="*/ 662 h 1592"/>
              <a:gd name="T84" fmla="*/ 3826 w 5111"/>
              <a:gd name="T85" fmla="*/ 799 h 1592"/>
              <a:gd name="T86" fmla="*/ 3570 w 5111"/>
              <a:gd name="T87" fmla="*/ 652 h 1592"/>
              <a:gd name="T88" fmla="*/ 3849 w 5111"/>
              <a:gd name="T89" fmla="*/ 39 h 1592"/>
              <a:gd name="T90" fmla="*/ 4125 w 5111"/>
              <a:gd name="T91" fmla="*/ 203 h 1592"/>
              <a:gd name="T92" fmla="*/ 4442 w 5111"/>
              <a:gd name="T93" fmla="*/ 214 h 1592"/>
              <a:gd name="T94" fmla="*/ 3779 w 5111"/>
              <a:gd name="T95" fmla="*/ 356 h 1592"/>
              <a:gd name="T96" fmla="*/ 3605 w 5111"/>
              <a:gd name="T97" fmla="*/ 206 h 1592"/>
              <a:gd name="T98" fmla="*/ 4675 w 5111"/>
              <a:gd name="T99" fmla="*/ 1572 h 1592"/>
              <a:gd name="T100" fmla="*/ 4523 w 5111"/>
              <a:gd name="T101" fmla="*/ 1339 h 1592"/>
              <a:gd name="T102" fmla="*/ 5017 w 5111"/>
              <a:gd name="T103" fmla="*/ 86 h 1592"/>
              <a:gd name="T104" fmla="*/ 5004 w 5111"/>
              <a:gd name="T105" fmla="*/ 1227 h 1592"/>
              <a:gd name="T106" fmla="*/ 4797 w 5111"/>
              <a:gd name="T107" fmla="*/ 1140 h 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11" h="1592">
                <a:moveTo>
                  <a:pt x="258" y="473"/>
                </a:moveTo>
                <a:lnTo>
                  <a:pt x="53" y="480"/>
                </a:lnTo>
                <a:cubicBezTo>
                  <a:pt x="42" y="480"/>
                  <a:pt x="36" y="480"/>
                  <a:pt x="32" y="480"/>
                </a:cubicBezTo>
                <a:cubicBezTo>
                  <a:pt x="24" y="480"/>
                  <a:pt x="19" y="476"/>
                  <a:pt x="19" y="468"/>
                </a:cubicBezTo>
                <a:lnTo>
                  <a:pt x="19" y="326"/>
                </a:lnTo>
                <a:cubicBezTo>
                  <a:pt x="19" y="319"/>
                  <a:pt x="23" y="315"/>
                  <a:pt x="31" y="315"/>
                </a:cubicBezTo>
                <a:cubicBezTo>
                  <a:pt x="39" y="315"/>
                  <a:pt x="46" y="315"/>
                  <a:pt x="53" y="315"/>
                </a:cubicBezTo>
                <a:cubicBezTo>
                  <a:pt x="75" y="315"/>
                  <a:pt x="112" y="316"/>
                  <a:pt x="163" y="319"/>
                </a:cubicBezTo>
                <a:cubicBezTo>
                  <a:pt x="214" y="322"/>
                  <a:pt x="245" y="323"/>
                  <a:pt x="256" y="323"/>
                </a:cubicBezTo>
                <a:lnTo>
                  <a:pt x="253" y="62"/>
                </a:lnTo>
                <a:cubicBezTo>
                  <a:pt x="253" y="58"/>
                  <a:pt x="251" y="51"/>
                  <a:pt x="246" y="42"/>
                </a:cubicBezTo>
                <a:cubicBezTo>
                  <a:pt x="242" y="33"/>
                  <a:pt x="240" y="27"/>
                  <a:pt x="240" y="24"/>
                </a:cubicBezTo>
                <a:cubicBezTo>
                  <a:pt x="240" y="17"/>
                  <a:pt x="243" y="12"/>
                  <a:pt x="248" y="9"/>
                </a:cubicBezTo>
                <a:cubicBezTo>
                  <a:pt x="255" y="5"/>
                  <a:pt x="268" y="3"/>
                  <a:pt x="287" y="0"/>
                </a:cubicBezTo>
                <a:cubicBezTo>
                  <a:pt x="314" y="2"/>
                  <a:pt x="343" y="3"/>
                  <a:pt x="373" y="6"/>
                </a:cubicBezTo>
                <a:cubicBezTo>
                  <a:pt x="404" y="9"/>
                  <a:pt x="424" y="17"/>
                  <a:pt x="434" y="29"/>
                </a:cubicBezTo>
                <a:cubicBezTo>
                  <a:pt x="438" y="34"/>
                  <a:pt x="435" y="46"/>
                  <a:pt x="425" y="62"/>
                </a:cubicBezTo>
                <a:cubicBezTo>
                  <a:pt x="420" y="72"/>
                  <a:pt x="417" y="80"/>
                  <a:pt x="417" y="84"/>
                </a:cubicBezTo>
                <a:cubicBezTo>
                  <a:pt x="414" y="96"/>
                  <a:pt x="411" y="128"/>
                  <a:pt x="409" y="179"/>
                </a:cubicBezTo>
                <a:cubicBezTo>
                  <a:pt x="408" y="231"/>
                  <a:pt x="407" y="277"/>
                  <a:pt x="407" y="320"/>
                </a:cubicBezTo>
                <a:lnTo>
                  <a:pt x="546" y="315"/>
                </a:lnTo>
                <a:cubicBezTo>
                  <a:pt x="563" y="314"/>
                  <a:pt x="574" y="313"/>
                  <a:pt x="577" y="313"/>
                </a:cubicBezTo>
                <a:cubicBezTo>
                  <a:pt x="584" y="313"/>
                  <a:pt x="587" y="317"/>
                  <a:pt x="586" y="325"/>
                </a:cubicBezTo>
                <a:lnTo>
                  <a:pt x="586" y="470"/>
                </a:lnTo>
                <a:cubicBezTo>
                  <a:pt x="587" y="478"/>
                  <a:pt x="584" y="482"/>
                  <a:pt x="576" y="482"/>
                </a:cubicBezTo>
                <a:cubicBezTo>
                  <a:pt x="565" y="481"/>
                  <a:pt x="555" y="480"/>
                  <a:pt x="546" y="480"/>
                </a:cubicBezTo>
                <a:lnTo>
                  <a:pt x="405" y="475"/>
                </a:lnTo>
                <a:lnTo>
                  <a:pt x="405" y="753"/>
                </a:lnTo>
                <a:cubicBezTo>
                  <a:pt x="474" y="715"/>
                  <a:pt x="542" y="675"/>
                  <a:pt x="607" y="632"/>
                </a:cubicBezTo>
                <a:cubicBezTo>
                  <a:pt x="611" y="630"/>
                  <a:pt x="615" y="631"/>
                  <a:pt x="619" y="634"/>
                </a:cubicBezTo>
                <a:cubicBezTo>
                  <a:pt x="620" y="635"/>
                  <a:pt x="621" y="636"/>
                  <a:pt x="623" y="637"/>
                </a:cubicBezTo>
                <a:lnTo>
                  <a:pt x="623" y="801"/>
                </a:lnTo>
                <a:cubicBezTo>
                  <a:pt x="620" y="807"/>
                  <a:pt x="617" y="810"/>
                  <a:pt x="614" y="811"/>
                </a:cubicBezTo>
                <a:cubicBezTo>
                  <a:pt x="601" y="819"/>
                  <a:pt x="590" y="826"/>
                  <a:pt x="581" y="831"/>
                </a:cubicBezTo>
                <a:cubicBezTo>
                  <a:pt x="512" y="874"/>
                  <a:pt x="453" y="908"/>
                  <a:pt x="405" y="933"/>
                </a:cubicBezTo>
                <a:lnTo>
                  <a:pt x="407" y="1421"/>
                </a:lnTo>
                <a:cubicBezTo>
                  <a:pt x="407" y="1439"/>
                  <a:pt x="402" y="1459"/>
                  <a:pt x="394" y="1480"/>
                </a:cubicBezTo>
                <a:cubicBezTo>
                  <a:pt x="381" y="1509"/>
                  <a:pt x="364" y="1530"/>
                  <a:pt x="342" y="1545"/>
                </a:cubicBezTo>
                <a:cubicBezTo>
                  <a:pt x="325" y="1556"/>
                  <a:pt x="304" y="1564"/>
                  <a:pt x="278" y="1569"/>
                </a:cubicBezTo>
                <a:cubicBezTo>
                  <a:pt x="253" y="1574"/>
                  <a:pt x="227" y="1577"/>
                  <a:pt x="203" y="1577"/>
                </a:cubicBezTo>
                <a:cubicBezTo>
                  <a:pt x="170" y="1577"/>
                  <a:pt x="153" y="1574"/>
                  <a:pt x="153" y="1570"/>
                </a:cubicBezTo>
                <a:cubicBezTo>
                  <a:pt x="135" y="1525"/>
                  <a:pt x="118" y="1481"/>
                  <a:pt x="101" y="1438"/>
                </a:cubicBezTo>
                <a:cubicBezTo>
                  <a:pt x="102" y="1431"/>
                  <a:pt x="104" y="1425"/>
                  <a:pt x="106" y="1420"/>
                </a:cubicBezTo>
                <a:cubicBezTo>
                  <a:pt x="114" y="1420"/>
                  <a:pt x="122" y="1420"/>
                  <a:pt x="132" y="1420"/>
                </a:cubicBezTo>
                <a:cubicBezTo>
                  <a:pt x="141" y="1420"/>
                  <a:pt x="153" y="1420"/>
                  <a:pt x="168" y="1421"/>
                </a:cubicBezTo>
                <a:cubicBezTo>
                  <a:pt x="187" y="1421"/>
                  <a:pt x="203" y="1421"/>
                  <a:pt x="215" y="1420"/>
                </a:cubicBezTo>
                <a:cubicBezTo>
                  <a:pt x="228" y="1418"/>
                  <a:pt x="238" y="1415"/>
                  <a:pt x="244" y="1410"/>
                </a:cubicBezTo>
                <a:cubicBezTo>
                  <a:pt x="250" y="1404"/>
                  <a:pt x="253" y="1393"/>
                  <a:pt x="254" y="1378"/>
                </a:cubicBezTo>
                <a:cubicBezTo>
                  <a:pt x="255" y="1362"/>
                  <a:pt x="255" y="1350"/>
                  <a:pt x="255" y="1343"/>
                </a:cubicBezTo>
                <a:cubicBezTo>
                  <a:pt x="255" y="1328"/>
                  <a:pt x="255" y="1317"/>
                  <a:pt x="255" y="1309"/>
                </a:cubicBezTo>
                <a:lnTo>
                  <a:pt x="258" y="1010"/>
                </a:lnTo>
                <a:lnTo>
                  <a:pt x="165" y="1050"/>
                </a:lnTo>
                <a:cubicBezTo>
                  <a:pt x="161" y="1051"/>
                  <a:pt x="153" y="1058"/>
                  <a:pt x="139" y="1071"/>
                </a:cubicBezTo>
                <a:cubicBezTo>
                  <a:pt x="125" y="1084"/>
                  <a:pt x="113" y="1091"/>
                  <a:pt x="103" y="1094"/>
                </a:cubicBezTo>
                <a:cubicBezTo>
                  <a:pt x="90" y="1097"/>
                  <a:pt x="70" y="1071"/>
                  <a:pt x="42" y="1017"/>
                </a:cubicBezTo>
                <a:cubicBezTo>
                  <a:pt x="34" y="999"/>
                  <a:pt x="21" y="970"/>
                  <a:pt x="4" y="931"/>
                </a:cubicBezTo>
                <a:cubicBezTo>
                  <a:pt x="0" y="921"/>
                  <a:pt x="3" y="915"/>
                  <a:pt x="16" y="913"/>
                </a:cubicBezTo>
                <a:cubicBezTo>
                  <a:pt x="27" y="913"/>
                  <a:pt x="38" y="913"/>
                  <a:pt x="49" y="911"/>
                </a:cubicBezTo>
                <a:cubicBezTo>
                  <a:pt x="71" y="904"/>
                  <a:pt x="99" y="894"/>
                  <a:pt x="133" y="881"/>
                </a:cubicBezTo>
                <a:cubicBezTo>
                  <a:pt x="166" y="869"/>
                  <a:pt x="209" y="851"/>
                  <a:pt x="260" y="828"/>
                </a:cubicBezTo>
                <a:lnTo>
                  <a:pt x="258" y="473"/>
                </a:lnTo>
                <a:close/>
                <a:moveTo>
                  <a:pt x="1263" y="798"/>
                </a:moveTo>
                <a:cubicBezTo>
                  <a:pt x="1242" y="798"/>
                  <a:pt x="1202" y="797"/>
                  <a:pt x="1143" y="794"/>
                </a:cubicBezTo>
                <a:cubicBezTo>
                  <a:pt x="1085" y="792"/>
                  <a:pt x="1049" y="791"/>
                  <a:pt x="1037" y="791"/>
                </a:cubicBezTo>
                <a:lnTo>
                  <a:pt x="895" y="793"/>
                </a:lnTo>
                <a:cubicBezTo>
                  <a:pt x="909" y="851"/>
                  <a:pt x="930" y="905"/>
                  <a:pt x="955" y="957"/>
                </a:cubicBezTo>
                <a:cubicBezTo>
                  <a:pt x="990" y="1025"/>
                  <a:pt x="1033" y="1085"/>
                  <a:pt x="1084" y="1137"/>
                </a:cubicBezTo>
                <a:cubicBezTo>
                  <a:pt x="1128" y="1093"/>
                  <a:pt x="1167" y="1035"/>
                  <a:pt x="1201" y="963"/>
                </a:cubicBezTo>
                <a:cubicBezTo>
                  <a:pt x="1225" y="911"/>
                  <a:pt x="1246" y="856"/>
                  <a:pt x="1263" y="798"/>
                </a:cubicBezTo>
                <a:close/>
                <a:moveTo>
                  <a:pt x="1161" y="420"/>
                </a:moveTo>
                <a:lnTo>
                  <a:pt x="1161" y="649"/>
                </a:lnTo>
                <a:cubicBezTo>
                  <a:pt x="1242" y="649"/>
                  <a:pt x="1306" y="644"/>
                  <a:pt x="1353" y="634"/>
                </a:cubicBezTo>
                <a:cubicBezTo>
                  <a:pt x="1366" y="632"/>
                  <a:pt x="1375" y="631"/>
                  <a:pt x="1378" y="631"/>
                </a:cubicBezTo>
                <a:cubicBezTo>
                  <a:pt x="1387" y="631"/>
                  <a:pt x="1393" y="635"/>
                  <a:pt x="1395" y="642"/>
                </a:cubicBezTo>
                <a:cubicBezTo>
                  <a:pt x="1399" y="649"/>
                  <a:pt x="1405" y="661"/>
                  <a:pt x="1413" y="679"/>
                </a:cubicBezTo>
                <a:cubicBezTo>
                  <a:pt x="1415" y="685"/>
                  <a:pt x="1419" y="693"/>
                  <a:pt x="1423" y="704"/>
                </a:cubicBezTo>
                <a:cubicBezTo>
                  <a:pt x="1432" y="725"/>
                  <a:pt x="1417" y="793"/>
                  <a:pt x="1378" y="908"/>
                </a:cubicBezTo>
                <a:cubicBezTo>
                  <a:pt x="1331" y="1046"/>
                  <a:pt x="1271" y="1155"/>
                  <a:pt x="1196" y="1236"/>
                </a:cubicBezTo>
                <a:cubicBezTo>
                  <a:pt x="1262" y="1288"/>
                  <a:pt x="1327" y="1332"/>
                  <a:pt x="1393" y="1366"/>
                </a:cubicBezTo>
                <a:cubicBezTo>
                  <a:pt x="1476" y="1410"/>
                  <a:pt x="1535" y="1431"/>
                  <a:pt x="1570" y="1431"/>
                </a:cubicBezTo>
                <a:cubicBezTo>
                  <a:pt x="1581" y="1431"/>
                  <a:pt x="1587" y="1436"/>
                  <a:pt x="1587" y="1445"/>
                </a:cubicBezTo>
                <a:cubicBezTo>
                  <a:pt x="1587" y="1457"/>
                  <a:pt x="1576" y="1477"/>
                  <a:pt x="1555" y="1505"/>
                </a:cubicBezTo>
                <a:cubicBezTo>
                  <a:pt x="1546" y="1516"/>
                  <a:pt x="1526" y="1539"/>
                  <a:pt x="1493" y="1575"/>
                </a:cubicBezTo>
                <a:cubicBezTo>
                  <a:pt x="1490" y="1578"/>
                  <a:pt x="1484" y="1580"/>
                  <a:pt x="1477" y="1580"/>
                </a:cubicBezTo>
                <a:cubicBezTo>
                  <a:pt x="1448" y="1580"/>
                  <a:pt x="1397" y="1559"/>
                  <a:pt x="1325" y="1518"/>
                </a:cubicBezTo>
                <a:cubicBezTo>
                  <a:pt x="1242" y="1470"/>
                  <a:pt x="1161" y="1411"/>
                  <a:pt x="1081" y="1341"/>
                </a:cubicBezTo>
                <a:cubicBezTo>
                  <a:pt x="994" y="1413"/>
                  <a:pt x="899" y="1476"/>
                  <a:pt x="796" y="1528"/>
                </a:cubicBezTo>
                <a:cubicBezTo>
                  <a:pt x="707" y="1574"/>
                  <a:pt x="659" y="1592"/>
                  <a:pt x="651" y="1582"/>
                </a:cubicBezTo>
                <a:cubicBezTo>
                  <a:pt x="634" y="1559"/>
                  <a:pt x="610" y="1532"/>
                  <a:pt x="579" y="1498"/>
                </a:cubicBezTo>
                <a:cubicBezTo>
                  <a:pt x="557" y="1475"/>
                  <a:pt x="546" y="1459"/>
                  <a:pt x="546" y="1450"/>
                </a:cubicBezTo>
                <a:cubicBezTo>
                  <a:pt x="546" y="1444"/>
                  <a:pt x="550" y="1439"/>
                  <a:pt x="559" y="1433"/>
                </a:cubicBezTo>
                <a:cubicBezTo>
                  <a:pt x="589" y="1424"/>
                  <a:pt x="615" y="1416"/>
                  <a:pt x="636" y="1408"/>
                </a:cubicBezTo>
                <a:cubicBezTo>
                  <a:pt x="758" y="1361"/>
                  <a:pt x="870" y="1303"/>
                  <a:pt x="970" y="1232"/>
                </a:cubicBezTo>
                <a:cubicBezTo>
                  <a:pt x="916" y="1165"/>
                  <a:pt x="869" y="1086"/>
                  <a:pt x="831" y="995"/>
                </a:cubicBezTo>
                <a:cubicBezTo>
                  <a:pt x="802" y="924"/>
                  <a:pt x="783" y="858"/>
                  <a:pt x="773" y="798"/>
                </a:cubicBezTo>
                <a:lnTo>
                  <a:pt x="709" y="806"/>
                </a:lnTo>
                <a:cubicBezTo>
                  <a:pt x="706" y="807"/>
                  <a:pt x="703" y="808"/>
                  <a:pt x="699" y="808"/>
                </a:cubicBezTo>
                <a:cubicBezTo>
                  <a:pt x="695" y="808"/>
                  <a:pt x="692" y="808"/>
                  <a:pt x="691" y="808"/>
                </a:cubicBezTo>
                <a:cubicBezTo>
                  <a:pt x="679" y="808"/>
                  <a:pt x="673" y="802"/>
                  <a:pt x="673" y="789"/>
                </a:cubicBezTo>
                <a:lnTo>
                  <a:pt x="673" y="654"/>
                </a:lnTo>
                <a:cubicBezTo>
                  <a:pt x="673" y="636"/>
                  <a:pt x="684" y="629"/>
                  <a:pt x="708" y="634"/>
                </a:cubicBezTo>
                <a:cubicBezTo>
                  <a:pt x="731" y="640"/>
                  <a:pt x="769" y="643"/>
                  <a:pt x="822" y="646"/>
                </a:cubicBezTo>
                <a:cubicBezTo>
                  <a:pt x="875" y="648"/>
                  <a:pt x="933" y="649"/>
                  <a:pt x="997" y="649"/>
                </a:cubicBezTo>
                <a:lnTo>
                  <a:pt x="997" y="422"/>
                </a:lnTo>
                <a:cubicBezTo>
                  <a:pt x="928" y="422"/>
                  <a:pt x="865" y="423"/>
                  <a:pt x="809" y="426"/>
                </a:cubicBezTo>
                <a:cubicBezTo>
                  <a:pt x="753" y="429"/>
                  <a:pt x="703" y="431"/>
                  <a:pt x="661" y="433"/>
                </a:cubicBezTo>
                <a:cubicBezTo>
                  <a:pt x="650" y="433"/>
                  <a:pt x="642" y="433"/>
                  <a:pt x="638" y="433"/>
                </a:cubicBezTo>
                <a:cubicBezTo>
                  <a:pt x="629" y="433"/>
                  <a:pt x="624" y="429"/>
                  <a:pt x="624" y="422"/>
                </a:cubicBezTo>
                <a:lnTo>
                  <a:pt x="624" y="281"/>
                </a:lnTo>
                <a:cubicBezTo>
                  <a:pt x="624" y="273"/>
                  <a:pt x="629" y="270"/>
                  <a:pt x="638" y="270"/>
                </a:cubicBezTo>
                <a:cubicBezTo>
                  <a:pt x="646" y="270"/>
                  <a:pt x="654" y="270"/>
                  <a:pt x="661" y="270"/>
                </a:cubicBezTo>
                <a:cubicBezTo>
                  <a:pt x="724" y="273"/>
                  <a:pt x="787" y="276"/>
                  <a:pt x="848" y="279"/>
                </a:cubicBezTo>
                <a:cubicBezTo>
                  <a:pt x="909" y="282"/>
                  <a:pt x="959" y="283"/>
                  <a:pt x="997" y="283"/>
                </a:cubicBezTo>
                <a:lnTo>
                  <a:pt x="997" y="51"/>
                </a:lnTo>
                <a:cubicBezTo>
                  <a:pt x="992" y="38"/>
                  <a:pt x="990" y="29"/>
                  <a:pt x="990" y="22"/>
                </a:cubicBezTo>
                <a:cubicBezTo>
                  <a:pt x="990" y="18"/>
                  <a:pt x="993" y="13"/>
                  <a:pt x="999" y="9"/>
                </a:cubicBezTo>
                <a:cubicBezTo>
                  <a:pt x="1000" y="8"/>
                  <a:pt x="1007" y="7"/>
                  <a:pt x="1020" y="7"/>
                </a:cubicBezTo>
                <a:cubicBezTo>
                  <a:pt x="1056" y="7"/>
                  <a:pt x="1091" y="9"/>
                  <a:pt x="1126" y="13"/>
                </a:cubicBezTo>
                <a:cubicBezTo>
                  <a:pt x="1160" y="17"/>
                  <a:pt x="1179" y="23"/>
                  <a:pt x="1182" y="31"/>
                </a:cubicBezTo>
                <a:cubicBezTo>
                  <a:pt x="1185" y="35"/>
                  <a:pt x="1180" y="47"/>
                  <a:pt x="1169" y="66"/>
                </a:cubicBezTo>
                <a:cubicBezTo>
                  <a:pt x="1162" y="77"/>
                  <a:pt x="1159" y="86"/>
                  <a:pt x="1159" y="94"/>
                </a:cubicBezTo>
                <a:lnTo>
                  <a:pt x="1159" y="283"/>
                </a:lnTo>
                <a:cubicBezTo>
                  <a:pt x="1224" y="283"/>
                  <a:pt x="1283" y="282"/>
                  <a:pt x="1338" y="279"/>
                </a:cubicBezTo>
                <a:cubicBezTo>
                  <a:pt x="1393" y="276"/>
                  <a:pt x="1450" y="273"/>
                  <a:pt x="1510" y="270"/>
                </a:cubicBezTo>
                <a:cubicBezTo>
                  <a:pt x="1528" y="268"/>
                  <a:pt x="1539" y="268"/>
                  <a:pt x="1544" y="268"/>
                </a:cubicBezTo>
                <a:cubicBezTo>
                  <a:pt x="1551" y="268"/>
                  <a:pt x="1555" y="272"/>
                  <a:pt x="1554" y="280"/>
                </a:cubicBezTo>
                <a:lnTo>
                  <a:pt x="1554" y="423"/>
                </a:lnTo>
                <a:cubicBezTo>
                  <a:pt x="1555" y="431"/>
                  <a:pt x="1550" y="435"/>
                  <a:pt x="1540" y="435"/>
                </a:cubicBezTo>
                <a:cubicBezTo>
                  <a:pt x="1529" y="434"/>
                  <a:pt x="1519" y="433"/>
                  <a:pt x="1510" y="433"/>
                </a:cubicBezTo>
                <a:cubicBezTo>
                  <a:pt x="1447" y="430"/>
                  <a:pt x="1383" y="427"/>
                  <a:pt x="1320" y="424"/>
                </a:cubicBezTo>
                <a:cubicBezTo>
                  <a:pt x="1256" y="421"/>
                  <a:pt x="1203" y="420"/>
                  <a:pt x="1161" y="420"/>
                </a:cubicBezTo>
                <a:close/>
                <a:moveTo>
                  <a:pt x="2653" y="382"/>
                </a:moveTo>
                <a:cubicBezTo>
                  <a:pt x="2737" y="382"/>
                  <a:pt x="2828" y="380"/>
                  <a:pt x="2925" y="377"/>
                </a:cubicBezTo>
                <a:cubicBezTo>
                  <a:pt x="3022" y="375"/>
                  <a:pt x="3131" y="371"/>
                  <a:pt x="3251" y="367"/>
                </a:cubicBezTo>
                <a:cubicBezTo>
                  <a:pt x="3266" y="367"/>
                  <a:pt x="3275" y="367"/>
                  <a:pt x="3280" y="367"/>
                </a:cubicBezTo>
                <a:cubicBezTo>
                  <a:pt x="3290" y="367"/>
                  <a:pt x="3294" y="370"/>
                  <a:pt x="3293" y="378"/>
                </a:cubicBezTo>
                <a:lnTo>
                  <a:pt x="3293" y="522"/>
                </a:lnTo>
                <a:cubicBezTo>
                  <a:pt x="3294" y="529"/>
                  <a:pt x="3294" y="533"/>
                  <a:pt x="3291" y="534"/>
                </a:cubicBezTo>
                <a:cubicBezTo>
                  <a:pt x="3289" y="535"/>
                  <a:pt x="3283" y="535"/>
                  <a:pt x="3273" y="535"/>
                </a:cubicBezTo>
                <a:cubicBezTo>
                  <a:pt x="3264" y="535"/>
                  <a:pt x="3257" y="535"/>
                  <a:pt x="3251" y="535"/>
                </a:cubicBezTo>
                <a:cubicBezTo>
                  <a:pt x="3204" y="535"/>
                  <a:pt x="3116" y="533"/>
                  <a:pt x="2985" y="529"/>
                </a:cubicBezTo>
                <a:cubicBezTo>
                  <a:pt x="2855" y="524"/>
                  <a:pt x="2759" y="522"/>
                  <a:pt x="2696" y="522"/>
                </a:cubicBezTo>
                <a:cubicBezTo>
                  <a:pt x="2707" y="567"/>
                  <a:pt x="2724" y="613"/>
                  <a:pt x="2746" y="661"/>
                </a:cubicBezTo>
                <a:cubicBezTo>
                  <a:pt x="2779" y="730"/>
                  <a:pt x="2823" y="805"/>
                  <a:pt x="2880" y="886"/>
                </a:cubicBezTo>
                <a:cubicBezTo>
                  <a:pt x="2930" y="957"/>
                  <a:pt x="2997" y="1022"/>
                  <a:pt x="3081" y="1082"/>
                </a:cubicBezTo>
                <a:cubicBezTo>
                  <a:pt x="3162" y="1131"/>
                  <a:pt x="3243" y="1179"/>
                  <a:pt x="3325" y="1227"/>
                </a:cubicBezTo>
                <a:cubicBezTo>
                  <a:pt x="3309" y="1245"/>
                  <a:pt x="3294" y="1262"/>
                  <a:pt x="3280" y="1279"/>
                </a:cubicBezTo>
                <a:cubicBezTo>
                  <a:pt x="3245" y="1303"/>
                  <a:pt x="3212" y="1321"/>
                  <a:pt x="3179" y="1334"/>
                </a:cubicBezTo>
                <a:cubicBezTo>
                  <a:pt x="3163" y="1340"/>
                  <a:pt x="3106" y="1306"/>
                  <a:pt x="3010" y="1232"/>
                </a:cubicBezTo>
                <a:cubicBezTo>
                  <a:pt x="2901" y="1148"/>
                  <a:pt x="2819" y="1064"/>
                  <a:pt x="2765" y="980"/>
                </a:cubicBezTo>
                <a:cubicBezTo>
                  <a:pt x="2720" y="911"/>
                  <a:pt x="2682" y="841"/>
                  <a:pt x="2651" y="769"/>
                </a:cubicBezTo>
                <a:lnTo>
                  <a:pt x="2661" y="1560"/>
                </a:lnTo>
                <a:cubicBezTo>
                  <a:pt x="2663" y="1576"/>
                  <a:pt x="2659" y="1583"/>
                  <a:pt x="2649" y="1583"/>
                </a:cubicBezTo>
                <a:lnTo>
                  <a:pt x="2496" y="1583"/>
                </a:lnTo>
                <a:cubicBezTo>
                  <a:pt x="2486" y="1583"/>
                  <a:pt x="2482" y="1576"/>
                  <a:pt x="2484" y="1560"/>
                </a:cubicBezTo>
                <a:lnTo>
                  <a:pt x="2501" y="756"/>
                </a:lnTo>
                <a:lnTo>
                  <a:pt x="2501" y="711"/>
                </a:lnTo>
                <a:cubicBezTo>
                  <a:pt x="2476" y="758"/>
                  <a:pt x="2456" y="796"/>
                  <a:pt x="2439" y="826"/>
                </a:cubicBezTo>
                <a:cubicBezTo>
                  <a:pt x="2415" y="866"/>
                  <a:pt x="2389" y="908"/>
                  <a:pt x="2359" y="952"/>
                </a:cubicBezTo>
                <a:cubicBezTo>
                  <a:pt x="2310" y="1023"/>
                  <a:pt x="2247" y="1093"/>
                  <a:pt x="2171" y="1160"/>
                </a:cubicBezTo>
                <a:cubicBezTo>
                  <a:pt x="2109" y="1216"/>
                  <a:pt x="2050" y="1261"/>
                  <a:pt x="1994" y="1296"/>
                </a:cubicBezTo>
                <a:cubicBezTo>
                  <a:pt x="1967" y="1307"/>
                  <a:pt x="1941" y="1318"/>
                  <a:pt x="1914" y="1328"/>
                </a:cubicBezTo>
                <a:cubicBezTo>
                  <a:pt x="1909" y="1296"/>
                  <a:pt x="1890" y="1274"/>
                  <a:pt x="1855" y="1262"/>
                </a:cubicBezTo>
                <a:cubicBezTo>
                  <a:pt x="1821" y="1249"/>
                  <a:pt x="1806" y="1237"/>
                  <a:pt x="1810" y="1226"/>
                </a:cubicBezTo>
                <a:cubicBezTo>
                  <a:pt x="1814" y="1226"/>
                  <a:pt x="1837" y="1211"/>
                  <a:pt x="1881" y="1182"/>
                </a:cubicBezTo>
                <a:cubicBezTo>
                  <a:pt x="1938" y="1143"/>
                  <a:pt x="1993" y="1101"/>
                  <a:pt x="2044" y="1055"/>
                </a:cubicBezTo>
                <a:cubicBezTo>
                  <a:pt x="2117" y="991"/>
                  <a:pt x="2179" y="922"/>
                  <a:pt x="2232" y="850"/>
                </a:cubicBezTo>
                <a:cubicBezTo>
                  <a:pt x="2272" y="795"/>
                  <a:pt x="2308" y="735"/>
                  <a:pt x="2342" y="671"/>
                </a:cubicBezTo>
                <a:cubicBezTo>
                  <a:pt x="2365" y="626"/>
                  <a:pt x="2388" y="577"/>
                  <a:pt x="2409" y="522"/>
                </a:cubicBezTo>
                <a:cubicBezTo>
                  <a:pt x="2341" y="522"/>
                  <a:pt x="2262" y="523"/>
                  <a:pt x="2171" y="526"/>
                </a:cubicBezTo>
                <a:cubicBezTo>
                  <a:pt x="2081" y="529"/>
                  <a:pt x="1982" y="532"/>
                  <a:pt x="1874" y="535"/>
                </a:cubicBezTo>
                <a:cubicBezTo>
                  <a:pt x="1865" y="535"/>
                  <a:pt x="1856" y="535"/>
                  <a:pt x="1847" y="535"/>
                </a:cubicBezTo>
                <a:cubicBezTo>
                  <a:pt x="1842" y="534"/>
                  <a:pt x="1839" y="530"/>
                  <a:pt x="1839" y="522"/>
                </a:cubicBezTo>
                <a:lnTo>
                  <a:pt x="1839" y="380"/>
                </a:lnTo>
                <a:cubicBezTo>
                  <a:pt x="1839" y="371"/>
                  <a:pt x="1845" y="367"/>
                  <a:pt x="1857" y="367"/>
                </a:cubicBezTo>
                <a:cubicBezTo>
                  <a:pt x="1864" y="367"/>
                  <a:pt x="1869" y="367"/>
                  <a:pt x="1874" y="367"/>
                </a:cubicBezTo>
                <a:lnTo>
                  <a:pt x="2496" y="382"/>
                </a:lnTo>
                <a:cubicBezTo>
                  <a:pt x="2496" y="214"/>
                  <a:pt x="2493" y="117"/>
                  <a:pt x="2489" y="91"/>
                </a:cubicBezTo>
                <a:cubicBezTo>
                  <a:pt x="2484" y="64"/>
                  <a:pt x="2482" y="49"/>
                  <a:pt x="2482" y="46"/>
                </a:cubicBezTo>
                <a:cubicBezTo>
                  <a:pt x="2482" y="31"/>
                  <a:pt x="2488" y="24"/>
                  <a:pt x="2499" y="24"/>
                </a:cubicBezTo>
                <a:cubicBezTo>
                  <a:pt x="2536" y="25"/>
                  <a:pt x="2573" y="27"/>
                  <a:pt x="2611" y="30"/>
                </a:cubicBezTo>
                <a:cubicBezTo>
                  <a:pt x="2649" y="32"/>
                  <a:pt x="2671" y="38"/>
                  <a:pt x="2676" y="47"/>
                </a:cubicBezTo>
                <a:cubicBezTo>
                  <a:pt x="2682" y="56"/>
                  <a:pt x="2678" y="75"/>
                  <a:pt x="2666" y="102"/>
                </a:cubicBezTo>
                <a:cubicBezTo>
                  <a:pt x="2664" y="107"/>
                  <a:pt x="2661" y="114"/>
                  <a:pt x="2656" y="122"/>
                </a:cubicBezTo>
                <a:lnTo>
                  <a:pt x="2653" y="382"/>
                </a:lnTo>
                <a:close/>
                <a:moveTo>
                  <a:pt x="3158" y="226"/>
                </a:moveTo>
                <a:cubicBezTo>
                  <a:pt x="3139" y="242"/>
                  <a:pt x="3116" y="261"/>
                  <a:pt x="3091" y="285"/>
                </a:cubicBezTo>
                <a:cubicBezTo>
                  <a:pt x="3065" y="308"/>
                  <a:pt x="3047" y="321"/>
                  <a:pt x="3036" y="325"/>
                </a:cubicBezTo>
                <a:cubicBezTo>
                  <a:pt x="3011" y="294"/>
                  <a:pt x="2984" y="261"/>
                  <a:pt x="2955" y="226"/>
                </a:cubicBezTo>
                <a:cubicBezTo>
                  <a:pt x="2923" y="188"/>
                  <a:pt x="2887" y="159"/>
                  <a:pt x="2848" y="139"/>
                </a:cubicBezTo>
                <a:lnTo>
                  <a:pt x="2847" y="132"/>
                </a:lnTo>
                <a:cubicBezTo>
                  <a:pt x="2850" y="128"/>
                  <a:pt x="2863" y="116"/>
                  <a:pt x="2886" y="96"/>
                </a:cubicBezTo>
                <a:cubicBezTo>
                  <a:pt x="2909" y="76"/>
                  <a:pt x="2931" y="56"/>
                  <a:pt x="2954" y="36"/>
                </a:cubicBezTo>
                <a:cubicBezTo>
                  <a:pt x="2959" y="36"/>
                  <a:pt x="2963" y="36"/>
                  <a:pt x="2965" y="37"/>
                </a:cubicBezTo>
                <a:cubicBezTo>
                  <a:pt x="3001" y="61"/>
                  <a:pt x="3044" y="97"/>
                  <a:pt x="3094" y="148"/>
                </a:cubicBezTo>
                <a:cubicBezTo>
                  <a:pt x="3115" y="174"/>
                  <a:pt x="3136" y="200"/>
                  <a:pt x="3158" y="226"/>
                </a:cubicBezTo>
                <a:close/>
                <a:moveTo>
                  <a:pt x="4247" y="900"/>
                </a:moveTo>
                <a:lnTo>
                  <a:pt x="4347" y="893"/>
                </a:lnTo>
                <a:cubicBezTo>
                  <a:pt x="4351" y="893"/>
                  <a:pt x="4356" y="896"/>
                  <a:pt x="4360" y="903"/>
                </a:cubicBezTo>
                <a:cubicBezTo>
                  <a:pt x="4360" y="988"/>
                  <a:pt x="4362" y="1098"/>
                  <a:pt x="4365" y="1235"/>
                </a:cubicBezTo>
                <a:cubicBezTo>
                  <a:pt x="4367" y="1371"/>
                  <a:pt x="4369" y="1471"/>
                  <a:pt x="4369" y="1533"/>
                </a:cubicBezTo>
                <a:cubicBezTo>
                  <a:pt x="4369" y="1547"/>
                  <a:pt x="4363" y="1553"/>
                  <a:pt x="4350" y="1553"/>
                </a:cubicBezTo>
                <a:lnTo>
                  <a:pt x="4218" y="1553"/>
                </a:lnTo>
                <a:cubicBezTo>
                  <a:pt x="4206" y="1553"/>
                  <a:pt x="4200" y="1544"/>
                  <a:pt x="4200" y="1527"/>
                </a:cubicBezTo>
                <a:lnTo>
                  <a:pt x="4200" y="1453"/>
                </a:lnTo>
                <a:lnTo>
                  <a:pt x="3822" y="1453"/>
                </a:lnTo>
                <a:lnTo>
                  <a:pt x="3822" y="1520"/>
                </a:lnTo>
                <a:cubicBezTo>
                  <a:pt x="3822" y="1540"/>
                  <a:pt x="3822" y="1551"/>
                  <a:pt x="3820" y="1553"/>
                </a:cubicBezTo>
                <a:cubicBezTo>
                  <a:pt x="3817" y="1558"/>
                  <a:pt x="3810" y="1560"/>
                  <a:pt x="3799" y="1560"/>
                </a:cubicBezTo>
                <a:cubicBezTo>
                  <a:pt x="3779" y="1560"/>
                  <a:pt x="3759" y="1560"/>
                  <a:pt x="3740" y="1560"/>
                </a:cubicBezTo>
                <a:cubicBezTo>
                  <a:pt x="3721" y="1560"/>
                  <a:pt x="3703" y="1561"/>
                  <a:pt x="3685" y="1562"/>
                </a:cubicBezTo>
                <a:cubicBezTo>
                  <a:pt x="3674" y="1562"/>
                  <a:pt x="3667" y="1561"/>
                  <a:pt x="3663" y="1560"/>
                </a:cubicBezTo>
                <a:cubicBezTo>
                  <a:pt x="3649" y="1556"/>
                  <a:pt x="3643" y="1543"/>
                  <a:pt x="3647" y="1522"/>
                </a:cubicBezTo>
                <a:cubicBezTo>
                  <a:pt x="3651" y="1495"/>
                  <a:pt x="3654" y="1406"/>
                  <a:pt x="3654" y="1256"/>
                </a:cubicBezTo>
                <a:cubicBezTo>
                  <a:pt x="3655" y="1105"/>
                  <a:pt x="3655" y="994"/>
                  <a:pt x="3655" y="921"/>
                </a:cubicBezTo>
                <a:cubicBezTo>
                  <a:pt x="3655" y="914"/>
                  <a:pt x="3657" y="907"/>
                  <a:pt x="3660" y="901"/>
                </a:cubicBezTo>
                <a:cubicBezTo>
                  <a:pt x="3663" y="896"/>
                  <a:pt x="3668" y="893"/>
                  <a:pt x="3673" y="893"/>
                </a:cubicBezTo>
                <a:lnTo>
                  <a:pt x="3752" y="900"/>
                </a:lnTo>
                <a:lnTo>
                  <a:pt x="4247" y="900"/>
                </a:lnTo>
                <a:close/>
                <a:moveTo>
                  <a:pt x="4200" y="1316"/>
                </a:moveTo>
                <a:lnTo>
                  <a:pt x="4200" y="1037"/>
                </a:lnTo>
                <a:lnTo>
                  <a:pt x="3820" y="1037"/>
                </a:lnTo>
                <a:lnTo>
                  <a:pt x="3822" y="1316"/>
                </a:lnTo>
                <a:lnTo>
                  <a:pt x="4200" y="1316"/>
                </a:lnTo>
                <a:close/>
                <a:moveTo>
                  <a:pt x="3932" y="626"/>
                </a:moveTo>
                <a:cubicBezTo>
                  <a:pt x="3914" y="633"/>
                  <a:pt x="3882" y="640"/>
                  <a:pt x="3837" y="644"/>
                </a:cubicBezTo>
                <a:cubicBezTo>
                  <a:pt x="3822" y="645"/>
                  <a:pt x="3804" y="648"/>
                  <a:pt x="3784" y="654"/>
                </a:cubicBezTo>
                <a:cubicBezTo>
                  <a:pt x="3777" y="656"/>
                  <a:pt x="3766" y="631"/>
                  <a:pt x="3749" y="577"/>
                </a:cubicBezTo>
                <a:cubicBezTo>
                  <a:pt x="3733" y="524"/>
                  <a:pt x="3712" y="472"/>
                  <a:pt x="3687" y="422"/>
                </a:cubicBezTo>
                <a:lnTo>
                  <a:pt x="3688" y="412"/>
                </a:lnTo>
                <a:cubicBezTo>
                  <a:pt x="3694" y="409"/>
                  <a:pt x="3715" y="406"/>
                  <a:pt x="3751" y="401"/>
                </a:cubicBezTo>
                <a:cubicBezTo>
                  <a:pt x="3787" y="396"/>
                  <a:pt x="3813" y="390"/>
                  <a:pt x="3829" y="385"/>
                </a:cubicBezTo>
                <a:lnTo>
                  <a:pt x="3839" y="388"/>
                </a:lnTo>
                <a:cubicBezTo>
                  <a:pt x="3869" y="446"/>
                  <a:pt x="3894" y="499"/>
                  <a:pt x="3915" y="548"/>
                </a:cubicBezTo>
                <a:cubicBezTo>
                  <a:pt x="3936" y="596"/>
                  <a:pt x="3941" y="622"/>
                  <a:pt x="3932" y="626"/>
                </a:cubicBezTo>
                <a:close/>
                <a:moveTo>
                  <a:pt x="4180" y="661"/>
                </a:moveTo>
                <a:lnTo>
                  <a:pt x="4065" y="631"/>
                </a:lnTo>
                <a:cubicBezTo>
                  <a:pt x="4067" y="625"/>
                  <a:pt x="4076" y="612"/>
                  <a:pt x="4092" y="590"/>
                </a:cubicBezTo>
                <a:cubicBezTo>
                  <a:pt x="4108" y="569"/>
                  <a:pt x="4124" y="544"/>
                  <a:pt x="4138" y="514"/>
                </a:cubicBezTo>
                <a:cubicBezTo>
                  <a:pt x="4149" y="491"/>
                  <a:pt x="4158" y="471"/>
                  <a:pt x="4166" y="452"/>
                </a:cubicBezTo>
                <a:cubicBezTo>
                  <a:pt x="4173" y="433"/>
                  <a:pt x="4177" y="419"/>
                  <a:pt x="4177" y="412"/>
                </a:cubicBezTo>
                <a:cubicBezTo>
                  <a:pt x="4177" y="387"/>
                  <a:pt x="4183" y="375"/>
                  <a:pt x="4195" y="375"/>
                </a:cubicBezTo>
                <a:cubicBezTo>
                  <a:pt x="4209" y="375"/>
                  <a:pt x="4243" y="381"/>
                  <a:pt x="4295" y="394"/>
                </a:cubicBezTo>
                <a:cubicBezTo>
                  <a:pt x="4348" y="407"/>
                  <a:pt x="4374" y="418"/>
                  <a:pt x="4374" y="427"/>
                </a:cubicBezTo>
                <a:cubicBezTo>
                  <a:pt x="4374" y="436"/>
                  <a:pt x="4368" y="444"/>
                  <a:pt x="4357" y="452"/>
                </a:cubicBezTo>
                <a:cubicBezTo>
                  <a:pt x="4350" y="456"/>
                  <a:pt x="4344" y="461"/>
                  <a:pt x="4337" y="465"/>
                </a:cubicBezTo>
                <a:cubicBezTo>
                  <a:pt x="4335" y="468"/>
                  <a:pt x="4330" y="477"/>
                  <a:pt x="4324" y="490"/>
                </a:cubicBezTo>
                <a:cubicBezTo>
                  <a:pt x="4312" y="514"/>
                  <a:pt x="4302" y="536"/>
                  <a:pt x="4294" y="557"/>
                </a:cubicBezTo>
                <a:cubicBezTo>
                  <a:pt x="4275" y="602"/>
                  <a:pt x="4255" y="636"/>
                  <a:pt x="4233" y="659"/>
                </a:cubicBezTo>
                <a:lnTo>
                  <a:pt x="4447" y="652"/>
                </a:lnTo>
                <a:cubicBezTo>
                  <a:pt x="4465" y="651"/>
                  <a:pt x="4476" y="651"/>
                  <a:pt x="4481" y="651"/>
                </a:cubicBezTo>
                <a:cubicBezTo>
                  <a:pt x="4489" y="651"/>
                  <a:pt x="4492" y="655"/>
                  <a:pt x="4491" y="662"/>
                </a:cubicBezTo>
                <a:lnTo>
                  <a:pt x="4491" y="799"/>
                </a:lnTo>
                <a:cubicBezTo>
                  <a:pt x="4492" y="807"/>
                  <a:pt x="4488" y="811"/>
                  <a:pt x="4479" y="811"/>
                </a:cubicBezTo>
                <a:cubicBezTo>
                  <a:pt x="4467" y="810"/>
                  <a:pt x="4456" y="809"/>
                  <a:pt x="4447" y="809"/>
                </a:cubicBezTo>
                <a:cubicBezTo>
                  <a:pt x="4407" y="809"/>
                  <a:pt x="4334" y="807"/>
                  <a:pt x="4227" y="803"/>
                </a:cubicBezTo>
                <a:cubicBezTo>
                  <a:pt x="4120" y="798"/>
                  <a:pt x="4042" y="796"/>
                  <a:pt x="3993" y="796"/>
                </a:cubicBezTo>
                <a:cubicBezTo>
                  <a:pt x="3936" y="796"/>
                  <a:pt x="3880" y="797"/>
                  <a:pt x="3826" y="799"/>
                </a:cubicBezTo>
                <a:cubicBezTo>
                  <a:pt x="3663" y="806"/>
                  <a:pt x="3578" y="809"/>
                  <a:pt x="3570" y="809"/>
                </a:cubicBezTo>
                <a:cubicBezTo>
                  <a:pt x="3559" y="809"/>
                  <a:pt x="3551" y="809"/>
                  <a:pt x="3548" y="809"/>
                </a:cubicBezTo>
                <a:cubicBezTo>
                  <a:pt x="3539" y="809"/>
                  <a:pt x="3535" y="806"/>
                  <a:pt x="3535" y="798"/>
                </a:cubicBezTo>
                <a:lnTo>
                  <a:pt x="3535" y="664"/>
                </a:lnTo>
                <a:cubicBezTo>
                  <a:pt x="3535" y="656"/>
                  <a:pt x="3539" y="652"/>
                  <a:pt x="3546" y="652"/>
                </a:cubicBezTo>
                <a:cubicBezTo>
                  <a:pt x="3555" y="652"/>
                  <a:pt x="3563" y="652"/>
                  <a:pt x="3570" y="652"/>
                </a:cubicBezTo>
                <a:cubicBezTo>
                  <a:pt x="3605" y="652"/>
                  <a:pt x="3671" y="655"/>
                  <a:pt x="3767" y="659"/>
                </a:cubicBezTo>
                <a:cubicBezTo>
                  <a:pt x="3863" y="663"/>
                  <a:pt x="3937" y="666"/>
                  <a:pt x="3989" y="666"/>
                </a:cubicBezTo>
                <a:lnTo>
                  <a:pt x="4180" y="661"/>
                </a:lnTo>
                <a:close/>
                <a:moveTo>
                  <a:pt x="3943" y="218"/>
                </a:moveTo>
                <a:cubicBezTo>
                  <a:pt x="3937" y="204"/>
                  <a:pt x="3932" y="192"/>
                  <a:pt x="3927" y="179"/>
                </a:cubicBezTo>
                <a:cubicBezTo>
                  <a:pt x="3911" y="135"/>
                  <a:pt x="3885" y="88"/>
                  <a:pt x="3849" y="39"/>
                </a:cubicBezTo>
                <a:lnTo>
                  <a:pt x="3851" y="32"/>
                </a:lnTo>
                <a:cubicBezTo>
                  <a:pt x="3861" y="29"/>
                  <a:pt x="3885" y="26"/>
                  <a:pt x="3922" y="22"/>
                </a:cubicBezTo>
                <a:cubicBezTo>
                  <a:pt x="3960" y="19"/>
                  <a:pt x="3989" y="14"/>
                  <a:pt x="4009" y="9"/>
                </a:cubicBezTo>
                <a:lnTo>
                  <a:pt x="4021" y="12"/>
                </a:lnTo>
                <a:cubicBezTo>
                  <a:pt x="4057" y="62"/>
                  <a:pt x="4084" y="104"/>
                  <a:pt x="4103" y="136"/>
                </a:cubicBezTo>
                <a:cubicBezTo>
                  <a:pt x="4110" y="158"/>
                  <a:pt x="4117" y="180"/>
                  <a:pt x="4125" y="203"/>
                </a:cubicBezTo>
                <a:cubicBezTo>
                  <a:pt x="4110" y="207"/>
                  <a:pt x="4092" y="210"/>
                  <a:pt x="4070" y="213"/>
                </a:cubicBezTo>
                <a:cubicBezTo>
                  <a:pt x="4047" y="215"/>
                  <a:pt x="4031" y="217"/>
                  <a:pt x="4021" y="218"/>
                </a:cubicBezTo>
                <a:cubicBezTo>
                  <a:pt x="4106" y="218"/>
                  <a:pt x="4178" y="216"/>
                  <a:pt x="4239" y="214"/>
                </a:cubicBezTo>
                <a:cubicBezTo>
                  <a:pt x="4300" y="211"/>
                  <a:pt x="4353" y="208"/>
                  <a:pt x="4399" y="206"/>
                </a:cubicBezTo>
                <a:cubicBezTo>
                  <a:pt x="4419" y="205"/>
                  <a:pt x="4431" y="204"/>
                  <a:pt x="4436" y="204"/>
                </a:cubicBezTo>
                <a:cubicBezTo>
                  <a:pt x="4442" y="204"/>
                  <a:pt x="4445" y="208"/>
                  <a:pt x="4442" y="214"/>
                </a:cubicBezTo>
                <a:lnTo>
                  <a:pt x="4442" y="353"/>
                </a:lnTo>
                <a:cubicBezTo>
                  <a:pt x="4443" y="361"/>
                  <a:pt x="4440" y="365"/>
                  <a:pt x="4431" y="365"/>
                </a:cubicBezTo>
                <a:cubicBezTo>
                  <a:pt x="4418" y="364"/>
                  <a:pt x="4408" y="363"/>
                  <a:pt x="4399" y="363"/>
                </a:cubicBezTo>
                <a:cubicBezTo>
                  <a:pt x="4332" y="360"/>
                  <a:pt x="4268" y="357"/>
                  <a:pt x="4208" y="355"/>
                </a:cubicBezTo>
                <a:cubicBezTo>
                  <a:pt x="4148" y="353"/>
                  <a:pt x="4080" y="351"/>
                  <a:pt x="4004" y="351"/>
                </a:cubicBezTo>
                <a:cubicBezTo>
                  <a:pt x="3920" y="351"/>
                  <a:pt x="3844" y="353"/>
                  <a:pt x="3779" y="356"/>
                </a:cubicBezTo>
                <a:cubicBezTo>
                  <a:pt x="3713" y="358"/>
                  <a:pt x="3655" y="361"/>
                  <a:pt x="3605" y="363"/>
                </a:cubicBezTo>
                <a:cubicBezTo>
                  <a:pt x="3594" y="363"/>
                  <a:pt x="3586" y="363"/>
                  <a:pt x="3583" y="363"/>
                </a:cubicBezTo>
                <a:cubicBezTo>
                  <a:pt x="3573" y="363"/>
                  <a:pt x="3568" y="360"/>
                  <a:pt x="3568" y="353"/>
                </a:cubicBezTo>
                <a:lnTo>
                  <a:pt x="3568" y="216"/>
                </a:lnTo>
                <a:cubicBezTo>
                  <a:pt x="3568" y="209"/>
                  <a:pt x="3573" y="206"/>
                  <a:pt x="3581" y="206"/>
                </a:cubicBezTo>
                <a:cubicBezTo>
                  <a:pt x="3590" y="206"/>
                  <a:pt x="3598" y="206"/>
                  <a:pt x="3605" y="206"/>
                </a:cubicBezTo>
                <a:cubicBezTo>
                  <a:pt x="3667" y="209"/>
                  <a:pt x="3724" y="212"/>
                  <a:pt x="3775" y="214"/>
                </a:cubicBezTo>
                <a:cubicBezTo>
                  <a:pt x="3827" y="217"/>
                  <a:pt x="3882" y="218"/>
                  <a:pt x="3943" y="218"/>
                </a:cubicBezTo>
                <a:close/>
                <a:moveTo>
                  <a:pt x="4870" y="233"/>
                </a:moveTo>
                <a:lnTo>
                  <a:pt x="4676" y="233"/>
                </a:lnTo>
                <a:lnTo>
                  <a:pt x="4676" y="1548"/>
                </a:lnTo>
                <a:cubicBezTo>
                  <a:pt x="4676" y="1555"/>
                  <a:pt x="4676" y="1563"/>
                  <a:pt x="4675" y="1572"/>
                </a:cubicBezTo>
                <a:cubicBezTo>
                  <a:pt x="4675" y="1581"/>
                  <a:pt x="4669" y="1585"/>
                  <a:pt x="4656" y="1585"/>
                </a:cubicBezTo>
                <a:cubicBezTo>
                  <a:pt x="4640" y="1585"/>
                  <a:pt x="4623" y="1585"/>
                  <a:pt x="4606" y="1585"/>
                </a:cubicBezTo>
                <a:cubicBezTo>
                  <a:pt x="4589" y="1585"/>
                  <a:pt x="4573" y="1586"/>
                  <a:pt x="4558" y="1587"/>
                </a:cubicBezTo>
                <a:cubicBezTo>
                  <a:pt x="4543" y="1587"/>
                  <a:pt x="4532" y="1586"/>
                  <a:pt x="4523" y="1583"/>
                </a:cubicBezTo>
                <a:cubicBezTo>
                  <a:pt x="4515" y="1581"/>
                  <a:pt x="4513" y="1571"/>
                  <a:pt x="4516" y="1552"/>
                </a:cubicBezTo>
                <a:cubicBezTo>
                  <a:pt x="4519" y="1535"/>
                  <a:pt x="4521" y="1464"/>
                  <a:pt x="4523" y="1339"/>
                </a:cubicBezTo>
                <a:cubicBezTo>
                  <a:pt x="4524" y="1215"/>
                  <a:pt x="4524" y="1033"/>
                  <a:pt x="4524" y="794"/>
                </a:cubicBezTo>
                <a:cubicBezTo>
                  <a:pt x="4524" y="556"/>
                  <a:pt x="4524" y="330"/>
                  <a:pt x="4524" y="116"/>
                </a:cubicBezTo>
                <a:cubicBezTo>
                  <a:pt x="4524" y="97"/>
                  <a:pt x="4530" y="87"/>
                  <a:pt x="4541" y="87"/>
                </a:cubicBezTo>
                <a:lnTo>
                  <a:pt x="4596" y="92"/>
                </a:lnTo>
                <a:lnTo>
                  <a:pt x="4939" y="92"/>
                </a:lnTo>
                <a:lnTo>
                  <a:pt x="5017" y="86"/>
                </a:lnTo>
                <a:cubicBezTo>
                  <a:pt x="5027" y="89"/>
                  <a:pt x="5037" y="105"/>
                  <a:pt x="5046" y="134"/>
                </a:cubicBezTo>
                <a:cubicBezTo>
                  <a:pt x="5048" y="143"/>
                  <a:pt x="5051" y="157"/>
                  <a:pt x="5056" y="176"/>
                </a:cubicBezTo>
                <a:lnTo>
                  <a:pt x="4887" y="557"/>
                </a:lnTo>
                <a:cubicBezTo>
                  <a:pt x="4937" y="601"/>
                  <a:pt x="4974" y="638"/>
                  <a:pt x="4999" y="669"/>
                </a:cubicBezTo>
                <a:cubicBezTo>
                  <a:pt x="5074" y="763"/>
                  <a:pt x="5111" y="857"/>
                  <a:pt x="5111" y="952"/>
                </a:cubicBezTo>
                <a:cubicBezTo>
                  <a:pt x="5111" y="1075"/>
                  <a:pt x="5075" y="1167"/>
                  <a:pt x="5004" y="1227"/>
                </a:cubicBezTo>
                <a:cubicBezTo>
                  <a:pt x="4952" y="1272"/>
                  <a:pt x="4891" y="1294"/>
                  <a:pt x="4822" y="1294"/>
                </a:cubicBezTo>
                <a:cubicBezTo>
                  <a:pt x="4783" y="1294"/>
                  <a:pt x="4762" y="1286"/>
                  <a:pt x="4759" y="1269"/>
                </a:cubicBezTo>
                <a:cubicBezTo>
                  <a:pt x="4756" y="1252"/>
                  <a:pt x="4750" y="1231"/>
                  <a:pt x="4740" y="1204"/>
                </a:cubicBezTo>
                <a:cubicBezTo>
                  <a:pt x="4724" y="1162"/>
                  <a:pt x="4716" y="1140"/>
                  <a:pt x="4716" y="1139"/>
                </a:cubicBezTo>
                <a:cubicBezTo>
                  <a:pt x="4722" y="1138"/>
                  <a:pt x="4733" y="1138"/>
                  <a:pt x="4749" y="1139"/>
                </a:cubicBezTo>
                <a:cubicBezTo>
                  <a:pt x="4765" y="1140"/>
                  <a:pt x="4781" y="1140"/>
                  <a:pt x="4797" y="1140"/>
                </a:cubicBezTo>
                <a:cubicBezTo>
                  <a:pt x="4860" y="1140"/>
                  <a:pt x="4905" y="1121"/>
                  <a:pt x="4932" y="1084"/>
                </a:cubicBezTo>
                <a:cubicBezTo>
                  <a:pt x="4954" y="1052"/>
                  <a:pt x="4965" y="1007"/>
                  <a:pt x="4965" y="947"/>
                </a:cubicBezTo>
                <a:cubicBezTo>
                  <a:pt x="4965" y="867"/>
                  <a:pt x="4924" y="787"/>
                  <a:pt x="4840" y="704"/>
                </a:cubicBezTo>
                <a:cubicBezTo>
                  <a:pt x="4812" y="677"/>
                  <a:pt x="4770" y="644"/>
                  <a:pt x="4715" y="604"/>
                </a:cubicBezTo>
                <a:lnTo>
                  <a:pt x="4870" y="2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Freeform 52"/>
          <p:cNvSpPr>
            <a:spLocks noEditPoints="1"/>
          </p:cNvSpPr>
          <p:nvPr/>
        </p:nvSpPr>
        <p:spPr bwMode="auto">
          <a:xfrm>
            <a:off x="4338440" y="5006083"/>
            <a:ext cx="376237" cy="115887"/>
          </a:xfrm>
          <a:custGeom>
            <a:avLst/>
            <a:gdLst>
              <a:gd name="T0" fmla="*/ 384 w 5099"/>
              <a:gd name="T1" fmla="*/ 647 h 1568"/>
              <a:gd name="T2" fmla="*/ 872 w 5099"/>
              <a:gd name="T3" fmla="*/ 744 h 1568"/>
              <a:gd name="T4" fmla="*/ 705 w 5099"/>
              <a:gd name="T5" fmla="*/ 224 h 1568"/>
              <a:gd name="T6" fmla="*/ 468 w 5099"/>
              <a:gd name="T7" fmla="*/ 92 h 1568"/>
              <a:gd name="T8" fmla="*/ 1335 w 5099"/>
              <a:gd name="T9" fmla="*/ 160 h 1568"/>
              <a:gd name="T10" fmla="*/ 1229 w 5099"/>
              <a:gd name="T11" fmla="*/ 303 h 1568"/>
              <a:gd name="T12" fmla="*/ 1183 w 5099"/>
              <a:gd name="T13" fmla="*/ 444 h 1568"/>
              <a:gd name="T14" fmla="*/ 1330 w 5099"/>
              <a:gd name="T15" fmla="*/ 1056 h 1568"/>
              <a:gd name="T16" fmla="*/ 872 w 5099"/>
              <a:gd name="T17" fmla="*/ 1177 h 1568"/>
              <a:gd name="T18" fmla="*/ 1379 w 5099"/>
              <a:gd name="T19" fmla="*/ 1297 h 1568"/>
              <a:gd name="T20" fmla="*/ 1541 w 5099"/>
              <a:gd name="T21" fmla="*/ 1401 h 1568"/>
              <a:gd name="T22" fmla="*/ 411 w 5099"/>
              <a:gd name="T23" fmla="*/ 1538 h 1568"/>
              <a:gd name="T24" fmla="*/ 367 w 5099"/>
              <a:gd name="T25" fmla="*/ 1397 h 1568"/>
              <a:gd name="T26" fmla="*/ 210 w 5099"/>
              <a:gd name="T27" fmla="*/ 1168 h 1568"/>
              <a:gd name="T28" fmla="*/ 252 w 5099"/>
              <a:gd name="T29" fmla="*/ 1081 h 1568"/>
              <a:gd name="T30" fmla="*/ 384 w 5099"/>
              <a:gd name="T31" fmla="*/ 525 h 1568"/>
              <a:gd name="T32" fmla="*/ 51 w 5099"/>
              <a:gd name="T33" fmla="*/ 297 h 1568"/>
              <a:gd name="T34" fmla="*/ 2396 w 5099"/>
              <a:gd name="T35" fmla="*/ 1369 h 1568"/>
              <a:gd name="T36" fmla="*/ 2496 w 5099"/>
              <a:gd name="T37" fmla="*/ 1073 h 1568"/>
              <a:gd name="T38" fmla="*/ 2508 w 5099"/>
              <a:gd name="T39" fmla="*/ 869 h 1568"/>
              <a:gd name="T40" fmla="*/ 2618 w 5099"/>
              <a:gd name="T41" fmla="*/ 704 h 1568"/>
              <a:gd name="T42" fmla="*/ 1784 w 5099"/>
              <a:gd name="T43" fmla="*/ 127 h 1568"/>
              <a:gd name="T44" fmla="*/ 2321 w 5099"/>
              <a:gd name="T45" fmla="*/ 137 h 1568"/>
              <a:gd name="T46" fmla="*/ 2312 w 5099"/>
              <a:gd name="T47" fmla="*/ 576 h 1568"/>
              <a:gd name="T48" fmla="*/ 2255 w 5099"/>
              <a:gd name="T49" fmla="*/ 998 h 1568"/>
              <a:gd name="T50" fmla="*/ 1866 w 5099"/>
              <a:gd name="T51" fmla="*/ 1277 h 1568"/>
              <a:gd name="T52" fmla="*/ 1892 w 5099"/>
              <a:gd name="T53" fmla="*/ 1101 h 1568"/>
              <a:gd name="T54" fmla="*/ 1811 w 5099"/>
              <a:gd name="T55" fmla="*/ 576 h 1568"/>
              <a:gd name="T56" fmla="*/ 2966 w 5099"/>
              <a:gd name="T57" fmla="*/ 797 h 1568"/>
              <a:gd name="T58" fmla="*/ 3250 w 5099"/>
              <a:gd name="T59" fmla="*/ 580 h 1568"/>
              <a:gd name="T60" fmla="*/ 3312 w 5099"/>
              <a:gd name="T61" fmla="*/ 456 h 1568"/>
              <a:gd name="T62" fmla="*/ 3220 w 5099"/>
              <a:gd name="T63" fmla="*/ 1212 h 1568"/>
              <a:gd name="T64" fmla="*/ 2904 w 5099"/>
              <a:gd name="T65" fmla="*/ 1412 h 1568"/>
              <a:gd name="T66" fmla="*/ 2593 w 5099"/>
              <a:gd name="T67" fmla="*/ 1411 h 1568"/>
              <a:gd name="T68" fmla="*/ 2747 w 5099"/>
              <a:gd name="T69" fmla="*/ 1009 h 1568"/>
              <a:gd name="T70" fmla="*/ 2326 w 5099"/>
              <a:gd name="T71" fmla="*/ 301 h 1568"/>
              <a:gd name="T72" fmla="*/ 2732 w 5099"/>
              <a:gd name="T73" fmla="*/ 25 h 1568"/>
              <a:gd name="T74" fmla="*/ 2906 w 5099"/>
              <a:gd name="T75" fmla="*/ 301 h 1568"/>
              <a:gd name="T76" fmla="*/ 3052 w 5099"/>
              <a:gd name="T77" fmla="*/ 43 h 1568"/>
              <a:gd name="T78" fmla="*/ 3993 w 5099"/>
              <a:gd name="T79" fmla="*/ 1339 h 1568"/>
              <a:gd name="T80" fmla="*/ 3595 w 5099"/>
              <a:gd name="T81" fmla="*/ 1280 h 1568"/>
              <a:gd name="T82" fmla="*/ 3697 w 5099"/>
              <a:gd name="T83" fmla="*/ 307 h 1568"/>
              <a:gd name="T84" fmla="*/ 3938 w 5099"/>
              <a:gd name="T85" fmla="*/ 165 h 1568"/>
              <a:gd name="T86" fmla="*/ 3956 w 5099"/>
              <a:gd name="T87" fmla="*/ 374 h 1568"/>
              <a:gd name="T88" fmla="*/ 4008 w 5099"/>
              <a:gd name="T89" fmla="*/ 605 h 1568"/>
              <a:gd name="T90" fmla="*/ 4127 w 5099"/>
              <a:gd name="T91" fmla="*/ 986 h 1568"/>
              <a:gd name="T92" fmla="*/ 3569 w 5099"/>
              <a:gd name="T93" fmla="*/ 906 h 1568"/>
              <a:gd name="T94" fmla="*/ 3577 w 5099"/>
              <a:gd name="T95" fmla="*/ 692 h 1568"/>
              <a:gd name="T96" fmla="*/ 4396 w 5099"/>
              <a:gd name="T97" fmla="*/ 934 h 1568"/>
              <a:gd name="T98" fmla="*/ 4396 w 5099"/>
              <a:gd name="T99" fmla="*/ 1359 h 1568"/>
              <a:gd name="T100" fmla="*/ 4757 w 5099"/>
              <a:gd name="T101" fmla="*/ 271 h 1568"/>
              <a:gd name="T102" fmla="*/ 4938 w 5099"/>
              <a:gd name="T103" fmla="*/ 999 h 1568"/>
              <a:gd name="T104" fmla="*/ 5061 w 5099"/>
              <a:gd name="T105" fmla="*/ 1519 h 1568"/>
              <a:gd name="T106" fmla="*/ 4037 w 5099"/>
              <a:gd name="T107" fmla="*/ 1357 h 1568"/>
              <a:gd name="T108" fmla="*/ 4236 w 5099"/>
              <a:gd name="T109" fmla="*/ 126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99" h="1568">
                <a:moveTo>
                  <a:pt x="705" y="856"/>
                </a:moveTo>
                <a:lnTo>
                  <a:pt x="384" y="856"/>
                </a:lnTo>
                <a:lnTo>
                  <a:pt x="384" y="958"/>
                </a:lnTo>
                <a:lnTo>
                  <a:pt x="705" y="958"/>
                </a:lnTo>
                <a:lnTo>
                  <a:pt x="705" y="856"/>
                </a:lnTo>
                <a:close/>
                <a:moveTo>
                  <a:pt x="705" y="647"/>
                </a:moveTo>
                <a:lnTo>
                  <a:pt x="384" y="647"/>
                </a:lnTo>
                <a:lnTo>
                  <a:pt x="384" y="744"/>
                </a:lnTo>
                <a:lnTo>
                  <a:pt x="705" y="744"/>
                </a:lnTo>
                <a:lnTo>
                  <a:pt x="705" y="647"/>
                </a:lnTo>
                <a:close/>
                <a:moveTo>
                  <a:pt x="1160" y="744"/>
                </a:moveTo>
                <a:lnTo>
                  <a:pt x="1160" y="647"/>
                </a:lnTo>
                <a:lnTo>
                  <a:pt x="872" y="647"/>
                </a:lnTo>
                <a:lnTo>
                  <a:pt x="872" y="744"/>
                </a:lnTo>
                <a:lnTo>
                  <a:pt x="1160" y="744"/>
                </a:lnTo>
                <a:close/>
                <a:moveTo>
                  <a:pt x="1160" y="958"/>
                </a:moveTo>
                <a:lnTo>
                  <a:pt x="1160" y="856"/>
                </a:lnTo>
                <a:lnTo>
                  <a:pt x="872" y="856"/>
                </a:lnTo>
                <a:lnTo>
                  <a:pt x="872" y="958"/>
                </a:lnTo>
                <a:lnTo>
                  <a:pt x="1160" y="958"/>
                </a:lnTo>
                <a:close/>
                <a:moveTo>
                  <a:pt x="705" y="224"/>
                </a:moveTo>
                <a:lnTo>
                  <a:pt x="688" y="224"/>
                </a:lnTo>
                <a:cubicBezTo>
                  <a:pt x="634" y="224"/>
                  <a:pt x="575" y="225"/>
                  <a:pt x="511" y="226"/>
                </a:cubicBezTo>
                <a:cubicBezTo>
                  <a:pt x="448" y="228"/>
                  <a:pt x="380" y="229"/>
                  <a:pt x="309" y="230"/>
                </a:cubicBezTo>
                <a:cubicBezTo>
                  <a:pt x="263" y="230"/>
                  <a:pt x="240" y="228"/>
                  <a:pt x="239" y="224"/>
                </a:cubicBezTo>
                <a:lnTo>
                  <a:pt x="190" y="82"/>
                </a:lnTo>
                <a:cubicBezTo>
                  <a:pt x="199" y="81"/>
                  <a:pt x="209" y="79"/>
                  <a:pt x="219" y="77"/>
                </a:cubicBezTo>
                <a:cubicBezTo>
                  <a:pt x="317" y="87"/>
                  <a:pt x="400" y="92"/>
                  <a:pt x="468" y="92"/>
                </a:cubicBezTo>
                <a:cubicBezTo>
                  <a:pt x="542" y="92"/>
                  <a:pt x="628" y="88"/>
                  <a:pt x="725" y="80"/>
                </a:cubicBezTo>
                <a:cubicBezTo>
                  <a:pt x="871" y="67"/>
                  <a:pt x="983" y="53"/>
                  <a:pt x="1061" y="40"/>
                </a:cubicBezTo>
                <a:cubicBezTo>
                  <a:pt x="1120" y="27"/>
                  <a:pt x="1179" y="13"/>
                  <a:pt x="1238" y="0"/>
                </a:cubicBezTo>
                <a:cubicBezTo>
                  <a:pt x="1244" y="0"/>
                  <a:pt x="1248" y="1"/>
                  <a:pt x="1252" y="5"/>
                </a:cubicBezTo>
                <a:cubicBezTo>
                  <a:pt x="1262" y="17"/>
                  <a:pt x="1272" y="29"/>
                  <a:pt x="1283" y="42"/>
                </a:cubicBezTo>
                <a:cubicBezTo>
                  <a:pt x="1322" y="91"/>
                  <a:pt x="1342" y="125"/>
                  <a:pt x="1342" y="145"/>
                </a:cubicBezTo>
                <a:cubicBezTo>
                  <a:pt x="1342" y="152"/>
                  <a:pt x="1340" y="157"/>
                  <a:pt x="1335" y="160"/>
                </a:cubicBezTo>
                <a:cubicBezTo>
                  <a:pt x="1330" y="165"/>
                  <a:pt x="1322" y="168"/>
                  <a:pt x="1312" y="169"/>
                </a:cubicBezTo>
                <a:cubicBezTo>
                  <a:pt x="1302" y="170"/>
                  <a:pt x="1289" y="170"/>
                  <a:pt x="1273" y="170"/>
                </a:cubicBezTo>
                <a:cubicBezTo>
                  <a:pt x="1248" y="169"/>
                  <a:pt x="1232" y="169"/>
                  <a:pt x="1225" y="169"/>
                </a:cubicBezTo>
                <a:cubicBezTo>
                  <a:pt x="1194" y="173"/>
                  <a:pt x="1157" y="178"/>
                  <a:pt x="1116" y="184"/>
                </a:cubicBezTo>
                <a:cubicBezTo>
                  <a:pt x="1036" y="195"/>
                  <a:pt x="955" y="204"/>
                  <a:pt x="872" y="212"/>
                </a:cubicBezTo>
                <a:lnTo>
                  <a:pt x="872" y="309"/>
                </a:lnTo>
                <a:cubicBezTo>
                  <a:pt x="958" y="309"/>
                  <a:pt x="1077" y="307"/>
                  <a:pt x="1229" y="303"/>
                </a:cubicBezTo>
                <a:cubicBezTo>
                  <a:pt x="1381" y="299"/>
                  <a:pt x="1463" y="297"/>
                  <a:pt x="1474" y="297"/>
                </a:cubicBezTo>
                <a:cubicBezTo>
                  <a:pt x="1488" y="297"/>
                  <a:pt x="1498" y="297"/>
                  <a:pt x="1502" y="297"/>
                </a:cubicBezTo>
                <a:cubicBezTo>
                  <a:pt x="1512" y="297"/>
                  <a:pt x="1517" y="301"/>
                  <a:pt x="1516" y="307"/>
                </a:cubicBezTo>
                <a:lnTo>
                  <a:pt x="1516" y="438"/>
                </a:lnTo>
                <a:cubicBezTo>
                  <a:pt x="1518" y="447"/>
                  <a:pt x="1511" y="451"/>
                  <a:pt x="1496" y="451"/>
                </a:cubicBezTo>
                <a:cubicBezTo>
                  <a:pt x="1487" y="451"/>
                  <a:pt x="1479" y="451"/>
                  <a:pt x="1474" y="451"/>
                </a:cubicBezTo>
                <a:cubicBezTo>
                  <a:pt x="1423" y="451"/>
                  <a:pt x="1326" y="449"/>
                  <a:pt x="1183" y="444"/>
                </a:cubicBezTo>
                <a:cubicBezTo>
                  <a:pt x="1040" y="440"/>
                  <a:pt x="937" y="438"/>
                  <a:pt x="872" y="438"/>
                </a:cubicBezTo>
                <a:lnTo>
                  <a:pt x="872" y="528"/>
                </a:lnTo>
                <a:lnTo>
                  <a:pt x="1190" y="528"/>
                </a:lnTo>
                <a:cubicBezTo>
                  <a:pt x="1209" y="526"/>
                  <a:pt x="1223" y="525"/>
                  <a:pt x="1233" y="525"/>
                </a:cubicBezTo>
                <a:cubicBezTo>
                  <a:pt x="1276" y="521"/>
                  <a:pt x="1300" y="520"/>
                  <a:pt x="1307" y="520"/>
                </a:cubicBezTo>
                <a:cubicBezTo>
                  <a:pt x="1317" y="520"/>
                  <a:pt x="1322" y="525"/>
                  <a:pt x="1322" y="536"/>
                </a:cubicBezTo>
                <a:cubicBezTo>
                  <a:pt x="1322" y="849"/>
                  <a:pt x="1325" y="1023"/>
                  <a:pt x="1330" y="1056"/>
                </a:cubicBezTo>
                <a:cubicBezTo>
                  <a:pt x="1333" y="1073"/>
                  <a:pt x="1326" y="1081"/>
                  <a:pt x="1308" y="1081"/>
                </a:cubicBezTo>
                <a:cubicBezTo>
                  <a:pt x="1307" y="1081"/>
                  <a:pt x="1299" y="1082"/>
                  <a:pt x="1283" y="1083"/>
                </a:cubicBezTo>
                <a:cubicBezTo>
                  <a:pt x="1268" y="1084"/>
                  <a:pt x="1252" y="1085"/>
                  <a:pt x="1237" y="1085"/>
                </a:cubicBezTo>
                <a:cubicBezTo>
                  <a:pt x="1209" y="1085"/>
                  <a:pt x="1189" y="1084"/>
                  <a:pt x="1178" y="1081"/>
                </a:cubicBezTo>
                <a:lnTo>
                  <a:pt x="1165" y="1076"/>
                </a:lnTo>
                <a:lnTo>
                  <a:pt x="872" y="1076"/>
                </a:lnTo>
                <a:lnTo>
                  <a:pt x="872" y="1177"/>
                </a:lnTo>
                <a:lnTo>
                  <a:pt x="1313" y="1168"/>
                </a:lnTo>
                <a:cubicBezTo>
                  <a:pt x="1323" y="1168"/>
                  <a:pt x="1333" y="1168"/>
                  <a:pt x="1342" y="1168"/>
                </a:cubicBezTo>
                <a:cubicBezTo>
                  <a:pt x="1351" y="1168"/>
                  <a:pt x="1359" y="1168"/>
                  <a:pt x="1365" y="1167"/>
                </a:cubicBezTo>
                <a:cubicBezTo>
                  <a:pt x="1373" y="1167"/>
                  <a:pt x="1377" y="1167"/>
                  <a:pt x="1379" y="1168"/>
                </a:cubicBezTo>
                <a:cubicBezTo>
                  <a:pt x="1381" y="1169"/>
                  <a:pt x="1381" y="1172"/>
                  <a:pt x="1380" y="1177"/>
                </a:cubicBezTo>
                <a:lnTo>
                  <a:pt x="1380" y="1289"/>
                </a:lnTo>
                <a:cubicBezTo>
                  <a:pt x="1383" y="1293"/>
                  <a:pt x="1382" y="1296"/>
                  <a:pt x="1379" y="1297"/>
                </a:cubicBezTo>
                <a:cubicBezTo>
                  <a:pt x="1376" y="1298"/>
                  <a:pt x="1371" y="1299"/>
                  <a:pt x="1362" y="1299"/>
                </a:cubicBezTo>
                <a:cubicBezTo>
                  <a:pt x="1344" y="1297"/>
                  <a:pt x="1328" y="1297"/>
                  <a:pt x="1313" y="1297"/>
                </a:cubicBezTo>
                <a:lnTo>
                  <a:pt x="872" y="1287"/>
                </a:lnTo>
                <a:lnTo>
                  <a:pt x="872" y="1402"/>
                </a:lnTo>
                <a:lnTo>
                  <a:pt x="1482" y="1391"/>
                </a:lnTo>
                <a:cubicBezTo>
                  <a:pt x="1502" y="1391"/>
                  <a:pt x="1516" y="1391"/>
                  <a:pt x="1522" y="1391"/>
                </a:cubicBezTo>
                <a:cubicBezTo>
                  <a:pt x="1536" y="1391"/>
                  <a:pt x="1542" y="1394"/>
                  <a:pt x="1541" y="1401"/>
                </a:cubicBezTo>
                <a:lnTo>
                  <a:pt x="1541" y="1533"/>
                </a:lnTo>
                <a:cubicBezTo>
                  <a:pt x="1542" y="1537"/>
                  <a:pt x="1542" y="1540"/>
                  <a:pt x="1541" y="1541"/>
                </a:cubicBezTo>
                <a:cubicBezTo>
                  <a:pt x="1539" y="1542"/>
                  <a:pt x="1533" y="1543"/>
                  <a:pt x="1524" y="1543"/>
                </a:cubicBezTo>
                <a:cubicBezTo>
                  <a:pt x="1508" y="1543"/>
                  <a:pt x="1495" y="1543"/>
                  <a:pt x="1482" y="1543"/>
                </a:cubicBezTo>
                <a:cubicBezTo>
                  <a:pt x="1401" y="1543"/>
                  <a:pt x="1310" y="1542"/>
                  <a:pt x="1210" y="1539"/>
                </a:cubicBezTo>
                <a:cubicBezTo>
                  <a:pt x="959" y="1534"/>
                  <a:pt x="813" y="1531"/>
                  <a:pt x="772" y="1531"/>
                </a:cubicBezTo>
                <a:cubicBezTo>
                  <a:pt x="703" y="1531"/>
                  <a:pt x="582" y="1533"/>
                  <a:pt x="411" y="1538"/>
                </a:cubicBezTo>
                <a:cubicBezTo>
                  <a:pt x="239" y="1542"/>
                  <a:pt x="119" y="1544"/>
                  <a:pt x="50" y="1544"/>
                </a:cubicBezTo>
                <a:cubicBezTo>
                  <a:pt x="34" y="1544"/>
                  <a:pt x="24" y="1544"/>
                  <a:pt x="20" y="1544"/>
                </a:cubicBezTo>
                <a:cubicBezTo>
                  <a:pt x="6" y="1544"/>
                  <a:pt x="0" y="1541"/>
                  <a:pt x="0" y="1534"/>
                </a:cubicBezTo>
                <a:lnTo>
                  <a:pt x="0" y="1402"/>
                </a:lnTo>
                <a:cubicBezTo>
                  <a:pt x="0" y="1394"/>
                  <a:pt x="9" y="1391"/>
                  <a:pt x="26" y="1391"/>
                </a:cubicBezTo>
                <a:cubicBezTo>
                  <a:pt x="35" y="1391"/>
                  <a:pt x="43" y="1391"/>
                  <a:pt x="50" y="1391"/>
                </a:cubicBezTo>
                <a:cubicBezTo>
                  <a:pt x="109" y="1391"/>
                  <a:pt x="215" y="1393"/>
                  <a:pt x="367" y="1397"/>
                </a:cubicBezTo>
                <a:cubicBezTo>
                  <a:pt x="520" y="1402"/>
                  <a:pt x="633" y="1404"/>
                  <a:pt x="705" y="1404"/>
                </a:cubicBezTo>
                <a:lnTo>
                  <a:pt x="705" y="1287"/>
                </a:lnTo>
                <a:lnTo>
                  <a:pt x="237" y="1297"/>
                </a:lnTo>
                <a:cubicBezTo>
                  <a:pt x="219" y="1297"/>
                  <a:pt x="207" y="1297"/>
                  <a:pt x="202" y="1297"/>
                </a:cubicBezTo>
                <a:cubicBezTo>
                  <a:pt x="187" y="1297"/>
                  <a:pt x="180" y="1294"/>
                  <a:pt x="180" y="1287"/>
                </a:cubicBezTo>
                <a:lnTo>
                  <a:pt x="180" y="1178"/>
                </a:lnTo>
                <a:cubicBezTo>
                  <a:pt x="180" y="1172"/>
                  <a:pt x="190" y="1168"/>
                  <a:pt x="210" y="1168"/>
                </a:cubicBezTo>
                <a:cubicBezTo>
                  <a:pt x="221" y="1168"/>
                  <a:pt x="230" y="1168"/>
                  <a:pt x="237" y="1168"/>
                </a:cubicBezTo>
                <a:lnTo>
                  <a:pt x="705" y="1177"/>
                </a:lnTo>
                <a:lnTo>
                  <a:pt x="705" y="1076"/>
                </a:lnTo>
                <a:lnTo>
                  <a:pt x="377" y="1076"/>
                </a:lnTo>
                <a:lnTo>
                  <a:pt x="362" y="1080"/>
                </a:lnTo>
                <a:cubicBezTo>
                  <a:pt x="342" y="1080"/>
                  <a:pt x="323" y="1080"/>
                  <a:pt x="305" y="1080"/>
                </a:cubicBezTo>
                <a:cubicBezTo>
                  <a:pt x="286" y="1081"/>
                  <a:pt x="269" y="1081"/>
                  <a:pt x="252" y="1081"/>
                </a:cubicBezTo>
                <a:cubicBezTo>
                  <a:pt x="242" y="1081"/>
                  <a:pt x="233" y="1080"/>
                  <a:pt x="224" y="1078"/>
                </a:cubicBezTo>
                <a:cubicBezTo>
                  <a:pt x="216" y="1076"/>
                  <a:pt x="214" y="1066"/>
                  <a:pt x="217" y="1048"/>
                </a:cubicBezTo>
                <a:cubicBezTo>
                  <a:pt x="221" y="1028"/>
                  <a:pt x="224" y="967"/>
                  <a:pt x="224" y="864"/>
                </a:cubicBezTo>
                <a:lnTo>
                  <a:pt x="224" y="540"/>
                </a:lnTo>
                <a:cubicBezTo>
                  <a:pt x="224" y="522"/>
                  <a:pt x="230" y="513"/>
                  <a:pt x="242" y="513"/>
                </a:cubicBezTo>
                <a:cubicBezTo>
                  <a:pt x="278" y="513"/>
                  <a:pt x="306" y="514"/>
                  <a:pt x="327" y="516"/>
                </a:cubicBezTo>
                <a:cubicBezTo>
                  <a:pt x="348" y="519"/>
                  <a:pt x="367" y="521"/>
                  <a:pt x="384" y="525"/>
                </a:cubicBezTo>
                <a:lnTo>
                  <a:pt x="705" y="528"/>
                </a:lnTo>
                <a:lnTo>
                  <a:pt x="705" y="436"/>
                </a:lnTo>
                <a:lnTo>
                  <a:pt x="68" y="451"/>
                </a:lnTo>
                <a:cubicBezTo>
                  <a:pt x="59" y="451"/>
                  <a:pt x="50" y="451"/>
                  <a:pt x="41" y="451"/>
                </a:cubicBezTo>
                <a:cubicBezTo>
                  <a:pt x="36" y="450"/>
                  <a:pt x="33" y="446"/>
                  <a:pt x="33" y="438"/>
                </a:cubicBezTo>
                <a:lnTo>
                  <a:pt x="33" y="309"/>
                </a:lnTo>
                <a:cubicBezTo>
                  <a:pt x="33" y="301"/>
                  <a:pt x="39" y="297"/>
                  <a:pt x="51" y="297"/>
                </a:cubicBezTo>
                <a:cubicBezTo>
                  <a:pt x="58" y="297"/>
                  <a:pt x="64" y="297"/>
                  <a:pt x="68" y="297"/>
                </a:cubicBezTo>
                <a:lnTo>
                  <a:pt x="705" y="311"/>
                </a:lnTo>
                <a:lnTo>
                  <a:pt x="705" y="224"/>
                </a:lnTo>
                <a:close/>
                <a:moveTo>
                  <a:pt x="2715" y="1034"/>
                </a:moveTo>
                <a:cubicBezTo>
                  <a:pt x="2714" y="1040"/>
                  <a:pt x="2712" y="1044"/>
                  <a:pt x="2710" y="1046"/>
                </a:cubicBezTo>
                <a:cubicBezTo>
                  <a:pt x="2644" y="1124"/>
                  <a:pt x="2591" y="1184"/>
                  <a:pt x="2550" y="1225"/>
                </a:cubicBezTo>
                <a:cubicBezTo>
                  <a:pt x="2492" y="1279"/>
                  <a:pt x="2440" y="1326"/>
                  <a:pt x="2396" y="1369"/>
                </a:cubicBezTo>
                <a:cubicBezTo>
                  <a:pt x="2387" y="1381"/>
                  <a:pt x="2379" y="1391"/>
                  <a:pt x="2373" y="1399"/>
                </a:cubicBezTo>
                <a:cubicBezTo>
                  <a:pt x="2367" y="1407"/>
                  <a:pt x="2361" y="1413"/>
                  <a:pt x="2354" y="1417"/>
                </a:cubicBezTo>
                <a:cubicBezTo>
                  <a:pt x="2340" y="1389"/>
                  <a:pt x="2326" y="1362"/>
                  <a:pt x="2312" y="1334"/>
                </a:cubicBezTo>
                <a:cubicBezTo>
                  <a:pt x="2297" y="1276"/>
                  <a:pt x="2289" y="1240"/>
                  <a:pt x="2289" y="1227"/>
                </a:cubicBezTo>
                <a:cubicBezTo>
                  <a:pt x="2289" y="1223"/>
                  <a:pt x="2293" y="1220"/>
                  <a:pt x="2302" y="1218"/>
                </a:cubicBezTo>
                <a:cubicBezTo>
                  <a:pt x="2311" y="1215"/>
                  <a:pt x="2318" y="1212"/>
                  <a:pt x="2322" y="1210"/>
                </a:cubicBezTo>
                <a:cubicBezTo>
                  <a:pt x="2389" y="1163"/>
                  <a:pt x="2447" y="1117"/>
                  <a:pt x="2496" y="1073"/>
                </a:cubicBezTo>
                <a:cubicBezTo>
                  <a:pt x="2550" y="1024"/>
                  <a:pt x="2618" y="951"/>
                  <a:pt x="2700" y="854"/>
                </a:cubicBezTo>
                <a:cubicBezTo>
                  <a:pt x="2703" y="851"/>
                  <a:pt x="2707" y="849"/>
                  <a:pt x="2710" y="849"/>
                </a:cubicBezTo>
                <a:cubicBezTo>
                  <a:pt x="2713" y="849"/>
                  <a:pt x="2715" y="851"/>
                  <a:pt x="2715" y="856"/>
                </a:cubicBezTo>
                <a:lnTo>
                  <a:pt x="2715" y="1034"/>
                </a:lnTo>
                <a:close/>
                <a:moveTo>
                  <a:pt x="2645" y="804"/>
                </a:moveTo>
                <a:cubicBezTo>
                  <a:pt x="2630" y="814"/>
                  <a:pt x="2600" y="828"/>
                  <a:pt x="2553" y="847"/>
                </a:cubicBezTo>
                <a:cubicBezTo>
                  <a:pt x="2532" y="856"/>
                  <a:pt x="2517" y="863"/>
                  <a:pt x="2508" y="869"/>
                </a:cubicBezTo>
                <a:cubicBezTo>
                  <a:pt x="2493" y="833"/>
                  <a:pt x="2479" y="798"/>
                  <a:pt x="2464" y="762"/>
                </a:cubicBezTo>
                <a:cubicBezTo>
                  <a:pt x="2447" y="712"/>
                  <a:pt x="2425" y="660"/>
                  <a:pt x="2399" y="607"/>
                </a:cubicBezTo>
                <a:lnTo>
                  <a:pt x="2401" y="595"/>
                </a:lnTo>
                <a:cubicBezTo>
                  <a:pt x="2409" y="589"/>
                  <a:pt x="2422" y="582"/>
                  <a:pt x="2439" y="573"/>
                </a:cubicBezTo>
                <a:cubicBezTo>
                  <a:pt x="2484" y="552"/>
                  <a:pt x="2511" y="539"/>
                  <a:pt x="2520" y="533"/>
                </a:cubicBezTo>
                <a:cubicBezTo>
                  <a:pt x="2521" y="532"/>
                  <a:pt x="2525" y="533"/>
                  <a:pt x="2533" y="536"/>
                </a:cubicBezTo>
                <a:cubicBezTo>
                  <a:pt x="2563" y="585"/>
                  <a:pt x="2591" y="641"/>
                  <a:pt x="2618" y="704"/>
                </a:cubicBezTo>
                <a:cubicBezTo>
                  <a:pt x="2645" y="766"/>
                  <a:pt x="2654" y="799"/>
                  <a:pt x="2645" y="804"/>
                </a:cubicBezTo>
                <a:close/>
                <a:moveTo>
                  <a:pt x="1980" y="282"/>
                </a:moveTo>
                <a:lnTo>
                  <a:pt x="1806" y="289"/>
                </a:lnTo>
                <a:cubicBezTo>
                  <a:pt x="1796" y="289"/>
                  <a:pt x="1789" y="289"/>
                  <a:pt x="1786" y="289"/>
                </a:cubicBezTo>
                <a:cubicBezTo>
                  <a:pt x="1778" y="289"/>
                  <a:pt x="1774" y="285"/>
                  <a:pt x="1774" y="277"/>
                </a:cubicBezTo>
                <a:lnTo>
                  <a:pt x="1774" y="139"/>
                </a:lnTo>
                <a:cubicBezTo>
                  <a:pt x="1774" y="131"/>
                  <a:pt x="1777" y="127"/>
                  <a:pt x="1784" y="127"/>
                </a:cubicBezTo>
                <a:cubicBezTo>
                  <a:pt x="1792" y="127"/>
                  <a:pt x="1799" y="127"/>
                  <a:pt x="1806" y="127"/>
                </a:cubicBezTo>
                <a:cubicBezTo>
                  <a:pt x="1837" y="127"/>
                  <a:pt x="1882" y="128"/>
                  <a:pt x="1941" y="131"/>
                </a:cubicBezTo>
                <a:cubicBezTo>
                  <a:pt x="2000" y="134"/>
                  <a:pt x="2034" y="135"/>
                  <a:pt x="2043" y="135"/>
                </a:cubicBezTo>
                <a:cubicBezTo>
                  <a:pt x="2081" y="135"/>
                  <a:pt x="2130" y="134"/>
                  <a:pt x="2190" y="131"/>
                </a:cubicBezTo>
                <a:cubicBezTo>
                  <a:pt x="2250" y="128"/>
                  <a:pt x="2281" y="127"/>
                  <a:pt x="2282" y="127"/>
                </a:cubicBezTo>
                <a:cubicBezTo>
                  <a:pt x="2299" y="126"/>
                  <a:pt x="2309" y="125"/>
                  <a:pt x="2312" y="125"/>
                </a:cubicBezTo>
                <a:cubicBezTo>
                  <a:pt x="2319" y="125"/>
                  <a:pt x="2322" y="129"/>
                  <a:pt x="2321" y="137"/>
                </a:cubicBezTo>
                <a:lnTo>
                  <a:pt x="2321" y="279"/>
                </a:lnTo>
                <a:cubicBezTo>
                  <a:pt x="2322" y="287"/>
                  <a:pt x="2318" y="291"/>
                  <a:pt x="2311" y="291"/>
                </a:cubicBezTo>
                <a:cubicBezTo>
                  <a:pt x="2301" y="290"/>
                  <a:pt x="2291" y="289"/>
                  <a:pt x="2282" y="289"/>
                </a:cubicBezTo>
                <a:lnTo>
                  <a:pt x="2133" y="284"/>
                </a:lnTo>
                <a:lnTo>
                  <a:pt x="2133" y="583"/>
                </a:lnTo>
                <a:lnTo>
                  <a:pt x="2292" y="576"/>
                </a:lnTo>
                <a:cubicBezTo>
                  <a:pt x="2299" y="576"/>
                  <a:pt x="2306" y="576"/>
                  <a:pt x="2312" y="576"/>
                </a:cubicBezTo>
                <a:cubicBezTo>
                  <a:pt x="2317" y="576"/>
                  <a:pt x="2318" y="580"/>
                  <a:pt x="2317" y="587"/>
                </a:cubicBezTo>
                <a:lnTo>
                  <a:pt x="2317" y="729"/>
                </a:lnTo>
                <a:cubicBezTo>
                  <a:pt x="2318" y="735"/>
                  <a:pt x="2316" y="739"/>
                  <a:pt x="2309" y="740"/>
                </a:cubicBezTo>
                <a:cubicBezTo>
                  <a:pt x="2300" y="739"/>
                  <a:pt x="2295" y="739"/>
                  <a:pt x="2292" y="739"/>
                </a:cubicBezTo>
                <a:lnTo>
                  <a:pt x="2133" y="734"/>
                </a:lnTo>
                <a:lnTo>
                  <a:pt x="2133" y="1039"/>
                </a:lnTo>
                <a:cubicBezTo>
                  <a:pt x="2178" y="1026"/>
                  <a:pt x="2219" y="1012"/>
                  <a:pt x="2255" y="998"/>
                </a:cubicBezTo>
                <a:cubicBezTo>
                  <a:pt x="2282" y="988"/>
                  <a:pt x="2310" y="977"/>
                  <a:pt x="2337" y="966"/>
                </a:cubicBezTo>
                <a:cubicBezTo>
                  <a:pt x="2341" y="965"/>
                  <a:pt x="2345" y="965"/>
                  <a:pt x="2351" y="968"/>
                </a:cubicBezTo>
                <a:cubicBezTo>
                  <a:pt x="2351" y="969"/>
                  <a:pt x="2351" y="969"/>
                  <a:pt x="2352" y="969"/>
                </a:cubicBezTo>
                <a:lnTo>
                  <a:pt x="2352" y="1125"/>
                </a:lnTo>
                <a:cubicBezTo>
                  <a:pt x="2352" y="1135"/>
                  <a:pt x="2350" y="1140"/>
                  <a:pt x="2344" y="1141"/>
                </a:cubicBezTo>
                <a:cubicBezTo>
                  <a:pt x="2205" y="1186"/>
                  <a:pt x="2109" y="1216"/>
                  <a:pt x="2057" y="1230"/>
                </a:cubicBezTo>
                <a:cubicBezTo>
                  <a:pt x="2004" y="1245"/>
                  <a:pt x="1941" y="1260"/>
                  <a:pt x="1866" y="1277"/>
                </a:cubicBezTo>
                <a:cubicBezTo>
                  <a:pt x="1860" y="1281"/>
                  <a:pt x="1856" y="1285"/>
                  <a:pt x="1853" y="1287"/>
                </a:cubicBezTo>
                <a:cubicBezTo>
                  <a:pt x="1842" y="1294"/>
                  <a:pt x="1830" y="1299"/>
                  <a:pt x="1819" y="1302"/>
                </a:cubicBezTo>
                <a:cubicBezTo>
                  <a:pt x="1806" y="1305"/>
                  <a:pt x="1791" y="1279"/>
                  <a:pt x="1776" y="1223"/>
                </a:cubicBezTo>
                <a:cubicBezTo>
                  <a:pt x="1760" y="1168"/>
                  <a:pt x="1752" y="1133"/>
                  <a:pt x="1752" y="1120"/>
                </a:cubicBezTo>
                <a:cubicBezTo>
                  <a:pt x="1752" y="1113"/>
                  <a:pt x="1758" y="1110"/>
                  <a:pt x="1769" y="1110"/>
                </a:cubicBezTo>
                <a:cubicBezTo>
                  <a:pt x="1789" y="1113"/>
                  <a:pt x="1803" y="1115"/>
                  <a:pt x="1811" y="1115"/>
                </a:cubicBezTo>
                <a:cubicBezTo>
                  <a:pt x="1835" y="1111"/>
                  <a:pt x="1862" y="1107"/>
                  <a:pt x="1892" y="1101"/>
                </a:cubicBezTo>
                <a:cubicBezTo>
                  <a:pt x="1921" y="1096"/>
                  <a:pt x="1951" y="1090"/>
                  <a:pt x="1980" y="1083"/>
                </a:cubicBezTo>
                <a:lnTo>
                  <a:pt x="1980" y="732"/>
                </a:lnTo>
                <a:lnTo>
                  <a:pt x="1811" y="739"/>
                </a:lnTo>
                <a:cubicBezTo>
                  <a:pt x="1796" y="739"/>
                  <a:pt x="1789" y="735"/>
                  <a:pt x="1789" y="727"/>
                </a:cubicBezTo>
                <a:lnTo>
                  <a:pt x="1789" y="588"/>
                </a:lnTo>
                <a:cubicBezTo>
                  <a:pt x="1789" y="582"/>
                  <a:pt x="1790" y="578"/>
                  <a:pt x="1792" y="576"/>
                </a:cubicBezTo>
                <a:cubicBezTo>
                  <a:pt x="1799" y="576"/>
                  <a:pt x="1805" y="576"/>
                  <a:pt x="1811" y="576"/>
                </a:cubicBezTo>
                <a:lnTo>
                  <a:pt x="1980" y="583"/>
                </a:lnTo>
                <a:lnTo>
                  <a:pt x="1980" y="282"/>
                </a:lnTo>
                <a:close/>
                <a:moveTo>
                  <a:pt x="3302" y="653"/>
                </a:moveTo>
                <a:cubicBezTo>
                  <a:pt x="3289" y="662"/>
                  <a:pt x="3276" y="671"/>
                  <a:pt x="3263" y="680"/>
                </a:cubicBezTo>
                <a:cubicBezTo>
                  <a:pt x="3261" y="681"/>
                  <a:pt x="3234" y="717"/>
                  <a:pt x="3183" y="789"/>
                </a:cubicBezTo>
                <a:cubicBezTo>
                  <a:pt x="3126" y="865"/>
                  <a:pt x="3095" y="900"/>
                  <a:pt x="3088" y="896"/>
                </a:cubicBezTo>
                <a:lnTo>
                  <a:pt x="2966" y="797"/>
                </a:lnTo>
                <a:cubicBezTo>
                  <a:pt x="2973" y="790"/>
                  <a:pt x="2985" y="779"/>
                  <a:pt x="3004" y="762"/>
                </a:cubicBezTo>
                <a:cubicBezTo>
                  <a:pt x="3023" y="745"/>
                  <a:pt x="3045" y="722"/>
                  <a:pt x="3070" y="693"/>
                </a:cubicBezTo>
                <a:cubicBezTo>
                  <a:pt x="3095" y="663"/>
                  <a:pt x="3116" y="636"/>
                  <a:pt x="3131" y="612"/>
                </a:cubicBezTo>
                <a:cubicBezTo>
                  <a:pt x="3144" y="592"/>
                  <a:pt x="3151" y="575"/>
                  <a:pt x="3155" y="563"/>
                </a:cubicBezTo>
                <a:cubicBezTo>
                  <a:pt x="3158" y="551"/>
                  <a:pt x="3161" y="541"/>
                  <a:pt x="3163" y="533"/>
                </a:cubicBezTo>
                <a:cubicBezTo>
                  <a:pt x="3165" y="525"/>
                  <a:pt x="3171" y="523"/>
                  <a:pt x="3180" y="526"/>
                </a:cubicBezTo>
                <a:cubicBezTo>
                  <a:pt x="3193" y="533"/>
                  <a:pt x="3217" y="551"/>
                  <a:pt x="3250" y="580"/>
                </a:cubicBezTo>
                <a:cubicBezTo>
                  <a:pt x="3294" y="618"/>
                  <a:pt x="3311" y="642"/>
                  <a:pt x="3302" y="653"/>
                </a:cubicBezTo>
                <a:close/>
                <a:moveTo>
                  <a:pt x="2906" y="301"/>
                </a:moveTo>
                <a:lnTo>
                  <a:pt x="3283" y="289"/>
                </a:lnTo>
                <a:cubicBezTo>
                  <a:pt x="3299" y="288"/>
                  <a:pt x="3309" y="287"/>
                  <a:pt x="3314" y="287"/>
                </a:cubicBezTo>
                <a:cubicBezTo>
                  <a:pt x="3320" y="287"/>
                  <a:pt x="3323" y="291"/>
                  <a:pt x="3322" y="299"/>
                </a:cubicBezTo>
                <a:lnTo>
                  <a:pt x="3322" y="444"/>
                </a:lnTo>
                <a:cubicBezTo>
                  <a:pt x="3323" y="452"/>
                  <a:pt x="3320" y="456"/>
                  <a:pt x="3312" y="456"/>
                </a:cubicBezTo>
                <a:cubicBezTo>
                  <a:pt x="3302" y="456"/>
                  <a:pt x="3292" y="456"/>
                  <a:pt x="3283" y="456"/>
                </a:cubicBezTo>
                <a:cubicBezTo>
                  <a:pt x="3242" y="456"/>
                  <a:pt x="3195" y="455"/>
                  <a:pt x="3143" y="453"/>
                </a:cubicBezTo>
                <a:cubicBezTo>
                  <a:pt x="3013" y="447"/>
                  <a:pt x="2933" y="444"/>
                  <a:pt x="2904" y="444"/>
                </a:cubicBezTo>
                <a:lnTo>
                  <a:pt x="2902" y="657"/>
                </a:lnTo>
                <a:cubicBezTo>
                  <a:pt x="2914" y="702"/>
                  <a:pt x="2925" y="748"/>
                  <a:pt x="2936" y="794"/>
                </a:cubicBezTo>
                <a:cubicBezTo>
                  <a:pt x="2959" y="868"/>
                  <a:pt x="2994" y="944"/>
                  <a:pt x="3041" y="1021"/>
                </a:cubicBezTo>
                <a:cubicBezTo>
                  <a:pt x="3085" y="1091"/>
                  <a:pt x="3144" y="1155"/>
                  <a:pt x="3220" y="1212"/>
                </a:cubicBezTo>
                <a:cubicBezTo>
                  <a:pt x="3246" y="1231"/>
                  <a:pt x="3280" y="1253"/>
                  <a:pt x="3324" y="1279"/>
                </a:cubicBezTo>
                <a:cubicBezTo>
                  <a:pt x="3329" y="1287"/>
                  <a:pt x="3314" y="1310"/>
                  <a:pt x="3277" y="1347"/>
                </a:cubicBezTo>
                <a:cubicBezTo>
                  <a:pt x="3252" y="1372"/>
                  <a:pt x="3237" y="1397"/>
                  <a:pt x="3230" y="1422"/>
                </a:cubicBezTo>
                <a:cubicBezTo>
                  <a:pt x="3194" y="1400"/>
                  <a:pt x="3159" y="1378"/>
                  <a:pt x="3123" y="1357"/>
                </a:cubicBezTo>
                <a:cubicBezTo>
                  <a:pt x="3048" y="1290"/>
                  <a:pt x="2989" y="1217"/>
                  <a:pt x="2944" y="1136"/>
                </a:cubicBezTo>
                <a:lnTo>
                  <a:pt x="2902" y="1055"/>
                </a:lnTo>
                <a:lnTo>
                  <a:pt x="2904" y="1412"/>
                </a:lnTo>
                <a:cubicBezTo>
                  <a:pt x="2904" y="1430"/>
                  <a:pt x="2900" y="1450"/>
                  <a:pt x="2891" y="1471"/>
                </a:cubicBezTo>
                <a:cubicBezTo>
                  <a:pt x="2878" y="1500"/>
                  <a:pt x="2861" y="1521"/>
                  <a:pt x="2837" y="1536"/>
                </a:cubicBezTo>
                <a:cubicBezTo>
                  <a:pt x="2820" y="1547"/>
                  <a:pt x="2798" y="1555"/>
                  <a:pt x="2771" y="1560"/>
                </a:cubicBezTo>
                <a:cubicBezTo>
                  <a:pt x="2744" y="1565"/>
                  <a:pt x="2718" y="1568"/>
                  <a:pt x="2693" y="1568"/>
                </a:cubicBezTo>
                <a:cubicBezTo>
                  <a:pt x="2659" y="1568"/>
                  <a:pt x="2642" y="1565"/>
                  <a:pt x="2642" y="1561"/>
                </a:cubicBezTo>
                <a:cubicBezTo>
                  <a:pt x="2624" y="1516"/>
                  <a:pt x="2606" y="1472"/>
                  <a:pt x="2588" y="1429"/>
                </a:cubicBezTo>
                <a:cubicBezTo>
                  <a:pt x="2589" y="1422"/>
                  <a:pt x="2591" y="1416"/>
                  <a:pt x="2593" y="1411"/>
                </a:cubicBezTo>
                <a:cubicBezTo>
                  <a:pt x="2601" y="1411"/>
                  <a:pt x="2610" y="1411"/>
                  <a:pt x="2619" y="1411"/>
                </a:cubicBezTo>
                <a:cubicBezTo>
                  <a:pt x="2629" y="1411"/>
                  <a:pt x="2641" y="1411"/>
                  <a:pt x="2657" y="1412"/>
                </a:cubicBezTo>
                <a:cubicBezTo>
                  <a:pt x="2677" y="1412"/>
                  <a:pt x="2693" y="1412"/>
                  <a:pt x="2706" y="1411"/>
                </a:cubicBezTo>
                <a:cubicBezTo>
                  <a:pt x="2719" y="1409"/>
                  <a:pt x="2727" y="1407"/>
                  <a:pt x="2732" y="1402"/>
                </a:cubicBezTo>
                <a:cubicBezTo>
                  <a:pt x="2742" y="1393"/>
                  <a:pt x="2747" y="1371"/>
                  <a:pt x="2747" y="1335"/>
                </a:cubicBezTo>
                <a:cubicBezTo>
                  <a:pt x="2747" y="1321"/>
                  <a:pt x="2747" y="1310"/>
                  <a:pt x="2747" y="1302"/>
                </a:cubicBezTo>
                <a:cubicBezTo>
                  <a:pt x="2747" y="1201"/>
                  <a:pt x="2747" y="1103"/>
                  <a:pt x="2747" y="1009"/>
                </a:cubicBezTo>
                <a:cubicBezTo>
                  <a:pt x="2747" y="914"/>
                  <a:pt x="2747" y="821"/>
                  <a:pt x="2748" y="729"/>
                </a:cubicBezTo>
                <a:cubicBezTo>
                  <a:pt x="2748" y="636"/>
                  <a:pt x="2749" y="541"/>
                  <a:pt x="2750" y="444"/>
                </a:cubicBezTo>
                <a:cubicBezTo>
                  <a:pt x="2708" y="444"/>
                  <a:pt x="2641" y="447"/>
                  <a:pt x="2550" y="451"/>
                </a:cubicBezTo>
                <a:cubicBezTo>
                  <a:pt x="2458" y="456"/>
                  <a:pt x="2395" y="458"/>
                  <a:pt x="2359" y="458"/>
                </a:cubicBezTo>
                <a:cubicBezTo>
                  <a:pt x="2349" y="458"/>
                  <a:pt x="2342" y="458"/>
                  <a:pt x="2339" y="458"/>
                </a:cubicBezTo>
                <a:cubicBezTo>
                  <a:pt x="2330" y="458"/>
                  <a:pt x="2326" y="454"/>
                  <a:pt x="2326" y="446"/>
                </a:cubicBezTo>
                <a:lnTo>
                  <a:pt x="2326" y="301"/>
                </a:lnTo>
                <a:cubicBezTo>
                  <a:pt x="2326" y="293"/>
                  <a:pt x="2330" y="289"/>
                  <a:pt x="2337" y="289"/>
                </a:cubicBezTo>
                <a:cubicBezTo>
                  <a:pt x="2345" y="289"/>
                  <a:pt x="2352" y="289"/>
                  <a:pt x="2359" y="289"/>
                </a:cubicBezTo>
                <a:cubicBezTo>
                  <a:pt x="2394" y="289"/>
                  <a:pt x="2456" y="291"/>
                  <a:pt x="2546" y="296"/>
                </a:cubicBezTo>
                <a:cubicBezTo>
                  <a:pt x="2637" y="300"/>
                  <a:pt x="2704" y="302"/>
                  <a:pt x="2749" y="302"/>
                </a:cubicBezTo>
                <a:lnTo>
                  <a:pt x="2745" y="63"/>
                </a:lnTo>
                <a:cubicBezTo>
                  <a:pt x="2745" y="59"/>
                  <a:pt x="2743" y="52"/>
                  <a:pt x="2739" y="43"/>
                </a:cubicBezTo>
                <a:cubicBezTo>
                  <a:pt x="2734" y="34"/>
                  <a:pt x="2732" y="28"/>
                  <a:pt x="2732" y="25"/>
                </a:cubicBezTo>
                <a:cubicBezTo>
                  <a:pt x="2732" y="14"/>
                  <a:pt x="2748" y="6"/>
                  <a:pt x="2780" y="3"/>
                </a:cubicBezTo>
                <a:cubicBezTo>
                  <a:pt x="2810" y="4"/>
                  <a:pt x="2841" y="6"/>
                  <a:pt x="2871" y="9"/>
                </a:cubicBezTo>
                <a:cubicBezTo>
                  <a:pt x="2902" y="12"/>
                  <a:pt x="2922" y="19"/>
                  <a:pt x="2932" y="30"/>
                </a:cubicBezTo>
                <a:cubicBezTo>
                  <a:pt x="2937" y="34"/>
                  <a:pt x="2935" y="44"/>
                  <a:pt x="2927" y="57"/>
                </a:cubicBezTo>
                <a:cubicBezTo>
                  <a:pt x="2918" y="71"/>
                  <a:pt x="2914" y="81"/>
                  <a:pt x="2914" y="85"/>
                </a:cubicBezTo>
                <a:cubicBezTo>
                  <a:pt x="2913" y="91"/>
                  <a:pt x="2911" y="118"/>
                  <a:pt x="2909" y="169"/>
                </a:cubicBezTo>
                <a:cubicBezTo>
                  <a:pt x="2907" y="219"/>
                  <a:pt x="2906" y="263"/>
                  <a:pt x="2906" y="301"/>
                </a:cubicBezTo>
                <a:close/>
                <a:moveTo>
                  <a:pt x="3287" y="215"/>
                </a:moveTo>
                <a:cubicBezTo>
                  <a:pt x="3267" y="224"/>
                  <a:pt x="3238" y="232"/>
                  <a:pt x="3201" y="237"/>
                </a:cubicBezTo>
                <a:cubicBezTo>
                  <a:pt x="3163" y="243"/>
                  <a:pt x="3139" y="248"/>
                  <a:pt x="3126" y="252"/>
                </a:cubicBezTo>
                <a:cubicBezTo>
                  <a:pt x="3109" y="225"/>
                  <a:pt x="3088" y="194"/>
                  <a:pt x="3065" y="159"/>
                </a:cubicBezTo>
                <a:cubicBezTo>
                  <a:pt x="3043" y="123"/>
                  <a:pt x="3015" y="92"/>
                  <a:pt x="2984" y="67"/>
                </a:cubicBezTo>
                <a:lnTo>
                  <a:pt x="2984" y="58"/>
                </a:lnTo>
                <a:cubicBezTo>
                  <a:pt x="2985" y="57"/>
                  <a:pt x="3008" y="52"/>
                  <a:pt x="3052" y="43"/>
                </a:cubicBezTo>
                <a:cubicBezTo>
                  <a:pt x="3096" y="34"/>
                  <a:pt x="3120" y="28"/>
                  <a:pt x="3125" y="23"/>
                </a:cubicBezTo>
                <a:lnTo>
                  <a:pt x="3136" y="23"/>
                </a:lnTo>
                <a:cubicBezTo>
                  <a:pt x="3174" y="57"/>
                  <a:pt x="3211" y="96"/>
                  <a:pt x="3245" y="142"/>
                </a:cubicBezTo>
                <a:cubicBezTo>
                  <a:pt x="3258" y="166"/>
                  <a:pt x="3272" y="191"/>
                  <a:pt x="3287" y="215"/>
                </a:cubicBezTo>
                <a:close/>
                <a:moveTo>
                  <a:pt x="4152" y="1275"/>
                </a:moveTo>
                <a:cubicBezTo>
                  <a:pt x="4151" y="1280"/>
                  <a:pt x="4149" y="1282"/>
                  <a:pt x="4147" y="1282"/>
                </a:cubicBezTo>
                <a:cubicBezTo>
                  <a:pt x="4083" y="1306"/>
                  <a:pt x="4032" y="1325"/>
                  <a:pt x="3993" y="1339"/>
                </a:cubicBezTo>
                <a:cubicBezTo>
                  <a:pt x="3872" y="1382"/>
                  <a:pt x="3777" y="1413"/>
                  <a:pt x="3709" y="1431"/>
                </a:cubicBezTo>
                <a:cubicBezTo>
                  <a:pt x="3702" y="1436"/>
                  <a:pt x="3697" y="1440"/>
                  <a:pt x="3692" y="1442"/>
                </a:cubicBezTo>
                <a:cubicBezTo>
                  <a:pt x="3678" y="1451"/>
                  <a:pt x="3666" y="1457"/>
                  <a:pt x="3656" y="1459"/>
                </a:cubicBezTo>
                <a:cubicBezTo>
                  <a:pt x="3638" y="1462"/>
                  <a:pt x="3616" y="1437"/>
                  <a:pt x="3590" y="1383"/>
                </a:cubicBezTo>
                <a:cubicBezTo>
                  <a:pt x="3565" y="1329"/>
                  <a:pt x="3555" y="1296"/>
                  <a:pt x="3560" y="1285"/>
                </a:cubicBezTo>
                <a:cubicBezTo>
                  <a:pt x="3563" y="1282"/>
                  <a:pt x="3567" y="1280"/>
                  <a:pt x="3574" y="1280"/>
                </a:cubicBezTo>
                <a:cubicBezTo>
                  <a:pt x="3580" y="1280"/>
                  <a:pt x="3588" y="1280"/>
                  <a:pt x="3595" y="1280"/>
                </a:cubicBezTo>
                <a:cubicBezTo>
                  <a:pt x="3652" y="1274"/>
                  <a:pt x="3724" y="1258"/>
                  <a:pt x="3811" y="1235"/>
                </a:cubicBezTo>
                <a:cubicBezTo>
                  <a:pt x="3918" y="1207"/>
                  <a:pt x="4030" y="1170"/>
                  <a:pt x="4147" y="1125"/>
                </a:cubicBezTo>
                <a:cubicBezTo>
                  <a:pt x="4149" y="1125"/>
                  <a:pt x="4151" y="1127"/>
                  <a:pt x="4152" y="1131"/>
                </a:cubicBezTo>
                <a:lnTo>
                  <a:pt x="4152" y="1275"/>
                </a:lnTo>
                <a:close/>
                <a:moveTo>
                  <a:pt x="3560" y="510"/>
                </a:moveTo>
                <a:cubicBezTo>
                  <a:pt x="3583" y="481"/>
                  <a:pt x="3605" y="452"/>
                  <a:pt x="3627" y="423"/>
                </a:cubicBezTo>
                <a:cubicBezTo>
                  <a:pt x="3662" y="376"/>
                  <a:pt x="3685" y="337"/>
                  <a:pt x="3697" y="307"/>
                </a:cubicBezTo>
                <a:cubicBezTo>
                  <a:pt x="3723" y="248"/>
                  <a:pt x="3743" y="200"/>
                  <a:pt x="3757" y="164"/>
                </a:cubicBezTo>
                <a:cubicBezTo>
                  <a:pt x="3771" y="127"/>
                  <a:pt x="3780" y="96"/>
                  <a:pt x="3784" y="71"/>
                </a:cubicBezTo>
                <a:cubicBezTo>
                  <a:pt x="3789" y="46"/>
                  <a:pt x="3793" y="34"/>
                  <a:pt x="3798" y="35"/>
                </a:cubicBezTo>
                <a:cubicBezTo>
                  <a:pt x="3838" y="46"/>
                  <a:pt x="3868" y="54"/>
                  <a:pt x="3888" y="60"/>
                </a:cubicBezTo>
                <a:cubicBezTo>
                  <a:pt x="3949" y="79"/>
                  <a:pt x="3980" y="93"/>
                  <a:pt x="3980" y="102"/>
                </a:cubicBezTo>
                <a:cubicBezTo>
                  <a:pt x="3980" y="106"/>
                  <a:pt x="3973" y="118"/>
                  <a:pt x="3959" y="136"/>
                </a:cubicBezTo>
                <a:cubicBezTo>
                  <a:pt x="3945" y="154"/>
                  <a:pt x="3938" y="164"/>
                  <a:pt x="3938" y="165"/>
                </a:cubicBezTo>
                <a:cubicBezTo>
                  <a:pt x="3917" y="198"/>
                  <a:pt x="3900" y="224"/>
                  <a:pt x="3888" y="244"/>
                </a:cubicBezTo>
                <a:cubicBezTo>
                  <a:pt x="3859" y="291"/>
                  <a:pt x="3828" y="344"/>
                  <a:pt x="3794" y="403"/>
                </a:cubicBezTo>
                <a:lnTo>
                  <a:pt x="3734" y="508"/>
                </a:lnTo>
                <a:lnTo>
                  <a:pt x="3751" y="506"/>
                </a:lnTo>
                <a:cubicBezTo>
                  <a:pt x="3774" y="503"/>
                  <a:pt x="3797" y="499"/>
                  <a:pt x="3819" y="495"/>
                </a:cubicBezTo>
                <a:cubicBezTo>
                  <a:pt x="3840" y="492"/>
                  <a:pt x="3870" y="485"/>
                  <a:pt x="3906" y="476"/>
                </a:cubicBezTo>
                <a:lnTo>
                  <a:pt x="3956" y="374"/>
                </a:lnTo>
                <a:cubicBezTo>
                  <a:pt x="3958" y="372"/>
                  <a:pt x="3961" y="358"/>
                  <a:pt x="3968" y="333"/>
                </a:cubicBezTo>
                <a:cubicBezTo>
                  <a:pt x="3975" y="308"/>
                  <a:pt x="3981" y="296"/>
                  <a:pt x="3987" y="296"/>
                </a:cubicBezTo>
                <a:cubicBezTo>
                  <a:pt x="4010" y="296"/>
                  <a:pt x="4051" y="310"/>
                  <a:pt x="4109" y="339"/>
                </a:cubicBezTo>
                <a:cubicBezTo>
                  <a:pt x="4141" y="356"/>
                  <a:pt x="4157" y="368"/>
                  <a:pt x="4157" y="376"/>
                </a:cubicBezTo>
                <a:cubicBezTo>
                  <a:pt x="4156" y="384"/>
                  <a:pt x="4145" y="402"/>
                  <a:pt x="4125" y="429"/>
                </a:cubicBezTo>
                <a:cubicBezTo>
                  <a:pt x="4122" y="434"/>
                  <a:pt x="4117" y="441"/>
                  <a:pt x="4110" y="449"/>
                </a:cubicBezTo>
                <a:cubicBezTo>
                  <a:pt x="4108" y="457"/>
                  <a:pt x="4074" y="509"/>
                  <a:pt x="4008" y="605"/>
                </a:cubicBezTo>
                <a:cubicBezTo>
                  <a:pt x="3983" y="643"/>
                  <a:pt x="3950" y="689"/>
                  <a:pt x="3910" y="744"/>
                </a:cubicBezTo>
                <a:cubicBezTo>
                  <a:pt x="3887" y="774"/>
                  <a:pt x="3865" y="803"/>
                  <a:pt x="3841" y="832"/>
                </a:cubicBezTo>
                <a:cubicBezTo>
                  <a:pt x="3818" y="861"/>
                  <a:pt x="3797" y="885"/>
                  <a:pt x="3779" y="902"/>
                </a:cubicBezTo>
                <a:cubicBezTo>
                  <a:pt x="3825" y="898"/>
                  <a:pt x="3874" y="890"/>
                  <a:pt x="3927" y="880"/>
                </a:cubicBezTo>
                <a:cubicBezTo>
                  <a:pt x="3980" y="869"/>
                  <a:pt x="4044" y="855"/>
                  <a:pt x="4119" y="836"/>
                </a:cubicBezTo>
                <a:lnTo>
                  <a:pt x="4127" y="844"/>
                </a:lnTo>
                <a:lnTo>
                  <a:pt x="4127" y="986"/>
                </a:lnTo>
                <a:cubicBezTo>
                  <a:pt x="4124" y="989"/>
                  <a:pt x="4121" y="991"/>
                  <a:pt x="4119" y="991"/>
                </a:cubicBezTo>
                <a:cubicBezTo>
                  <a:pt x="4042" y="1011"/>
                  <a:pt x="3965" y="1031"/>
                  <a:pt x="3890" y="1051"/>
                </a:cubicBezTo>
                <a:cubicBezTo>
                  <a:pt x="3827" y="1066"/>
                  <a:pt x="3750" y="1073"/>
                  <a:pt x="3659" y="1073"/>
                </a:cubicBezTo>
                <a:cubicBezTo>
                  <a:pt x="3658" y="1075"/>
                  <a:pt x="3657" y="1077"/>
                  <a:pt x="3656" y="1080"/>
                </a:cubicBezTo>
                <a:cubicBezTo>
                  <a:pt x="3648" y="1086"/>
                  <a:pt x="3638" y="1091"/>
                  <a:pt x="3627" y="1095"/>
                </a:cubicBezTo>
                <a:cubicBezTo>
                  <a:pt x="3616" y="1098"/>
                  <a:pt x="3605" y="1080"/>
                  <a:pt x="3594" y="1041"/>
                </a:cubicBezTo>
                <a:cubicBezTo>
                  <a:pt x="3571" y="967"/>
                  <a:pt x="3563" y="921"/>
                  <a:pt x="3569" y="906"/>
                </a:cubicBezTo>
                <a:cubicBezTo>
                  <a:pt x="3572" y="898"/>
                  <a:pt x="3579" y="896"/>
                  <a:pt x="3590" y="901"/>
                </a:cubicBezTo>
                <a:cubicBezTo>
                  <a:pt x="3628" y="870"/>
                  <a:pt x="3655" y="846"/>
                  <a:pt x="3671" y="829"/>
                </a:cubicBezTo>
                <a:cubicBezTo>
                  <a:pt x="3716" y="782"/>
                  <a:pt x="3759" y="727"/>
                  <a:pt x="3799" y="663"/>
                </a:cubicBezTo>
                <a:lnTo>
                  <a:pt x="3811" y="647"/>
                </a:lnTo>
                <a:lnTo>
                  <a:pt x="3771" y="653"/>
                </a:lnTo>
                <a:lnTo>
                  <a:pt x="3609" y="675"/>
                </a:lnTo>
                <a:lnTo>
                  <a:pt x="3577" y="692"/>
                </a:lnTo>
                <a:cubicBezTo>
                  <a:pt x="3569" y="665"/>
                  <a:pt x="3562" y="638"/>
                  <a:pt x="3555" y="612"/>
                </a:cubicBezTo>
                <a:cubicBezTo>
                  <a:pt x="3547" y="556"/>
                  <a:pt x="3544" y="526"/>
                  <a:pt x="3545" y="521"/>
                </a:cubicBezTo>
                <a:cubicBezTo>
                  <a:pt x="3547" y="517"/>
                  <a:pt x="3552" y="513"/>
                  <a:pt x="3560" y="510"/>
                </a:cubicBezTo>
                <a:close/>
                <a:moveTo>
                  <a:pt x="4757" y="934"/>
                </a:moveTo>
                <a:lnTo>
                  <a:pt x="4757" y="673"/>
                </a:lnTo>
                <a:lnTo>
                  <a:pt x="4396" y="673"/>
                </a:lnTo>
                <a:lnTo>
                  <a:pt x="4396" y="934"/>
                </a:lnTo>
                <a:lnTo>
                  <a:pt x="4757" y="934"/>
                </a:lnTo>
                <a:close/>
                <a:moveTo>
                  <a:pt x="4757" y="1357"/>
                </a:moveTo>
                <a:lnTo>
                  <a:pt x="4757" y="1349"/>
                </a:lnTo>
                <a:lnTo>
                  <a:pt x="4757" y="1085"/>
                </a:lnTo>
                <a:lnTo>
                  <a:pt x="4396" y="1085"/>
                </a:lnTo>
                <a:lnTo>
                  <a:pt x="4396" y="1350"/>
                </a:lnTo>
                <a:lnTo>
                  <a:pt x="4396" y="1359"/>
                </a:lnTo>
                <a:lnTo>
                  <a:pt x="4545" y="1362"/>
                </a:lnTo>
                <a:lnTo>
                  <a:pt x="4757" y="1357"/>
                </a:lnTo>
                <a:close/>
                <a:moveTo>
                  <a:pt x="4757" y="271"/>
                </a:moveTo>
                <a:lnTo>
                  <a:pt x="4396" y="271"/>
                </a:lnTo>
                <a:lnTo>
                  <a:pt x="4396" y="523"/>
                </a:lnTo>
                <a:lnTo>
                  <a:pt x="4757" y="523"/>
                </a:lnTo>
                <a:lnTo>
                  <a:pt x="4757" y="271"/>
                </a:lnTo>
                <a:close/>
                <a:moveTo>
                  <a:pt x="4346" y="120"/>
                </a:moveTo>
                <a:lnTo>
                  <a:pt x="4757" y="120"/>
                </a:lnTo>
                <a:cubicBezTo>
                  <a:pt x="4782" y="117"/>
                  <a:pt x="4801" y="115"/>
                  <a:pt x="4814" y="113"/>
                </a:cubicBezTo>
                <a:cubicBezTo>
                  <a:pt x="4856" y="109"/>
                  <a:pt x="4889" y="107"/>
                  <a:pt x="4911" y="107"/>
                </a:cubicBezTo>
                <a:cubicBezTo>
                  <a:pt x="4923" y="107"/>
                  <a:pt x="4929" y="113"/>
                  <a:pt x="4929" y="127"/>
                </a:cubicBezTo>
                <a:cubicBezTo>
                  <a:pt x="4929" y="359"/>
                  <a:pt x="4930" y="527"/>
                  <a:pt x="4932" y="633"/>
                </a:cubicBezTo>
                <a:cubicBezTo>
                  <a:pt x="4933" y="739"/>
                  <a:pt x="4935" y="861"/>
                  <a:pt x="4938" y="999"/>
                </a:cubicBezTo>
                <a:cubicBezTo>
                  <a:pt x="4940" y="1138"/>
                  <a:pt x="4941" y="1254"/>
                  <a:pt x="4941" y="1349"/>
                </a:cubicBezTo>
                <a:lnTo>
                  <a:pt x="5061" y="1345"/>
                </a:lnTo>
                <a:cubicBezTo>
                  <a:pt x="5076" y="1344"/>
                  <a:pt x="5085" y="1344"/>
                  <a:pt x="5090" y="1344"/>
                </a:cubicBezTo>
                <a:cubicBezTo>
                  <a:pt x="5096" y="1344"/>
                  <a:pt x="5099" y="1348"/>
                  <a:pt x="5098" y="1355"/>
                </a:cubicBezTo>
                <a:lnTo>
                  <a:pt x="5098" y="1508"/>
                </a:lnTo>
                <a:cubicBezTo>
                  <a:pt x="5099" y="1515"/>
                  <a:pt x="5096" y="1519"/>
                  <a:pt x="5088" y="1519"/>
                </a:cubicBezTo>
                <a:cubicBezTo>
                  <a:pt x="5078" y="1519"/>
                  <a:pt x="5069" y="1519"/>
                  <a:pt x="5061" y="1519"/>
                </a:cubicBezTo>
                <a:cubicBezTo>
                  <a:pt x="5010" y="1519"/>
                  <a:pt x="4921" y="1517"/>
                  <a:pt x="4796" y="1513"/>
                </a:cubicBezTo>
                <a:cubicBezTo>
                  <a:pt x="4670" y="1508"/>
                  <a:pt x="4586" y="1506"/>
                  <a:pt x="4545" y="1506"/>
                </a:cubicBezTo>
                <a:cubicBezTo>
                  <a:pt x="4501" y="1506"/>
                  <a:pt x="4422" y="1508"/>
                  <a:pt x="4307" y="1513"/>
                </a:cubicBezTo>
                <a:cubicBezTo>
                  <a:pt x="4193" y="1517"/>
                  <a:pt x="4113" y="1519"/>
                  <a:pt x="4068" y="1519"/>
                </a:cubicBezTo>
                <a:cubicBezTo>
                  <a:pt x="4060" y="1519"/>
                  <a:pt x="4053" y="1519"/>
                  <a:pt x="4050" y="1519"/>
                </a:cubicBezTo>
                <a:cubicBezTo>
                  <a:pt x="4041" y="1519"/>
                  <a:pt x="4037" y="1515"/>
                  <a:pt x="4037" y="1508"/>
                </a:cubicBezTo>
                <a:lnTo>
                  <a:pt x="4037" y="1357"/>
                </a:lnTo>
                <a:cubicBezTo>
                  <a:pt x="4037" y="1349"/>
                  <a:pt x="4041" y="1345"/>
                  <a:pt x="4048" y="1345"/>
                </a:cubicBezTo>
                <a:cubicBezTo>
                  <a:pt x="4056" y="1345"/>
                  <a:pt x="4063" y="1345"/>
                  <a:pt x="4068" y="1345"/>
                </a:cubicBezTo>
                <a:lnTo>
                  <a:pt x="4221" y="1352"/>
                </a:lnTo>
                <a:cubicBezTo>
                  <a:pt x="4221" y="1312"/>
                  <a:pt x="4222" y="1231"/>
                  <a:pt x="4224" y="1108"/>
                </a:cubicBezTo>
                <a:cubicBezTo>
                  <a:pt x="4226" y="985"/>
                  <a:pt x="4228" y="852"/>
                  <a:pt x="4230" y="708"/>
                </a:cubicBezTo>
                <a:cubicBezTo>
                  <a:pt x="4231" y="563"/>
                  <a:pt x="4232" y="378"/>
                  <a:pt x="4232" y="150"/>
                </a:cubicBezTo>
                <a:cubicBezTo>
                  <a:pt x="4232" y="142"/>
                  <a:pt x="4234" y="134"/>
                  <a:pt x="4236" y="126"/>
                </a:cubicBezTo>
                <a:cubicBezTo>
                  <a:pt x="4239" y="118"/>
                  <a:pt x="4244" y="113"/>
                  <a:pt x="4251" y="113"/>
                </a:cubicBezTo>
                <a:cubicBezTo>
                  <a:pt x="4271" y="113"/>
                  <a:pt x="4287" y="114"/>
                  <a:pt x="4299" y="115"/>
                </a:cubicBezTo>
                <a:cubicBezTo>
                  <a:pt x="4311" y="116"/>
                  <a:pt x="4327" y="118"/>
                  <a:pt x="4346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Freeform 53"/>
          <p:cNvSpPr>
            <a:spLocks noEditPoints="1"/>
          </p:cNvSpPr>
          <p:nvPr/>
        </p:nvSpPr>
        <p:spPr bwMode="auto">
          <a:xfrm>
            <a:off x="5143301" y="5006083"/>
            <a:ext cx="373062" cy="115887"/>
          </a:xfrm>
          <a:custGeom>
            <a:avLst/>
            <a:gdLst>
              <a:gd name="T0" fmla="*/ 97 w 5046"/>
              <a:gd name="T1" fmla="*/ 224 h 1566"/>
              <a:gd name="T2" fmla="*/ 938 w 5046"/>
              <a:gd name="T3" fmla="*/ 222 h 1566"/>
              <a:gd name="T4" fmla="*/ 1356 w 5046"/>
              <a:gd name="T5" fmla="*/ 380 h 1566"/>
              <a:gd name="T6" fmla="*/ 1413 w 5046"/>
              <a:gd name="T7" fmla="*/ 1266 h 1566"/>
              <a:gd name="T8" fmla="*/ 1434 w 5046"/>
              <a:gd name="T9" fmla="*/ 1436 h 1566"/>
              <a:gd name="T10" fmla="*/ 209 w 5046"/>
              <a:gd name="T11" fmla="*/ 1432 h 1566"/>
              <a:gd name="T12" fmla="*/ 19 w 5046"/>
              <a:gd name="T13" fmla="*/ 1266 h 1566"/>
              <a:gd name="T14" fmla="*/ 1890 w 5046"/>
              <a:gd name="T15" fmla="*/ 246 h 1566"/>
              <a:gd name="T16" fmla="*/ 1761 w 5046"/>
              <a:gd name="T17" fmla="*/ 112 h 1566"/>
              <a:gd name="T18" fmla="*/ 2315 w 5046"/>
              <a:gd name="T19" fmla="*/ 76 h 1566"/>
              <a:gd name="T20" fmla="*/ 2136 w 5046"/>
              <a:gd name="T21" fmla="*/ 201 h 1566"/>
              <a:gd name="T22" fmla="*/ 2370 w 5046"/>
              <a:gd name="T23" fmla="*/ 453 h 1566"/>
              <a:gd name="T24" fmla="*/ 2126 w 5046"/>
              <a:gd name="T25" fmla="*/ 764 h 1566"/>
              <a:gd name="T26" fmla="*/ 2283 w 5046"/>
              <a:gd name="T27" fmla="*/ 1005 h 1566"/>
              <a:gd name="T28" fmla="*/ 2143 w 5046"/>
              <a:gd name="T29" fmla="*/ 1550 h 1566"/>
              <a:gd name="T30" fmla="*/ 1982 w 5046"/>
              <a:gd name="T31" fmla="*/ 883 h 1566"/>
              <a:gd name="T32" fmla="*/ 1675 w 5046"/>
              <a:gd name="T33" fmla="*/ 1123 h 1566"/>
              <a:gd name="T34" fmla="*/ 1730 w 5046"/>
              <a:gd name="T35" fmla="*/ 594 h 1566"/>
              <a:gd name="T36" fmla="*/ 1975 w 5046"/>
              <a:gd name="T37" fmla="*/ 410 h 1566"/>
              <a:gd name="T38" fmla="*/ 2415 w 5046"/>
              <a:gd name="T39" fmla="*/ 871 h 1566"/>
              <a:gd name="T40" fmla="*/ 2826 w 5046"/>
              <a:gd name="T41" fmla="*/ 724 h 1566"/>
              <a:gd name="T42" fmla="*/ 3236 w 5046"/>
              <a:gd name="T43" fmla="*/ 869 h 1566"/>
              <a:gd name="T44" fmla="*/ 2888 w 5046"/>
              <a:gd name="T45" fmla="*/ 1023 h 1566"/>
              <a:gd name="T46" fmla="*/ 3184 w 5046"/>
              <a:gd name="T47" fmla="*/ 1182 h 1566"/>
              <a:gd name="T48" fmla="*/ 3061 w 5046"/>
              <a:gd name="T49" fmla="*/ 1370 h 1566"/>
              <a:gd name="T50" fmla="*/ 3278 w 5046"/>
              <a:gd name="T51" fmla="*/ 1535 h 1566"/>
              <a:gd name="T52" fmla="*/ 2353 w 5046"/>
              <a:gd name="T53" fmla="*/ 1536 h 1566"/>
              <a:gd name="T54" fmla="*/ 2353 w 5046"/>
              <a:gd name="T55" fmla="*/ 1364 h 1566"/>
              <a:gd name="T56" fmla="*/ 2468 w 5046"/>
              <a:gd name="T57" fmla="*/ 1184 h 1566"/>
              <a:gd name="T58" fmla="*/ 2598 w 5046"/>
              <a:gd name="T59" fmla="*/ 1017 h 1566"/>
              <a:gd name="T60" fmla="*/ 3172 w 5046"/>
              <a:gd name="T61" fmla="*/ 79 h 1566"/>
              <a:gd name="T62" fmla="*/ 2626 w 5046"/>
              <a:gd name="T63" fmla="*/ 607 h 1566"/>
              <a:gd name="T64" fmla="*/ 2462 w 5046"/>
              <a:gd name="T65" fmla="*/ 585 h 1566"/>
              <a:gd name="T66" fmla="*/ 3057 w 5046"/>
              <a:gd name="T67" fmla="*/ 70 h 1566"/>
              <a:gd name="T68" fmla="*/ 3015 w 5046"/>
              <a:gd name="T69" fmla="*/ 455 h 1566"/>
              <a:gd name="T70" fmla="*/ 3640 w 5046"/>
              <a:gd name="T71" fmla="*/ 1439 h 1566"/>
              <a:gd name="T72" fmla="*/ 3543 w 5046"/>
              <a:gd name="T73" fmla="*/ 1277 h 1566"/>
              <a:gd name="T74" fmla="*/ 3508 w 5046"/>
              <a:gd name="T75" fmla="*/ 507 h 1566"/>
              <a:gd name="T76" fmla="*/ 3745 w 5046"/>
              <a:gd name="T77" fmla="*/ 32 h 1566"/>
              <a:gd name="T78" fmla="*/ 3835 w 5046"/>
              <a:gd name="T79" fmla="*/ 241 h 1566"/>
              <a:gd name="T80" fmla="*/ 3854 w 5046"/>
              <a:gd name="T81" fmla="*/ 473 h 1566"/>
              <a:gd name="T82" fmla="*/ 4104 w 5046"/>
              <a:gd name="T83" fmla="*/ 373 h 1566"/>
              <a:gd name="T84" fmla="*/ 3788 w 5046"/>
              <a:gd name="T85" fmla="*/ 829 h 1566"/>
              <a:gd name="T86" fmla="*/ 4074 w 5046"/>
              <a:gd name="T87" fmla="*/ 983 h 1566"/>
              <a:gd name="T88" fmla="*/ 3574 w 5046"/>
              <a:gd name="T89" fmla="*/ 1092 h 1566"/>
              <a:gd name="T90" fmla="*/ 3747 w 5046"/>
              <a:gd name="T91" fmla="*/ 660 h 1566"/>
              <a:gd name="T92" fmla="*/ 3503 w 5046"/>
              <a:gd name="T93" fmla="*/ 609 h 1566"/>
              <a:gd name="T94" fmla="*/ 4343 w 5046"/>
              <a:gd name="T95" fmla="*/ 670 h 1566"/>
              <a:gd name="T96" fmla="*/ 4704 w 5046"/>
              <a:gd name="T97" fmla="*/ 1082 h 1566"/>
              <a:gd name="T98" fmla="*/ 4704 w 5046"/>
              <a:gd name="T99" fmla="*/ 1354 h 1566"/>
              <a:gd name="T100" fmla="*/ 4704 w 5046"/>
              <a:gd name="T101" fmla="*/ 268 h 1566"/>
              <a:gd name="T102" fmla="*/ 4877 w 5046"/>
              <a:gd name="T103" fmla="*/ 124 h 1566"/>
              <a:gd name="T104" fmla="*/ 5037 w 5046"/>
              <a:gd name="T105" fmla="*/ 1341 h 1566"/>
              <a:gd name="T106" fmla="*/ 4743 w 5046"/>
              <a:gd name="T107" fmla="*/ 1510 h 1566"/>
              <a:gd name="T108" fmla="*/ 3984 w 5046"/>
              <a:gd name="T109" fmla="*/ 1505 h 1566"/>
              <a:gd name="T110" fmla="*/ 4171 w 5046"/>
              <a:gd name="T111" fmla="*/ 1105 h 1566"/>
              <a:gd name="T112" fmla="*/ 4246 w 5046"/>
              <a:gd name="T113" fmla="*/ 112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6" h="1566">
                <a:moveTo>
                  <a:pt x="641" y="368"/>
                </a:moveTo>
                <a:lnTo>
                  <a:pt x="132" y="380"/>
                </a:lnTo>
                <a:cubicBezTo>
                  <a:pt x="121" y="380"/>
                  <a:pt x="114" y="380"/>
                  <a:pt x="111" y="380"/>
                </a:cubicBezTo>
                <a:cubicBezTo>
                  <a:pt x="102" y="380"/>
                  <a:pt x="97" y="376"/>
                  <a:pt x="97" y="368"/>
                </a:cubicBezTo>
                <a:lnTo>
                  <a:pt x="97" y="224"/>
                </a:lnTo>
                <a:cubicBezTo>
                  <a:pt x="97" y="215"/>
                  <a:pt x="103" y="211"/>
                  <a:pt x="116" y="211"/>
                </a:cubicBezTo>
                <a:cubicBezTo>
                  <a:pt x="122" y="211"/>
                  <a:pt x="128" y="211"/>
                  <a:pt x="132" y="211"/>
                </a:cubicBezTo>
                <a:cubicBezTo>
                  <a:pt x="201" y="211"/>
                  <a:pt x="287" y="212"/>
                  <a:pt x="388" y="216"/>
                </a:cubicBezTo>
                <a:cubicBezTo>
                  <a:pt x="489" y="219"/>
                  <a:pt x="605" y="222"/>
                  <a:pt x="734" y="226"/>
                </a:cubicBezTo>
                <a:cubicBezTo>
                  <a:pt x="799" y="226"/>
                  <a:pt x="867" y="225"/>
                  <a:pt x="938" y="222"/>
                </a:cubicBezTo>
                <a:cubicBezTo>
                  <a:pt x="1189" y="215"/>
                  <a:pt x="1318" y="211"/>
                  <a:pt x="1326" y="211"/>
                </a:cubicBezTo>
                <a:cubicBezTo>
                  <a:pt x="1340" y="211"/>
                  <a:pt x="1350" y="211"/>
                  <a:pt x="1354" y="211"/>
                </a:cubicBezTo>
                <a:cubicBezTo>
                  <a:pt x="1364" y="211"/>
                  <a:pt x="1369" y="215"/>
                  <a:pt x="1368" y="222"/>
                </a:cubicBezTo>
                <a:lnTo>
                  <a:pt x="1368" y="368"/>
                </a:lnTo>
                <a:cubicBezTo>
                  <a:pt x="1369" y="376"/>
                  <a:pt x="1365" y="380"/>
                  <a:pt x="1356" y="380"/>
                </a:cubicBezTo>
                <a:cubicBezTo>
                  <a:pt x="1345" y="380"/>
                  <a:pt x="1335" y="380"/>
                  <a:pt x="1326" y="380"/>
                </a:cubicBezTo>
                <a:lnTo>
                  <a:pt x="816" y="366"/>
                </a:lnTo>
                <a:lnTo>
                  <a:pt x="816" y="1281"/>
                </a:lnTo>
                <a:cubicBezTo>
                  <a:pt x="901" y="1281"/>
                  <a:pt x="991" y="1279"/>
                  <a:pt x="1088" y="1276"/>
                </a:cubicBezTo>
                <a:cubicBezTo>
                  <a:pt x="1184" y="1274"/>
                  <a:pt x="1292" y="1270"/>
                  <a:pt x="1413" y="1266"/>
                </a:cubicBezTo>
                <a:cubicBezTo>
                  <a:pt x="1423" y="1266"/>
                  <a:pt x="1429" y="1266"/>
                  <a:pt x="1433" y="1266"/>
                </a:cubicBezTo>
                <a:cubicBezTo>
                  <a:pt x="1448" y="1266"/>
                  <a:pt x="1456" y="1269"/>
                  <a:pt x="1455" y="1277"/>
                </a:cubicBezTo>
                <a:lnTo>
                  <a:pt x="1455" y="1423"/>
                </a:lnTo>
                <a:cubicBezTo>
                  <a:pt x="1456" y="1429"/>
                  <a:pt x="1455" y="1433"/>
                  <a:pt x="1453" y="1434"/>
                </a:cubicBezTo>
                <a:cubicBezTo>
                  <a:pt x="1451" y="1435"/>
                  <a:pt x="1445" y="1436"/>
                  <a:pt x="1434" y="1436"/>
                </a:cubicBezTo>
                <a:cubicBezTo>
                  <a:pt x="1426" y="1436"/>
                  <a:pt x="1418" y="1436"/>
                  <a:pt x="1413" y="1436"/>
                </a:cubicBezTo>
                <a:cubicBezTo>
                  <a:pt x="1318" y="1436"/>
                  <a:pt x="1210" y="1434"/>
                  <a:pt x="1088" y="1431"/>
                </a:cubicBezTo>
                <a:cubicBezTo>
                  <a:pt x="967" y="1428"/>
                  <a:pt x="831" y="1424"/>
                  <a:pt x="681" y="1421"/>
                </a:cubicBezTo>
                <a:cubicBezTo>
                  <a:pt x="628" y="1421"/>
                  <a:pt x="562" y="1422"/>
                  <a:pt x="481" y="1424"/>
                </a:cubicBezTo>
                <a:cubicBezTo>
                  <a:pt x="400" y="1427"/>
                  <a:pt x="310" y="1429"/>
                  <a:pt x="209" y="1432"/>
                </a:cubicBezTo>
                <a:cubicBezTo>
                  <a:pt x="109" y="1435"/>
                  <a:pt x="51" y="1436"/>
                  <a:pt x="35" y="1436"/>
                </a:cubicBezTo>
                <a:cubicBezTo>
                  <a:pt x="26" y="1436"/>
                  <a:pt x="18" y="1436"/>
                  <a:pt x="9" y="1436"/>
                </a:cubicBezTo>
                <a:cubicBezTo>
                  <a:pt x="3" y="1435"/>
                  <a:pt x="0" y="1430"/>
                  <a:pt x="0" y="1423"/>
                </a:cubicBezTo>
                <a:lnTo>
                  <a:pt x="0" y="1279"/>
                </a:lnTo>
                <a:cubicBezTo>
                  <a:pt x="0" y="1270"/>
                  <a:pt x="6" y="1266"/>
                  <a:pt x="19" y="1266"/>
                </a:cubicBezTo>
                <a:cubicBezTo>
                  <a:pt x="25" y="1266"/>
                  <a:pt x="31" y="1266"/>
                  <a:pt x="35" y="1266"/>
                </a:cubicBezTo>
                <a:lnTo>
                  <a:pt x="641" y="1281"/>
                </a:lnTo>
                <a:lnTo>
                  <a:pt x="641" y="368"/>
                </a:lnTo>
                <a:close/>
                <a:moveTo>
                  <a:pt x="1972" y="231"/>
                </a:moveTo>
                <a:cubicBezTo>
                  <a:pt x="1946" y="236"/>
                  <a:pt x="1919" y="241"/>
                  <a:pt x="1890" y="246"/>
                </a:cubicBezTo>
                <a:cubicBezTo>
                  <a:pt x="1861" y="250"/>
                  <a:pt x="1839" y="253"/>
                  <a:pt x="1825" y="253"/>
                </a:cubicBezTo>
                <a:cubicBezTo>
                  <a:pt x="1808" y="253"/>
                  <a:pt x="1798" y="248"/>
                  <a:pt x="1796" y="238"/>
                </a:cubicBezTo>
                <a:cubicBezTo>
                  <a:pt x="1793" y="227"/>
                  <a:pt x="1785" y="212"/>
                  <a:pt x="1771" y="192"/>
                </a:cubicBezTo>
                <a:cubicBezTo>
                  <a:pt x="1754" y="169"/>
                  <a:pt x="1736" y="146"/>
                  <a:pt x="1720" y="122"/>
                </a:cubicBezTo>
                <a:cubicBezTo>
                  <a:pt x="1733" y="119"/>
                  <a:pt x="1747" y="115"/>
                  <a:pt x="1761" y="112"/>
                </a:cubicBezTo>
                <a:cubicBezTo>
                  <a:pt x="1863" y="105"/>
                  <a:pt x="1941" y="95"/>
                  <a:pt x="1997" y="80"/>
                </a:cubicBezTo>
                <a:cubicBezTo>
                  <a:pt x="2053" y="66"/>
                  <a:pt x="2099" y="52"/>
                  <a:pt x="2134" y="39"/>
                </a:cubicBezTo>
                <a:cubicBezTo>
                  <a:pt x="2201" y="13"/>
                  <a:pt x="2236" y="0"/>
                  <a:pt x="2239" y="0"/>
                </a:cubicBezTo>
                <a:cubicBezTo>
                  <a:pt x="2245" y="0"/>
                  <a:pt x="2252" y="3"/>
                  <a:pt x="2260" y="8"/>
                </a:cubicBezTo>
                <a:cubicBezTo>
                  <a:pt x="2267" y="13"/>
                  <a:pt x="2286" y="36"/>
                  <a:pt x="2315" y="76"/>
                </a:cubicBezTo>
                <a:cubicBezTo>
                  <a:pt x="2344" y="117"/>
                  <a:pt x="2354" y="141"/>
                  <a:pt x="2345" y="149"/>
                </a:cubicBezTo>
                <a:cubicBezTo>
                  <a:pt x="2338" y="154"/>
                  <a:pt x="2328" y="157"/>
                  <a:pt x="2313" y="157"/>
                </a:cubicBezTo>
                <a:cubicBezTo>
                  <a:pt x="2301" y="157"/>
                  <a:pt x="2289" y="157"/>
                  <a:pt x="2278" y="157"/>
                </a:cubicBezTo>
                <a:lnTo>
                  <a:pt x="2134" y="194"/>
                </a:lnTo>
                <a:lnTo>
                  <a:pt x="2136" y="201"/>
                </a:lnTo>
                <a:lnTo>
                  <a:pt x="2131" y="436"/>
                </a:lnTo>
                <a:lnTo>
                  <a:pt x="2143" y="450"/>
                </a:lnTo>
                <a:lnTo>
                  <a:pt x="2338" y="443"/>
                </a:lnTo>
                <a:cubicBezTo>
                  <a:pt x="2349" y="442"/>
                  <a:pt x="2357" y="441"/>
                  <a:pt x="2360" y="441"/>
                </a:cubicBezTo>
                <a:cubicBezTo>
                  <a:pt x="2368" y="441"/>
                  <a:pt x="2371" y="445"/>
                  <a:pt x="2370" y="453"/>
                </a:cubicBezTo>
                <a:lnTo>
                  <a:pt x="2370" y="595"/>
                </a:lnTo>
                <a:cubicBezTo>
                  <a:pt x="2371" y="603"/>
                  <a:pt x="2367" y="607"/>
                  <a:pt x="2357" y="607"/>
                </a:cubicBezTo>
                <a:cubicBezTo>
                  <a:pt x="2348" y="606"/>
                  <a:pt x="2341" y="605"/>
                  <a:pt x="2338" y="605"/>
                </a:cubicBezTo>
                <a:lnTo>
                  <a:pt x="2127" y="599"/>
                </a:lnTo>
                <a:lnTo>
                  <a:pt x="2126" y="764"/>
                </a:lnTo>
                <a:lnTo>
                  <a:pt x="2199" y="680"/>
                </a:lnTo>
                <a:lnTo>
                  <a:pt x="2211" y="682"/>
                </a:lnTo>
                <a:cubicBezTo>
                  <a:pt x="2256" y="727"/>
                  <a:pt x="2297" y="773"/>
                  <a:pt x="2336" y="821"/>
                </a:cubicBezTo>
                <a:cubicBezTo>
                  <a:pt x="2374" y="869"/>
                  <a:pt x="2390" y="896"/>
                  <a:pt x="2383" y="901"/>
                </a:cubicBezTo>
                <a:cubicBezTo>
                  <a:pt x="2350" y="936"/>
                  <a:pt x="2316" y="970"/>
                  <a:pt x="2283" y="1005"/>
                </a:cubicBezTo>
                <a:cubicBezTo>
                  <a:pt x="2264" y="984"/>
                  <a:pt x="2246" y="962"/>
                  <a:pt x="2228" y="940"/>
                </a:cubicBezTo>
                <a:cubicBezTo>
                  <a:pt x="2187" y="880"/>
                  <a:pt x="2153" y="839"/>
                  <a:pt x="2126" y="816"/>
                </a:cubicBezTo>
                <a:lnTo>
                  <a:pt x="2126" y="848"/>
                </a:lnTo>
                <a:cubicBezTo>
                  <a:pt x="2126" y="926"/>
                  <a:pt x="2128" y="1061"/>
                  <a:pt x="2133" y="1253"/>
                </a:cubicBezTo>
                <a:cubicBezTo>
                  <a:pt x="2137" y="1445"/>
                  <a:pt x="2140" y="1544"/>
                  <a:pt x="2143" y="1550"/>
                </a:cubicBezTo>
                <a:cubicBezTo>
                  <a:pt x="2146" y="1559"/>
                  <a:pt x="2141" y="1564"/>
                  <a:pt x="2129" y="1566"/>
                </a:cubicBezTo>
                <a:lnTo>
                  <a:pt x="1977" y="1566"/>
                </a:lnTo>
                <a:cubicBezTo>
                  <a:pt x="1965" y="1566"/>
                  <a:pt x="1960" y="1561"/>
                  <a:pt x="1964" y="1550"/>
                </a:cubicBezTo>
                <a:cubicBezTo>
                  <a:pt x="1967" y="1541"/>
                  <a:pt x="1971" y="1439"/>
                  <a:pt x="1975" y="1244"/>
                </a:cubicBezTo>
                <a:cubicBezTo>
                  <a:pt x="1980" y="1049"/>
                  <a:pt x="1982" y="928"/>
                  <a:pt x="1982" y="883"/>
                </a:cubicBezTo>
                <a:lnTo>
                  <a:pt x="1969" y="914"/>
                </a:lnTo>
                <a:cubicBezTo>
                  <a:pt x="1931" y="1001"/>
                  <a:pt x="1893" y="1075"/>
                  <a:pt x="1857" y="1135"/>
                </a:cubicBezTo>
                <a:cubicBezTo>
                  <a:pt x="1834" y="1162"/>
                  <a:pt x="1812" y="1189"/>
                  <a:pt x="1790" y="1215"/>
                </a:cubicBezTo>
                <a:cubicBezTo>
                  <a:pt x="1772" y="1202"/>
                  <a:pt x="1752" y="1186"/>
                  <a:pt x="1731" y="1168"/>
                </a:cubicBezTo>
                <a:cubicBezTo>
                  <a:pt x="1709" y="1149"/>
                  <a:pt x="1690" y="1135"/>
                  <a:pt x="1675" y="1123"/>
                </a:cubicBezTo>
                <a:cubicBezTo>
                  <a:pt x="1693" y="1103"/>
                  <a:pt x="1722" y="1066"/>
                  <a:pt x="1760" y="1012"/>
                </a:cubicBezTo>
                <a:cubicBezTo>
                  <a:pt x="1798" y="958"/>
                  <a:pt x="1834" y="887"/>
                  <a:pt x="1870" y="797"/>
                </a:cubicBezTo>
                <a:cubicBezTo>
                  <a:pt x="1900" y="723"/>
                  <a:pt x="1922" y="657"/>
                  <a:pt x="1937" y="600"/>
                </a:cubicBezTo>
                <a:lnTo>
                  <a:pt x="1756" y="605"/>
                </a:lnTo>
                <a:cubicBezTo>
                  <a:pt x="1739" y="605"/>
                  <a:pt x="1730" y="601"/>
                  <a:pt x="1730" y="594"/>
                </a:cubicBezTo>
                <a:lnTo>
                  <a:pt x="1730" y="455"/>
                </a:lnTo>
                <a:cubicBezTo>
                  <a:pt x="1730" y="447"/>
                  <a:pt x="1732" y="443"/>
                  <a:pt x="1738" y="443"/>
                </a:cubicBezTo>
                <a:cubicBezTo>
                  <a:pt x="1745" y="443"/>
                  <a:pt x="1751" y="443"/>
                  <a:pt x="1756" y="443"/>
                </a:cubicBezTo>
                <a:lnTo>
                  <a:pt x="1974" y="450"/>
                </a:lnTo>
                <a:lnTo>
                  <a:pt x="1975" y="410"/>
                </a:lnTo>
                <a:lnTo>
                  <a:pt x="1972" y="231"/>
                </a:lnTo>
                <a:close/>
                <a:moveTo>
                  <a:pt x="2728" y="871"/>
                </a:moveTo>
                <a:cubicBezTo>
                  <a:pt x="2694" y="871"/>
                  <a:pt x="2642" y="873"/>
                  <a:pt x="2572" y="877"/>
                </a:cubicBezTo>
                <a:cubicBezTo>
                  <a:pt x="2502" y="881"/>
                  <a:pt x="2458" y="883"/>
                  <a:pt x="2442" y="883"/>
                </a:cubicBezTo>
                <a:cubicBezTo>
                  <a:pt x="2424" y="883"/>
                  <a:pt x="2415" y="879"/>
                  <a:pt x="2415" y="871"/>
                </a:cubicBezTo>
                <a:lnTo>
                  <a:pt x="2415" y="722"/>
                </a:lnTo>
                <a:cubicBezTo>
                  <a:pt x="2415" y="714"/>
                  <a:pt x="2418" y="711"/>
                  <a:pt x="2425" y="711"/>
                </a:cubicBezTo>
                <a:cubicBezTo>
                  <a:pt x="2432" y="711"/>
                  <a:pt x="2437" y="711"/>
                  <a:pt x="2442" y="711"/>
                </a:cubicBezTo>
                <a:cubicBezTo>
                  <a:pt x="2477" y="711"/>
                  <a:pt x="2540" y="713"/>
                  <a:pt x="2631" y="717"/>
                </a:cubicBezTo>
                <a:cubicBezTo>
                  <a:pt x="2721" y="722"/>
                  <a:pt x="2786" y="724"/>
                  <a:pt x="2826" y="724"/>
                </a:cubicBezTo>
                <a:cubicBezTo>
                  <a:pt x="2862" y="724"/>
                  <a:pt x="2924" y="722"/>
                  <a:pt x="3012" y="717"/>
                </a:cubicBezTo>
                <a:cubicBezTo>
                  <a:pt x="3100" y="713"/>
                  <a:pt x="3164" y="711"/>
                  <a:pt x="3204" y="711"/>
                </a:cubicBezTo>
                <a:cubicBezTo>
                  <a:pt x="3216" y="709"/>
                  <a:pt x="3224" y="709"/>
                  <a:pt x="3227" y="709"/>
                </a:cubicBezTo>
                <a:cubicBezTo>
                  <a:pt x="3234" y="709"/>
                  <a:pt x="3237" y="713"/>
                  <a:pt x="3236" y="721"/>
                </a:cubicBezTo>
                <a:lnTo>
                  <a:pt x="3236" y="869"/>
                </a:lnTo>
                <a:cubicBezTo>
                  <a:pt x="3237" y="877"/>
                  <a:pt x="3234" y="881"/>
                  <a:pt x="3227" y="881"/>
                </a:cubicBezTo>
                <a:cubicBezTo>
                  <a:pt x="3218" y="881"/>
                  <a:pt x="3211" y="881"/>
                  <a:pt x="3204" y="881"/>
                </a:cubicBezTo>
                <a:cubicBezTo>
                  <a:pt x="3169" y="881"/>
                  <a:pt x="3130" y="880"/>
                  <a:pt x="3087" y="878"/>
                </a:cubicBezTo>
                <a:cubicBezTo>
                  <a:pt x="2979" y="872"/>
                  <a:pt x="2913" y="869"/>
                  <a:pt x="2888" y="869"/>
                </a:cubicBezTo>
                <a:lnTo>
                  <a:pt x="2888" y="1023"/>
                </a:lnTo>
                <a:cubicBezTo>
                  <a:pt x="2919" y="1023"/>
                  <a:pt x="2954" y="1022"/>
                  <a:pt x="2992" y="1020"/>
                </a:cubicBezTo>
                <a:cubicBezTo>
                  <a:pt x="3086" y="1014"/>
                  <a:pt x="3144" y="1011"/>
                  <a:pt x="3164" y="1011"/>
                </a:cubicBezTo>
                <a:cubicBezTo>
                  <a:pt x="3184" y="1011"/>
                  <a:pt x="3193" y="1015"/>
                  <a:pt x="3192" y="1021"/>
                </a:cubicBezTo>
                <a:lnTo>
                  <a:pt x="3192" y="1170"/>
                </a:lnTo>
                <a:cubicBezTo>
                  <a:pt x="3193" y="1178"/>
                  <a:pt x="3191" y="1182"/>
                  <a:pt x="3184" y="1182"/>
                </a:cubicBezTo>
                <a:cubicBezTo>
                  <a:pt x="3177" y="1182"/>
                  <a:pt x="3171" y="1182"/>
                  <a:pt x="3164" y="1182"/>
                </a:cubicBezTo>
                <a:cubicBezTo>
                  <a:pt x="3134" y="1182"/>
                  <a:pt x="3100" y="1181"/>
                  <a:pt x="3062" y="1179"/>
                </a:cubicBezTo>
                <a:cubicBezTo>
                  <a:pt x="2968" y="1173"/>
                  <a:pt x="2910" y="1170"/>
                  <a:pt x="2888" y="1170"/>
                </a:cubicBezTo>
                <a:lnTo>
                  <a:pt x="2888" y="1376"/>
                </a:lnTo>
                <a:cubicBezTo>
                  <a:pt x="2917" y="1376"/>
                  <a:pt x="2975" y="1374"/>
                  <a:pt x="3061" y="1370"/>
                </a:cubicBezTo>
                <a:cubicBezTo>
                  <a:pt x="3147" y="1366"/>
                  <a:pt x="3211" y="1364"/>
                  <a:pt x="3251" y="1364"/>
                </a:cubicBezTo>
                <a:cubicBezTo>
                  <a:pt x="3265" y="1363"/>
                  <a:pt x="3275" y="1362"/>
                  <a:pt x="3279" y="1362"/>
                </a:cubicBezTo>
                <a:cubicBezTo>
                  <a:pt x="3286" y="1362"/>
                  <a:pt x="3289" y="1366"/>
                  <a:pt x="3289" y="1374"/>
                </a:cubicBezTo>
                <a:lnTo>
                  <a:pt x="3289" y="1523"/>
                </a:lnTo>
                <a:cubicBezTo>
                  <a:pt x="3290" y="1531"/>
                  <a:pt x="3286" y="1535"/>
                  <a:pt x="3278" y="1535"/>
                </a:cubicBezTo>
                <a:cubicBezTo>
                  <a:pt x="3267" y="1535"/>
                  <a:pt x="3259" y="1535"/>
                  <a:pt x="3251" y="1535"/>
                </a:cubicBezTo>
                <a:cubicBezTo>
                  <a:pt x="3202" y="1535"/>
                  <a:pt x="3125" y="1532"/>
                  <a:pt x="3022" y="1528"/>
                </a:cubicBezTo>
                <a:cubicBezTo>
                  <a:pt x="2918" y="1523"/>
                  <a:pt x="2846" y="1521"/>
                  <a:pt x="2806" y="1521"/>
                </a:cubicBezTo>
                <a:cubicBezTo>
                  <a:pt x="2749" y="1521"/>
                  <a:pt x="2694" y="1522"/>
                  <a:pt x="2641" y="1525"/>
                </a:cubicBezTo>
                <a:cubicBezTo>
                  <a:pt x="2455" y="1532"/>
                  <a:pt x="2359" y="1536"/>
                  <a:pt x="2353" y="1536"/>
                </a:cubicBezTo>
                <a:cubicBezTo>
                  <a:pt x="2344" y="1536"/>
                  <a:pt x="2338" y="1536"/>
                  <a:pt x="2335" y="1536"/>
                </a:cubicBezTo>
                <a:cubicBezTo>
                  <a:pt x="2327" y="1536"/>
                  <a:pt x="2323" y="1532"/>
                  <a:pt x="2323" y="1525"/>
                </a:cubicBezTo>
                <a:lnTo>
                  <a:pt x="2323" y="1376"/>
                </a:lnTo>
                <a:cubicBezTo>
                  <a:pt x="2323" y="1368"/>
                  <a:pt x="2326" y="1364"/>
                  <a:pt x="2333" y="1364"/>
                </a:cubicBezTo>
                <a:cubicBezTo>
                  <a:pt x="2341" y="1364"/>
                  <a:pt x="2348" y="1364"/>
                  <a:pt x="2353" y="1364"/>
                </a:cubicBezTo>
                <a:cubicBezTo>
                  <a:pt x="2395" y="1364"/>
                  <a:pt x="2462" y="1366"/>
                  <a:pt x="2553" y="1370"/>
                </a:cubicBezTo>
                <a:cubicBezTo>
                  <a:pt x="2644" y="1374"/>
                  <a:pt x="2702" y="1376"/>
                  <a:pt x="2728" y="1376"/>
                </a:cubicBezTo>
                <a:lnTo>
                  <a:pt x="2728" y="1172"/>
                </a:lnTo>
                <a:cubicBezTo>
                  <a:pt x="2691" y="1172"/>
                  <a:pt x="2641" y="1174"/>
                  <a:pt x="2579" y="1178"/>
                </a:cubicBezTo>
                <a:cubicBezTo>
                  <a:pt x="2516" y="1182"/>
                  <a:pt x="2480" y="1184"/>
                  <a:pt x="2468" y="1184"/>
                </a:cubicBezTo>
                <a:cubicBezTo>
                  <a:pt x="2452" y="1184"/>
                  <a:pt x="2443" y="1180"/>
                  <a:pt x="2443" y="1172"/>
                </a:cubicBezTo>
                <a:lnTo>
                  <a:pt x="2443" y="1023"/>
                </a:lnTo>
                <a:cubicBezTo>
                  <a:pt x="2443" y="1015"/>
                  <a:pt x="2446" y="1011"/>
                  <a:pt x="2452" y="1011"/>
                </a:cubicBezTo>
                <a:cubicBezTo>
                  <a:pt x="2458" y="1011"/>
                  <a:pt x="2464" y="1011"/>
                  <a:pt x="2468" y="1011"/>
                </a:cubicBezTo>
                <a:cubicBezTo>
                  <a:pt x="2494" y="1011"/>
                  <a:pt x="2537" y="1013"/>
                  <a:pt x="2598" y="1017"/>
                </a:cubicBezTo>
                <a:cubicBezTo>
                  <a:pt x="2659" y="1021"/>
                  <a:pt x="2702" y="1023"/>
                  <a:pt x="2728" y="1023"/>
                </a:cubicBezTo>
                <a:lnTo>
                  <a:pt x="2728" y="871"/>
                </a:lnTo>
                <a:close/>
                <a:moveTo>
                  <a:pt x="3057" y="70"/>
                </a:moveTo>
                <a:lnTo>
                  <a:pt x="3157" y="65"/>
                </a:lnTo>
                <a:cubicBezTo>
                  <a:pt x="3167" y="65"/>
                  <a:pt x="3172" y="70"/>
                  <a:pt x="3172" y="79"/>
                </a:cubicBezTo>
                <a:cubicBezTo>
                  <a:pt x="3177" y="375"/>
                  <a:pt x="3179" y="546"/>
                  <a:pt x="3179" y="592"/>
                </a:cubicBezTo>
                <a:cubicBezTo>
                  <a:pt x="3179" y="605"/>
                  <a:pt x="3172" y="612"/>
                  <a:pt x="3159" y="612"/>
                </a:cubicBezTo>
                <a:lnTo>
                  <a:pt x="3033" y="612"/>
                </a:lnTo>
                <a:cubicBezTo>
                  <a:pt x="3027" y="612"/>
                  <a:pt x="3022" y="610"/>
                  <a:pt x="3018" y="607"/>
                </a:cubicBezTo>
                <a:lnTo>
                  <a:pt x="2626" y="607"/>
                </a:lnTo>
                <a:lnTo>
                  <a:pt x="2611" y="610"/>
                </a:lnTo>
                <a:cubicBezTo>
                  <a:pt x="2591" y="610"/>
                  <a:pt x="2571" y="611"/>
                  <a:pt x="2553" y="611"/>
                </a:cubicBezTo>
                <a:cubicBezTo>
                  <a:pt x="2535" y="612"/>
                  <a:pt x="2516" y="612"/>
                  <a:pt x="2499" y="612"/>
                </a:cubicBezTo>
                <a:cubicBezTo>
                  <a:pt x="2489" y="612"/>
                  <a:pt x="2479" y="611"/>
                  <a:pt x="2470" y="609"/>
                </a:cubicBezTo>
                <a:cubicBezTo>
                  <a:pt x="2461" y="608"/>
                  <a:pt x="2458" y="600"/>
                  <a:pt x="2462" y="585"/>
                </a:cubicBezTo>
                <a:cubicBezTo>
                  <a:pt x="2467" y="563"/>
                  <a:pt x="2470" y="494"/>
                  <a:pt x="2470" y="380"/>
                </a:cubicBezTo>
                <a:lnTo>
                  <a:pt x="2470" y="85"/>
                </a:lnTo>
                <a:cubicBezTo>
                  <a:pt x="2470" y="71"/>
                  <a:pt x="2476" y="64"/>
                  <a:pt x="2489" y="64"/>
                </a:cubicBezTo>
                <a:lnTo>
                  <a:pt x="2612" y="70"/>
                </a:lnTo>
                <a:lnTo>
                  <a:pt x="3057" y="70"/>
                </a:lnTo>
                <a:close/>
                <a:moveTo>
                  <a:pt x="3015" y="455"/>
                </a:moveTo>
                <a:lnTo>
                  <a:pt x="3015" y="222"/>
                </a:lnTo>
                <a:lnTo>
                  <a:pt x="2632" y="222"/>
                </a:lnTo>
                <a:lnTo>
                  <a:pt x="2632" y="455"/>
                </a:lnTo>
                <a:lnTo>
                  <a:pt x="3015" y="455"/>
                </a:lnTo>
                <a:close/>
                <a:moveTo>
                  <a:pt x="4099" y="1272"/>
                </a:moveTo>
                <a:cubicBezTo>
                  <a:pt x="4098" y="1277"/>
                  <a:pt x="4096" y="1279"/>
                  <a:pt x="4094" y="1279"/>
                </a:cubicBezTo>
                <a:cubicBezTo>
                  <a:pt x="4031" y="1303"/>
                  <a:pt x="3979" y="1322"/>
                  <a:pt x="3940" y="1336"/>
                </a:cubicBezTo>
                <a:cubicBezTo>
                  <a:pt x="3819" y="1379"/>
                  <a:pt x="3724" y="1410"/>
                  <a:pt x="3656" y="1428"/>
                </a:cubicBezTo>
                <a:cubicBezTo>
                  <a:pt x="3650" y="1433"/>
                  <a:pt x="3644" y="1437"/>
                  <a:pt x="3640" y="1439"/>
                </a:cubicBezTo>
                <a:cubicBezTo>
                  <a:pt x="3625" y="1448"/>
                  <a:pt x="3613" y="1454"/>
                  <a:pt x="3603" y="1456"/>
                </a:cubicBezTo>
                <a:cubicBezTo>
                  <a:pt x="3585" y="1459"/>
                  <a:pt x="3563" y="1434"/>
                  <a:pt x="3538" y="1380"/>
                </a:cubicBezTo>
                <a:cubicBezTo>
                  <a:pt x="3512" y="1326"/>
                  <a:pt x="3502" y="1293"/>
                  <a:pt x="3508" y="1282"/>
                </a:cubicBezTo>
                <a:cubicBezTo>
                  <a:pt x="3510" y="1279"/>
                  <a:pt x="3514" y="1277"/>
                  <a:pt x="3521" y="1277"/>
                </a:cubicBezTo>
                <a:cubicBezTo>
                  <a:pt x="3528" y="1277"/>
                  <a:pt x="3535" y="1277"/>
                  <a:pt x="3543" y="1277"/>
                </a:cubicBezTo>
                <a:cubicBezTo>
                  <a:pt x="3599" y="1271"/>
                  <a:pt x="3671" y="1255"/>
                  <a:pt x="3758" y="1232"/>
                </a:cubicBezTo>
                <a:cubicBezTo>
                  <a:pt x="3865" y="1204"/>
                  <a:pt x="3977" y="1167"/>
                  <a:pt x="4094" y="1122"/>
                </a:cubicBezTo>
                <a:cubicBezTo>
                  <a:pt x="4096" y="1122"/>
                  <a:pt x="4098" y="1124"/>
                  <a:pt x="4099" y="1128"/>
                </a:cubicBezTo>
                <a:lnTo>
                  <a:pt x="4099" y="1272"/>
                </a:lnTo>
                <a:close/>
                <a:moveTo>
                  <a:pt x="3508" y="507"/>
                </a:moveTo>
                <a:cubicBezTo>
                  <a:pt x="3530" y="478"/>
                  <a:pt x="3552" y="449"/>
                  <a:pt x="3574" y="420"/>
                </a:cubicBezTo>
                <a:cubicBezTo>
                  <a:pt x="3609" y="373"/>
                  <a:pt x="3632" y="334"/>
                  <a:pt x="3645" y="304"/>
                </a:cubicBezTo>
                <a:cubicBezTo>
                  <a:pt x="3670" y="245"/>
                  <a:pt x="3690" y="197"/>
                  <a:pt x="3704" y="161"/>
                </a:cubicBezTo>
                <a:cubicBezTo>
                  <a:pt x="3718" y="124"/>
                  <a:pt x="3727" y="93"/>
                  <a:pt x="3731" y="68"/>
                </a:cubicBezTo>
                <a:cubicBezTo>
                  <a:pt x="3736" y="43"/>
                  <a:pt x="3740" y="31"/>
                  <a:pt x="3745" y="32"/>
                </a:cubicBezTo>
                <a:cubicBezTo>
                  <a:pt x="3785" y="43"/>
                  <a:pt x="3815" y="51"/>
                  <a:pt x="3835" y="57"/>
                </a:cubicBezTo>
                <a:cubicBezTo>
                  <a:pt x="3896" y="76"/>
                  <a:pt x="3927" y="90"/>
                  <a:pt x="3927" y="99"/>
                </a:cubicBezTo>
                <a:cubicBezTo>
                  <a:pt x="3927" y="103"/>
                  <a:pt x="3920" y="115"/>
                  <a:pt x="3906" y="133"/>
                </a:cubicBezTo>
                <a:cubicBezTo>
                  <a:pt x="3892" y="151"/>
                  <a:pt x="3885" y="161"/>
                  <a:pt x="3885" y="162"/>
                </a:cubicBezTo>
                <a:cubicBezTo>
                  <a:pt x="3864" y="195"/>
                  <a:pt x="3847" y="221"/>
                  <a:pt x="3835" y="241"/>
                </a:cubicBezTo>
                <a:cubicBezTo>
                  <a:pt x="3806" y="288"/>
                  <a:pt x="3775" y="341"/>
                  <a:pt x="3742" y="400"/>
                </a:cubicBezTo>
                <a:lnTo>
                  <a:pt x="3681" y="505"/>
                </a:lnTo>
                <a:lnTo>
                  <a:pt x="3698" y="503"/>
                </a:lnTo>
                <a:cubicBezTo>
                  <a:pt x="3721" y="500"/>
                  <a:pt x="3744" y="496"/>
                  <a:pt x="3766" y="492"/>
                </a:cubicBezTo>
                <a:cubicBezTo>
                  <a:pt x="3787" y="489"/>
                  <a:pt x="3817" y="482"/>
                  <a:pt x="3854" y="473"/>
                </a:cubicBezTo>
                <a:lnTo>
                  <a:pt x="3904" y="371"/>
                </a:lnTo>
                <a:cubicBezTo>
                  <a:pt x="3905" y="369"/>
                  <a:pt x="3909" y="355"/>
                  <a:pt x="3915" y="330"/>
                </a:cubicBezTo>
                <a:cubicBezTo>
                  <a:pt x="3922" y="305"/>
                  <a:pt x="3928" y="293"/>
                  <a:pt x="3934" y="293"/>
                </a:cubicBezTo>
                <a:cubicBezTo>
                  <a:pt x="3957" y="293"/>
                  <a:pt x="3998" y="307"/>
                  <a:pt x="4056" y="336"/>
                </a:cubicBezTo>
                <a:cubicBezTo>
                  <a:pt x="4088" y="353"/>
                  <a:pt x="4104" y="365"/>
                  <a:pt x="4104" y="373"/>
                </a:cubicBezTo>
                <a:cubicBezTo>
                  <a:pt x="4103" y="381"/>
                  <a:pt x="4093" y="399"/>
                  <a:pt x="4073" y="426"/>
                </a:cubicBezTo>
                <a:cubicBezTo>
                  <a:pt x="4069" y="431"/>
                  <a:pt x="4064" y="438"/>
                  <a:pt x="4057" y="446"/>
                </a:cubicBezTo>
                <a:cubicBezTo>
                  <a:pt x="4055" y="454"/>
                  <a:pt x="4021" y="506"/>
                  <a:pt x="3955" y="602"/>
                </a:cubicBezTo>
                <a:cubicBezTo>
                  <a:pt x="3930" y="640"/>
                  <a:pt x="3897" y="686"/>
                  <a:pt x="3857" y="741"/>
                </a:cubicBezTo>
                <a:cubicBezTo>
                  <a:pt x="3835" y="771"/>
                  <a:pt x="3812" y="800"/>
                  <a:pt x="3788" y="829"/>
                </a:cubicBezTo>
                <a:cubicBezTo>
                  <a:pt x="3765" y="858"/>
                  <a:pt x="3744" y="882"/>
                  <a:pt x="3726" y="899"/>
                </a:cubicBezTo>
                <a:cubicBezTo>
                  <a:pt x="3772" y="895"/>
                  <a:pt x="3821" y="887"/>
                  <a:pt x="3874" y="877"/>
                </a:cubicBezTo>
                <a:cubicBezTo>
                  <a:pt x="3927" y="866"/>
                  <a:pt x="3991" y="852"/>
                  <a:pt x="4066" y="833"/>
                </a:cubicBezTo>
                <a:lnTo>
                  <a:pt x="4074" y="841"/>
                </a:lnTo>
                <a:lnTo>
                  <a:pt x="4074" y="983"/>
                </a:lnTo>
                <a:cubicBezTo>
                  <a:pt x="4071" y="986"/>
                  <a:pt x="4068" y="988"/>
                  <a:pt x="4066" y="988"/>
                </a:cubicBezTo>
                <a:cubicBezTo>
                  <a:pt x="3989" y="1008"/>
                  <a:pt x="3913" y="1028"/>
                  <a:pt x="3837" y="1048"/>
                </a:cubicBezTo>
                <a:cubicBezTo>
                  <a:pt x="3774" y="1063"/>
                  <a:pt x="3698" y="1070"/>
                  <a:pt x="3606" y="1070"/>
                </a:cubicBezTo>
                <a:cubicBezTo>
                  <a:pt x="3605" y="1072"/>
                  <a:pt x="3604" y="1074"/>
                  <a:pt x="3603" y="1077"/>
                </a:cubicBezTo>
                <a:cubicBezTo>
                  <a:pt x="3595" y="1083"/>
                  <a:pt x="3586" y="1088"/>
                  <a:pt x="3574" y="1092"/>
                </a:cubicBezTo>
                <a:cubicBezTo>
                  <a:pt x="3563" y="1095"/>
                  <a:pt x="3552" y="1077"/>
                  <a:pt x="3541" y="1038"/>
                </a:cubicBezTo>
                <a:cubicBezTo>
                  <a:pt x="3519" y="964"/>
                  <a:pt x="3510" y="918"/>
                  <a:pt x="3516" y="903"/>
                </a:cubicBezTo>
                <a:cubicBezTo>
                  <a:pt x="3519" y="895"/>
                  <a:pt x="3526" y="893"/>
                  <a:pt x="3538" y="898"/>
                </a:cubicBezTo>
                <a:cubicBezTo>
                  <a:pt x="3575" y="867"/>
                  <a:pt x="3602" y="843"/>
                  <a:pt x="3618" y="826"/>
                </a:cubicBezTo>
                <a:cubicBezTo>
                  <a:pt x="3664" y="779"/>
                  <a:pt x="3706" y="724"/>
                  <a:pt x="3747" y="660"/>
                </a:cubicBezTo>
                <a:lnTo>
                  <a:pt x="3758" y="644"/>
                </a:lnTo>
                <a:lnTo>
                  <a:pt x="3718" y="650"/>
                </a:lnTo>
                <a:lnTo>
                  <a:pt x="3556" y="672"/>
                </a:lnTo>
                <a:lnTo>
                  <a:pt x="3524" y="689"/>
                </a:lnTo>
                <a:cubicBezTo>
                  <a:pt x="3516" y="662"/>
                  <a:pt x="3509" y="635"/>
                  <a:pt x="3503" y="609"/>
                </a:cubicBezTo>
                <a:cubicBezTo>
                  <a:pt x="3495" y="553"/>
                  <a:pt x="3491" y="523"/>
                  <a:pt x="3492" y="518"/>
                </a:cubicBezTo>
                <a:cubicBezTo>
                  <a:pt x="3495" y="514"/>
                  <a:pt x="3500" y="510"/>
                  <a:pt x="3508" y="507"/>
                </a:cubicBezTo>
                <a:close/>
                <a:moveTo>
                  <a:pt x="4704" y="931"/>
                </a:moveTo>
                <a:lnTo>
                  <a:pt x="4704" y="670"/>
                </a:lnTo>
                <a:lnTo>
                  <a:pt x="4343" y="670"/>
                </a:lnTo>
                <a:lnTo>
                  <a:pt x="4343" y="931"/>
                </a:lnTo>
                <a:lnTo>
                  <a:pt x="4704" y="931"/>
                </a:lnTo>
                <a:close/>
                <a:moveTo>
                  <a:pt x="4704" y="1354"/>
                </a:moveTo>
                <a:lnTo>
                  <a:pt x="4704" y="1346"/>
                </a:lnTo>
                <a:lnTo>
                  <a:pt x="4704" y="1082"/>
                </a:lnTo>
                <a:lnTo>
                  <a:pt x="4343" y="1082"/>
                </a:lnTo>
                <a:lnTo>
                  <a:pt x="4343" y="1347"/>
                </a:lnTo>
                <a:lnTo>
                  <a:pt x="4343" y="1356"/>
                </a:lnTo>
                <a:lnTo>
                  <a:pt x="4492" y="1359"/>
                </a:lnTo>
                <a:lnTo>
                  <a:pt x="4704" y="1354"/>
                </a:lnTo>
                <a:close/>
                <a:moveTo>
                  <a:pt x="4704" y="268"/>
                </a:moveTo>
                <a:lnTo>
                  <a:pt x="4343" y="268"/>
                </a:lnTo>
                <a:lnTo>
                  <a:pt x="4343" y="520"/>
                </a:lnTo>
                <a:lnTo>
                  <a:pt x="4704" y="520"/>
                </a:lnTo>
                <a:lnTo>
                  <a:pt x="4704" y="268"/>
                </a:lnTo>
                <a:close/>
                <a:moveTo>
                  <a:pt x="4293" y="117"/>
                </a:moveTo>
                <a:lnTo>
                  <a:pt x="4704" y="117"/>
                </a:lnTo>
                <a:cubicBezTo>
                  <a:pt x="4729" y="114"/>
                  <a:pt x="4748" y="112"/>
                  <a:pt x="4761" y="110"/>
                </a:cubicBezTo>
                <a:cubicBezTo>
                  <a:pt x="4804" y="106"/>
                  <a:pt x="4836" y="104"/>
                  <a:pt x="4858" y="104"/>
                </a:cubicBezTo>
                <a:cubicBezTo>
                  <a:pt x="4870" y="104"/>
                  <a:pt x="4877" y="110"/>
                  <a:pt x="4877" y="124"/>
                </a:cubicBezTo>
                <a:cubicBezTo>
                  <a:pt x="4877" y="356"/>
                  <a:pt x="4877" y="524"/>
                  <a:pt x="4879" y="630"/>
                </a:cubicBezTo>
                <a:cubicBezTo>
                  <a:pt x="4881" y="736"/>
                  <a:pt x="4883" y="858"/>
                  <a:pt x="4885" y="996"/>
                </a:cubicBezTo>
                <a:cubicBezTo>
                  <a:pt x="4887" y="1135"/>
                  <a:pt x="4888" y="1251"/>
                  <a:pt x="4888" y="1346"/>
                </a:cubicBezTo>
                <a:lnTo>
                  <a:pt x="5009" y="1342"/>
                </a:lnTo>
                <a:cubicBezTo>
                  <a:pt x="5023" y="1341"/>
                  <a:pt x="5033" y="1341"/>
                  <a:pt x="5037" y="1341"/>
                </a:cubicBezTo>
                <a:cubicBezTo>
                  <a:pt x="5044" y="1341"/>
                  <a:pt x="5046" y="1345"/>
                  <a:pt x="5045" y="1352"/>
                </a:cubicBezTo>
                <a:lnTo>
                  <a:pt x="5045" y="1505"/>
                </a:lnTo>
                <a:cubicBezTo>
                  <a:pt x="5046" y="1512"/>
                  <a:pt x="5043" y="1516"/>
                  <a:pt x="5035" y="1516"/>
                </a:cubicBezTo>
                <a:cubicBezTo>
                  <a:pt x="5025" y="1516"/>
                  <a:pt x="5016" y="1516"/>
                  <a:pt x="5009" y="1516"/>
                </a:cubicBezTo>
                <a:cubicBezTo>
                  <a:pt x="4957" y="1516"/>
                  <a:pt x="4869" y="1514"/>
                  <a:pt x="4743" y="1510"/>
                </a:cubicBezTo>
                <a:cubicBezTo>
                  <a:pt x="4617" y="1505"/>
                  <a:pt x="4533" y="1503"/>
                  <a:pt x="4492" y="1503"/>
                </a:cubicBezTo>
                <a:cubicBezTo>
                  <a:pt x="4449" y="1503"/>
                  <a:pt x="4369" y="1505"/>
                  <a:pt x="4255" y="1510"/>
                </a:cubicBezTo>
                <a:cubicBezTo>
                  <a:pt x="4140" y="1514"/>
                  <a:pt x="4060" y="1516"/>
                  <a:pt x="4016" y="1516"/>
                </a:cubicBezTo>
                <a:cubicBezTo>
                  <a:pt x="4007" y="1516"/>
                  <a:pt x="4001" y="1516"/>
                  <a:pt x="3997" y="1516"/>
                </a:cubicBezTo>
                <a:cubicBezTo>
                  <a:pt x="3988" y="1516"/>
                  <a:pt x="3984" y="1512"/>
                  <a:pt x="3984" y="1505"/>
                </a:cubicBezTo>
                <a:lnTo>
                  <a:pt x="3984" y="1354"/>
                </a:lnTo>
                <a:cubicBezTo>
                  <a:pt x="3984" y="1346"/>
                  <a:pt x="3988" y="1342"/>
                  <a:pt x="3996" y="1342"/>
                </a:cubicBezTo>
                <a:cubicBezTo>
                  <a:pt x="4003" y="1342"/>
                  <a:pt x="4010" y="1342"/>
                  <a:pt x="4016" y="1342"/>
                </a:cubicBezTo>
                <a:lnTo>
                  <a:pt x="4168" y="1349"/>
                </a:lnTo>
                <a:cubicBezTo>
                  <a:pt x="4168" y="1309"/>
                  <a:pt x="4169" y="1228"/>
                  <a:pt x="4171" y="1105"/>
                </a:cubicBezTo>
                <a:cubicBezTo>
                  <a:pt x="4173" y="982"/>
                  <a:pt x="4175" y="849"/>
                  <a:pt x="4177" y="705"/>
                </a:cubicBezTo>
                <a:cubicBezTo>
                  <a:pt x="4179" y="560"/>
                  <a:pt x="4179" y="375"/>
                  <a:pt x="4179" y="147"/>
                </a:cubicBezTo>
                <a:cubicBezTo>
                  <a:pt x="4179" y="139"/>
                  <a:pt x="4181" y="131"/>
                  <a:pt x="4184" y="123"/>
                </a:cubicBezTo>
                <a:cubicBezTo>
                  <a:pt x="4186" y="115"/>
                  <a:pt x="4191" y="110"/>
                  <a:pt x="4198" y="110"/>
                </a:cubicBezTo>
                <a:cubicBezTo>
                  <a:pt x="4218" y="110"/>
                  <a:pt x="4234" y="111"/>
                  <a:pt x="4246" y="112"/>
                </a:cubicBezTo>
                <a:cubicBezTo>
                  <a:pt x="4259" y="113"/>
                  <a:pt x="4274" y="115"/>
                  <a:pt x="4293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Freeform 54"/>
          <p:cNvSpPr>
            <a:spLocks noEditPoints="1"/>
          </p:cNvSpPr>
          <p:nvPr/>
        </p:nvSpPr>
        <p:spPr bwMode="auto">
          <a:xfrm>
            <a:off x="6054526" y="4954806"/>
            <a:ext cx="501650" cy="247650"/>
          </a:xfrm>
          <a:custGeom>
            <a:avLst/>
            <a:gdLst>
              <a:gd name="T0" fmla="*/ 584 w 6804"/>
              <a:gd name="T1" fmla="*/ 716 h 3352"/>
              <a:gd name="T2" fmla="*/ 761 w 6804"/>
              <a:gd name="T3" fmla="*/ 719 h 3352"/>
              <a:gd name="T4" fmla="*/ 1555 w 6804"/>
              <a:gd name="T5" fmla="*/ 866 h 3352"/>
              <a:gd name="T6" fmla="*/ 1329 w 6804"/>
              <a:gd name="T7" fmla="*/ 1593 h 3352"/>
              <a:gd name="T8" fmla="*/ 193 w 6804"/>
              <a:gd name="T9" fmla="*/ 1593 h 3352"/>
              <a:gd name="T10" fmla="*/ 334 w 6804"/>
              <a:gd name="T11" fmla="*/ 1184 h 3352"/>
              <a:gd name="T12" fmla="*/ 685 w 6804"/>
              <a:gd name="T13" fmla="*/ 1113 h 3352"/>
              <a:gd name="T14" fmla="*/ 1521 w 6804"/>
              <a:gd name="T15" fmla="*/ 466 h 3352"/>
              <a:gd name="T16" fmla="*/ 268 w 6804"/>
              <a:gd name="T17" fmla="*/ 584 h 3352"/>
              <a:gd name="T18" fmla="*/ 101 w 6804"/>
              <a:gd name="T19" fmla="*/ 251 h 3352"/>
              <a:gd name="T20" fmla="*/ 793 w 6804"/>
              <a:gd name="T21" fmla="*/ 5 h 3352"/>
              <a:gd name="T22" fmla="*/ 2240 w 6804"/>
              <a:gd name="T23" fmla="*/ 773 h 3352"/>
              <a:gd name="T24" fmla="*/ 2531 w 6804"/>
              <a:gd name="T25" fmla="*/ 627 h 3352"/>
              <a:gd name="T26" fmla="*/ 2856 w 6804"/>
              <a:gd name="T27" fmla="*/ 773 h 3352"/>
              <a:gd name="T28" fmla="*/ 3037 w 6804"/>
              <a:gd name="T29" fmla="*/ 1135 h 3352"/>
              <a:gd name="T30" fmla="*/ 3264 w 6804"/>
              <a:gd name="T31" fmla="*/ 1367 h 3352"/>
              <a:gd name="T32" fmla="*/ 1860 w 6804"/>
              <a:gd name="T33" fmla="*/ 1525 h 3352"/>
              <a:gd name="T34" fmla="*/ 2246 w 6804"/>
              <a:gd name="T35" fmla="*/ 1128 h 3352"/>
              <a:gd name="T36" fmla="*/ 2457 w 6804"/>
              <a:gd name="T37" fmla="*/ 981 h 3352"/>
              <a:gd name="T38" fmla="*/ 3294 w 6804"/>
              <a:gd name="T39" fmla="*/ 575 h 3352"/>
              <a:gd name="T40" fmla="*/ 2036 w 6804"/>
              <a:gd name="T41" fmla="*/ 602 h 3352"/>
              <a:gd name="T42" fmla="*/ 2410 w 6804"/>
              <a:gd name="T43" fmla="*/ 177 h 3352"/>
              <a:gd name="T44" fmla="*/ 4090 w 6804"/>
              <a:gd name="T45" fmla="*/ 588 h 3352"/>
              <a:gd name="T46" fmla="*/ 3656 w 6804"/>
              <a:gd name="T47" fmla="*/ 642 h 3352"/>
              <a:gd name="T48" fmla="*/ 4098 w 6804"/>
              <a:gd name="T49" fmla="*/ 268 h 3352"/>
              <a:gd name="T50" fmla="*/ 4298 w 6804"/>
              <a:gd name="T51" fmla="*/ 72 h 3352"/>
              <a:gd name="T52" fmla="*/ 4915 w 6804"/>
              <a:gd name="T53" fmla="*/ 430 h 3352"/>
              <a:gd name="T54" fmla="*/ 4482 w 6804"/>
              <a:gd name="T55" fmla="*/ 928 h 3352"/>
              <a:gd name="T56" fmla="*/ 4482 w 6804"/>
              <a:gd name="T57" fmla="*/ 1072 h 3352"/>
              <a:gd name="T58" fmla="*/ 5077 w 6804"/>
              <a:gd name="T59" fmla="*/ 1550 h 3352"/>
              <a:gd name="T60" fmla="*/ 3571 w 6804"/>
              <a:gd name="T61" fmla="*/ 1536 h 3352"/>
              <a:gd name="T62" fmla="*/ 4066 w 6804"/>
              <a:gd name="T63" fmla="*/ 1078 h 3352"/>
              <a:gd name="T64" fmla="*/ 4300 w 6804"/>
              <a:gd name="T65" fmla="*/ 930 h 3352"/>
              <a:gd name="T66" fmla="*/ 5555 w 6804"/>
              <a:gd name="T67" fmla="*/ 339 h 3352"/>
              <a:gd name="T68" fmla="*/ 6349 w 6804"/>
              <a:gd name="T69" fmla="*/ 194 h 3352"/>
              <a:gd name="T70" fmla="*/ 6059 w 6804"/>
              <a:gd name="T71" fmla="*/ 110 h 3352"/>
              <a:gd name="T72" fmla="*/ 5857 w 6804"/>
              <a:gd name="T73" fmla="*/ 607 h 3352"/>
              <a:gd name="T74" fmla="*/ 6021 w 6804"/>
              <a:gd name="T75" fmla="*/ 589 h 3352"/>
              <a:gd name="T76" fmla="*/ 6375 w 6804"/>
              <a:gd name="T77" fmla="*/ 388 h 3352"/>
              <a:gd name="T78" fmla="*/ 6456 w 6804"/>
              <a:gd name="T79" fmla="*/ 607 h 3352"/>
              <a:gd name="T80" fmla="*/ 6185 w 6804"/>
              <a:gd name="T81" fmla="*/ 747 h 3352"/>
              <a:gd name="T82" fmla="*/ 5296 w 6804"/>
              <a:gd name="T83" fmla="*/ 1481 h 3352"/>
              <a:gd name="T84" fmla="*/ 5548 w 6804"/>
              <a:gd name="T85" fmla="*/ 594 h 3352"/>
              <a:gd name="T86" fmla="*/ 816 w 6804"/>
              <a:gd name="T87" fmla="*/ 3318 h 3352"/>
              <a:gd name="T88" fmla="*/ 206 w 6804"/>
              <a:gd name="T89" fmla="*/ 3325 h 3352"/>
              <a:gd name="T90" fmla="*/ 218 w 6804"/>
              <a:gd name="T91" fmla="*/ 2665 h 3352"/>
              <a:gd name="T92" fmla="*/ 303 w 6804"/>
              <a:gd name="T93" fmla="*/ 2409 h 3352"/>
              <a:gd name="T94" fmla="*/ 381 w 6804"/>
              <a:gd name="T95" fmla="*/ 2313 h 3352"/>
              <a:gd name="T96" fmla="*/ 661 w 6804"/>
              <a:gd name="T97" fmla="*/ 2140 h 3352"/>
              <a:gd name="T98" fmla="*/ 913 w 6804"/>
              <a:gd name="T99" fmla="*/ 2417 h 3352"/>
              <a:gd name="T100" fmla="*/ 291 w 6804"/>
              <a:gd name="T101" fmla="*/ 2564 h 3352"/>
              <a:gd name="T102" fmla="*/ 455 w 6804"/>
              <a:gd name="T103" fmla="*/ 2431 h 3352"/>
              <a:gd name="T104" fmla="*/ 487 w 6804"/>
              <a:gd name="T105" fmla="*/ 1777 h 3352"/>
              <a:gd name="T106" fmla="*/ 908 w 6804"/>
              <a:gd name="T107" fmla="*/ 1979 h 3352"/>
              <a:gd name="T108" fmla="*/ 49 w 6804"/>
              <a:gd name="T109" fmla="*/ 2128 h 3352"/>
              <a:gd name="T110" fmla="*/ 1142 w 6804"/>
              <a:gd name="T111" fmla="*/ 1998 h 3352"/>
              <a:gd name="T112" fmla="*/ 988 w 6804"/>
              <a:gd name="T113" fmla="*/ 3104 h 3352"/>
              <a:gd name="T114" fmla="*/ 1522 w 6804"/>
              <a:gd name="T115" fmla="*/ 1941 h 3352"/>
              <a:gd name="T116" fmla="*/ 1182 w 6804"/>
              <a:gd name="T117" fmla="*/ 2904 h 3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804" h="3352">
                <a:moveTo>
                  <a:pt x="509" y="856"/>
                </a:moveTo>
                <a:lnTo>
                  <a:pt x="77" y="866"/>
                </a:lnTo>
                <a:cubicBezTo>
                  <a:pt x="66" y="866"/>
                  <a:pt x="58" y="866"/>
                  <a:pt x="54" y="866"/>
                </a:cubicBezTo>
                <a:cubicBezTo>
                  <a:pt x="45" y="866"/>
                  <a:pt x="41" y="862"/>
                  <a:pt x="41" y="854"/>
                </a:cubicBezTo>
                <a:lnTo>
                  <a:pt x="41" y="717"/>
                </a:lnTo>
                <a:cubicBezTo>
                  <a:pt x="41" y="708"/>
                  <a:pt x="47" y="704"/>
                  <a:pt x="59" y="704"/>
                </a:cubicBezTo>
                <a:cubicBezTo>
                  <a:pt x="67" y="704"/>
                  <a:pt x="73" y="704"/>
                  <a:pt x="77" y="704"/>
                </a:cubicBezTo>
                <a:lnTo>
                  <a:pt x="584" y="716"/>
                </a:lnTo>
                <a:cubicBezTo>
                  <a:pt x="634" y="621"/>
                  <a:pt x="670" y="541"/>
                  <a:pt x="691" y="477"/>
                </a:cubicBezTo>
                <a:cubicBezTo>
                  <a:pt x="703" y="451"/>
                  <a:pt x="716" y="425"/>
                  <a:pt x="729" y="400"/>
                </a:cubicBezTo>
                <a:cubicBezTo>
                  <a:pt x="769" y="417"/>
                  <a:pt x="810" y="435"/>
                  <a:pt x="851" y="451"/>
                </a:cubicBezTo>
                <a:cubicBezTo>
                  <a:pt x="865" y="466"/>
                  <a:pt x="879" y="480"/>
                  <a:pt x="893" y="495"/>
                </a:cubicBezTo>
                <a:lnTo>
                  <a:pt x="848" y="542"/>
                </a:lnTo>
                <a:cubicBezTo>
                  <a:pt x="840" y="554"/>
                  <a:pt x="831" y="570"/>
                  <a:pt x="821" y="589"/>
                </a:cubicBezTo>
                <a:cubicBezTo>
                  <a:pt x="790" y="644"/>
                  <a:pt x="766" y="688"/>
                  <a:pt x="749" y="719"/>
                </a:cubicBezTo>
                <a:lnTo>
                  <a:pt x="761" y="719"/>
                </a:lnTo>
                <a:cubicBezTo>
                  <a:pt x="828" y="719"/>
                  <a:pt x="909" y="718"/>
                  <a:pt x="1004" y="716"/>
                </a:cubicBezTo>
                <a:cubicBezTo>
                  <a:pt x="1100" y="713"/>
                  <a:pt x="1206" y="711"/>
                  <a:pt x="1325" y="708"/>
                </a:cubicBezTo>
                <a:cubicBezTo>
                  <a:pt x="1444" y="705"/>
                  <a:pt x="1513" y="704"/>
                  <a:pt x="1532" y="704"/>
                </a:cubicBezTo>
                <a:cubicBezTo>
                  <a:pt x="1543" y="704"/>
                  <a:pt x="1550" y="704"/>
                  <a:pt x="1553" y="704"/>
                </a:cubicBezTo>
                <a:cubicBezTo>
                  <a:pt x="1569" y="704"/>
                  <a:pt x="1576" y="708"/>
                  <a:pt x="1575" y="716"/>
                </a:cubicBezTo>
                <a:lnTo>
                  <a:pt x="1575" y="854"/>
                </a:lnTo>
                <a:cubicBezTo>
                  <a:pt x="1576" y="859"/>
                  <a:pt x="1576" y="862"/>
                  <a:pt x="1575" y="863"/>
                </a:cubicBezTo>
                <a:cubicBezTo>
                  <a:pt x="1573" y="865"/>
                  <a:pt x="1566" y="866"/>
                  <a:pt x="1555" y="866"/>
                </a:cubicBezTo>
                <a:cubicBezTo>
                  <a:pt x="1546" y="866"/>
                  <a:pt x="1538" y="866"/>
                  <a:pt x="1532" y="866"/>
                </a:cubicBezTo>
                <a:lnTo>
                  <a:pt x="1247" y="858"/>
                </a:lnTo>
                <a:cubicBezTo>
                  <a:pt x="1210" y="931"/>
                  <a:pt x="1171" y="997"/>
                  <a:pt x="1133" y="1056"/>
                </a:cubicBezTo>
                <a:cubicBezTo>
                  <a:pt x="1094" y="1114"/>
                  <a:pt x="1052" y="1169"/>
                  <a:pt x="1007" y="1220"/>
                </a:cubicBezTo>
                <a:cubicBezTo>
                  <a:pt x="1108" y="1265"/>
                  <a:pt x="1210" y="1317"/>
                  <a:pt x="1313" y="1378"/>
                </a:cubicBezTo>
                <a:cubicBezTo>
                  <a:pt x="1346" y="1398"/>
                  <a:pt x="1387" y="1423"/>
                  <a:pt x="1436" y="1454"/>
                </a:cubicBezTo>
                <a:cubicBezTo>
                  <a:pt x="1444" y="1463"/>
                  <a:pt x="1437" y="1479"/>
                  <a:pt x="1416" y="1501"/>
                </a:cubicBezTo>
                <a:cubicBezTo>
                  <a:pt x="1365" y="1555"/>
                  <a:pt x="1336" y="1585"/>
                  <a:pt x="1329" y="1593"/>
                </a:cubicBezTo>
                <a:cubicBezTo>
                  <a:pt x="1322" y="1603"/>
                  <a:pt x="1299" y="1595"/>
                  <a:pt x="1261" y="1570"/>
                </a:cubicBezTo>
                <a:cubicBezTo>
                  <a:pt x="1211" y="1535"/>
                  <a:pt x="1161" y="1501"/>
                  <a:pt x="1110" y="1466"/>
                </a:cubicBezTo>
                <a:cubicBezTo>
                  <a:pt x="1031" y="1415"/>
                  <a:pt x="955" y="1373"/>
                  <a:pt x="883" y="1341"/>
                </a:cubicBezTo>
                <a:cubicBezTo>
                  <a:pt x="805" y="1404"/>
                  <a:pt x="714" y="1458"/>
                  <a:pt x="611" y="1501"/>
                </a:cubicBezTo>
                <a:cubicBezTo>
                  <a:pt x="529" y="1535"/>
                  <a:pt x="447" y="1560"/>
                  <a:pt x="365" y="1576"/>
                </a:cubicBezTo>
                <a:cubicBezTo>
                  <a:pt x="302" y="1589"/>
                  <a:pt x="252" y="1595"/>
                  <a:pt x="213" y="1595"/>
                </a:cubicBezTo>
                <a:cubicBezTo>
                  <a:pt x="205" y="1595"/>
                  <a:pt x="200" y="1595"/>
                  <a:pt x="198" y="1595"/>
                </a:cubicBezTo>
                <a:cubicBezTo>
                  <a:pt x="197" y="1595"/>
                  <a:pt x="195" y="1594"/>
                  <a:pt x="193" y="1593"/>
                </a:cubicBezTo>
                <a:cubicBezTo>
                  <a:pt x="179" y="1571"/>
                  <a:pt x="156" y="1541"/>
                  <a:pt x="124" y="1503"/>
                </a:cubicBezTo>
                <a:cubicBezTo>
                  <a:pt x="100" y="1474"/>
                  <a:pt x="87" y="1456"/>
                  <a:pt x="87" y="1448"/>
                </a:cubicBezTo>
                <a:cubicBezTo>
                  <a:pt x="87" y="1441"/>
                  <a:pt x="102" y="1437"/>
                  <a:pt x="130" y="1437"/>
                </a:cubicBezTo>
                <a:cubicBezTo>
                  <a:pt x="158" y="1436"/>
                  <a:pt x="179" y="1435"/>
                  <a:pt x="193" y="1434"/>
                </a:cubicBezTo>
                <a:cubicBezTo>
                  <a:pt x="265" y="1429"/>
                  <a:pt x="338" y="1415"/>
                  <a:pt x="412" y="1394"/>
                </a:cubicBezTo>
                <a:cubicBezTo>
                  <a:pt x="512" y="1365"/>
                  <a:pt x="604" y="1324"/>
                  <a:pt x="687" y="1271"/>
                </a:cubicBezTo>
                <a:cubicBezTo>
                  <a:pt x="640" y="1257"/>
                  <a:pt x="568" y="1240"/>
                  <a:pt x="474" y="1220"/>
                </a:cubicBezTo>
                <a:cubicBezTo>
                  <a:pt x="400" y="1205"/>
                  <a:pt x="353" y="1193"/>
                  <a:pt x="334" y="1184"/>
                </a:cubicBezTo>
                <a:cubicBezTo>
                  <a:pt x="314" y="1176"/>
                  <a:pt x="309" y="1167"/>
                  <a:pt x="316" y="1157"/>
                </a:cubicBezTo>
                <a:cubicBezTo>
                  <a:pt x="321" y="1154"/>
                  <a:pt x="326" y="1148"/>
                  <a:pt x="331" y="1142"/>
                </a:cubicBezTo>
                <a:cubicBezTo>
                  <a:pt x="363" y="1102"/>
                  <a:pt x="422" y="1006"/>
                  <a:pt x="509" y="856"/>
                </a:cubicBezTo>
                <a:close/>
                <a:moveTo>
                  <a:pt x="1042" y="854"/>
                </a:moveTo>
                <a:lnTo>
                  <a:pt x="759" y="853"/>
                </a:lnTo>
                <a:lnTo>
                  <a:pt x="679" y="853"/>
                </a:lnTo>
                <a:lnTo>
                  <a:pt x="560" y="1087"/>
                </a:lnTo>
                <a:cubicBezTo>
                  <a:pt x="592" y="1091"/>
                  <a:pt x="633" y="1100"/>
                  <a:pt x="685" y="1113"/>
                </a:cubicBezTo>
                <a:cubicBezTo>
                  <a:pt x="737" y="1125"/>
                  <a:pt x="787" y="1140"/>
                  <a:pt x="835" y="1155"/>
                </a:cubicBezTo>
                <a:cubicBezTo>
                  <a:pt x="882" y="1107"/>
                  <a:pt x="927" y="1053"/>
                  <a:pt x="967" y="991"/>
                </a:cubicBezTo>
                <a:cubicBezTo>
                  <a:pt x="996" y="947"/>
                  <a:pt x="1021" y="901"/>
                  <a:pt x="1042" y="854"/>
                </a:cubicBezTo>
                <a:close/>
                <a:moveTo>
                  <a:pt x="1388" y="231"/>
                </a:moveTo>
                <a:cubicBezTo>
                  <a:pt x="1399" y="230"/>
                  <a:pt x="1418" y="228"/>
                  <a:pt x="1446" y="226"/>
                </a:cubicBezTo>
                <a:cubicBezTo>
                  <a:pt x="1474" y="224"/>
                  <a:pt x="1493" y="222"/>
                  <a:pt x="1503" y="222"/>
                </a:cubicBezTo>
                <a:cubicBezTo>
                  <a:pt x="1513" y="222"/>
                  <a:pt x="1518" y="227"/>
                  <a:pt x="1518" y="238"/>
                </a:cubicBezTo>
                <a:cubicBezTo>
                  <a:pt x="1518" y="329"/>
                  <a:pt x="1519" y="405"/>
                  <a:pt x="1521" y="466"/>
                </a:cubicBezTo>
                <a:cubicBezTo>
                  <a:pt x="1522" y="526"/>
                  <a:pt x="1523" y="566"/>
                  <a:pt x="1523" y="585"/>
                </a:cubicBezTo>
                <a:cubicBezTo>
                  <a:pt x="1523" y="601"/>
                  <a:pt x="1517" y="609"/>
                  <a:pt x="1505" y="609"/>
                </a:cubicBezTo>
                <a:lnTo>
                  <a:pt x="1378" y="609"/>
                </a:lnTo>
                <a:cubicBezTo>
                  <a:pt x="1370" y="609"/>
                  <a:pt x="1365" y="604"/>
                  <a:pt x="1362" y="595"/>
                </a:cubicBezTo>
                <a:cubicBezTo>
                  <a:pt x="1359" y="586"/>
                  <a:pt x="1358" y="580"/>
                  <a:pt x="1358" y="575"/>
                </a:cubicBezTo>
                <a:lnTo>
                  <a:pt x="1358" y="383"/>
                </a:lnTo>
                <a:lnTo>
                  <a:pt x="266" y="383"/>
                </a:lnTo>
                <a:lnTo>
                  <a:pt x="268" y="584"/>
                </a:lnTo>
                <a:cubicBezTo>
                  <a:pt x="268" y="591"/>
                  <a:pt x="268" y="599"/>
                  <a:pt x="268" y="607"/>
                </a:cubicBezTo>
                <a:cubicBezTo>
                  <a:pt x="266" y="615"/>
                  <a:pt x="258" y="619"/>
                  <a:pt x="246" y="619"/>
                </a:cubicBezTo>
                <a:cubicBezTo>
                  <a:pt x="226" y="619"/>
                  <a:pt x="206" y="619"/>
                  <a:pt x="187" y="619"/>
                </a:cubicBezTo>
                <a:cubicBezTo>
                  <a:pt x="167" y="620"/>
                  <a:pt x="149" y="620"/>
                  <a:pt x="131" y="620"/>
                </a:cubicBezTo>
                <a:cubicBezTo>
                  <a:pt x="120" y="620"/>
                  <a:pt x="109" y="619"/>
                  <a:pt x="100" y="617"/>
                </a:cubicBezTo>
                <a:cubicBezTo>
                  <a:pt x="90" y="615"/>
                  <a:pt x="87" y="604"/>
                  <a:pt x="91" y="585"/>
                </a:cubicBezTo>
                <a:cubicBezTo>
                  <a:pt x="95" y="565"/>
                  <a:pt x="98" y="528"/>
                  <a:pt x="99" y="475"/>
                </a:cubicBezTo>
                <a:cubicBezTo>
                  <a:pt x="100" y="421"/>
                  <a:pt x="101" y="347"/>
                  <a:pt x="101" y="251"/>
                </a:cubicBezTo>
                <a:cubicBezTo>
                  <a:pt x="101" y="233"/>
                  <a:pt x="107" y="224"/>
                  <a:pt x="119" y="224"/>
                </a:cubicBezTo>
                <a:lnTo>
                  <a:pt x="198" y="231"/>
                </a:lnTo>
                <a:lnTo>
                  <a:pt x="781" y="231"/>
                </a:lnTo>
                <a:cubicBezTo>
                  <a:pt x="760" y="191"/>
                  <a:pt x="739" y="156"/>
                  <a:pt x="719" y="126"/>
                </a:cubicBezTo>
                <a:cubicBezTo>
                  <a:pt x="699" y="95"/>
                  <a:pt x="677" y="70"/>
                  <a:pt x="654" y="50"/>
                </a:cubicBezTo>
                <a:lnTo>
                  <a:pt x="654" y="40"/>
                </a:lnTo>
                <a:cubicBezTo>
                  <a:pt x="655" y="39"/>
                  <a:pt x="678" y="34"/>
                  <a:pt x="722" y="25"/>
                </a:cubicBezTo>
                <a:cubicBezTo>
                  <a:pt x="766" y="16"/>
                  <a:pt x="789" y="10"/>
                  <a:pt x="793" y="5"/>
                </a:cubicBezTo>
                <a:lnTo>
                  <a:pt x="804" y="5"/>
                </a:lnTo>
                <a:cubicBezTo>
                  <a:pt x="841" y="40"/>
                  <a:pt x="877" y="80"/>
                  <a:pt x="911" y="127"/>
                </a:cubicBezTo>
                <a:cubicBezTo>
                  <a:pt x="925" y="153"/>
                  <a:pt x="939" y="178"/>
                  <a:pt x="953" y="202"/>
                </a:cubicBezTo>
                <a:cubicBezTo>
                  <a:pt x="933" y="211"/>
                  <a:pt x="913" y="218"/>
                  <a:pt x="891" y="222"/>
                </a:cubicBezTo>
                <a:cubicBezTo>
                  <a:pt x="888" y="224"/>
                  <a:pt x="869" y="226"/>
                  <a:pt x="835" y="231"/>
                </a:cubicBezTo>
                <a:lnTo>
                  <a:pt x="1388" y="231"/>
                </a:lnTo>
                <a:close/>
                <a:moveTo>
                  <a:pt x="2457" y="767"/>
                </a:moveTo>
                <a:cubicBezTo>
                  <a:pt x="2409" y="767"/>
                  <a:pt x="2337" y="769"/>
                  <a:pt x="2240" y="773"/>
                </a:cubicBezTo>
                <a:cubicBezTo>
                  <a:pt x="2143" y="777"/>
                  <a:pt x="2085" y="779"/>
                  <a:pt x="2066" y="779"/>
                </a:cubicBezTo>
                <a:cubicBezTo>
                  <a:pt x="2054" y="779"/>
                  <a:pt x="2045" y="779"/>
                  <a:pt x="2041" y="779"/>
                </a:cubicBezTo>
                <a:cubicBezTo>
                  <a:pt x="2031" y="779"/>
                  <a:pt x="2026" y="775"/>
                  <a:pt x="2026" y="767"/>
                </a:cubicBezTo>
                <a:lnTo>
                  <a:pt x="2026" y="625"/>
                </a:lnTo>
                <a:cubicBezTo>
                  <a:pt x="2026" y="618"/>
                  <a:pt x="2030" y="614"/>
                  <a:pt x="2039" y="614"/>
                </a:cubicBezTo>
                <a:cubicBezTo>
                  <a:pt x="2049" y="614"/>
                  <a:pt x="2058" y="614"/>
                  <a:pt x="2066" y="614"/>
                </a:cubicBezTo>
                <a:cubicBezTo>
                  <a:pt x="2105" y="614"/>
                  <a:pt x="2178" y="616"/>
                  <a:pt x="2285" y="620"/>
                </a:cubicBezTo>
                <a:cubicBezTo>
                  <a:pt x="2392" y="625"/>
                  <a:pt x="2474" y="627"/>
                  <a:pt x="2531" y="627"/>
                </a:cubicBezTo>
                <a:cubicBezTo>
                  <a:pt x="2583" y="627"/>
                  <a:pt x="2669" y="625"/>
                  <a:pt x="2790" y="620"/>
                </a:cubicBezTo>
                <a:cubicBezTo>
                  <a:pt x="2910" y="616"/>
                  <a:pt x="2993" y="614"/>
                  <a:pt x="3039" y="614"/>
                </a:cubicBezTo>
                <a:cubicBezTo>
                  <a:pt x="3058" y="612"/>
                  <a:pt x="3070" y="612"/>
                  <a:pt x="3075" y="612"/>
                </a:cubicBezTo>
                <a:cubicBezTo>
                  <a:pt x="3083" y="612"/>
                  <a:pt x="3087" y="616"/>
                  <a:pt x="3085" y="624"/>
                </a:cubicBezTo>
                <a:lnTo>
                  <a:pt x="3085" y="769"/>
                </a:lnTo>
                <a:cubicBezTo>
                  <a:pt x="3088" y="777"/>
                  <a:pt x="3084" y="781"/>
                  <a:pt x="3074" y="781"/>
                </a:cubicBezTo>
                <a:cubicBezTo>
                  <a:pt x="3060" y="780"/>
                  <a:pt x="3049" y="779"/>
                  <a:pt x="3039" y="779"/>
                </a:cubicBezTo>
                <a:cubicBezTo>
                  <a:pt x="3017" y="779"/>
                  <a:pt x="2957" y="777"/>
                  <a:pt x="2856" y="773"/>
                </a:cubicBezTo>
                <a:cubicBezTo>
                  <a:pt x="2756" y="769"/>
                  <a:pt x="2681" y="767"/>
                  <a:pt x="2631" y="767"/>
                </a:cubicBezTo>
                <a:lnTo>
                  <a:pt x="2631" y="980"/>
                </a:lnTo>
                <a:cubicBezTo>
                  <a:pt x="2684" y="980"/>
                  <a:pt x="2756" y="978"/>
                  <a:pt x="2847" y="974"/>
                </a:cubicBezTo>
                <a:cubicBezTo>
                  <a:pt x="2938" y="970"/>
                  <a:pt x="2991" y="968"/>
                  <a:pt x="3005" y="968"/>
                </a:cubicBezTo>
                <a:cubicBezTo>
                  <a:pt x="3023" y="967"/>
                  <a:pt x="3034" y="966"/>
                  <a:pt x="3039" y="966"/>
                </a:cubicBezTo>
                <a:cubicBezTo>
                  <a:pt x="3046" y="966"/>
                  <a:pt x="3050" y="970"/>
                  <a:pt x="3049" y="978"/>
                </a:cubicBezTo>
                <a:lnTo>
                  <a:pt x="3049" y="1123"/>
                </a:lnTo>
                <a:cubicBezTo>
                  <a:pt x="3050" y="1131"/>
                  <a:pt x="3046" y="1135"/>
                  <a:pt x="3037" y="1135"/>
                </a:cubicBezTo>
                <a:cubicBezTo>
                  <a:pt x="3025" y="1134"/>
                  <a:pt x="3014" y="1133"/>
                  <a:pt x="3005" y="1133"/>
                </a:cubicBezTo>
                <a:cubicBezTo>
                  <a:pt x="2965" y="1133"/>
                  <a:pt x="2900" y="1132"/>
                  <a:pt x="2809" y="1128"/>
                </a:cubicBezTo>
                <a:cubicBezTo>
                  <a:pt x="2718" y="1124"/>
                  <a:pt x="2659" y="1122"/>
                  <a:pt x="2631" y="1122"/>
                </a:cubicBezTo>
                <a:lnTo>
                  <a:pt x="2631" y="1371"/>
                </a:lnTo>
                <a:cubicBezTo>
                  <a:pt x="2714" y="1371"/>
                  <a:pt x="2804" y="1369"/>
                  <a:pt x="2901" y="1367"/>
                </a:cubicBezTo>
                <a:cubicBezTo>
                  <a:pt x="2997" y="1364"/>
                  <a:pt x="3105" y="1360"/>
                  <a:pt x="3224" y="1356"/>
                </a:cubicBezTo>
                <a:cubicBezTo>
                  <a:pt x="3238" y="1356"/>
                  <a:pt x="3246" y="1356"/>
                  <a:pt x="3251" y="1356"/>
                </a:cubicBezTo>
                <a:cubicBezTo>
                  <a:pt x="3261" y="1356"/>
                  <a:pt x="3265" y="1360"/>
                  <a:pt x="3264" y="1367"/>
                </a:cubicBezTo>
                <a:lnTo>
                  <a:pt x="3264" y="1511"/>
                </a:lnTo>
                <a:cubicBezTo>
                  <a:pt x="3265" y="1518"/>
                  <a:pt x="3265" y="1522"/>
                  <a:pt x="3263" y="1523"/>
                </a:cubicBezTo>
                <a:cubicBezTo>
                  <a:pt x="3260" y="1524"/>
                  <a:pt x="3254" y="1525"/>
                  <a:pt x="3244" y="1525"/>
                </a:cubicBezTo>
                <a:cubicBezTo>
                  <a:pt x="3236" y="1525"/>
                  <a:pt x="3230" y="1525"/>
                  <a:pt x="3224" y="1525"/>
                </a:cubicBezTo>
                <a:cubicBezTo>
                  <a:pt x="3131" y="1525"/>
                  <a:pt x="3024" y="1523"/>
                  <a:pt x="2903" y="1520"/>
                </a:cubicBezTo>
                <a:cubicBezTo>
                  <a:pt x="2783" y="1516"/>
                  <a:pt x="2648" y="1513"/>
                  <a:pt x="2499" y="1510"/>
                </a:cubicBezTo>
                <a:cubicBezTo>
                  <a:pt x="2430" y="1510"/>
                  <a:pt x="2341" y="1511"/>
                  <a:pt x="2231" y="1514"/>
                </a:cubicBezTo>
                <a:cubicBezTo>
                  <a:pt x="2122" y="1517"/>
                  <a:pt x="1998" y="1520"/>
                  <a:pt x="1860" y="1525"/>
                </a:cubicBezTo>
                <a:cubicBezTo>
                  <a:pt x="1851" y="1525"/>
                  <a:pt x="1842" y="1525"/>
                  <a:pt x="1833" y="1525"/>
                </a:cubicBezTo>
                <a:cubicBezTo>
                  <a:pt x="1828" y="1523"/>
                  <a:pt x="1825" y="1519"/>
                  <a:pt x="1825" y="1511"/>
                </a:cubicBezTo>
                <a:lnTo>
                  <a:pt x="1825" y="1369"/>
                </a:lnTo>
                <a:cubicBezTo>
                  <a:pt x="1825" y="1360"/>
                  <a:pt x="1831" y="1356"/>
                  <a:pt x="1844" y="1356"/>
                </a:cubicBezTo>
                <a:cubicBezTo>
                  <a:pt x="1850" y="1356"/>
                  <a:pt x="1856" y="1356"/>
                  <a:pt x="1860" y="1356"/>
                </a:cubicBezTo>
                <a:lnTo>
                  <a:pt x="2457" y="1371"/>
                </a:lnTo>
                <a:lnTo>
                  <a:pt x="2457" y="1122"/>
                </a:lnTo>
                <a:cubicBezTo>
                  <a:pt x="2403" y="1122"/>
                  <a:pt x="2333" y="1124"/>
                  <a:pt x="2246" y="1128"/>
                </a:cubicBezTo>
                <a:cubicBezTo>
                  <a:pt x="2159" y="1132"/>
                  <a:pt x="2110" y="1133"/>
                  <a:pt x="2098" y="1133"/>
                </a:cubicBezTo>
                <a:cubicBezTo>
                  <a:pt x="2086" y="1133"/>
                  <a:pt x="2079" y="1133"/>
                  <a:pt x="2074" y="1133"/>
                </a:cubicBezTo>
                <a:cubicBezTo>
                  <a:pt x="2065" y="1133"/>
                  <a:pt x="2061" y="1130"/>
                  <a:pt x="2061" y="1122"/>
                </a:cubicBezTo>
                <a:lnTo>
                  <a:pt x="2061" y="980"/>
                </a:lnTo>
                <a:cubicBezTo>
                  <a:pt x="2061" y="972"/>
                  <a:pt x="2065" y="968"/>
                  <a:pt x="2074" y="968"/>
                </a:cubicBezTo>
                <a:cubicBezTo>
                  <a:pt x="2083" y="968"/>
                  <a:pt x="2091" y="968"/>
                  <a:pt x="2098" y="968"/>
                </a:cubicBezTo>
                <a:cubicBezTo>
                  <a:pt x="2129" y="968"/>
                  <a:pt x="2185" y="970"/>
                  <a:pt x="2266" y="975"/>
                </a:cubicBezTo>
                <a:cubicBezTo>
                  <a:pt x="2348" y="979"/>
                  <a:pt x="2411" y="981"/>
                  <a:pt x="2457" y="981"/>
                </a:cubicBezTo>
                <a:lnTo>
                  <a:pt x="2457" y="767"/>
                </a:lnTo>
                <a:close/>
                <a:moveTo>
                  <a:pt x="2648" y="151"/>
                </a:moveTo>
                <a:cubicBezTo>
                  <a:pt x="2688" y="190"/>
                  <a:pt x="2717" y="217"/>
                  <a:pt x="2736" y="232"/>
                </a:cubicBezTo>
                <a:cubicBezTo>
                  <a:pt x="2781" y="269"/>
                  <a:pt x="2825" y="301"/>
                  <a:pt x="2870" y="328"/>
                </a:cubicBezTo>
                <a:cubicBezTo>
                  <a:pt x="2948" y="375"/>
                  <a:pt x="3029" y="414"/>
                  <a:pt x="3112" y="445"/>
                </a:cubicBezTo>
                <a:cubicBezTo>
                  <a:pt x="3180" y="470"/>
                  <a:pt x="3249" y="490"/>
                  <a:pt x="3319" y="503"/>
                </a:cubicBezTo>
                <a:cubicBezTo>
                  <a:pt x="3328" y="504"/>
                  <a:pt x="3333" y="509"/>
                  <a:pt x="3333" y="517"/>
                </a:cubicBezTo>
                <a:cubicBezTo>
                  <a:pt x="3333" y="527"/>
                  <a:pt x="3320" y="546"/>
                  <a:pt x="3294" y="575"/>
                </a:cubicBezTo>
                <a:cubicBezTo>
                  <a:pt x="3255" y="619"/>
                  <a:pt x="3234" y="643"/>
                  <a:pt x="3231" y="647"/>
                </a:cubicBezTo>
                <a:cubicBezTo>
                  <a:pt x="3220" y="660"/>
                  <a:pt x="3169" y="649"/>
                  <a:pt x="3079" y="612"/>
                </a:cubicBezTo>
                <a:cubicBezTo>
                  <a:pt x="2982" y="572"/>
                  <a:pt x="2884" y="518"/>
                  <a:pt x="2785" y="451"/>
                </a:cubicBezTo>
                <a:cubicBezTo>
                  <a:pt x="2739" y="420"/>
                  <a:pt x="2694" y="385"/>
                  <a:pt x="2651" y="346"/>
                </a:cubicBezTo>
                <a:cubicBezTo>
                  <a:pt x="2620" y="318"/>
                  <a:pt x="2587" y="287"/>
                  <a:pt x="2554" y="251"/>
                </a:cubicBezTo>
                <a:cubicBezTo>
                  <a:pt x="2533" y="273"/>
                  <a:pt x="2506" y="299"/>
                  <a:pt x="2474" y="329"/>
                </a:cubicBezTo>
                <a:cubicBezTo>
                  <a:pt x="2441" y="358"/>
                  <a:pt x="2406" y="387"/>
                  <a:pt x="2368" y="416"/>
                </a:cubicBezTo>
                <a:cubicBezTo>
                  <a:pt x="2275" y="488"/>
                  <a:pt x="2164" y="550"/>
                  <a:pt x="2036" y="602"/>
                </a:cubicBezTo>
                <a:cubicBezTo>
                  <a:pt x="1923" y="648"/>
                  <a:pt x="1864" y="664"/>
                  <a:pt x="1857" y="652"/>
                </a:cubicBezTo>
                <a:cubicBezTo>
                  <a:pt x="1850" y="641"/>
                  <a:pt x="1831" y="616"/>
                  <a:pt x="1800" y="577"/>
                </a:cubicBezTo>
                <a:cubicBezTo>
                  <a:pt x="1777" y="548"/>
                  <a:pt x="1765" y="528"/>
                  <a:pt x="1765" y="517"/>
                </a:cubicBezTo>
                <a:cubicBezTo>
                  <a:pt x="1765" y="511"/>
                  <a:pt x="1768" y="507"/>
                  <a:pt x="1775" y="505"/>
                </a:cubicBezTo>
                <a:cubicBezTo>
                  <a:pt x="1783" y="505"/>
                  <a:pt x="1807" y="499"/>
                  <a:pt x="1847" y="488"/>
                </a:cubicBezTo>
                <a:cubicBezTo>
                  <a:pt x="1907" y="472"/>
                  <a:pt x="1968" y="450"/>
                  <a:pt x="2029" y="423"/>
                </a:cubicBezTo>
                <a:cubicBezTo>
                  <a:pt x="2115" y="385"/>
                  <a:pt x="2196" y="340"/>
                  <a:pt x="2271" y="288"/>
                </a:cubicBezTo>
                <a:cubicBezTo>
                  <a:pt x="2332" y="245"/>
                  <a:pt x="2378" y="209"/>
                  <a:pt x="2410" y="177"/>
                </a:cubicBezTo>
                <a:cubicBezTo>
                  <a:pt x="2436" y="153"/>
                  <a:pt x="2460" y="122"/>
                  <a:pt x="2482" y="84"/>
                </a:cubicBezTo>
                <a:cubicBezTo>
                  <a:pt x="2485" y="76"/>
                  <a:pt x="2489" y="68"/>
                  <a:pt x="2494" y="59"/>
                </a:cubicBezTo>
                <a:cubicBezTo>
                  <a:pt x="2504" y="42"/>
                  <a:pt x="2516" y="34"/>
                  <a:pt x="2531" y="34"/>
                </a:cubicBezTo>
                <a:cubicBezTo>
                  <a:pt x="2568" y="49"/>
                  <a:pt x="2596" y="61"/>
                  <a:pt x="2612" y="69"/>
                </a:cubicBezTo>
                <a:cubicBezTo>
                  <a:pt x="2635" y="88"/>
                  <a:pt x="2658" y="106"/>
                  <a:pt x="2681" y="124"/>
                </a:cubicBezTo>
                <a:cubicBezTo>
                  <a:pt x="2671" y="135"/>
                  <a:pt x="2660" y="144"/>
                  <a:pt x="2648" y="151"/>
                </a:cubicBezTo>
                <a:close/>
                <a:moveTo>
                  <a:pt x="4300" y="582"/>
                </a:moveTo>
                <a:cubicBezTo>
                  <a:pt x="4254" y="582"/>
                  <a:pt x="4184" y="584"/>
                  <a:pt x="4090" y="588"/>
                </a:cubicBezTo>
                <a:cubicBezTo>
                  <a:pt x="3996" y="592"/>
                  <a:pt x="3940" y="594"/>
                  <a:pt x="3921" y="594"/>
                </a:cubicBezTo>
                <a:lnTo>
                  <a:pt x="3911" y="609"/>
                </a:lnTo>
                <a:cubicBezTo>
                  <a:pt x="3857" y="696"/>
                  <a:pt x="3812" y="761"/>
                  <a:pt x="3774" y="806"/>
                </a:cubicBezTo>
                <a:cubicBezTo>
                  <a:pt x="3737" y="850"/>
                  <a:pt x="3710" y="873"/>
                  <a:pt x="3693" y="873"/>
                </a:cubicBezTo>
                <a:cubicBezTo>
                  <a:pt x="3689" y="873"/>
                  <a:pt x="3685" y="871"/>
                  <a:pt x="3682" y="868"/>
                </a:cubicBezTo>
                <a:cubicBezTo>
                  <a:pt x="3670" y="855"/>
                  <a:pt x="3653" y="837"/>
                  <a:pt x="3630" y="813"/>
                </a:cubicBezTo>
                <a:cubicBezTo>
                  <a:pt x="3602" y="785"/>
                  <a:pt x="3580" y="765"/>
                  <a:pt x="3565" y="752"/>
                </a:cubicBezTo>
                <a:cubicBezTo>
                  <a:pt x="3561" y="749"/>
                  <a:pt x="3592" y="712"/>
                  <a:pt x="3656" y="642"/>
                </a:cubicBezTo>
                <a:cubicBezTo>
                  <a:pt x="3704" y="591"/>
                  <a:pt x="3745" y="537"/>
                  <a:pt x="3778" y="480"/>
                </a:cubicBezTo>
                <a:cubicBezTo>
                  <a:pt x="3806" y="431"/>
                  <a:pt x="3833" y="380"/>
                  <a:pt x="3857" y="328"/>
                </a:cubicBezTo>
                <a:cubicBezTo>
                  <a:pt x="3887" y="262"/>
                  <a:pt x="3907" y="210"/>
                  <a:pt x="3917" y="172"/>
                </a:cubicBezTo>
                <a:cubicBezTo>
                  <a:pt x="3919" y="153"/>
                  <a:pt x="3922" y="139"/>
                  <a:pt x="3924" y="129"/>
                </a:cubicBezTo>
                <a:cubicBezTo>
                  <a:pt x="3926" y="119"/>
                  <a:pt x="3936" y="114"/>
                  <a:pt x="3952" y="114"/>
                </a:cubicBezTo>
                <a:cubicBezTo>
                  <a:pt x="3962" y="114"/>
                  <a:pt x="3993" y="130"/>
                  <a:pt x="4045" y="163"/>
                </a:cubicBezTo>
                <a:cubicBezTo>
                  <a:pt x="4097" y="196"/>
                  <a:pt x="4121" y="220"/>
                  <a:pt x="4118" y="236"/>
                </a:cubicBezTo>
                <a:cubicBezTo>
                  <a:pt x="4116" y="245"/>
                  <a:pt x="4109" y="256"/>
                  <a:pt x="4098" y="268"/>
                </a:cubicBezTo>
                <a:cubicBezTo>
                  <a:pt x="4087" y="281"/>
                  <a:pt x="4075" y="295"/>
                  <a:pt x="4063" y="309"/>
                </a:cubicBezTo>
                <a:cubicBezTo>
                  <a:pt x="4057" y="324"/>
                  <a:pt x="4052" y="336"/>
                  <a:pt x="4048" y="346"/>
                </a:cubicBezTo>
                <a:cubicBezTo>
                  <a:pt x="4039" y="366"/>
                  <a:pt x="4025" y="395"/>
                  <a:pt x="4006" y="433"/>
                </a:cubicBezTo>
                <a:lnTo>
                  <a:pt x="4300" y="441"/>
                </a:lnTo>
                <a:lnTo>
                  <a:pt x="4300" y="117"/>
                </a:lnTo>
                <a:cubicBezTo>
                  <a:pt x="4300" y="113"/>
                  <a:pt x="4299" y="107"/>
                  <a:pt x="4296" y="99"/>
                </a:cubicBezTo>
                <a:cubicBezTo>
                  <a:pt x="4293" y="91"/>
                  <a:pt x="4292" y="87"/>
                  <a:pt x="4292" y="85"/>
                </a:cubicBezTo>
                <a:cubicBezTo>
                  <a:pt x="4292" y="81"/>
                  <a:pt x="4294" y="76"/>
                  <a:pt x="4298" y="72"/>
                </a:cubicBezTo>
                <a:cubicBezTo>
                  <a:pt x="4301" y="70"/>
                  <a:pt x="4312" y="69"/>
                  <a:pt x="4332" y="69"/>
                </a:cubicBezTo>
                <a:cubicBezTo>
                  <a:pt x="4366" y="69"/>
                  <a:pt x="4403" y="71"/>
                  <a:pt x="4442" y="76"/>
                </a:cubicBezTo>
                <a:cubicBezTo>
                  <a:pt x="4481" y="81"/>
                  <a:pt x="4503" y="88"/>
                  <a:pt x="4507" y="95"/>
                </a:cubicBezTo>
                <a:cubicBezTo>
                  <a:pt x="4511" y="102"/>
                  <a:pt x="4509" y="110"/>
                  <a:pt x="4504" y="119"/>
                </a:cubicBezTo>
                <a:cubicBezTo>
                  <a:pt x="4488" y="148"/>
                  <a:pt x="4481" y="166"/>
                  <a:pt x="4481" y="172"/>
                </a:cubicBezTo>
                <a:lnTo>
                  <a:pt x="4481" y="441"/>
                </a:lnTo>
                <a:cubicBezTo>
                  <a:pt x="4524" y="441"/>
                  <a:pt x="4598" y="439"/>
                  <a:pt x="4701" y="436"/>
                </a:cubicBezTo>
                <a:cubicBezTo>
                  <a:pt x="4805" y="432"/>
                  <a:pt x="4876" y="430"/>
                  <a:pt x="4915" y="430"/>
                </a:cubicBezTo>
                <a:cubicBezTo>
                  <a:pt x="4933" y="429"/>
                  <a:pt x="4944" y="428"/>
                  <a:pt x="4949" y="428"/>
                </a:cubicBezTo>
                <a:cubicBezTo>
                  <a:pt x="4957" y="428"/>
                  <a:pt x="4961" y="432"/>
                  <a:pt x="4960" y="440"/>
                </a:cubicBezTo>
                <a:lnTo>
                  <a:pt x="4960" y="582"/>
                </a:lnTo>
                <a:cubicBezTo>
                  <a:pt x="4961" y="590"/>
                  <a:pt x="4957" y="594"/>
                  <a:pt x="4947" y="594"/>
                </a:cubicBezTo>
                <a:cubicBezTo>
                  <a:pt x="4936" y="594"/>
                  <a:pt x="4925" y="594"/>
                  <a:pt x="4915" y="594"/>
                </a:cubicBezTo>
                <a:cubicBezTo>
                  <a:pt x="4872" y="594"/>
                  <a:pt x="4796" y="592"/>
                  <a:pt x="4688" y="588"/>
                </a:cubicBezTo>
                <a:cubicBezTo>
                  <a:pt x="4580" y="584"/>
                  <a:pt x="4511" y="582"/>
                  <a:pt x="4481" y="582"/>
                </a:cubicBezTo>
                <a:lnTo>
                  <a:pt x="4482" y="928"/>
                </a:lnTo>
                <a:lnTo>
                  <a:pt x="4888" y="916"/>
                </a:lnTo>
                <a:cubicBezTo>
                  <a:pt x="4906" y="915"/>
                  <a:pt x="4917" y="914"/>
                  <a:pt x="4922" y="914"/>
                </a:cubicBezTo>
                <a:cubicBezTo>
                  <a:pt x="4930" y="914"/>
                  <a:pt x="4933" y="918"/>
                  <a:pt x="4932" y="926"/>
                </a:cubicBezTo>
                <a:lnTo>
                  <a:pt x="4932" y="1072"/>
                </a:lnTo>
                <a:cubicBezTo>
                  <a:pt x="4933" y="1079"/>
                  <a:pt x="4928" y="1083"/>
                  <a:pt x="4918" y="1083"/>
                </a:cubicBezTo>
                <a:cubicBezTo>
                  <a:pt x="4907" y="1083"/>
                  <a:pt x="4897" y="1083"/>
                  <a:pt x="4888" y="1083"/>
                </a:cubicBezTo>
                <a:cubicBezTo>
                  <a:pt x="4843" y="1083"/>
                  <a:pt x="4793" y="1082"/>
                  <a:pt x="4738" y="1080"/>
                </a:cubicBezTo>
                <a:cubicBezTo>
                  <a:pt x="4600" y="1074"/>
                  <a:pt x="4515" y="1072"/>
                  <a:pt x="4482" y="1072"/>
                </a:cubicBezTo>
                <a:lnTo>
                  <a:pt x="4482" y="1396"/>
                </a:lnTo>
                <a:cubicBezTo>
                  <a:pt x="4560" y="1396"/>
                  <a:pt x="4647" y="1394"/>
                  <a:pt x="4741" y="1392"/>
                </a:cubicBezTo>
                <a:cubicBezTo>
                  <a:pt x="4836" y="1389"/>
                  <a:pt x="4940" y="1386"/>
                  <a:pt x="5054" y="1383"/>
                </a:cubicBezTo>
                <a:cubicBezTo>
                  <a:pt x="5069" y="1383"/>
                  <a:pt x="5079" y="1383"/>
                  <a:pt x="5084" y="1383"/>
                </a:cubicBezTo>
                <a:cubicBezTo>
                  <a:pt x="5094" y="1383"/>
                  <a:pt x="5098" y="1386"/>
                  <a:pt x="5097" y="1394"/>
                </a:cubicBezTo>
                <a:lnTo>
                  <a:pt x="5097" y="1536"/>
                </a:lnTo>
                <a:cubicBezTo>
                  <a:pt x="5098" y="1543"/>
                  <a:pt x="5098" y="1547"/>
                  <a:pt x="5096" y="1548"/>
                </a:cubicBezTo>
                <a:cubicBezTo>
                  <a:pt x="5093" y="1549"/>
                  <a:pt x="5087" y="1550"/>
                  <a:pt x="5077" y="1550"/>
                </a:cubicBezTo>
                <a:cubicBezTo>
                  <a:pt x="5068" y="1550"/>
                  <a:pt x="5061" y="1550"/>
                  <a:pt x="5054" y="1550"/>
                </a:cubicBezTo>
                <a:cubicBezTo>
                  <a:pt x="4955" y="1550"/>
                  <a:pt x="4841" y="1548"/>
                  <a:pt x="4714" y="1545"/>
                </a:cubicBezTo>
                <a:cubicBezTo>
                  <a:pt x="4586" y="1541"/>
                  <a:pt x="4443" y="1538"/>
                  <a:pt x="4285" y="1535"/>
                </a:cubicBezTo>
                <a:cubicBezTo>
                  <a:pt x="4231" y="1535"/>
                  <a:pt x="4162" y="1536"/>
                  <a:pt x="4077" y="1538"/>
                </a:cubicBezTo>
                <a:cubicBezTo>
                  <a:pt x="3992" y="1540"/>
                  <a:pt x="3896" y="1543"/>
                  <a:pt x="3790" y="1545"/>
                </a:cubicBezTo>
                <a:cubicBezTo>
                  <a:pt x="3684" y="1548"/>
                  <a:pt x="3624" y="1550"/>
                  <a:pt x="3608" y="1550"/>
                </a:cubicBezTo>
                <a:cubicBezTo>
                  <a:pt x="3599" y="1550"/>
                  <a:pt x="3590" y="1550"/>
                  <a:pt x="3581" y="1550"/>
                </a:cubicBezTo>
                <a:cubicBezTo>
                  <a:pt x="3575" y="1549"/>
                  <a:pt x="3571" y="1544"/>
                  <a:pt x="3571" y="1536"/>
                </a:cubicBezTo>
                <a:lnTo>
                  <a:pt x="3571" y="1396"/>
                </a:lnTo>
                <a:cubicBezTo>
                  <a:pt x="3571" y="1387"/>
                  <a:pt x="3577" y="1383"/>
                  <a:pt x="3590" y="1383"/>
                </a:cubicBezTo>
                <a:cubicBezTo>
                  <a:pt x="3597" y="1383"/>
                  <a:pt x="3604" y="1383"/>
                  <a:pt x="3608" y="1383"/>
                </a:cubicBezTo>
                <a:cubicBezTo>
                  <a:pt x="3687" y="1383"/>
                  <a:pt x="3785" y="1384"/>
                  <a:pt x="3900" y="1387"/>
                </a:cubicBezTo>
                <a:cubicBezTo>
                  <a:pt x="4016" y="1389"/>
                  <a:pt x="4145" y="1393"/>
                  <a:pt x="4287" y="1398"/>
                </a:cubicBezTo>
                <a:lnTo>
                  <a:pt x="4300" y="1398"/>
                </a:lnTo>
                <a:lnTo>
                  <a:pt x="4300" y="1072"/>
                </a:lnTo>
                <a:cubicBezTo>
                  <a:pt x="4251" y="1072"/>
                  <a:pt x="4173" y="1074"/>
                  <a:pt x="4066" y="1078"/>
                </a:cubicBezTo>
                <a:cubicBezTo>
                  <a:pt x="3959" y="1083"/>
                  <a:pt x="3884" y="1085"/>
                  <a:pt x="3842" y="1085"/>
                </a:cubicBezTo>
                <a:cubicBezTo>
                  <a:pt x="3831" y="1085"/>
                  <a:pt x="3823" y="1085"/>
                  <a:pt x="3819" y="1085"/>
                </a:cubicBezTo>
                <a:cubicBezTo>
                  <a:pt x="3810" y="1085"/>
                  <a:pt x="3805" y="1081"/>
                  <a:pt x="3805" y="1073"/>
                </a:cubicBezTo>
                <a:lnTo>
                  <a:pt x="3805" y="928"/>
                </a:lnTo>
                <a:cubicBezTo>
                  <a:pt x="3805" y="920"/>
                  <a:pt x="3810" y="916"/>
                  <a:pt x="3819" y="916"/>
                </a:cubicBezTo>
                <a:cubicBezTo>
                  <a:pt x="3828" y="916"/>
                  <a:pt x="3835" y="916"/>
                  <a:pt x="3842" y="916"/>
                </a:cubicBezTo>
                <a:cubicBezTo>
                  <a:pt x="3884" y="916"/>
                  <a:pt x="3958" y="918"/>
                  <a:pt x="4064" y="923"/>
                </a:cubicBezTo>
                <a:cubicBezTo>
                  <a:pt x="4170" y="927"/>
                  <a:pt x="4249" y="930"/>
                  <a:pt x="4300" y="930"/>
                </a:cubicBezTo>
                <a:lnTo>
                  <a:pt x="4300" y="582"/>
                </a:lnTo>
                <a:close/>
                <a:moveTo>
                  <a:pt x="6773" y="329"/>
                </a:moveTo>
                <a:cubicBezTo>
                  <a:pt x="6774" y="336"/>
                  <a:pt x="6770" y="339"/>
                  <a:pt x="6762" y="339"/>
                </a:cubicBezTo>
                <a:cubicBezTo>
                  <a:pt x="6750" y="339"/>
                  <a:pt x="6740" y="339"/>
                  <a:pt x="6731" y="339"/>
                </a:cubicBezTo>
                <a:cubicBezTo>
                  <a:pt x="6663" y="339"/>
                  <a:pt x="6553" y="338"/>
                  <a:pt x="6400" y="334"/>
                </a:cubicBezTo>
                <a:cubicBezTo>
                  <a:pt x="6246" y="330"/>
                  <a:pt x="6163" y="328"/>
                  <a:pt x="6148" y="328"/>
                </a:cubicBezTo>
                <a:cubicBezTo>
                  <a:pt x="6117" y="328"/>
                  <a:pt x="5990" y="331"/>
                  <a:pt x="5769" y="336"/>
                </a:cubicBezTo>
                <a:cubicBezTo>
                  <a:pt x="5681" y="338"/>
                  <a:pt x="5609" y="339"/>
                  <a:pt x="5555" y="339"/>
                </a:cubicBezTo>
                <a:cubicBezTo>
                  <a:pt x="5545" y="339"/>
                  <a:pt x="5538" y="339"/>
                  <a:pt x="5535" y="339"/>
                </a:cubicBezTo>
                <a:cubicBezTo>
                  <a:pt x="5526" y="339"/>
                  <a:pt x="5521" y="336"/>
                  <a:pt x="5521" y="329"/>
                </a:cubicBezTo>
                <a:lnTo>
                  <a:pt x="5521" y="196"/>
                </a:lnTo>
                <a:cubicBezTo>
                  <a:pt x="5521" y="187"/>
                  <a:pt x="5527" y="182"/>
                  <a:pt x="5540" y="182"/>
                </a:cubicBezTo>
                <a:cubicBezTo>
                  <a:pt x="5545" y="182"/>
                  <a:pt x="5550" y="182"/>
                  <a:pt x="5555" y="182"/>
                </a:cubicBezTo>
                <a:cubicBezTo>
                  <a:pt x="5623" y="182"/>
                  <a:pt x="5707" y="184"/>
                  <a:pt x="5807" y="187"/>
                </a:cubicBezTo>
                <a:cubicBezTo>
                  <a:pt x="5907" y="191"/>
                  <a:pt x="6021" y="194"/>
                  <a:pt x="6148" y="197"/>
                </a:cubicBezTo>
                <a:cubicBezTo>
                  <a:pt x="6212" y="197"/>
                  <a:pt x="6278" y="196"/>
                  <a:pt x="6349" y="194"/>
                </a:cubicBezTo>
                <a:cubicBezTo>
                  <a:pt x="6596" y="186"/>
                  <a:pt x="6724" y="182"/>
                  <a:pt x="6731" y="182"/>
                </a:cubicBezTo>
                <a:cubicBezTo>
                  <a:pt x="6741" y="182"/>
                  <a:pt x="6748" y="182"/>
                  <a:pt x="6751" y="182"/>
                </a:cubicBezTo>
                <a:cubicBezTo>
                  <a:pt x="6767" y="182"/>
                  <a:pt x="6774" y="186"/>
                  <a:pt x="6773" y="194"/>
                </a:cubicBezTo>
                <a:lnTo>
                  <a:pt x="6773" y="329"/>
                </a:lnTo>
                <a:close/>
                <a:moveTo>
                  <a:pt x="6277" y="172"/>
                </a:moveTo>
                <a:cubicBezTo>
                  <a:pt x="6250" y="177"/>
                  <a:pt x="6222" y="180"/>
                  <a:pt x="6194" y="183"/>
                </a:cubicBezTo>
                <a:cubicBezTo>
                  <a:pt x="6166" y="186"/>
                  <a:pt x="6137" y="187"/>
                  <a:pt x="6110" y="187"/>
                </a:cubicBezTo>
                <a:cubicBezTo>
                  <a:pt x="6102" y="187"/>
                  <a:pt x="6085" y="162"/>
                  <a:pt x="6059" y="110"/>
                </a:cubicBezTo>
                <a:cubicBezTo>
                  <a:pt x="6042" y="75"/>
                  <a:pt x="6022" y="44"/>
                  <a:pt x="5999" y="19"/>
                </a:cubicBezTo>
                <a:lnTo>
                  <a:pt x="6001" y="12"/>
                </a:lnTo>
                <a:lnTo>
                  <a:pt x="6158" y="0"/>
                </a:lnTo>
                <a:lnTo>
                  <a:pt x="6178" y="4"/>
                </a:lnTo>
                <a:cubicBezTo>
                  <a:pt x="6206" y="36"/>
                  <a:pt x="6231" y="71"/>
                  <a:pt x="6253" y="109"/>
                </a:cubicBezTo>
                <a:cubicBezTo>
                  <a:pt x="6261" y="130"/>
                  <a:pt x="6269" y="151"/>
                  <a:pt x="6277" y="172"/>
                </a:cubicBezTo>
                <a:close/>
                <a:moveTo>
                  <a:pt x="5627" y="602"/>
                </a:moveTo>
                <a:lnTo>
                  <a:pt x="5857" y="607"/>
                </a:lnTo>
                <a:cubicBezTo>
                  <a:pt x="5851" y="581"/>
                  <a:pt x="5844" y="557"/>
                  <a:pt x="5837" y="533"/>
                </a:cubicBezTo>
                <a:cubicBezTo>
                  <a:pt x="5824" y="490"/>
                  <a:pt x="5803" y="442"/>
                  <a:pt x="5775" y="390"/>
                </a:cubicBezTo>
                <a:lnTo>
                  <a:pt x="5777" y="381"/>
                </a:lnTo>
                <a:cubicBezTo>
                  <a:pt x="5783" y="379"/>
                  <a:pt x="5803" y="375"/>
                  <a:pt x="5840" y="370"/>
                </a:cubicBezTo>
                <a:cubicBezTo>
                  <a:pt x="5876" y="365"/>
                  <a:pt x="5902" y="360"/>
                  <a:pt x="5917" y="355"/>
                </a:cubicBezTo>
                <a:lnTo>
                  <a:pt x="5929" y="358"/>
                </a:lnTo>
                <a:cubicBezTo>
                  <a:pt x="5959" y="416"/>
                  <a:pt x="5983" y="465"/>
                  <a:pt x="6001" y="507"/>
                </a:cubicBezTo>
                <a:cubicBezTo>
                  <a:pt x="6023" y="558"/>
                  <a:pt x="6030" y="585"/>
                  <a:pt x="6021" y="589"/>
                </a:cubicBezTo>
                <a:cubicBezTo>
                  <a:pt x="6010" y="593"/>
                  <a:pt x="5996" y="597"/>
                  <a:pt x="5978" y="601"/>
                </a:cubicBezTo>
                <a:cubicBezTo>
                  <a:pt x="5961" y="605"/>
                  <a:pt x="5947" y="607"/>
                  <a:pt x="5937" y="609"/>
                </a:cubicBezTo>
                <a:lnTo>
                  <a:pt x="6185" y="610"/>
                </a:lnTo>
                <a:lnTo>
                  <a:pt x="6263" y="610"/>
                </a:lnTo>
                <a:cubicBezTo>
                  <a:pt x="6276" y="595"/>
                  <a:pt x="6288" y="578"/>
                  <a:pt x="6301" y="560"/>
                </a:cubicBezTo>
                <a:cubicBezTo>
                  <a:pt x="6314" y="542"/>
                  <a:pt x="6325" y="522"/>
                  <a:pt x="6335" y="498"/>
                </a:cubicBezTo>
                <a:cubicBezTo>
                  <a:pt x="6345" y="475"/>
                  <a:pt x="6354" y="453"/>
                  <a:pt x="6363" y="432"/>
                </a:cubicBezTo>
                <a:cubicBezTo>
                  <a:pt x="6371" y="412"/>
                  <a:pt x="6375" y="397"/>
                  <a:pt x="6375" y="388"/>
                </a:cubicBezTo>
                <a:cubicBezTo>
                  <a:pt x="6375" y="361"/>
                  <a:pt x="6381" y="348"/>
                  <a:pt x="6392" y="350"/>
                </a:cubicBezTo>
                <a:cubicBezTo>
                  <a:pt x="6407" y="350"/>
                  <a:pt x="6439" y="356"/>
                  <a:pt x="6490" y="369"/>
                </a:cubicBezTo>
                <a:cubicBezTo>
                  <a:pt x="6541" y="382"/>
                  <a:pt x="6566" y="393"/>
                  <a:pt x="6566" y="403"/>
                </a:cubicBezTo>
                <a:cubicBezTo>
                  <a:pt x="6566" y="410"/>
                  <a:pt x="6562" y="416"/>
                  <a:pt x="6554" y="423"/>
                </a:cubicBezTo>
                <a:cubicBezTo>
                  <a:pt x="6546" y="430"/>
                  <a:pt x="6538" y="436"/>
                  <a:pt x="6529" y="443"/>
                </a:cubicBezTo>
                <a:lnTo>
                  <a:pt x="6487" y="538"/>
                </a:lnTo>
                <a:cubicBezTo>
                  <a:pt x="6482" y="552"/>
                  <a:pt x="6477" y="562"/>
                  <a:pt x="6474" y="570"/>
                </a:cubicBezTo>
                <a:cubicBezTo>
                  <a:pt x="6471" y="578"/>
                  <a:pt x="6465" y="590"/>
                  <a:pt x="6456" y="607"/>
                </a:cubicBezTo>
                <a:lnTo>
                  <a:pt x="6760" y="600"/>
                </a:lnTo>
                <a:cubicBezTo>
                  <a:pt x="6779" y="599"/>
                  <a:pt x="6790" y="599"/>
                  <a:pt x="6793" y="599"/>
                </a:cubicBezTo>
                <a:cubicBezTo>
                  <a:pt x="6801" y="599"/>
                  <a:pt x="6804" y="602"/>
                  <a:pt x="6802" y="609"/>
                </a:cubicBezTo>
                <a:lnTo>
                  <a:pt x="6802" y="747"/>
                </a:lnTo>
                <a:cubicBezTo>
                  <a:pt x="6803" y="755"/>
                  <a:pt x="6799" y="759"/>
                  <a:pt x="6790" y="759"/>
                </a:cubicBezTo>
                <a:cubicBezTo>
                  <a:pt x="6779" y="759"/>
                  <a:pt x="6769" y="759"/>
                  <a:pt x="6760" y="759"/>
                </a:cubicBezTo>
                <a:cubicBezTo>
                  <a:pt x="6701" y="759"/>
                  <a:pt x="6629" y="758"/>
                  <a:pt x="6544" y="756"/>
                </a:cubicBezTo>
                <a:cubicBezTo>
                  <a:pt x="6331" y="750"/>
                  <a:pt x="6212" y="747"/>
                  <a:pt x="6185" y="747"/>
                </a:cubicBezTo>
                <a:cubicBezTo>
                  <a:pt x="6117" y="747"/>
                  <a:pt x="6061" y="748"/>
                  <a:pt x="6018" y="749"/>
                </a:cubicBezTo>
                <a:cubicBezTo>
                  <a:pt x="5801" y="755"/>
                  <a:pt x="5691" y="757"/>
                  <a:pt x="5687" y="757"/>
                </a:cubicBezTo>
                <a:cubicBezTo>
                  <a:pt x="5687" y="825"/>
                  <a:pt x="5685" y="891"/>
                  <a:pt x="5682" y="955"/>
                </a:cubicBezTo>
                <a:cubicBezTo>
                  <a:pt x="5678" y="1020"/>
                  <a:pt x="5673" y="1073"/>
                  <a:pt x="5667" y="1115"/>
                </a:cubicBezTo>
                <a:cubicBezTo>
                  <a:pt x="5648" y="1244"/>
                  <a:pt x="5616" y="1352"/>
                  <a:pt x="5573" y="1438"/>
                </a:cubicBezTo>
                <a:cubicBezTo>
                  <a:pt x="5512" y="1559"/>
                  <a:pt x="5465" y="1611"/>
                  <a:pt x="5433" y="1593"/>
                </a:cubicBezTo>
                <a:cubicBezTo>
                  <a:pt x="5335" y="1543"/>
                  <a:pt x="5286" y="1511"/>
                  <a:pt x="5286" y="1496"/>
                </a:cubicBezTo>
                <a:cubicBezTo>
                  <a:pt x="5286" y="1492"/>
                  <a:pt x="5289" y="1487"/>
                  <a:pt x="5296" y="1481"/>
                </a:cubicBezTo>
                <a:cubicBezTo>
                  <a:pt x="5337" y="1450"/>
                  <a:pt x="5369" y="1420"/>
                  <a:pt x="5391" y="1393"/>
                </a:cubicBezTo>
                <a:cubicBezTo>
                  <a:pt x="5459" y="1308"/>
                  <a:pt x="5501" y="1205"/>
                  <a:pt x="5518" y="1085"/>
                </a:cubicBezTo>
                <a:cubicBezTo>
                  <a:pt x="5522" y="1054"/>
                  <a:pt x="5525" y="1020"/>
                  <a:pt x="5526" y="983"/>
                </a:cubicBezTo>
                <a:cubicBezTo>
                  <a:pt x="5527" y="946"/>
                  <a:pt x="5528" y="903"/>
                  <a:pt x="5528" y="853"/>
                </a:cubicBezTo>
                <a:cubicBezTo>
                  <a:pt x="5528" y="819"/>
                  <a:pt x="5528" y="787"/>
                  <a:pt x="5527" y="756"/>
                </a:cubicBezTo>
                <a:cubicBezTo>
                  <a:pt x="5527" y="724"/>
                  <a:pt x="5526" y="694"/>
                  <a:pt x="5526" y="665"/>
                </a:cubicBezTo>
                <a:cubicBezTo>
                  <a:pt x="5526" y="631"/>
                  <a:pt x="5527" y="609"/>
                  <a:pt x="5528" y="600"/>
                </a:cubicBezTo>
                <a:cubicBezTo>
                  <a:pt x="5528" y="596"/>
                  <a:pt x="5535" y="594"/>
                  <a:pt x="5548" y="594"/>
                </a:cubicBezTo>
                <a:cubicBezTo>
                  <a:pt x="5559" y="594"/>
                  <a:pt x="5571" y="594"/>
                  <a:pt x="5583" y="596"/>
                </a:cubicBezTo>
                <a:cubicBezTo>
                  <a:pt x="5595" y="598"/>
                  <a:pt x="5610" y="600"/>
                  <a:pt x="5627" y="602"/>
                </a:cubicBezTo>
                <a:close/>
                <a:moveTo>
                  <a:pt x="713" y="2665"/>
                </a:moveTo>
                <a:lnTo>
                  <a:pt x="813" y="2658"/>
                </a:lnTo>
                <a:cubicBezTo>
                  <a:pt x="817" y="2658"/>
                  <a:pt x="822" y="2661"/>
                  <a:pt x="826" y="2668"/>
                </a:cubicBezTo>
                <a:cubicBezTo>
                  <a:pt x="826" y="2753"/>
                  <a:pt x="828" y="2863"/>
                  <a:pt x="830" y="3000"/>
                </a:cubicBezTo>
                <a:cubicBezTo>
                  <a:pt x="833" y="3136"/>
                  <a:pt x="835" y="3236"/>
                  <a:pt x="835" y="3298"/>
                </a:cubicBezTo>
                <a:cubicBezTo>
                  <a:pt x="835" y="3311"/>
                  <a:pt x="828" y="3318"/>
                  <a:pt x="816" y="3318"/>
                </a:cubicBezTo>
                <a:lnTo>
                  <a:pt x="684" y="3318"/>
                </a:lnTo>
                <a:cubicBezTo>
                  <a:pt x="672" y="3318"/>
                  <a:pt x="666" y="3309"/>
                  <a:pt x="666" y="3291"/>
                </a:cubicBezTo>
                <a:lnTo>
                  <a:pt x="666" y="3218"/>
                </a:lnTo>
                <a:lnTo>
                  <a:pt x="288" y="3218"/>
                </a:lnTo>
                <a:lnTo>
                  <a:pt x="288" y="3285"/>
                </a:lnTo>
                <a:cubicBezTo>
                  <a:pt x="288" y="3305"/>
                  <a:pt x="287" y="3316"/>
                  <a:pt x="286" y="3318"/>
                </a:cubicBezTo>
                <a:cubicBezTo>
                  <a:pt x="283" y="3323"/>
                  <a:pt x="276" y="3325"/>
                  <a:pt x="265" y="3325"/>
                </a:cubicBezTo>
                <a:cubicBezTo>
                  <a:pt x="245" y="3325"/>
                  <a:pt x="225" y="3325"/>
                  <a:pt x="206" y="3325"/>
                </a:cubicBezTo>
                <a:cubicBezTo>
                  <a:pt x="187" y="3325"/>
                  <a:pt x="169" y="3325"/>
                  <a:pt x="151" y="3327"/>
                </a:cubicBezTo>
                <a:cubicBezTo>
                  <a:pt x="140" y="3327"/>
                  <a:pt x="133" y="3326"/>
                  <a:pt x="129" y="3325"/>
                </a:cubicBezTo>
                <a:cubicBezTo>
                  <a:pt x="115" y="3320"/>
                  <a:pt x="109" y="3308"/>
                  <a:pt x="112" y="3286"/>
                </a:cubicBezTo>
                <a:cubicBezTo>
                  <a:pt x="117" y="3260"/>
                  <a:pt x="119" y="3171"/>
                  <a:pt x="120" y="3021"/>
                </a:cubicBezTo>
                <a:cubicBezTo>
                  <a:pt x="121" y="2870"/>
                  <a:pt x="121" y="2759"/>
                  <a:pt x="121" y="2686"/>
                </a:cubicBezTo>
                <a:cubicBezTo>
                  <a:pt x="121" y="2679"/>
                  <a:pt x="122" y="2672"/>
                  <a:pt x="126" y="2666"/>
                </a:cubicBezTo>
                <a:cubicBezTo>
                  <a:pt x="129" y="2661"/>
                  <a:pt x="134" y="2658"/>
                  <a:pt x="139" y="2658"/>
                </a:cubicBezTo>
                <a:lnTo>
                  <a:pt x="218" y="2665"/>
                </a:lnTo>
                <a:lnTo>
                  <a:pt x="713" y="2665"/>
                </a:lnTo>
                <a:close/>
                <a:moveTo>
                  <a:pt x="666" y="3081"/>
                </a:moveTo>
                <a:lnTo>
                  <a:pt x="666" y="2802"/>
                </a:lnTo>
                <a:lnTo>
                  <a:pt x="286" y="2802"/>
                </a:lnTo>
                <a:lnTo>
                  <a:pt x="288" y="3081"/>
                </a:lnTo>
                <a:lnTo>
                  <a:pt x="666" y="3081"/>
                </a:lnTo>
                <a:close/>
                <a:moveTo>
                  <a:pt x="398" y="2390"/>
                </a:moveTo>
                <a:cubicBezTo>
                  <a:pt x="379" y="2398"/>
                  <a:pt x="348" y="2404"/>
                  <a:pt x="303" y="2409"/>
                </a:cubicBezTo>
                <a:cubicBezTo>
                  <a:pt x="287" y="2410"/>
                  <a:pt x="270" y="2413"/>
                  <a:pt x="250" y="2419"/>
                </a:cubicBezTo>
                <a:cubicBezTo>
                  <a:pt x="243" y="2421"/>
                  <a:pt x="231" y="2395"/>
                  <a:pt x="215" y="2342"/>
                </a:cubicBezTo>
                <a:cubicBezTo>
                  <a:pt x="199" y="2288"/>
                  <a:pt x="178" y="2237"/>
                  <a:pt x="153" y="2187"/>
                </a:cubicBezTo>
                <a:lnTo>
                  <a:pt x="154" y="2176"/>
                </a:lnTo>
                <a:cubicBezTo>
                  <a:pt x="160" y="2174"/>
                  <a:pt x="181" y="2171"/>
                  <a:pt x="217" y="2166"/>
                </a:cubicBezTo>
                <a:cubicBezTo>
                  <a:pt x="253" y="2161"/>
                  <a:pt x="279" y="2155"/>
                  <a:pt x="295" y="2150"/>
                </a:cubicBezTo>
                <a:lnTo>
                  <a:pt x="305" y="2153"/>
                </a:lnTo>
                <a:cubicBezTo>
                  <a:pt x="335" y="2211"/>
                  <a:pt x="360" y="2264"/>
                  <a:pt x="381" y="2313"/>
                </a:cubicBezTo>
                <a:cubicBezTo>
                  <a:pt x="401" y="2361"/>
                  <a:pt x="407" y="2387"/>
                  <a:pt x="398" y="2390"/>
                </a:cubicBezTo>
                <a:close/>
                <a:moveTo>
                  <a:pt x="646" y="2426"/>
                </a:moveTo>
                <a:lnTo>
                  <a:pt x="530" y="2395"/>
                </a:lnTo>
                <a:cubicBezTo>
                  <a:pt x="533" y="2390"/>
                  <a:pt x="542" y="2377"/>
                  <a:pt x="558" y="2355"/>
                </a:cubicBezTo>
                <a:cubicBezTo>
                  <a:pt x="574" y="2334"/>
                  <a:pt x="589" y="2309"/>
                  <a:pt x="604" y="2278"/>
                </a:cubicBezTo>
                <a:cubicBezTo>
                  <a:pt x="615" y="2256"/>
                  <a:pt x="624" y="2236"/>
                  <a:pt x="631" y="2217"/>
                </a:cubicBezTo>
                <a:cubicBezTo>
                  <a:pt x="639" y="2198"/>
                  <a:pt x="642" y="2184"/>
                  <a:pt x="642" y="2176"/>
                </a:cubicBezTo>
                <a:cubicBezTo>
                  <a:pt x="642" y="2152"/>
                  <a:pt x="648" y="2140"/>
                  <a:pt x="661" y="2140"/>
                </a:cubicBezTo>
                <a:cubicBezTo>
                  <a:pt x="675" y="2140"/>
                  <a:pt x="709" y="2146"/>
                  <a:pt x="761" y="2159"/>
                </a:cubicBezTo>
                <a:cubicBezTo>
                  <a:pt x="813" y="2172"/>
                  <a:pt x="840" y="2183"/>
                  <a:pt x="840" y="2192"/>
                </a:cubicBezTo>
                <a:cubicBezTo>
                  <a:pt x="840" y="2200"/>
                  <a:pt x="834" y="2209"/>
                  <a:pt x="823" y="2217"/>
                </a:cubicBezTo>
                <a:cubicBezTo>
                  <a:pt x="816" y="2221"/>
                  <a:pt x="810" y="2226"/>
                  <a:pt x="803" y="2230"/>
                </a:cubicBezTo>
                <a:cubicBezTo>
                  <a:pt x="801" y="2233"/>
                  <a:pt x="796" y="2242"/>
                  <a:pt x="789" y="2255"/>
                </a:cubicBezTo>
                <a:cubicBezTo>
                  <a:pt x="778" y="2278"/>
                  <a:pt x="768" y="2301"/>
                  <a:pt x="759" y="2322"/>
                </a:cubicBezTo>
                <a:cubicBezTo>
                  <a:pt x="740" y="2366"/>
                  <a:pt x="720" y="2400"/>
                  <a:pt x="699" y="2424"/>
                </a:cubicBezTo>
                <a:lnTo>
                  <a:pt x="913" y="2417"/>
                </a:lnTo>
                <a:cubicBezTo>
                  <a:pt x="931" y="2416"/>
                  <a:pt x="942" y="2416"/>
                  <a:pt x="947" y="2416"/>
                </a:cubicBezTo>
                <a:cubicBezTo>
                  <a:pt x="954" y="2416"/>
                  <a:pt x="958" y="2419"/>
                  <a:pt x="957" y="2427"/>
                </a:cubicBezTo>
                <a:lnTo>
                  <a:pt x="957" y="2564"/>
                </a:lnTo>
                <a:cubicBezTo>
                  <a:pt x="958" y="2572"/>
                  <a:pt x="954" y="2576"/>
                  <a:pt x="945" y="2576"/>
                </a:cubicBezTo>
                <a:cubicBezTo>
                  <a:pt x="933" y="2575"/>
                  <a:pt x="922" y="2574"/>
                  <a:pt x="913" y="2574"/>
                </a:cubicBezTo>
                <a:cubicBezTo>
                  <a:pt x="873" y="2574"/>
                  <a:pt x="799" y="2572"/>
                  <a:pt x="692" y="2568"/>
                </a:cubicBezTo>
                <a:cubicBezTo>
                  <a:pt x="586" y="2563"/>
                  <a:pt x="508" y="2561"/>
                  <a:pt x="458" y="2561"/>
                </a:cubicBezTo>
                <a:cubicBezTo>
                  <a:pt x="402" y="2561"/>
                  <a:pt x="346" y="2562"/>
                  <a:pt x="291" y="2564"/>
                </a:cubicBezTo>
                <a:cubicBezTo>
                  <a:pt x="129" y="2571"/>
                  <a:pt x="43" y="2574"/>
                  <a:pt x="36" y="2574"/>
                </a:cubicBezTo>
                <a:cubicBezTo>
                  <a:pt x="24" y="2574"/>
                  <a:pt x="17" y="2574"/>
                  <a:pt x="14" y="2574"/>
                </a:cubicBezTo>
                <a:cubicBezTo>
                  <a:pt x="5" y="2574"/>
                  <a:pt x="0" y="2570"/>
                  <a:pt x="0" y="2563"/>
                </a:cubicBezTo>
                <a:lnTo>
                  <a:pt x="0" y="2429"/>
                </a:lnTo>
                <a:cubicBezTo>
                  <a:pt x="0" y="2421"/>
                  <a:pt x="4" y="2417"/>
                  <a:pt x="12" y="2417"/>
                </a:cubicBezTo>
                <a:cubicBezTo>
                  <a:pt x="21" y="2417"/>
                  <a:pt x="29" y="2417"/>
                  <a:pt x="36" y="2417"/>
                </a:cubicBezTo>
                <a:cubicBezTo>
                  <a:pt x="71" y="2417"/>
                  <a:pt x="137" y="2419"/>
                  <a:pt x="233" y="2424"/>
                </a:cubicBezTo>
                <a:cubicBezTo>
                  <a:pt x="329" y="2428"/>
                  <a:pt x="403" y="2431"/>
                  <a:pt x="455" y="2431"/>
                </a:cubicBezTo>
                <a:lnTo>
                  <a:pt x="646" y="2426"/>
                </a:lnTo>
                <a:close/>
                <a:moveTo>
                  <a:pt x="408" y="1983"/>
                </a:moveTo>
                <a:cubicBezTo>
                  <a:pt x="403" y="1969"/>
                  <a:pt x="398" y="1956"/>
                  <a:pt x="393" y="1944"/>
                </a:cubicBezTo>
                <a:cubicBezTo>
                  <a:pt x="377" y="1900"/>
                  <a:pt x="350" y="1853"/>
                  <a:pt x="315" y="1804"/>
                </a:cubicBezTo>
                <a:lnTo>
                  <a:pt x="316" y="1797"/>
                </a:lnTo>
                <a:cubicBezTo>
                  <a:pt x="326" y="1794"/>
                  <a:pt x="350" y="1790"/>
                  <a:pt x="388" y="1787"/>
                </a:cubicBezTo>
                <a:cubicBezTo>
                  <a:pt x="426" y="1784"/>
                  <a:pt x="455" y="1779"/>
                  <a:pt x="475" y="1774"/>
                </a:cubicBezTo>
                <a:lnTo>
                  <a:pt x="487" y="1777"/>
                </a:lnTo>
                <a:cubicBezTo>
                  <a:pt x="523" y="1827"/>
                  <a:pt x="550" y="1868"/>
                  <a:pt x="569" y="1901"/>
                </a:cubicBezTo>
                <a:cubicBezTo>
                  <a:pt x="575" y="1923"/>
                  <a:pt x="583" y="1945"/>
                  <a:pt x="591" y="1968"/>
                </a:cubicBezTo>
                <a:cubicBezTo>
                  <a:pt x="576" y="1972"/>
                  <a:pt x="558" y="1975"/>
                  <a:pt x="535" y="1978"/>
                </a:cubicBezTo>
                <a:cubicBezTo>
                  <a:pt x="513" y="1980"/>
                  <a:pt x="497" y="1981"/>
                  <a:pt x="487" y="1983"/>
                </a:cubicBezTo>
                <a:cubicBezTo>
                  <a:pt x="572" y="1983"/>
                  <a:pt x="644" y="1981"/>
                  <a:pt x="705" y="1978"/>
                </a:cubicBezTo>
                <a:cubicBezTo>
                  <a:pt x="766" y="1976"/>
                  <a:pt x="819" y="1973"/>
                  <a:pt x="865" y="1971"/>
                </a:cubicBezTo>
                <a:cubicBezTo>
                  <a:pt x="885" y="1970"/>
                  <a:pt x="897" y="1969"/>
                  <a:pt x="901" y="1969"/>
                </a:cubicBezTo>
                <a:cubicBezTo>
                  <a:pt x="908" y="1969"/>
                  <a:pt x="910" y="1973"/>
                  <a:pt x="908" y="1979"/>
                </a:cubicBezTo>
                <a:lnTo>
                  <a:pt x="908" y="2118"/>
                </a:lnTo>
                <a:cubicBezTo>
                  <a:pt x="909" y="2126"/>
                  <a:pt x="905" y="2130"/>
                  <a:pt x="896" y="2130"/>
                </a:cubicBezTo>
                <a:cubicBezTo>
                  <a:pt x="884" y="2129"/>
                  <a:pt x="874" y="2128"/>
                  <a:pt x="865" y="2128"/>
                </a:cubicBezTo>
                <a:cubicBezTo>
                  <a:pt x="798" y="2125"/>
                  <a:pt x="734" y="2122"/>
                  <a:pt x="674" y="2120"/>
                </a:cubicBezTo>
                <a:cubicBezTo>
                  <a:pt x="614" y="2117"/>
                  <a:pt x="546" y="2116"/>
                  <a:pt x="470" y="2116"/>
                </a:cubicBezTo>
                <a:cubicBezTo>
                  <a:pt x="385" y="2116"/>
                  <a:pt x="310" y="2118"/>
                  <a:pt x="245" y="2120"/>
                </a:cubicBezTo>
                <a:cubicBezTo>
                  <a:pt x="179" y="2123"/>
                  <a:pt x="121" y="2126"/>
                  <a:pt x="71" y="2128"/>
                </a:cubicBezTo>
                <a:cubicBezTo>
                  <a:pt x="60" y="2128"/>
                  <a:pt x="52" y="2128"/>
                  <a:pt x="49" y="2128"/>
                </a:cubicBezTo>
                <a:cubicBezTo>
                  <a:pt x="39" y="2128"/>
                  <a:pt x="34" y="2125"/>
                  <a:pt x="34" y="2118"/>
                </a:cubicBezTo>
                <a:lnTo>
                  <a:pt x="34" y="1981"/>
                </a:lnTo>
                <a:cubicBezTo>
                  <a:pt x="34" y="1974"/>
                  <a:pt x="38" y="1971"/>
                  <a:pt x="47" y="1971"/>
                </a:cubicBezTo>
                <a:cubicBezTo>
                  <a:pt x="56" y="1971"/>
                  <a:pt x="64" y="1971"/>
                  <a:pt x="71" y="1971"/>
                </a:cubicBezTo>
                <a:cubicBezTo>
                  <a:pt x="133" y="1974"/>
                  <a:pt x="190" y="1977"/>
                  <a:pt x="241" y="1979"/>
                </a:cubicBezTo>
                <a:cubicBezTo>
                  <a:pt x="292" y="1981"/>
                  <a:pt x="348" y="1983"/>
                  <a:pt x="408" y="1983"/>
                </a:cubicBezTo>
                <a:close/>
                <a:moveTo>
                  <a:pt x="1336" y="1998"/>
                </a:moveTo>
                <a:lnTo>
                  <a:pt x="1142" y="1998"/>
                </a:lnTo>
                <a:lnTo>
                  <a:pt x="1142" y="3313"/>
                </a:lnTo>
                <a:cubicBezTo>
                  <a:pt x="1142" y="3320"/>
                  <a:pt x="1142" y="3328"/>
                  <a:pt x="1141" y="3337"/>
                </a:cubicBezTo>
                <a:cubicBezTo>
                  <a:pt x="1141" y="3345"/>
                  <a:pt x="1134" y="3350"/>
                  <a:pt x="1122" y="3350"/>
                </a:cubicBezTo>
                <a:cubicBezTo>
                  <a:pt x="1105" y="3350"/>
                  <a:pt x="1089" y="3350"/>
                  <a:pt x="1072" y="3350"/>
                </a:cubicBezTo>
                <a:cubicBezTo>
                  <a:pt x="1055" y="3350"/>
                  <a:pt x="1039" y="3350"/>
                  <a:pt x="1023" y="3352"/>
                </a:cubicBezTo>
                <a:cubicBezTo>
                  <a:pt x="1009" y="3352"/>
                  <a:pt x="998" y="3350"/>
                  <a:pt x="989" y="3348"/>
                </a:cubicBezTo>
                <a:cubicBezTo>
                  <a:pt x="981" y="3346"/>
                  <a:pt x="978" y="3335"/>
                  <a:pt x="982" y="3316"/>
                </a:cubicBezTo>
                <a:cubicBezTo>
                  <a:pt x="985" y="3300"/>
                  <a:pt x="987" y="3229"/>
                  <a:pt x="988" y="3104"/>
                </a:cubicBezTo>
                <a:cubicBezTo>
                  <a:pt x="989" y="2979"/>
                  <a:pt x="990" y="2798"/>
                  <a:pt x="990" y="2559"/>
                </a:cubicBezTo>
                <a:cubicBezTo>
                  <a:pt x="990" y="2321"/>
                  <a:pt x="990" y="2095"/>
                  <a:pt x="990" y="1881"/>
                </a:cubicBezTo>
                <a:cubicBezTo>
                  <a:pt x="990" y="1862"/>
                  <a:pt x="996" y="1852"/>
                  <a:pt x="1007" y="1852"/>
                </a:cubicBezTo>
                <a:lnTo>
                  <a:pt x="1062" y="1857"/>
                </a:lnTo>
                <a:lnTo>
                  <a:pt x="1405" y="1857"/>
                </a:lnTo>
                <a:lnTo>
                  <a:pt x="1483" y="1851"/>
                </a:lnTo>
                <a:cubicBezTo>
                  <a:pt x="1493" y="1854"/>
                  <a:pt x="1503" y="1870"/>
                  <a:pt x="1512" y="1899"/>
                </a:cubicBezTo>
                <a:cubicBezTo>
                  <a:pt x="1514" y="1908"/>
                  <a:pt x="1517" y="1922"/>
                  <a:pt x="1522" y="1941"/>
                </a:cubicBezTo>
                <a:lnTo>
                  <a:pt x="1353" y="2322"/>
                </a:lnTo>
                <a:cubicBezTo>
                  <a:pt x="1403" y="2365"/>
                  <a:pt x="1440" y="2403"/>
                  <a:pt x="1465" y="2434"/>
                </a:cubicBezTo>
                <a:cubicBezTo>
                  <a:pt x="1539" y="2528"/>
                  <a:pt x="1577" y="2622"/>
                  <a:pt x="1577" y="2716"/>
                </a:cubicBezTo>
                <a:cubicBezTo>
                  <a:pt x="1577" y="2840"/>
                  <a:pt x="1541" y="2932"/>
                  <a:pt x="1470" y="2992"/>
                </a:cubicBezTo>
                <a:cubicBezTo>
                  <a:pt x="1417" y="3037"/>
                  <a:pt x="1357" y="3059"/>
                  <a:pt x="1288" y="3059"/>
                </a:cubicBezTo>
                <a:cubicBezTo>
                  <a:pt x="1249" y="3059"/>
                  <a:pt x="1228" y="3051"/>
                  <a:pt x="1225" y="3034"/>
                </a:cubicBezTo>
                <a:cubicBezTo>
                  <a:pt x="1222" y="3017"/>
                  <a:pt x="1216" y="2996"/>
                  <a:pt x="1206" y="2969"/>
                </a:cubicBezTo>
                <a:cubicBezTo>
                  <a:pt x="1190" y="2926"/>
                  <a:pt x="1182" y="2905"/>
                  <a:pt x="1182" y="2904"/>
                </a:cubicBezTo>
                <a:cubicBezTo>
                  <a:pt x="1188" y="2903"/>
                  <a:pt x="1199" y="2903"/>
                  <a:pt x="1215" y="2904"/>
                </a:cubicBezTo>
                <a:cubicBezTo>
                  <a:pt x="1231" y="2905"/>
                  <a:pt x="1247" y="2905"/>
                  <a:pt x="1262" y="2905"/>
                </a:cubicBezTo>
                <a:cubicBezTo>
                  <a:pt x="1326" y="2905"/>
                  <a:pt x="1371" y="2886"/>
                  <a:pt x="1398" y="2848"/>
                </a:cubicBezTo>
                <a:cubicBezTo>
                  <a:pt x="1420" y="2817"/>
                  <a:pt x="1431" y="2772"/>
                  <a:pt x="1431" y="2711"/>
                </a:cubicBezTo>
                <a:cubicBezTo>
                  <a:pt x="1431" y="2632"/>
                  <a:pt x="1390" y="2551"/>
                  <a:pt x="1306" y="2469"/>
                </a:cubicBezTo>
                <a:cubicBezTo>
                  <a:pt x="1278" y="2442"/>
                  <a:pt x="1236" y="2409"/>
                  <a:pt x="1181" y="2369"/>
                </a:cubicBezTo>
                <a:lnTo>
                  <a:pt x="1336" y="19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Freeform 55"/>
          <p:cNvSpPr>
            <a:spLocks noEditPoints="1"/>
          </p:cNvSpPr>
          <p:nvPr/>
        </p:nvSpPr>
        <p:spPr bwMode="auto">
          <a:xfrm>
            <a:off x="6949877" y="5112444"/>
            <a:ext cx="371475" cy="120650"/>
          </a:xfrm>
          <a:custGeom>
            <a:avLst/>
            <a:gdLst>
              <a:gd name="T0" fmla="*/ 99 w 5029"/>
              <a:gd name="T1" fmla="*/ 819 h 1620"/>
              <a:gd name="T2" fmla="*/ 677 w 5029"/>
              <a:gd name="T3" fmla="*/ 1565 h 1620"/>
              <a:gd name="T4" fmla="*/ 174 w 5029"/>
              <a:gd name="T5" fmla="*/ 1563 h 1620"/>
              <a:gd name="T6" fmla="*/ 4 w 5029"/>
              <a:gd name="T7" fmla="*/ 1565 h 1620"/>
              <a:gd name="T8" fmla="*/ 1257 w 5029"/>
              <a:gd name="T9" fmla="*/ 971 h 1620"/>
              <a:gd name="T10" fmla="*/ 1276 w 5029"/>
              <a:gd name="T11" fmla="*/ 819 h 1620"/>
              <a:gd name="T12" fmla="*/ 1411 w 5029"/>
              <a:gd name="T13" fmla="*/ 1586 h 1620"/>
              <a:gd name="T14" fmla="*/ 936 w 5029"/>
              <a:gd name="T15" fmla="*/ 1586 h 1620"/>
              <a:gd name="T16" fmla="*/ 773 w 5029"/>
              <a:gd name="T17" fmla="*/ 1459 h 1620"/>
              <a:gd name="T18" fmla="*/ 1140 w 5029"/>
              <a:gd name="T19" fmla="*/ 107 h 1620"/>
              <a:gd name="T20" fmla="*/ 998 w 5029"/>
              <a:gd name="T21" fmla="*/ 721 h 1620"/>
              <a:gd name="T22" fmla="*/ 271 w 5029"/>
              <a:gd name="T23" fmla="*/ 697 h 1620"/>
              <a:gd name="T24" fmla="*/ 995 w 5029"/>
              <a:gd name="T25" fmla="*/ 569 h 1620"/>
              <a:gd name="T26" fmla="*/ 2825 w 5029"/>
              <a:gd name="T27" fmla="*/ 1326 h 1620"/>
              <a:gd name="T28" fmla="*/ 2883 w 5029"/>
              <a:gd name="T29" fmla="*/ 782 h 1620"/>
              <a:gd name="T30" fmla="*/ 2240 w 5029"/>
              <a:gd name="T31" fmla="*/ 1117 h 1620"/>
              <a:gd name="T32" fmla="*/ 2985 w 5029"/>
              <a:gd name="T33" fmla="*/ 1419 h 1620"/>
              <a:gd name="T34" fmla="*/ 2825 w 5029"/>
              <a:gd name="T35" fmla="*/ 1588 h 1620"/>
              <a:gd name="T36" fmla="*/ 2155 w 5029"/>
              <a:gd name="T37" fmla="*/ 1618 h 1620"/>
              <a:gd name="T38" fmla="*/ 2069 w 5029"/>
              <a:gd name="T39" fmla="*/ 791 h 1620"/>
              <a:gd name="T40" fmla="*/ 2238 w 5029"/>
              <a:gd name="T41" fmla="*/ 901 h 1620"/>
              <a:gd name="T42" fmla="*/ 1890 w 5029"/>
              <a:gd name="T43" fmla="*/ 426 h 1620"/>
              <a:gd name="T44" fmla="*/ 1907 w 5029"/>
              <a:gd name="T45" fmla="*/ 151 h 1620"/>
              <a:gd name="T46" fmla="*/ 2128 w 5029"/>
              <a:gd name="T47" fmla="*/ 140 h 1620"/>
              <a:gd name="T48" fmla="*/ 2502 w 5029"/>
              <a:gd name="T49" fmla="*/ 167 h 1620"/>
              <a:gd name="T50" fmla="*/ 2346 w 5029"/>
              <a:gd name="T51" fmla="*/ 420 h 1620"/>
              <a:gd name="T52" fmla="*/ 2173 w 5029"/>
              <a:gd name="T53" fmla="*/ 283 h 1620"/>
              <a:gd name="T54" fmla="*/ 3179 w 5029"/>
              <a:gd name="T55" fmla="*/ 896 h 1620"/>
              <a:gd name="T56" fmla="*/ 1939 w 5029"/>
              <a:gd name="T57" fmla="*/ 874 h 1620"/>
              <a:gd name="T58" fmla="*/ 1780 w 5029"/>
              <a:gd name="T59" fmla="*/ 564 h 1620"/>
              <a:gd name="T60" fmla="*/ 2331 w 5029"/>
              <a:gd name="T61" fmla="*/ 460 h 1620"/>
              <a:gd name="T62" fmla="*/ 2632 w 5029"/>
              <a:gd name="T63" fmla="*/ 545 h 1620"/>
              <a:gd name="T64" fmla="*/ 2565 w 5029"/>
              <a:gd name="T65" fmla="*/ 446 h 1620"/>
              <a:gd name="T66" fmla="*/ 2704 w 5029"/>
              <a:gd name="T67" fmla="*/ 74 h 1620"/>
              <a:gd name="T68" fmla="*/ 2841 w 5029"/>
              <a:gd name="T69" fmla="*/ 167 h 1620"/>
              <a:gd name="T70" fmla="*/ 3254 w 5029"/>
              <a:gd name="T71" fmla="*/ 289 h 1620"/>
              <a:gd name="T72" fmla="*/ 3064 w 5029"/>
              <a:gd name="T73" fmla="*/ 448 h 1620"/>
              <a:gd name="T74" fmla="*/ 2937 w 5029"/>
              <a:gd name="T75" fmla="*/ 289 h 1620"/>
              <a:gd name="T76" fmla="*/ 4268 w 5029"/>
              <a:gd name="T77" fmla="*/ 1585 h 1620"/>
              <a:gd name="T78" fmla="*/ 3738 w 5029"/>
              <a:gd name="T79" fmla="*/ 1585 h 1620"/>
              <a:gd name="T80" fmla="*/ 3572 w 5029"/>
              <a:gd name="T81" fmla="*/ 1287 h 1620"/>
              <a:gd name="T82" fmla="*/ 4118 w 5029"/>
              <a:gd name="T83" fmla="*/ 1347 h 1620"/>
              <a:gd name="T84" fmla="*/ 3755 w 5029"/>
              <a:gd name="T85" fmla="*/ 675 h 1620"/>
              <a:gd name="T86" fmla="*/ 3747 w 5029"/>
              <a:gd name="T87" fmla="*/ 416 h 1620"/>
              <a:gd name="T88" fmla="*/ 4010 w 5029"/>
              <a:gd name="T89" fmla="*/ 622 h 1620"/>
              <a:gd name="T90" fmla="*/ 4291 w 5029"/>
              <a:gd name="T91" fmla="*/ 458 h 1620"/>
              <a:gd name="T92" fmla="*/ 4365 w 5029"/>
              <a:gd name="T93" fmla="*/ 684 h 1620"/>
              <a:gd name="T94" fmla="*/ 4144 w 5029"/>
              <a:gd name="T95" fmla="*/ 834 h 1620"/>
              <a:gd name="T96" fmla="*/ 3452 w 5029"/>
              <a:gd name="T97" fmla="*/ 696 h 1620"/>
              <a:gd name="T98" fmla="*/ 3860 w 5029"/>
              <a:gd name="T99" fmla="*/ 249 h 1620"/>
              <a:gd name="T100" fmla="*/ 3939 w 5029"/>
              <a:gd name="T101" fmla="*/ 44 h 1620"/>
              <a:gd name="T102" fmla="*/ 4317 w 5029"/>
              <a:gd name="T103" fmla="*/ 238 h 1620"/>
              <a:gd name="T104" fmla="*/ 4126 w 5029"/>
              <a:gd name="T105" fmla="*/ 386 h 1620"/>
              <a:gd name="T106" fmla="*/ 3486 w 5029"/>
              <a:gd name="T107" fmla="*/ 248 h 1620"/>
              <a:gd name="T108" fmla="*/ 4594 w 5029"/>
              <a:gd name="T109" fmla="*/ 264 h 1620"/>
              <a:gd name="T110" fmla="*/ 4441 w 5029"/>
              <a:gd name="T111" fmla="*/ 1615 h 1620"/>
              <a:gd name="T112" fmla="*/ 4514 w 5029"/>
              <a:gd name="T113" fmla="*/ 124 h 1620"/>
              <a:gd name="T114" fmla="*/ 4917 w 5029"/>
              <a:gd name="T115" fmla="*/ 701 h 1620"/>
              <a:gd name="T116" fmla="*/ 4634 w 5029"/>
              <a:gd name="T117" fmla="*/ 1170 h 1620"/>
              <a:gd name="T118" fmla="*/ 4632 w 5029"/>
              <a:gd name="T119" fmla="*/ 635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29" h="1620">
                <a:moveTo>
                  <a:pt x="500" y="971"/>
                </a:moveTo>
                <a:lnTo>
                  <a:pt x="172" y="971"/>
                </a:lnTo>
                <a:lnTo>
                  <a:pt x="174" y="1331"/>
                </a:lnTo>
                <a:lnTo>
                  <a:pt x="500" y="1331"/>
                </a:lnTo>
                <a:lnTo>
                  <a:pt x="500" y="971"/>
                </a:lnTo>
                <a:close/>
                <a:moveTo>
                  <a:pt x="99" y="819"/>
                </a:moveTo>
                <a:lnTo>
                  <a:pt x="518" y="819"/>
                </a:lnTo>
                <a:cubicBezTo>
                  <a:pt x="539" y="817"/>
                  <a:pt x="554" y="816"/>
                  <a:pt x="565" y="816"/>
                </a:cubicBezTo>
                <a:cubicBezTo>
                  <a:pt x="614" y="813"/>
                  <a:pt x="643" y="811"/>
                  <a:pt x="652" y="811"/>
                </a:cubicBezTo>
                <a:cubicBezTo>
                  <a:pt x="663" y="811"/>
                  <a:pt x="669" y="816"/>
                  <a:pt x="669" y="826"/>
                </a:cubicBezTo>
                <a:cubicBezTo>
                  <a:pt x="669" y="977"/>
                  <a:pt x="670" y="1113"/>
                  <a:pt x="671" y="1234"/>
                </a:cubicBezTo>
                <a:cubicBezTo>
                  <a:pt x="673" y="1354"/>
                  <a:pt x="675" y="1464"/>
                  <a:pt x="677" y="1565"/>
                </a:cubicBezTo>
                <a:cubicBezTo>
                  <a:pt x="677" y="1579"/>
                  <a:pt x="669" y="1586"/>
                  <a:pt x="654" y="1586"/>
                </a:cubicBezTo>
                <a:lnTo>
                  <a:pt x="520" y="1586"/>
                </a:lnTo>
                <a:cubicBezTo>
                  <a:pt x="507" y="1586"/>
                  <a:pt x="500" y="1579"/>
                  <a:pt x="500" y="1565"/>
                </a:cubicBezTo>
                <a:lnTo>
                  <a:pt x="500" y="1483"/>
                </a:lnTo>
                <a:lnTo>
                  <a:pt x="174" y="1483"/>
                </a:lnTo>
                <a:lnTo>
                  <a:pt x="174" y="1563"/>
                </a:lnTo>
                <a:cubicBezTo>
                  <a:pt x="174" y="1571"/>
                  <a:pt x="174" y="1579"/>
                  <a:pt x="174" y="1586"/>
                </a:cubicBezTo>
                <a:cubicBezTo>
                  <a:pt x="172" y="1593"/>
                  <a:pt x="165" y="1597"/>
                  <a:pt x="152" y="1597"/>
                </a:cubicBezTo>
                <a:cubicBezTo>
                  <a:pt x="132" y="1597"/>
                  <a:pt x="113" y="1597"/>
                  <a:pt x="95" y="1597"/>
                </a:cubicBezTo>
                <a:cubicBezTo>
                  <a:pt x="76" y="1597"/>
                  <a:pt x="58" y="1597"/>
                  <a:pt x="40" y="1598"/>
                </a:cubicBezTo>
                <a:cubicBezTo>
                  <a:pt x="30" y="1598"/>
                  <a:pt x="21" y="1597"/>
                  <a:pt x="12" y="1595"/>
                </a:cubicBezTo>
                <a:cubicBezTo>
                  <a:pt x="3" y="1593"/>
                  <a:pt x="0" y="1583"/>
                  <a:pt x="4" y="1565"/>
                </a:cubicBezTo>
                <a:cubicBezTo>
                  <a:pt x="7" y="1550"/>
                  <a:pt x="9" y="1515"/>
                  <a:pt x="10" y="1459"/>
                </a:cubicBezTo>
                <a:cubicBezTo>
                  <a:pt x="11" y="1402"/>
                  <a:pt x="12" y="1314"/>
                  <a:pt x="12" y="1194"/>
                </a:cubicBezTo>
                <a:cubicBezTo>
                  <a:pt x="12" y="1073"/>
                  <a:pt x="12" y="955"/>
                  <a:pt x="12" y="839"/>
                </a:cubicBezTo>
                <a:cubicBezTo>
                  <a:pt x="12" y="823"/>
                  <a:pt x="18" y="814"/>
                  <a:pt x="30" y="814"/>
                </a:cubicBezTo>
                <a:lnTo>
                  <a:pt x="99" y="819"/>
                </a:lnTo>
                <a:close/>
                <a:moveTo>
                  <a:pt x="1257" y="971"/>
                </a:moveTo>
                <a:lnTo>
                  <a:pt x="935" y="971"/>
                </a:lnTo>
                <a:lnTo>
                  <a:pt x="936" y="1331"/>
                </a:lnTo>
                <a:lnTo>
                  <a:pt x="1257" y="1331"/>
                </a:lnTo>
                <a:lnTo>
                  <a:pt x="1257" y="971"/>
                </a:lnTo>
                <a:close/>
                <a:moveTo>
                  <a:pt x="861" y="819"/>
                </a:moveTo>
                <a:lnTo>
                  <a:pt x="1276" y="819"/>
                </a:lnTo>
                <a:cubicBezTo>
                  <a:pt x="1296" y="817"/>
                  <a:pt x="1311" y="816"/>
                  <a:pt x="1322" y="816"/>
                </a:cubicBezTo>
                <a:cubicBezTo>
                  <a:pt x="1372" y="813"/>
                  <a:pt x="1400" y="811"/>
                  <a:pt x="1409" y="811"/>
                </a:cubicBezTo>
                <a:cubicBezTo>
                  <a:pt x="1421" y="811"/>
                  <a:pt x="1426" y="816"/>
                  <a:pt x="1426" y="826"/>
                </a:cubicBezTo>
                <a:cubicBezTo>
                  <a:pt x="1426" y="977"/>
                  <a:pt x="1427" y="1113"/>
                  <a:pt x="1429" y="1234"/>
                </a:cubicBezTo>
                <a:cubicBezTo>
                  <a:pt x="1430" y="1354"/>
                  <a:pt x="1432" y="1464"/>
                  <a:pt x="1434" y="1565"/>
                </a:cubicBezTo>
                <a:cubicBezTo>
                  <a:pt x="1434" y="1579"/>
                  <a:pt x="1427" y="1586"/>
                  <a:pt x="1411" y="1586"/>
                </a:cubicBezTo>
                <a:lnTo>
                  <a:pt x="1277" y="1586"/>
                </a:lnTo>
                <a:cubicBezTo>
                  <a:pt x="1264" y="1586"/>
                  <a:pt x="1257" y="1579"/>
                  <a:pt x="1257" y="1565"/>
                </a:cubicBezTo>
                <a:lnTo>
                  <a:pt x="1257" y="1483"/>
                </a:lnTo>
                <a:lnTo>
                  <a:pt x="936" y="1483"/>
                </a:lnTo>
                <a:lnTo>
                  <a:pt x="936" y="1563"/>
                </a:lnTo>
                <a:cubicBezTo>
                  <a:pt x="936" y="1571"/>
                  <a:pt x="936" y="1579"/>
                  <a:pt x="936" y="1586"/>
                </a:cubicBezTo>
                <a:cubicBezTo>
                  <a:pt x="934" y="1593"/>
                  <a:pt x="927" y="1597"/>
                  <a:pt x="915" y="1597"/>
                </a:cubicBezTo>
                <a:cubicBezTo>
                  <a:pt x="895" y="1597"/>
                  <a:pt x="875" y="1597"/>
                  <a:pt x="857" y="1597"/>
                </a:cubicBezTo>
                <a:cubicBezTo>
                  <a:pt x="839" y="1597"/>
                  <a:pt x="820" y="1597"/>
                  <a:pt x="803" y="1598"/>
                </a:cubicBezTo>
                <a:cubicBezTo>
                  <a:pt x="793" y="1598"/>
                  <a:pt x="783" y="1597"/>
                  <a:pt x="774" y="1595"/>
                </a:cubicBezTo>
                <a:cubicBezTo>
                  <a:pt x="765" y="1593"/>
                  <a:pt x="763" y="1583"/>
                  <a:pt x="766" y="1565"/>
                </a:cubicBezTo>
                <a:cubicBezTo>
                  <a:pt x="769" y="1550"/>
                  <a:pt x="771" y="1515"/>
                  <a:pt x="773" y="1459"/>
                </a:cubicBezTo>
                <a:cubicBezTo>
                  <a:pt x="774" y="1402"/>
                  <a:pt x="774" y="1314"/>
                  <a:pt x="774" y="1194"/>
                </a:cubicBezTo>
                <a:cubicBezTo>
                  <a:pt x="774" y="1073"/>
                  <a:pt x="774" y="955"/>
                  <a:pt x="774" y="839"/>
                </a:cubicBezTo>
                <a:cubicBezTo>
                  <a:pt x="774" y="823"/>
                  <a:pt x="780" y="814"/>
                  <a:pt x="793" y="814"/>
                </a:cubicBezTo>
                <a:lnTo>
                  <a:pt x="861" y="819"/>
                </a:lnTo>
                <a:close/>
                <a:moveTo>
                  <a:pt x="1030" y="114"/>
                </a:moveTo>
                <a:lnTo>
                  <a:pt x="1140" y="107"/>
                </a:lnTo>
                <a:cubicBezTo>
                  <a:pt x="1150" y="107"/>
                  <a:pt x="1155" y="112"/>
                  <a:pt x="1155" y="122"/>
                </a:cubicBezTo>
                <a:cubicBezTo>
                  <a:pt x="1155" y="286"/>
                  <a:pt x="1156" y="409"/>
                  <a:pt x="1158" y="491"/>
                </a:cubicBezTo>
                <a:cubicBezTo>
                  <a:pt x="1160" y="573"/>
                  <a:pt x="1161" y="644"/>
                  <a:pt x="1164" y="704"/>
                </a:cubicBezTo>
                <a:cubicBezTo>
                  <a:pt x="1164" y="720"/>
                  <a:pt x="1156" y="727"/>
                  <a:pt x="1142" y="727"/>
                </a:cubicBezTo>
                <a:lnTo>
                  <a:pt x="1013" y="727"/>
                </a:lnTo>
                <a:cubicBezTo>
                  <a:pt x="1007" y="727"/>
                  <a:pt x="1002" y="725"/>
                  <a:pt x="998" y="721"/>
                </a:cubicBezTo>
                <a:lnTo>
                  <a:pt x="433" y="721"/>
                </a:lnTo>
                <a:cubicBezTo>
                  <a:pt x="430" y="724"/>
                  <a:pt x="424" y="726"/>
                  <a:pt x="417" y="726"/>
                </a:cubicBezTo>
                <a:cubicBezTo>
                  <a:pt x="396" y="726"/>
                  <a:pt x="377" y="726"/>
                  <a:pt x="359" y="726"/>
                </a:cubicBezTo>
                <a:cubicBezTo>
                  <a:pt x="340" y="727"/>
                  <a:pt x="323" y="727"/>
                  <a:pt x="306" y="727"/>
                </a:cubicBezTo>
                <a:cubicBezTo>
                  <a:pt x="296" y="727"/>
                  <a:pt x="287" y="726"/>
                  <a:pt x="279" y="724"/>
                </a:cubicBezTo>
                <a:cubicBezTo>
                  <a:pt x="270" y="722"/>
                  <a:pt x="268" y="713"/>
                  <a:pt x="271" y="697"/>
                </a:cubicBezTo>
                <a:cubicBezTo>
                  <a:pt x="276" y="678"/>
                  <a:pt x="278" y="601"/>
                  <a:pt x="278" y="465"/>
                </a:cubicBezTo>
                <a:lnTo>
                  <a:pt x="278" y="132"/>
                </a:lnTo>
                <a:cubicBezTo>
                  <a:pt x="278" y="116"/>
                  <a:pt x="284" y="107"/>
                  <a:pt x="296" y="107"/>
                </a:cubicBezTo>
                <a:lnTo>
                  <a:pt x="400" y="114"/>
                </a:lnTo>
                <a:lnTo>
                  <a:pt x="1030" y="114"/>
                </a:lnTo>
                <a:close/>
                <a:moveTo>
                  <a:pt x="995" y="569"/>
                </a:moveTo>
                <a:lnTo>
                  <a:pt x="995" y="266"/>
                </a:lnTo>
                <a:lnTo>
                  <a:pt x="438" y="266"/>
                </a:lnTo>
                <a:lnTo>
                  <a:pt x="438" y="569"/>
                </a:lnTo>
                <a:lnTo>
                  <a:pt x="995" y="569"/>
                </a:lnTo>
                <a:close/>
                <a:moveTo>
                  <a:pt x="2825" y="1424"/>
                </a:moveTo>
                <a:lnTo>
                  <a:pt x="2825" y="1326"/>
                </a:lnTo>
                <a:lnTo>
                  <a:pt x="2240" y="1326"/>
                </a:lnTo>
                <a:lnTo>
                  <a:pt x="2240" y="1424"/>
                </a:lnTo>
                <a:lnTo>
                  <a:pt x="2825" y="1424"/>
                </a:lnTo>
                <a:close/>
                <a:moveTo>
                  <a:pt x="2778" y="772"/>
                </a:moveTo>
                <a:lnTo>
                  <a:pt x="2868" y="767"/>
                </a:lnTo>
                <a:cubicBezTo>
                  <a:pt x="2878" y="767"/>
                  <a:pt x="2883" y="772"/>
                  <a:pt x="2883" y="782"/>
                </a:cubicBezTo>
                <a:cubicBezTo>
                  <a:pt x="2883" y="809"/>
                  <a:pt x="2884" y="867"/>
                  <a:pt x="2885" y="955"/>
                </a:cubicBezTo>
                <a:cubicBezTo>
                  <a:pt x="2886" y="1043"/>
                  <a:pt x="2888" y="1091"/>
                  <a:pt x="2891" y="1100"/>
                </a:cubicBezTo>
                <a:cubicBezTo>
                  <a:pt x="2896" y="1115"/>
                  <a:pt x="2888" y="1122"/>
                  <a:pt x="2868" y="1122"/>
                </a:cubicBezTo>
                <a:lnTo>
                  <a:pt x="2741" y="1122"/>
                </a:lnTo>
                <a:lnTo>
                  <a:pt x="2728" y="1117"/>
                </a:lnTo>
                <a:lnTo>
                  <a:pt x="2240" y="1117"/>
                </a:lnTo>
                <a:lnTo>
                  <a:pt x="2240" y="1199"/>
                </a:lnTo>
                <a:lnTo>
                  <a:pt x="2855" y="1199"/>
                </a:lnTo>
                <a:cubicBezTo>
                  <a:pt x="2866" y="1198"/>
                  <a:pt x="2885" y="1196"/>
                  <a:pt x="2913" y="1194"/>
                </a:cubicBezTo>
                <a:cubicBezTo>
                  <a:pt x="2941" y="1191"/>
                  <a:pt x="2960" y="1190"/>
                  <a:pt x="2970" y="1190"/>
                </a:cubicBezTo>
                <a:cubicBezTo>
                  <a:pt x="2980" y="1190"/>
                  <a:pt x="2985" y="1196"/>
                  <a:pt x="2985" y="1207"/>
                </a:cubicBezTo>
                <a:lnTo>
                  <a:pt x="2985" y="1419"/>
                </a:lnTo>
                <a:cubicBezTo>
                  <a:pt x="2985" y="1492"/>
                  <a:pt x="2988" y="1548"/>
                  <a:pt x="2993" y="1588"/>
                </a:cubicBezTo>
                <a:cubicBezTo>
                  <a:pt x="2996" y="1605"/>
                  <a:pt x="2988" y="1613"/>
                  <a:pt x="2972" y="1613"/>
                </a:cubicBezTo>
                <a:cubicBezTo>
                  <a:pt x="2971" y="1613"/>
                  <a:pt x="2962" y="1614"/>
                  <a:pt x="2947" y="1615"/>
                </a:cubicBezTo>
                <a:cubicBezTo>
                  <a:pt x="2931" y="1616"/>
                  <a:pt x="2915" y="1617"/>
                  <a:pt x="2900" y="1617"/>
                </a:cubicBezTo>
                <a:cubicBezTo>
                  <a:pt x="2873" y="1617"/>
                  <a:pt x="2854" y="1615"/>
                  <a:pt x="2843" y="1613"/>
                </a:cubicBezTo>
                <a:cubicBezTo>
                  <a:pt x="2831" y="1613"/>
                  <a:pt x="2825" y="1605"/>
                  <a:pt x="2825" y="1588"/>
                </a:cubicBezTo>
                <a:lnTo>
                  <a:pt x="2825" y="1556"/>
                </a:lnTo>
                <a:lnTo>
                  <a:pt x="2240" y="1556"/>
                </a:lnTo>
                <a:lnTo>
                  <a:pt x="2240" y="1583"/>
                </a:lnTo>
                <a:cubicBezTo>
                  <a:pt x="2240" y="1601"/>
                  <a:pt x="2239" y="1610"/>
                  <a:pt x="2238" y="1612"/>
                </a:cubicBezTo>
                <a:cubicBezTo>
                  <a:pt x="2234" y="1616"/>
                  <a:pt x="2227" y="1618"/>
                  <a:pt x="2216" y="1618"/>
                </a:cubicBezTo>
                <a:cubicBezTo>
                  <a:pt x="2195" y="1618"/>
                  <a:pt x="2175" y="1618"/>
                  <a:pt x="2155" y="1618"/>
                </a:cubicBezTo>
                <a:cubicBezTo>
                  <a:pt x="2136" y="1618"/>
                  <a:pt x="2117" y="1619"/>
                  <a:pt x="2099" y="1620"/>
                </a:cubicBezTo>
                <a:cubicBezTo>
                  <a:pt x="2088" y="1620"/>
                  <a:pt x="2078" y="1619"/>
                  <a:pt x="2069" y="1617"/>
                </a:cubicBezTo>
                <a:cubicBezTo>
                  <a:pt x="2060" y="1614"/>
                  <a:pt x="2057" y="1604"/>
                  <a:pt x="2061" y="1585"/>
                </a:cubicBezTo>
                <a:cubicBezTo>
                  <a:pt x="2064" y="1569"/>
                  <a:pt x="2066" y="1529"/>
                  <a:pt x="2067" y="1465"/>
                </a:cubicBezTo>
                <a:cubicBezTo>
                  <a:pt x="2068" y="1401"/>
                  <a:pt x="2069" y="1304"/>
                  <a:pt x="2069" y="1173"/>
                </a:cubicBezTo>
                <a:cubicBezTo>
                  <a:pt x="2069" y="1042"/>
                  <a:pt x="2069" y="915"/>
                  <a:pt x="2069" y="791"/>
                </a:cubicBezTo>
                <a:cubicBezTo>
                  <a:pt x="2069" y="774"/>
                  <a:pt x="2076" y="766"/>
                  <a:pt x="2089" y="766"/>
                </a:cubicBezTo>
                <a:lnTo>
                  <a:pt x="2183" y="772"/>
                </a:lnTo>
                <a:lnTo>
                  <a:pt x="2778" y="772"/>
                </a:lnTo>
                <a:close/>
                <a:moveTo>
                  <a:pt x="2723" y="988"/>
                </a:moveTo>
                <a:lnTo>
                  <a:pt x="2723" y="901"/>
                </a:lnTo>
                <a:lnTo>
                  <a:pt x="2238" y="901"/>
                </a:lnTo>
                <a:lnTo>
                  <a:pt x="2240" y="988"/>
                </a:lnTo>
                <a:lnTo>
                  <a:pt x="2723" y="988"/>
                </a:lnTo>
                <a:close/>
                <a:moveTo>
                  <a:pt x="2173" y="283"/>
                </a:moveTo>
                <a:lnTo>
                  <a:pt x="2009" y="289"/>
                </a:lnTo>
                <a:lnTo>
                  <a:pt x="1992" y="309"/>
                </a:lnTo>
                <a:cubicBezTo>
                  <a:pt x="1956" y="355"/>
                  <a:pt x="1922" y="394"/>
                  <a:pt x="1890" y="426"/>
                </a:cubicBezTo>
                <a:cubicBezTo>
                  <a:pt x="1852" y="464"/>
                  <a:pt x="1829" y="480"/>
                  <a:pt x="1820" y="475"/>
                </a:cubicBezTo>
                <a:cubicBezTo>
                  <a:pt x="1792" y="459"/>
                  <a:pt x="1763" y="440"/>
                  <a:pt x="1733" y="416"/>
                </a:cubicBezTo>
                <a:cubicBezTo>
                  <a:pt x="1716" y="404"/>
                  <a:pt x="1700" y="392"/>
                  <a:pt x="1685" y="380"/>
                </a:cubicBezTo>
                <a:cubicBezTo>
                  <a:pt x="1703" y="363"/>
                  <a:pt x="1723" y="346"/>
                  <a:pt x="1743" y="329"/>
                </a:cubicBezTo>
                <a:cubicBezTo>
                  <a:pt x="1779" y="302"/>
                  <a:pt x="1813" y="269"/>
                  <a:pt x="1845" y="231"/>
                </a:cubicBezTo>
                <a:cubicBezTo>
                  <a:pt x="1868" y="205"/>
                  <a:pt x="1889" y="179"/>
                  <a:pt x="1907" y="151"/>
                </a:cubicBezTo>
                <a:cubicBezTo>
                  <a:pt x="1925" y="124"/>
                  <a:pt x="1941" y="94"/>
                  <a:pt x="1955" y="62"/>
                </a:cubicBezTo>
                <a:cubicBezTo>
                  <a:pt x="1959" y="43"/>
                  <a:pt x="1962" y="27"/>
                  <a:pt x="1965" y="15"/>
                </a:cubicBezTo>
                <a:cubicBezTo>
                  <a:pt x="1969" y="3"/>
                  <a:pt x="1978" y="0"/>
                  <a:pt x="1992" y="7"/>
                </a:cubicBezTo>
                <a:cubicBezTo>
                  <a:pt x="2034" y="24"/>
                  <a:pt x="2065" y="37"/>
                  <a:pt x="2084" y="47"/>
                </a:cubicBezTo>
                <a:cubicBezTo>
                  <a:pt x="2140" y="76"/>
                  <a:pt x="2163" y="98"/>
                  <a:pt x="2154" y="114"/>
                </a:cubicBezTo>
                <a:cubicBezTo>
                  <a:pt x="2151" y="119"/>
                  <a:pt x="2142" y="128"/>
                  <a:pt x="2128" y="140"/>
                </a:cubicBezTo>
                <a:cubicBezTo>
                  <a:pt x="2114" y="151"/>
                  <a:pt x="2107" y="158"/>
                  <a:pt x="2106" y="161"/>
                </a:cubicBezTo>
                <a:lnTo>
                  <a:pt x="2221" y="166"/>
                </a:lnTo>
                <a:cubicBezTo>
                  <a:pt x="2252" y="166"/>
                  <a:pt x="2290" y="165"/>
                  <a:pt x="2333" y="164"/>
                </a:cubicBezTo>
                <a:cubicBezTo>
                  <a:pt x="2377" y="163"/>
                  <a:pt x="2424" y="161"/>
                  <a:pt x="2475" y="159"/>
                </a:cubicBezTo>
                <a:cubicBezTo>
                  <a:pt x="2482" y="159"/>
                  <a:pt x="2489" y="159"/>
                  <a:pt x="2495" y="159"/>
                </a:cubicBezTo>
                <a:cubicBezTo>
                  <a:pt x="2501" y="159"/>
                  <a:pt x="2503" y="162"/>
                  <a:pt x="2502" y="167"/>
                </a:cubicBezTo>
                <a:lnTo>
                  <a:pt x="2502" y="283"/>
                </a:lnTo>
                <a:cubicBezTo>
                  <a:pt x="2503" y="288"/>
                  <a:pt x="2499" y="291"/>
                  <a:pt x="2490" y="291"/>
                </a:cubicBezTo>
                <a:cubicBezTo>
                  <a:pt x="2482" y="290"/>
                  <a:pt x="2477" y="289"/>
                  <a:pt x="2475" y="289"/>
                </a:cubicBezTo>
                <a:lnTo>
                  <a:pt x="2250" y="283"/>
                </a:lnTo>
                <a:cubicBezTo>
                  <a:pt x="2278" y="312"/>
                  <a:pt x="2304" y="341"/>
                  <a:pt x="2325" y="370"/>
                </a:cubicBezTo>
                <a:cubicBezTo>
                  <a:pt x="2331" y="386"/>
                  <a:pt x="2339" y="403"/>
                  <a:pt x="2346" y="420"/>
                </a:cubicBezTo>
                <a:cubicBezTo>
                  <a:pt x="2331" y="425"/>
                  <a:pt x="2307" y="432"/>
                  <a:pt x="2275" y="439"/>
                </a:cubicBezTo>
                <a:cubicBezTo>
                  <a:pt x="2244" y="446"/>
                  <a:pt x="2223" y="452"/>
                  <a:pt x="2213" y="457"/>
                </a:cubicBezTo>
                <a:cubicBezTo>
                  <a:pt x="2209" y="458"/>
                  <a:pt x="2203" y="451"/>
                  <a:pt x="2194" y="436"/>
                </a:cubicBezTo>
                <a:cubicBezTo>
                  <a:pt x="2162" y="384"/>
                  <a:pt x="2133" y="342"/>
                  <a:pt x="2106" y="309"/>
                </a:cubicBezTo>
                <a:lnTo>
                  <a:pt x="2107" y="303"/>
                </a:lnTo>
                <a:lnTo>
                  <a:pt x="2173" y="283"/>
                </a:lnTo>
                <a:close/>
                <a:moveTo>
                  <a:pt x="3082" y="545"/>
                </a:moveTo>
                <a:lnTo>
                  <a:pt x="3177" y="540"/>
                </a:lnTo>
                <a:cubicBezTo>
                  <a:pt x="3188" y="540"/>
                  <a:pt x="3194" y="545"/>
                  <a:pt x="3194" y="555"/>
                </a:cubicBezTo>
                <a:lnTo>
                  <a:pt x="3194" y="734"/>
                </a:lnTo>
                <a:cubicBezTo>
                  <a:pt x="3194" y="794"/>
                  <a:pt x="3197" y="841"/>
                  <a:pt x="3202" y="874"/>
                </a:cubicBezTo>
                <a:cubicBezTo>
                  <a:pt x="3205" y="889"/>
                  <a:pt x="3197" y="896"/>
                  <a:pt x="3179" y="896"/>
                </a:cubicBezTo>
                <a:lnTo>
                  <a:pt x="3044" y="896"/>
                </a:lnTo>
                <a:cubicBezTo>
                  <a:pt x="3031" y="896"/>
                  <a:pt x="3025" y="889"/>
                  <a:pt x="3025" y="874"/>
                </a:cubicBezTo>
                <a:lnTo>
                  <a:pt x="3025" y="679"/>
                </a:lnTo>
                <a:lnTo>
                  <a:pt x="1937" y="679"/>
                </a:lnTo>
                <a:lnTo>
                  <a:pt x="1939" y="853"/>
                </a:lnTo>
                <a:cubicBezTo>
                  <a:pt x="1939" y="860"/>
                  <a:pt x="1939" y="868"/>
                  <a:pt x="1939" y="874"/>
                </a:cubicBezTo>
                <a:cubicBezTo>
                  <a:pt x="1936" y="881"/>
                  <a:pt x="1929" y="884"/>
                  <a:pt x="1917" y="884"/>
                </a:cubicBezTo>
                <a:cubicBezTo>
                  <a:pt x="1898" y="884"/>
                  <a:pt x="1879" y="885"/>
                  <a:pt x="1861" y="885"/>
                </a:cubicBezTo>
                <a:cubicBezTo>
                  <a:pt x="1843" y="886"/>
                  <a:pt x="1825" y="886"/>
                  <a:pt x="1808" y="886"/>
                </a:cubicBezTo>
                <a:cubicBezTo>
                  <a:pt x="1798" y="886"/>
                  <a:pt x="1789" y="885"/>
                  <a:pt x="1780" y="883"/>
                </a:cubicBezTo>
                <a:cubicBezTo>
                  <a:pt x="1771" y="881"/>
                  <a:pt x="1768" y="871"/>
                  <a:pt x="1771" y="854"/>
                </a:cubicBezTo>
                <a:cubicBezTo>
                  <a:pt x="1777" y="829"/>
                  <a:pt x="1780" y="732"/>
                  <a:pt x="1780" y="564"/>
                </a:cubicBezTo>
                <a:cubicBezTo>
                  <a:pt x="1780" y="557"/>
                  <a:pt x="1781" y="551"/>
                  <a:pt x="1785" y="547"/>
                </a:cubicBezTo>
                <a:cubicBezTo>
                  <a:pt x="1788" y="542"/>
                  <a:pt x="1793" y="540"/>
                  <a:pt x="1798" y="540"/>
                </a:cubicBezTo>
                <a:lnTo>
                  <a:pt x="1872" y="545"/>
                </a:lnTo>
                <a:lnTo>
                  <a:pt x="2428" y="545"/>
                </a:lnTo>
                <a:cubicBezTo>
                  <a:pt x="2409" y="523"/>
                  <a:pt x="2396" y="508"/>
                  <a:pt x="2388" y="502"/>
                </a:cubicBezTo>
                <a:cubicBezTo>
                  <a:pt x="2372" y="486"/>
                  <a:pt x="2353" y="472"/>
                  <a:pt x="2331" y="460"/>
                </a:cubicBezTo>
                <a:lnTo>
                  <a:pt x="2331" y="453"/>
                </a:lnTo>
                <a:cubicBezTo>
                  <a:pt x="2334" y="452"/>
                  <a:pt x="2358" y="448"/>
                  <a:pt x="2404" y="441"/>
                </a:cubicBezTo>
                <a:cubicBezTo>
                  <a:pt x="2450" y="435"/>
                  <a:pt x="2475" y="430"/>
                  <a:pt x="2479" y="428"/>
                </a:cubicBezTo>
                <a:lnTo>
                  <a:pt x="2490" y="428"/>
                </a:lnTo>
                <a:cubicBezTo>
                  <a:pt x="2518" y="446"/>
                  <a:pt x="2545" y="465"/>
                  <a:pt x="2570" y="487"/>
                </a:cubicBezTo>
                <a:cubicBezTo>
                  <a:pt x="2595" y="508"/>
                  <a:pt x="2616" y="527"/>
                  <a:pt x="2632" y="545"/>
                </a:cubicBezTo>
                <a:lnTo>
                  <a:pt x="3082" y="545"/>
                </a:lnTo>
                <a:close/>
                <a:moveTo>
                  <a:pt x="2937" y="289"/>
                </a:moveTo>
                <a:lnTo>
                  <a:pt x="2744" y="296"/>
                </a:lnTo>
                <a:lnTo>
                  <a:pt x="2729" y="313"/>
                </a:lnTo>
                <a:cubicBezTo>
                  <a:pt x="2688" y="356"/>
                  <a:pt x="2655" y="389"/>
                  <a:pt x="2629" y="411"/>
                </a:cubicBezTo>
                <a:cubicBezTo>
                  <a:pt x="2596" y="441"/>
                  <a:pt x="2574" y="453"/>
                  <a:pt x="2565" y="446"/>
                </a:cubicBezTo>
                <a:cubicBezTo>
                  <a:pt x="2540" y="426"/>
                  <a:pt x="2514" y="405"/>
                  <a:pt x="2489" y="383"/>
                </a:cubicBezTo>
                <a:cubicBezTo>
                  <a:pt x="2472" y="368"/>
                  <a:pt x="2455" y="353"/>
                  <a:pt x="2438" y="338"/>
                </a:cubicBezTo>
                <a:cubicBezTo>
                  <a:pt x="2460" y="323"/>
                  <a:pt x="2481" y="309"/>
                  <a:pt x="2502" y="294"/>
                </a:cubicBezTo>
                <a:cubicBezTo>
                  <a:pt x="2539" y="271"/>
                  <a:pt x="2573" y="242"/>
                  <a:pt x="2606" y="207"/>
                </a:cubicBezTo>
                <a:cubicBezTo>
                  <a:pt x="2630" y="183"/>
                  <a:pt x="2652" y="156"/>
                  <a:pt x="2672" y="126"/>
                </a:cubicBezTo>
                <a:cubicBezTo>
                  <a:pt x="2684" y="109"/>
                  <a:pt x="2694" y="92"/>
                  <a:pt x="2704" y="74"/>
                </a:cubicBezTo>
                <a:cubicBezTo>
                  <a:pt x="2709" y="56"/>
                  <a:pt x="2712" y="44"/>
                  <a:pt x="2714" y="37"/>
                </a:cubicBezTo>
                <a:cubicBezTo>
                  <a:pt x="2716" y="29"/>
                  <a:pt x="2720" y="25"/>
                  <a:pt x="2726" y="24"/>
                </a:cubicBezTo>
                <a:cubicBezTo>
                  <a:pt x="2737" y="22"/>
                  <a:pt x="2767" y="37"/>
                  <a:pt x="2816" y="66"/>
                </a:cubicBezTo>
                <a:cubicBezTo>
                  <a:pt x="2865" y="96"/>
                  <a:pt x="2887" y="118"/>
                  <a:pt x="2881" y="132"/>
                </a:cubicBezTo>
                <a:cubicBezTo>
                  <a:pt x="2878" y="140"/>
                  <a:pt x="2872" y="147"/>
                  <a:pt x="2864" y="152"/>
                </a:cubicBezTo>
                <a:cubicBezTo>
                  <a:pt x="2855" y="158"/>
                  <a:pt x="2848" y="163"/>
                  <a:pt x="2841" y="167"/>
                </a:cubicBezTo>
                <a:lnTo>
                  <a:pt x="2973" y="172"/>
                </a:lnTo>
                <a:cubicBezTo>
                  <a:pt x="3004" y="172"/>
                  <a:pt x="3042" y="172"/>
                  <a:pt x="3085" y="171"/>
                </a:cubicBezTo>
                <a:cubicBezTo>
                  <a:pt x="3129" y="170"/>
                  <a:pt x="3176" y="168"/>
                  <a:pt x="3227" y="166"/>
                </a:cubicBezTo>
                <a:cubicBezTo>
                  <a:pt x="3234" y="166"/>
                  <a:pt x="3241" y="166"/>
                  <a:pt x="3247" y="166"/>
                </a:cubicBezTo>
                <a:cubicBezTo>
                  <a:pt x="3253" y="166"/>
                  <a:pt x="3255" y="168"/>
                  <a:pt x="3254" y="174"/>
                </a:cubicBezTo>
                <a:lnTo>
                  <a:pt x="3254" y="289"/>
                </a:lnTo>
                <a:cubicBezTo>
                  <a:pt x="3255" y="295"/>
                  <a:pt x="3251" y="298"/>
                  <a:pt x="3242" y="298"/>
                </a:cubicBezTo>
                <a:cubicBezTo>
                  <a:pt x="3235" y="297"/>
                  <a:pt x="3230" y="296"/>
                  <a:pt x="3227" y="296"/>
                </a:cubicBezTo>
                <a:lnTo>
                  <a:pt x="3020" y="289"/>
                </a:lnTo>
                <a:cubicBezTo>
                  <a:pt x="3052" y="323"/>
                  <a:pt x="3078" y="353"/>
                  <a:pt x="3097" y="380"/>
                </a:cubicBezTo>
                <a:cubicBezTo>
                  <a:pt x="3104" y="397"/>
                  <a:pt x="3110" y="415"/>
                  <a:pt x="3117" y="431"/>
                </a:cubicBezTo>
                <a:cubicBezTo>
                  <a:pt x="3104" y="437"/>
                  <a:pt x="3086" y="443"/>
                  <a:pt x="3064" y="448"/>
                </a:cubicBezTo>
                <a:cubicBezTo>
                  <a:pt x="3013" y="460"/>
                  <a:pt x="2986" y="468"/>
                  <a:pt x="2980" y="470"/>
                </a:cubicBezTo>
                <a:cubicBezTo>
                  <a:pt x="2978" y="471"/>
                  <a:pt x="2963" y="450"/>
                  <a:pt x="2937" y="406"/>
                </a:cubicBezTo>
                <a:cubicBezTo>
                  <a:pt x="2920" y="380"/>
                  <a:pt x="2898" y="350"/>
                  <a:pt x="2871" y="316"/>
                </a:cubicBezTo>
                <a:lnTo>
                  <a:pt x="2873" y="309"/>
                </a:lnTo>
                <a:cubicBezTo>
                  <a:pt x="2880" y="306"/>
                  <a:pt x="2890" y="302"/>
                  <a:pt x="2904" y="299"/>
                </a:cubicBezTo>
                <a:cubicBezTo>
                  <a:pt x="2918" y="295"/>
                  <a:pt x="2929" y="292"/>
                  <a:pt x="2937" y="289"/>
                </a:cubicBezTo>
                <a:close/>
                <a:moveTo>
                  <a:pt x="4164" y="931"/>
                </a:moveTo>
                <a:lnTo>
                  <a:pt x="4265" y="925"/>
                </a:lnTo>
                <a:cubicBezTo>
                  <a:pt x="4269" y="925"/>
                  <a:pt x="4274" y="928"/>
                  <a:pt x="4278" y="935"/>
                </a:cubicBezTo>
                <a:cubicBezTo>
                  <a:pt x="4278" y="1019"/>
                  <a:pt x="4279" y="1130"/>
                  <a:pt x="4282" y="1266"/>
                </a:cubicBezTo>
                <a:cubicBezTo>
                  <a:pt x="4285" y="1403"/>
                  <a:pt x="4286" y="1502"/>
                  <a:pt x="4286" y="1565"/>
                </a:cubicBezTo>
                <a:cubicBezTo>
                  <a:pt x="4286" y="1578"/>
                  <a:pt x="4280" y="1585"/>
                  <a:pt x="4268" y="1585"/>
                </a:cubicBezTo>
                <a:lnTo>
                  <a:pt x="4136" y="1585"/>
                </a:lnTo>
                <a:cubicBezTo>
                  <a:pt x="4124" y="1585"/>
                  <a:pt x="4118" y="1576"/>
                  <a:pt x="4118" y="1558"/>
                </a:cubicBezTo>
                <a:lnTo>
                  <a:pt x="4118" y="1485"/>
                </a:lnTo>
                <a:lnTo>
                  <a:pt x="3740" y="1485"/>
                </a:lnTo>
                <a:lnTo>
                  <a:pt x="3740" y="1551"/>
                </a:lnTo>
                <a:cubicBezTo>
                  <a:pt x="3740" y="1571"/>
                  <a:pt x="3739" y="1583"/>
                  <a:pt x="3738" y="1585"/>
                </a:cubicBezTo>
                <a:cubicBezTo>
                  <a:pt x="3735" y="1589"/>
                  <a:pt x="3728" y="1591"/>
                  <a:pt x="3716" y="1591"/>
                </a:cubicBezTo>
                <a:cubicBezTo>
                  <a:pt x="3696" y="1591"/>
                  <a:pt x="3677" y="1591"/>
                  <a:pt x="3658" y="1591"/>
                </a:cubicBezTo>
                <a:cubicBezTo>
                  <a:pt x="3639" y="1591"/>
                  <a:pt x="3621" y="1592"/>
                  <a:pt x="3603" y="1593"/>
                </a:cubicBezTo>
                <a:cubicBezTo>
                  <a:pt x="3592" y="1593"/>
                  <a:pt x="3584" y="1593"/>
                  <a:pt x="3581" y="1591"/>
                </a:cubicBezTo>
                <a:cubicBezTo>
                  <a:pt x="3567" y="1587"/>
                  <a:pt x="3561" y="1574"/>
                  <a:pt x="3564" y="1553"/>
                </a:cubicBezTo>
                <a:cubicBezTo>
                  <a:pt x="3569" y="1526"/>
                  <a:pt x="3571" y="1438"/>
                  <a:pt x="3572" y="1287"/>
                </a:cubicBezTo>
                <a:cubicBezTo>
                  <a:pt x="3572" y="1137"/>
                  <a:pt x="3573" y="1025"/>
                  <a:pt x="3573" y="953"/>
                </a:cubicBezTo>
                <a:cubicBezTo>
                  <a:pt x="3573" y="945"/>
                  <a:pt x="3574" y="938"/>
                  <a:pt x="3578" y="933"/>
                </a:cubicBezTo>
                <a:cubicBezTo>
                  <a:pt x="3581" y="927"/>
                  <a:pt x="3586" y="925"/>
                  <a:pt x="3591" y="925"/>
                </a:cubicBezTo>
                <a:lnTo>
                  <a:pt x="3670" y="931"/>
                </a:lnTo>
                <a:lnTo>
                  <a:pt x="4164" y="931"/>
                </a:lnTo>
                <a:close/>
                <a:moveTo>
                  <a:pt x="4118" y="1347"/>
                </a:moveTo>
                <a:lnTo>
                  <a:pt x="4118" y="1068"/>
                </a:lnTo>
                <a:lnTo>
                  <a:pt x="3738" y="1068"/>
                </a:lnTo>
                <a:lnTo>
                  <a:pt x="3740" y="1347"/>
                </a:lnTo>
                <a:lnTo>
                  <a:pt x="4118" y="1347"/>
                </a:lnTo>
                <a:close/>
                <a:moveTo>
                  <a:pt x="3850" y="657"/>
                </a:moveTo>
                <a:cubicBezTo>
                  <a:pt x="3831" y="665"/>
                  <a:pt x="3799" y="671"/>
                  <a:pt x="3755" y="675"/>
                </a:cubicBezTo>
                <a:cubicBezTo>
                  <a:pt x="3739" y="677"/>
                  <a:pt x="3721" y="680"/>
                  <a:pt x="3701" y="686"/>
                </a:cubicBezTo>
                <a:cubicBezTo>
                  <a:pt x="3695" y="688"/>
                  <a:pt x="3683" y="662"/>
                  <a:pt x="3667" y="609"/>
                </a:cubicBezTo>
                <a:cubicBezTo>
                  <a:pt x="3651" y="555"/>
                  <a:pt x="3630" y="503"/>
                  <a:pt x="3604" y="453"/>
                </a:cubicBezTo>
                <a:lnTo>
                  <a:pt x="3606" y="443"/>
                </a:lnTo>
                <a:cubicBezTo>
                  <a:pt x="3612" y="441"/>
                  <a:pt x="3633" y="437"/>
                  <a:pt x="3669" y="432"/>
                </a:cubicBezTo>
                <a:cubicBezTo>
                  <a:pt x="3705" y="427"/>
                  <a:pt x="3731" y="422"/>
                  <a:pt x="3747" y="416"/>
                </a:cubicBezTo>
                <a:lnTo>
                  <a:pt x="3757" y="420"/>
                </a:lnTo>
                <a:cubicBezTo>
                  <a:pt x="3787" y="478"/>
                  <a:pt x="3812" y="531"/>
                  <a:pt x="3833" y="579"/>
                </a:cubicBezTo>
                <a:cubicBezTo>
                  <a:pt x="3853" y="628"/>
                  <a:pt x="3859" y="654"/>
                  <a:pt x="3850" y="657"/>
                </a:cubicBezTo>
                <a:close/>
                <a:moveTo>
                  <a:pt x="4098" y="692"/>
                </a:moveTo>
                <a:lnTo>
                  <a:pt x="3982" y="662"/>
                </a:lnTo>
                <a:cubicBezTo>
                  <a:pt x="3984" y="657"/>
                  <a:pt x="3994" y="643"/>
                  <a:pt x="4010" y="622"/>
                </a:cubicBezTo>
                <a:cubicBezTo>
                  <a:pt x="4026" y="601"/>
                  <a:pt x="4041" y="575"/>
                  <a:pt x="4056" y="545"/>
                </a:cubicBezTo>
                <a:cubicBezTo>
                  <a:pt x="4067" y="523"/>
                  <a:pt x="4076" y="502"/>
                  <a:pt x="4083" y="483"/>
                </a:cubicBezTo>
                <a:cubicBezTo>
                  <a:pt x="4091" y="464"/>
                  <a:pt x="4094" y="451"/>
                  <a:pt x="4094" y="443"/>
                </a:cubicBezTo>
                <a:cubicBezTo>
                  <a:pt x="4094" y="419"/>
                  <a:pt x="4100" y="406"/>
                  <a:pt x="4113" y="406"/>
                </a:cubicBezTo>
                <a:cubicBezTo>
                  <a:pt x="4127" y="406"/>
                  <a:pt x="4161" y="413"/>
                  <a:pt x="4213" y="426"/>
                </a:cubicBezTo>
                <a:cubicBezTo>
                  <a:pt x="4265" y="438"/>
                  <a:pt x="4291" y="449"/>
                  <a:pt x="4291" y="458"/>
                </a:cubicBezTo>
                <a:cubicBezTo>
                  <a:pt x="4291" y="467"/>
                  <a:pt x="4286" y="475"/>
                  <a:pt x="4275" y="483"/>
                </a:cubicBezTo>
                <a:cubicBezTo>
                  <a:pt x="4268" y="488"/>
                  <a:pt x="4261" y="492"/>
                  <a:pt x="4255" y="497"/>
                </a:cubicBezTo>
                <a:cubicBezTo>
                  <a:pt x="4252" y="500"/>
                  <a:pt x="4248" y="508"/>
                  <a:pt x="4241" y="522"/>
                </a:cubicBezTo>
                <a:cubicBezTo>
                  <a:pt x="4230" y="545"/>
                  <a:pt x="4220" y="567"/>
                  <a:pt x="4211" y="589"/>
                </a:cubicBezTo>
                <a:cubicBezTo>
                  <a:pt x="4192" y="633"/>
                  <a:pt x="4172" y="667"/>
                  <a:pt x="4151" y="691"/>
                </a:cubicBezTo>
                <a:lnTo>
                  <a:pt x="4365" y="684"/>
                </a:lnTo>
                <a:cubicBezTo>
                  <a:pt x="4383" y="683"/>
                  <a:pt x="4394" y="682"/>
                  <a:pt x="4398" y="682"/>
                </a:cubicBezTo>
                <a:cubicBezTo>
                  <a:pt x="4406" y="682"/>
                  <a:pt x="4410" y="686"/>
                  <a:pt x="4408" y="694"/>
                </a:cubicBezTo>
                <a:lnTo>
                  <a:pt x="4408" y="831"/>
                </a:lnTo>
                <a:cubicBezTo>
                  <a:pt x="4410" y="839"/>
                  <a:pt x="4406" y="843"/>
                  <a:pt x="4397" y="843"/>
                </a:cubicBezTo>
                <a:cubicBezTo>
                  <a:pt x="4385" y="842"/>
                  <a:pt x="4374" y="841"/>
                  <a:pt x="4365" y="841"/>
                </a:cubicBezTo>
                <a:cubicBezTo>
                  <a:pt x="4325" y="841"/>
                  <a:pt x="4251" y="839"/>
                  <a:pt x="4144" y="834"/>
                </a:cubicBezTo>
                <a:cubicBezTo>
                  <a:pt x="4037" y="830"/>
                  <a:pt x="3959" y="828"/>
                  <a:pt x="3910" y="828"/>
                </a:cubicBezTo>
                <a:cubicBezTo>
                  <a:pt x="3854" y="828"/>
                  <a:pt x="3798" y="829"/>
                  <a:pt x="3743" y="831"/>
                </a:cubicBezTo>
                <a:cubicBezTo>
                  <a:pt x="3581" y="838"/>
                  <a:pt x="3495" y="841"/>
                  <a:pt x="3487" y="841"/>
                </a:cubicBezTo>
                <a:cubicBezTo>
                  <a:pt x="3476" y="841"/>
                  <a:pt x="3469" y="841"/>
                  <a:pt x="3466" y="841"/>
                </a:cubicBezTo>
                <a:cubicBezTo>
                  <a:pt x="3457" y="841"/>
                  <a:pt x="3452" y="837"/>
                  <a:pt x="3452" y="829"/>
                </a:cubicBezTo>
                <a:lnTo>
                  <a:pt x="3452" y="696"/>
                </a:lnTo>
                <a:cubicBezTo>
                  <a:pt x="3452" y="688"/>
                  <a:pt x="3456" y="684"/>
                  <a:pt x="3464" y="684"/>
                </a:cubicBezTo>
                <a:cubicBezTo>
                  <a:pt x="3473" y="684"/>
                  <a:pt x="3481" y="684"/>
                  <a:pt x="3487" y="684"/>
                </a:cubicBezTo>
                <a:cubicBezTo>
                  <a:pt x="3523" y="684"/>
                  <a:pt x="3589" y="686"/>
                  <a:pt x="3685" y="691"/>
                </a:cubicBezTo>
                <a:cubicBezTo>
                  <a:pt x="3781" y="695"/>
                  <a:pt x="3855" y="697"/>
                  <a:pt x="3907" y="697"/>
                </a:cubicBezTo>
                <a:lnTo>
                  <a:pt x="4098" y="692"/>
                </a:lnTo>
                <a:close/>
                <a:moveTo>
                  <a:pt x="3860" y="249"/>
                </a:moveTo>
                <a:cubicBezTo>
                  <a:pt x="3855" y="236"/>
                  <a:pt x="3850" y="223"/>
                  <a:pt x="3845" y="211"/>
                </a:cubicBezTo>
                <a:cubicBezTo>
                  <a:pt x="3828" y="166"/>
                  <a:pt x="3802" y="119"/>
                  <a:pt x="3767" y="70"/>
                </a:cubicBezTo>
                <a:lnTo>
                  <a:pt x="3768" y="64"/>
                </a:lnTo>
                <a:cubicBezTo>
                  <a:pt x="3778" y="60"/>
                  <a:pt x="3802" y="57"/>
                  <a:pt x="3840" y="54"/>
                </a:cubicBezTo>
                <a:cubicBezTo>
                  <a:pt x="3878" y="50"/>
                  <a:pt x="3907" y="46"/>
                  <a:pt x="3927" y="40"/>
                </a:cubicBezTo>
                <a:lnTo>
                  <a:pt x="3939" y="44"/>
                </a:lnTo>
                <a:cubicBezTo>
                  <a:pt x="3974" y="94"/>
                  <a:pt x="4002" y="135"/>
                  <a:pt x="4021" y="167"/>
                </a:cubicBezTo>
                <a:cubicBezTo>
                  <a:pt x="4027" y="190"/>
                  <a:pt x="4035" y="212"/>
                  <a:pt x="4042" y="234"/>
                </a:cubicBezTo>
                <a:cubicBezTo>
                  <a:pt x="4028" y="239"/>
                  <a:pt x="4010" y="242"/>
                  <a:pt x="3987" y="244"/>
                </a:cubicBezTo>
                <a:cubicBezTo>
                  <a:pt x="3965" y="246"/>
                  <a:pt x="3949" y="248"/>
                  <a:pt x="3939" y="249"/>
                </a:cubicBezTo>
                <a:cubicBezTo>
                  <a:pt x="4023" y="249"/>
                  <a:pt x="4096" y="248"/>
                  <a:pt x="4157" y="245"/>
                </a:cubicBezTo>
                <a:cubicBezTo>
                  <a:pt x="4218" y="242"/>
                  <a:pt x="4271" y="240"/>
                  <a:pt x="4317" y="238"/>
                </a:cubicBezTo>
                <a:cubicBezTo>
                  <a:pt x="4337" y="236"/>
                  <a:pt x="4349" y="236"/>
                  <a:pt x="4353" y="236"/>
                </a:cubicBezTo>
                <a:cubicBezTo>
                  <a:pt x="4360" y="236"/>
                  <a:pt x="4362" y="239"/>
                  <a:pt x="4360" y="246"/>
                </a:cubicBezTo>
                <a:lnTo>
                  <a:pt x="4360" y="385"/>
                </a:lnTo>
                <a:cubicBezTo>
                  <a:pt x="4361" y="392"/>
                  <a:pt x="4357" y="396"/>
                  <a:pt x="4348" y="396"/>
                </a:cubicBezTo>
                <a:cubicBezTo>
                  <a:pt x="4336" y="395"/>
                  <a:pt x="4325" y="395"/>
                  <a:pt x="4317" y="395"/>
                </a:cubicBezTo>
                <a:cubicBezTo>
                  <a:pt x="4250" y="391"/>
                  <a:pt x="4186" y="389"/>
                  <a:pt x="4126" y="386"/>
                </a:cubicBezTo>
                <a:cubicBezTo>
                  <a:pt x="4066" y="384"/>
                  <a:pt x="3998" y="383"/>
                  <a:pt x="3922" y="383"/>
                </a:cubicBezTo>
                <a:cubicBezTo>
                  <a:pt x="3837" y="383"/>
                  <a:pt x="3762" y="384"/>
                  <a:pt x="3696" y="387"/>
                </a:cubicBezTo>
                <a:cubicBezTo>
                  <a:pt x="3631" y="390"/>
                  <a:pt x="3573" y="392"/>
                  <a:pt x="3523" y="395"/>
                </a:cubicBezTo>
                <a:cubicBezTo>
                  <a:pt x="3511" y="395"/>
                  <a:pt x="3504" y="395"/>
                  <a:pt x="3501" y="395"/>
                </a:cubicBezTo>
                <a:cubicBezTo>
                  <a:pt x="3491" y="395"/>
                  <a:pt x="3486" y="391"/>
                  <a:pt x="3486" y="385"/>
                </a:cubicBezTo>
                <a:lnTo>
                  <a:pt x="3486" y="248"/>
                </a:lnTo>
                <a:cubicBezTo>
                  <a:pt x="3486" y="241"/>
                  <a:pt x="3490" y="238"/>
                  <a:pt x="3499" y="238"/>
                </a:cubicBezTo>
                <a:cubicBezTo>
                  <a:pt x="3508" y="238"/>
                  <a:pt x="3516" y="238"/>
                  <a:pt x="3523" y="238"/>
                </a:cubicBezTo>
                <a:cubicBezTo>
                  <a:pt x="3585" y="241"/>
                  <a:pt x="3642" y="244"/>
                  <a:pt x="3693" y="246"/>
                </a:cubicBezTo>
                <a:cubicBezTo>
                  <a:pt x="3744" y="248"/>
                  <a:pt x="3800" y="249"/>
                  <a:pt x="3860" y="249"/>
                </a:cubicBezTo>
                <a:close/>
                <a:moveTo>
                  <a:pt x="4788" y="264"/>
                </a:moveTo>
                <a:lnTo>
                  <a:pt x="4594" y="264"/>
                </a:lnTo>
                <a:lnTo>
                  <a:pt x="4594" y="1580"/>
                </a:lnTo>
                <a:cubicBezTo>
                  <a:pt x="4594" y="1586"/>
                  <a:pt x="4594" y="1594"/>
                  <a:pt x="4593" y="1603"/>
                </a:cubicBezTo>
                <a:cubicBezTo>
                  <a:pt x="4593" y="1612"/>
                  <a:pt x="4586" y="1617"/>
                  <a:pt x="4574" y="1617"/>
                </a:cubicBezTo>
                <a:cubicBezTo>
                  <a:pt x="4557" y="1617"/>
                  <a:pt x="4541" y="1617"/>
                  <a:pt x="4524" y="1617"/>
                </a:cubicBezTo>
                <a:cubicBezTo>
                  <a:pt x="4507" y="1617"/>
                  <a:pt x="4491" y="1617"/>
                  <a:pt x="4475" y="1618"/>
                </a:cubicBezTo>
                <a:cubicBezTo>
                  <a:pt x="4461" y="1618"/>
                  <a:pt x="4449" y="1617"/>
                  <a:pt x="4441" y="1615"/>
                </a:cubicBezTo>
                <a:cubicBezTo>
                  <a:pt x="4433" y="1613"/>
                  <a:pt x="4430" y="1602"/>
                  <a:pt x="4434" y="1583"/>
                </a:cubicBezTo>
                <a:cubicBezTo>
                  <a:pt x="4437" y="1566"/>
                  <a:pt x="4439" y="1496"/>
                  <a:pt x="4440" y="1371"/>
                </a:cubicBezTo>
                <a:cubicBezTo>
                  <a:pt x="4441" y="1246"/>
                  <a:pt x="4442" y="1064"/>
                  <a:pt x="4442" y="826"/>
                </a:cubicBezTo>
                <a:cubicBezTo>
                  <a:pt x="4442" y="587"/>
                  <a:pt x="4442" y="361"/>
                  <a:pt x="4442" y="147"/>
                </a:cubicBezTo>
                <a:cubicBezTo>
                  <a:pt x="4442" y="128"/>
                  <a:pt x="4447" y="119"/>
                  <a:pt x="4459" y="119"/>
                </a:cubicBezTo>
                <a:lnTo>
                  <a:pt x="4514" y="124"/>
                </a:lnTo>
                <a:lnTo>
                  <a:pt x="4856" y="124"/>
                </a:lnTo>
                <a:lnTo>
                  <a:pt x="4935" y="117"/>
                </a:lnTo>
                <a:cubicBezTo>
                  <a:pt x="4945" y="121"/>
                  <a:pt x="4955" y="137"/>
                  <a:pt x="4963" y="166"/>
                </a:cubicBezTo>
                <a:cubicBezTo>
                  <a:pt x="4966" y="175"/>
                  <a:pt x="4969" y="189"/>
                  <a:pt x="4973" y="207"/>
                </a:cubicBezTo>
                <a:lnTo>
                  <a:pt x="4805" y="589"/>
                </a:lnTo>
                <a:cubicBezTo>
                  <a:pt x="4855" y="632"/>
                  <a:pt x="4892" y="669"/>
                  <a:pt x="4917" y="701"/>
                </a:cubicBezTo>
                <a:cubicBezTo>
                  <a:pt x="4991" y="794"/>
                  <a:pt x="5029" y="888"/>
                  <a:pt x="5029" y="983"/>
                </a:cubicBezTo>
                <a:cubicBezTo>
                  <a:pt x="5029" y="1107"/>
                  <a:pt x="4993" y="1199"/>
                  <a:pt x="4922" y="1259"/>
                </a:cubicBezTo>
                <a:cubicBezTo>
                  <a:pt x="4869" y="1303"/>
                  <a:pt x="4809" y="1326"/>
                  <a:pt x="4739" y="1326"/>
                </a:cubicBezTo>
                <a:cubicBezTo>
                  <a:pt x="4700" y="1326"/>
                  <a:pt x="4680" y="1317"/>
                  <a:pt x="4677" y="1301"/>
                </a:cubicBezTo>
                <a:cubicBezTo>
                  <a:pt x="4674" y="1284"/>
                  <a:pt x="4668" y="1262"/>
                  <a:pt x="4658" y="1235"/>
                </a:cubicBezTo>
                <a:cubicBezTo>
                  <a:pt x="4642" y="1193"/>
                  <a:pt x="4634" y="1171"/>
                  <a:pt x="4634" y="1170"/>
                </a:cubicBezTo>
                <a:cubicBezTo>
                  <a:pt x="4640" y="1169"/>
                  <a:pt x="4651" y="1169"/>
                  <a:pt x="4667" y="1170"/>
                </a:cubicBezTo>
                <a:cubicBezTo>
                  <a:pt x="4683" y="1171"/>
                  <a:pt x="4699" y="1172"/>
                  <a:pt x="4714" y="1172"/>
                </a:cubicBezTo>
                <a:cubicBezTo>
                  <a:pt x="4778" y="1172"/>
                  <a:pt x="4823" y="1153"/>
                  <a:pt x="4850" y="1115"/>
                </a:cubicBezTo>
                <a:cubicBezTo>
                  <a:pt x="4872" y="1084"/>
                  <a:pt x="4883" y="1038"/>
                  <a:pt x="4883" y="978"/>
                </a:cubicBezTo>
                <a:cubicBezTo>
                  <a:pt x="4883" y="899"/>
                  <a:pt x="4841" y="818"/>
                  <a:pt x="4758" y="736"/>
                </a:cubicBezTo>
                <a:cubicBezTo>
                  <a:pt x="4730" y="709"/>
                  <a:pt x="4688" y="675"/>
                  <a:pt x="4632" y="635"/>
                </a:cubicBezTo>
                <a:lnTo>
                  <a:pt x="4788" y="2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Freeform 56"/>
          <p:cNvSpPr>
            <a:spLocks noEditPoints="1"/>
          </p:cNvSpPr>
          <p:nvPr/>
        </p:nvSpPr>
        <p:spPr bwMode="auto">
          <a:xfrm>
            <a:off x="7659489" y="5002907"/>
            <a:ext cx="503237" cy="119062"/>
          </a:xfrm>
          <a:custGeom>
            <a:avLst/>
            <a:gdLst>
              <a:gd name="T0" fmla="*/ 49 w 6804"/>
              <a:gd name="T1" fmla="*/ 240 h 1606"/>
              <a:gd name="T2" fmla="*/ 744 w 6804"/>
              <a:gd name="T3" fmla="*/ 33 h 1606"/>
              <a:gd name="T4" fmla="*/ 968 w 6804"/>
              <a:gd name="T5" fmla="*/ 252 h 1606"/>
              <a:gd name="T6" fmla="*/ 1403 w 6804"/>
              <a:gd name="T7" fmla="*/ 406 h 1606"/>
              <a:gd name="T8" fmla="*/ 415 w 6804"/>
              <a:gd name="T9" fmla="*/ 710 h 1606"/>
              <a:gd name="T10" fmla="*/ 868 w 6804"/>
              <a:gd name="T11" fmla="*/ 520 h 1606"/>
              <a:gd name="T12" fmla="*/ 1257 w 6804"/>
              <a:gd name="T13" fmla="*/ 717 h 1606"/>
              <a:gd name="T14" fmla="*/ 835 w 6804"/>
              <a:gd name="T15" fmla="*/ 1071 h 1606"/>
              <a:gd name="T16" fmla="*/ 1481 w 6804"/>
              <a:gd name="T17" fmla="*/ 1106 h 1606"/>
              <a:gd name="T18" fmla="*/ 838 w 6804"/>
              <a:gd name="T19" fmla="*/ 1253 h 1606"/>
              <a:gd name="T20" fmla="*/ 36 w 6804"/>
              <a:gd name="T21" fmla="*/ 1267 h 1606"/>
              <a:gd name="T22" fmla="*/ 674 w 6804"/>
              <a:gd name="T23" fmla="*/ 1110 h 1606"/>
              <a:gd name="T24" fmla="*/ 280 w 6804"/>
              <a:gd name="T25" fmla="*/ 891 h 1606"/>
              <a:gd name="T26" fmla="*/ 315 w 6804"/>
              <a:gd name="T27" fmla="*/ 590 h 1606"/>
              <a:gd name="T28" fmla="*/ 1972 w 6804"/>
              <a:gd name="T29" fmla="*/ 926 h 1606"/>
              <a:gd name="T30" fmla="*/ 1810 w 6804"/>
              <a:gd name="T31" fmla="*/ 628 h 1606"/>
              <a:gd name="T32" fmla="*/ 2699 w 6804"/>
              <a:gd name="T33" fmla="*/ 1111 h 1606"/>
              <a:gd name="T34" fmla="*/ 2330 w 6804"/>
              <a:gd name="T35" fmla="*/ 655 h 1606"/>
              <a:gd name="T36" fmla="*/ 2845 w 6804"/>
              <a:gd name="T37" fmla="*/ 511 h 1606"/>
              <a:gd name="T38" fmla="*/ 2699 w 6804"/>
              <a:gd name="T39" fmla="*/ 1302 h 1606"/>
              <a:gd name="T40" fmla="*/ 2252 w 6804"/>
              <a:gd name="T41" fmla="*/ 1339 h 1606"/>
              <a:gd name="T42" fmla="*/ 2169 w 6804"/>
              <a:gd name="T43" fmla="*/ 536 h 1606"/>
              <a:gd name="T44" fmla="*/ 2086 w 6804"/>
              <a:gd name="T45" fmla="*/ 299 h 1606"/>
              <a:gd name="T46" fmla="*/ 2248 w 6804"/>
              <a:gd name="T47" fmla="*/ 227 h 1606"/>
              <a:gd name="T48" fmla="*/ 2383 w 6804"/>
              <a:gd name="T49" fmla="*/ 262 h 1606"/>
              <a:gd name="T50" fmla="*/ 2968 w 6804"/>
              <a:gd name="T51" fmla="*/ 101 h 1606"/>
              <a:gd name="T52" fmla="*/ 3232 w 6804"/>
              <a:gd name="T53" fmla="*/ 403 h 1606"/>
              <a:gd name="T54" fmla="*/ 3042 w 6804"/>
              <a:gd name="T55" fmla="*/ 1606 h 1606"/>
              <a:gd name="T56" fmla="*/ 3010 w 6804"/>
              <a:gd name="T57" fmla="*/ 1439 h 1606"/>
              <a:gd name="T58" fmla="*/ 3075 w 6804"/>
              <a:gd name="T59" fmla="*/ 1131 h 1606"/>
              <a:gd name="T60" fmla="*/ 3615 w 6804"/>
              <a:gd name="T61" fmla="*/ 481 h 1606"/>
              <a:gd name="T62" fmla="*/ 4531 w 6804"/>
              <a:gd name="T63" fmla="*/ 338 h 1606"/>
              <a:gd name="T64" fmla="*/ 4940 w 6804"/>
              <a:gd name="T65" fmla="*/ 494 h 1606"/>
              <a:gd name="T66" fmla="*/ 4820 w 6804"/>
              <a:gd name="T67" fmla="*/ 842 h 1606"/>
              <a:gd name="T68" fmla="*/ 4611 w 6804"/>
              <a:gd name="T69" fmla="*/ 1002 h 1606"/>
              <a:gd name="T70" fmla="*/ 5032 w 6804"/>
              <a:gd name="T71" fmla="*/ 1404 h 1606"/>
              <a:gd name="T72" fmla="*/ 4230 w 6804"/>
              <a:gd name="T73" fmla="*/ 1544 h 1606"/>
              <a:gd name="T74" fmla="*/ 3524 w 6804"/>
              <a:gd name="T75" fmla="*/ 1405 h 1606"/>
              <a:gd name="T76" fmla="*/ 3732 w 6804"/>
              <a:gd name="T77" fmla="*/ 1008 h 1606"/>
              <a:gd name="T78" fmla="*/ 3947 w 6804"/>
              <a:gd name="T79" fmla="*/ 849 h 1606"/>
              <a:gd name="T80" fmla="*/ 4198 w 6804"/>
              <a:gd name="T81" fmla="*/ 286 h 1606"/>
              <a:gd name="T82" fmla="*/ 4348 w 6804"/>
              <a:gd name="T83" fmla="*/ 204 h 1606"/>
              <a:gd name="T84" fmla="*/ 5242 w 6804"/>
              <a:gd name="T85" fmla="*/ 814 h 1606"/>
              <a:gd name="T86" fmla="*/ 5618 w 6804"/>
              <a:gd name="T87" fmla="*/ 1 h 1606"/>
              <a:gd name="T88" fmla="*/ 5613 w 6804"/>
              <a:gd name="T89" fmla="*/ 528 h 1606"/>
              <a:gd name="T90" fmla="*/ 5610 w 6804"/>
              <a:gd name="T91" fmla="*/ 1604 h 1606"/>
              <a:gd name="T92" fmla="*/ 6178 w 6804"/>
              <a:gd name="T93" fmla="*/ 372 h 1606"/>
              <a:gd name="T94" fmla="*/ 5842 w 6804"/>
              <a:gd name="T95" fmla="*/ 245 h 1606"/>
              <a:gd name="T96" fmla="*/ 6624 w 6804"/>
              <a:gd name="T97" fmla="*/ 116 h 1606"/>
              <a:gd name="T98" fmla="*/ 6541 w 6804"/>
              <a:gd name="T99" fmla="*/ 299 h 1606"/>
              <a:gd name="T100" fmla="*/ 6792 w 6804"/>
              <a:gd name="T101" fmla="*/ 770 h 1606"/>
              <a:gd name="T102" fmla="*/ 6355 w 6804"/>
              <a:gd name="T103" fmla="*/ 931 h 1606"/>
              <a:gd name="T104" fmla="*/ 6763 w 6804"/>
              <a:gd name="T105" fmla="*/ 1553 h 1606"/>
              <a:gd name="T106" fmla="*/ 5787 w 6804"/>
              <a:gd name="T107" fmla="*/ 1564 h 1606"/>
              <a:gd name="T108" fmla="*/ 5967 w 6804"/>
              <a:gd name="T109" fmla="*/ 1399 h 1606"/>
              <a:gd name="T110" fmla="*/ 5695 w 6804"/>
              <a:gd name="T111" fmla="*/ 931 h 1606"/>
              <a:gd name="T112" fmla="*/ 6178 w 6804"/>
              <a:gd name="T113" fmla="*/ 372 h 1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04" h="1606">
                <a:moveTo>
                  <a:pt x="430" y="398"/>
                </a:moveTo>
                <a:lnTo>
                  <a:pt x="67" y="406"/>
                </a:lnTo>
                <a:cubicBezTo>
                  <a:pt x="55" y="406"/>
                  <a:pt x="47" y="406"/>
                  <a:pt x="42" y="406"/>
                </a:cubicBezTo>
                <a:cubicBezTo>
                  <a:pt x="32" y="406"/>
                  <a:pt x="27" y="402"/>
                  <a:pt x="27" y="394"/>
                </a:cubicBezTo>
                <a:lnTo>
                  <a:pt x="27" y="254"/>
                </a:lnTo>
                <a:cubicBezTo>
                  <a:pt x="27" y="245"/>
                  <a:pt x="34" y="240"/>
                  <a:pt x="49" y="240"/>
                </a:cubicBezTo>
                <a:cubicBezTo>
                  <a:pt x="57" y="240"/>
                  <a:pt x="63" y="240"/>
                  <a:pt x="67" y="240"/>
                </a:cubicBezTo>
                <a:lnTo>
                  <a:pt x="502" y="252"/>
                </a:lnTo>
                <a:cubicBezTo>
                  <a:pt x="519" y="214"/>
                  <a:pt x="541" y="157"/>
                  <a:pt x="570" y="82"/>
                </a:cubicBezTo>
                <a:cubicBezTo>
                  <a:pt x="588" y="36"/>
                  <a:pt x="599" y="13"/>
                  <a:pt x="602" y="11"/>
                </a:cubicBezTo>
                <a:cubicBezTo>
                  <a:pt x="604" y="10"/>
                  <a:pt x="611" y="10"/>
                  <a:pt x="621" y="10"/>
                </a:cubicBezTo>
                <a:cubicBezTo>
                  <a:pt x="656" y="10"/>
                  <a:pt x="697" y="18"/>
                  <a:pt x="744" y="33"/>
                </a:cubicBezTo>
                <a:cubicBezTo>
                  <a:pt x="791" y="49"/>
                  <a:pt x="811" y="65"/>
                  <a:pt x="803" y="82"/>
                </a:cubicBezTo>
                <a:cubicBezTo>
                  <a:pt x="797" y="92"/>
                  <a:pt x="784" y="109"/>
                  <a:pt x="764" y="135"/>
                </a:cubicBezTo>
                <a:cubicBezTo>
                  <a:pt x="758" y="143"/>
                  <a:pt x="748" y="155"/>
                  <a:pt x="734" y="172"/>
                </a:cubicBezTo>
                <a:lnTo>
                  <a:pt x="691" y="255"/>
                </a:lnTo>
                <a:lnTo>
                  <a:pt x="741" y="255"/>
                </a:lnTo>
                <a:cubicBezTo>
                  <a:pt x="812" y="255"/>
                  <a:pt x="888" y="254"/>
                  <a:pt x="968" y="252"/>
                </a:cubicBezTo>
                <a:cubicBezTo>
                  <a:pt x="1248" y="244"/>
                  <a:pt x="1393" y="240"/>
                  <a:pt x="1403" y="240"/>
                </a:cubicBezTo>
                <a:cubicBezTo>
                  <a:pt x="1420" y="240"/>
                  <a:pt x="1430" y="240"/>
                  <a:pt x="1435" y="240"/>
                </a:cubicBezTo>
                <a:cubicBezTo>
                  <a:pt x="1446" y="240"/>
                  <a:pt x="1451" y="244"/>
                  <a:pt x="1450" y="252"/>
                </a:cubicBezTo>
                <a:lnTo>
                  <a:pt x="1450" y="394"/>
                </a:lnTo>
                <a:cubicBezTo>
                  <a:pt x="1451" y="402"/>
                  <a:pt x="1446" y="406"/>
                  <a:pt x="1436" y="406"/>
                </a:cubicBezTo>
                <a:cubicBezTo>
                  <a:pt x="1424" y="406"/>
                  <a:pt x="1413" y="406"/>
                  <a:pt x="1403" y="406"/>
                </a:cubicBezTo>
                <a:cubicBezTo>
                  <a:pt x="1342" y="406"/>
                  <a:pt x="1228" y="404"/>
                  <a:pt x="1064" y="399"/>
                </a:cubicBezTo>
                <a:cubicBezTo>
                  <a:pt x="899" y="395"/>
                  <a:pt x="791" y="393"/>
                  <a:pt x="741" y="393"/>
                </a:cubicBezTo>
                <a:lnTo>
                  <a:pt x="619" y="394"/>
                </a:lnTo>
                <a:lnTo>
                  <a:pt x="580" y="461"/>
                </a:lnTo>
                <a:cubicBezTo>
                  <a:pt x="554" y="508"/>
                  <a:pt x="525" y="554"/>
                  <a:pt x="494" y="600"/>
                </a:cubicBezTo>
                <a:cubicBezTo>
                  <a:pt x="477" y="624"/>
                  <a:pt x="451" y="661"/>
                  <a:pt x="415" y="710"/>
                </a:cubicBezTo>
                <a:lnTo>
                  <a:pt x="669" y="718"/>
                </a:lnTo>
                <a:lnTo>
                  <a:pt x="662" y="556"/>
                </a:lnTo>
                <a:cubicBezTo>
                  <a:pt x="660" y="543"/>
                  <a:pt x="658" y="530"/>
                  <a:pt x="656" y="516"/>
                </a:cubicBezTo>
                <a:cubicBezTo>
                  <a:pt x="656" y="504"/>
                  <a:pt x="662" y="498"/>
                  <a:pt x="676" y="500"/>
                </a:cubicBezTo>
                <a:cubicBezTo>
                  <a:pt x="716" y="500"/>
                  <a:pt x="756" y="501"/>
                  <a:pt x="796" y="503"/>
                </a:cubicBezTo>
                <a:cubicBezTo>
                  <a:pt x="836" y="505"/>
                  <a:pt x="860" y="511"/>
                  <a:pt x="868" y="520"/>
                </a:cubicBezTo>
                <a:cubicBezTo>
                  <a:pt x="875" y="528"/>
                  <a:pt x="871" y="547"/>
                  <a:pt x="856" y="576"/>
                </a:cubicBezTo>
                <a:cubicBezTo>
                  <a:pt x="854" y="581"/>
                  <a:pt x="850" y="588"/>
                  <a:pt x="845" y="596"/>
                </a:cubicBezTo>
                <a:lnTo>
                  <a:pt x="841" y="718"/>
                </a:lnTo>
                <a:lnTo>
                  <a:pt x="1216" y="707"/>
                </a:lnTo>
                <a:cubicBezTo>
                  <a:pt x="1232" y="706"/>
                  <a:pt x="1243" y="705"/>
                  <a:pt x="1247" y="705"/>
                </a:cubicBezTo>
                <a:cubicBezTo>
                  <a:pt x="1255" y="705"/>
                  <a:pt x="1259" y="709"/>
                  <a:pt x="1257" y="717"/>
                </a:cubicBezTo>
                <a:lnTo>
                  <a:pt x="1257" y="862"/>
                </a:lnTo>
                <a:cubicBezTo>
                  <a:pt x="1259" y="870"/>
                  <a:pt x="1255" y="874"/>
                  <a:pt x="1246" y="874"/>
                </a:cubicBezTo>
                <a:cubicBezTo>
                  <a:pt x="1235" y="874"/>
                  <a:pt x="1225" y="874"/>
                  <a:pt x="1216" y="874"/>
                </a:cubicBezTo>
                <a:cubicBezTo>
                  <a:pt x="1181" y="874"/>
                  <a:pt x="1138" y="873"/>
                  <a:pt x="1087" y="871"/>
                </a:cubicBezTo>
                <a:cubicBezTo>
                  <a:pt x="959" y="865"/>
                  <a:pt x="876" y="862"/>
                  <a:pt x="838" y="862"/>
                </a:cubicBezTo>
                <a:lnTo>
                  <a:pt x="835" y="1071"/>
                </a:lnTo>
                <a:lnTo>
                  <a:pt x="835" y="1110"/>
                </a:lnTo>
                <a:cubicBezTo>
                  <a:pt x="899" y="1110"/>
                  <a:pt x="979" y="1108"/>
                  <a:pt x="1075" y="1105"/>
                </a:cubicBezTo>
                <a:cubicBezTo>
                  <a:pt x="1298" y="1097"/>
                  <a:pt x="1419" y="1093"/>
                  <a:pt x="1438" y="1093"/>
                </a:cubicBezTo>
                <a:cubicBezTo>
                  <a:pt x="1454" y="1093"/>
                  <a:pt x="1464" y="1093"/>
                  <a:pt x="1468" y="1093"/>
                </a:cubicBezTo>
                <a:cubicBezTo>
                  <a:pt x="1475" y="1093"/>
                  <a:pt x="1479" y="1093"/>
                  <a:pt x="1480" y="1095"/>
                </a:cubicBezTo>
                <a:cubicBezTo>
                  <a:pt x="1482" y="1096"/>
                  <a:pt x="1483" y="1100"/>
                  <a:pt x="1481" y="1106"/>
                </a:cubicBezTo>
                <a:lnTo>
                  <a:pt x="1481" y="1253"/>
                </a:lnTo>
                <a:cubicBezTo>
                  <a:pt x="1483" y="1260"/>
                  <a:pt x="1482" y="1264"/>
                  <a:pt x="1480" y="1265"/>
                </a:cubicBezTo>
                <a:cubicBezTo>
                  <a:pt x="1478" y="1266"/>
                  <a:pt x="1471" y="1267"/>
                  <a:pt x="1461" y="1267"/>
                </a:cubicBezTo>
                <a:cubicBezTo>
                  <a:pt x="1452" y="1267"/>
                  <a:pt x="1445" y="1267"/>
                  <a:pt x="1438" y="1267"/>
                </a:cubicBezTo>
                <a:cubicBezTo>
                  <a:pt x="1387" y="1267"/>
                  <a:pt x="1290" y="1265"/>
                  <a:pt x="1147" y="1260"/>
                </a:cubicBezTo>
                <a:cubicBezTo>
                  <a:pt x="1004" y="1256"/>
                  <a:pt x="901" y="1253"/>
                  <a:pt x="838" y="1253"/>
                </a:cubicBezTo>
                <a:lnTo>
                  <a:pt x="848" y="1578"/>
                </a:lnTo>
                <a:cubicBezTo>
                  <a:pt x="850" y="1593"/>
                  <a:pt x="846" y="1601"/>
                  <a:pt x="835" y="1601"/>
                </a:cubicBezTo>
                <a:lnTo>
                  <a:pt x="669" y="1601"/>
                </a:lnTo>
                <a:cubicBezTo>
                  <a:pt x="659" y="1601"/>
                  <a:pt x="655" y="1593"/>
                  <a:pt x="657" y="1578"/>
                </a:cubicBezTo>
                <a:lnTo>
                  <a:pt x="669" y="1252"/>
                </a:lnTo>
                <a:lnTo>
                  <a:pt x="36" y="1267"/>
                </a:lnTo>
                <a:cubicBezTo>
                  <a:pt x="27" y="1267"/>
                  <a:pt x="18" y="1267"/>
                  <a:pt x="9" y="1267"/>
                </a:cubicBezTo>
                <a:cubicBezTo>
                  <a:pt x="3" y="1266"/>
                  <a:pt x="0" y="1261"/>
                  <a:pt x="0" y="1253"/>
                </a:cubicBezTo>
                <a:lnTo>
                  <a:pt x="0" y="1108"/>
                </a:lnTo>
                <a:cubicBezTo>
                  <a:pt x="0" y="1098"/>
                  <a:pt x="7" y="1093"/>
                  <a:pt x="19" y="1093"/>
                </a:cubicBezTo>
                <a:cubicBezTo>
                  <a:pt x="26" y="1093"/>
                  <a:pt x="31" y="1093"/>
                  <a:pt x="36" y="1093"/>
                </a:cubicBezTo>
                <a:lnTo>
                  <a:pt x="674" y="1110"/>
                </a:lnTo>
                <a:lnTo>
                  <a:pt x="674" y="1068"/>
                </a:lnTo>
                <a:lnTo>
                  <a:pt x="671" y="862"/>
                </a:lnTo>
                <a:lnTo>
                  <a:pt x="388" y="872"/>
                </a:lnTo>
                <a:lnTo>
                  <a:pt x="355" y="881"/>
                </a:lnTo>
                <a:cubicBezTo>
                  <a:pt x="341" y="883"/>
                  <a:pt x="327" y="885"/>
                  <a:pt x="312" y="887"/>
                </a:cubicBezTo>
                <a:cubicBezTo>
                  <a:pt x="297" y="890"/>
                  <a:pt x="286" y="891"/>
                  <a:pt x="280" y="891"/>
                </a:cubicBezTo>
                <a:cubicBezTo>
                  <a:pt x="271" y="891"/>
                  <a:pt x="263" y="888"/>
                  <a:pt x="256" y="882"/>
                </a:cubicBezTo>
                <a:cubicBezTo>
                  <a:pt x="241" y="871"/>
                  <a:pt x="223" y="849"/>
                  <a:pt x="204" y="815"/>
                </a:cubicBezTo>
                <a:cubicBezTo>
                  <a:pt x="185" y="781"/>
                  <a:pt x="177" y="756"/>
                  <a:pt x="179" y="742"/>
                </a:cubicBezTo>
                <a:cubicBezTo>
                  <a:pt x="180" y="732"/>
                  <a:pt x="187" y="722"/>
                  <a:pt x="199" y="712"/>
                </a:cubicBezTo>
                <a:cubicBezTo>
                  <a:pt x="218" y="697"/>
                  <a:pt x="238" y="682"/>
                  <a:pt x="258" y="667"/>
                </a:cubicBezTo>
                <a:cubicBezTo>
                  <a:pt x="273" y="649"/>
                  <a:pt x="292" y="623"/>
                  <a:pt x="315" y="590"/>
                </a:cubicBezTo>
                <a:cubicBezTo>
                  <a:pt x="347" y="541"/>
                  <a:pt x="385" y="477"/>
                  <a:pt x="430" y="398"/>
                </a:cubicBezTo>
                <a:close/>
                <a:moveTo>
                  <a:pt x="2001" y="326"/>
                </a:moveTo>
                <a:cubicBezTo>
                  <a:pt x="2007" y="335"/>
                  <a:pt x="2004" y="353"/>
                  <a:pt x="1991" y="381"/>
                </a:cubicBezTo>
                <a:cubicBezTo>
                  <a:pt x="1988" y="385"/>
                  <a:pt x="1984" y="392"/>
                  <a:pt x="1979" y="401"/>
                </a:cubicBezTo>
                <a:cubicBezTo>
                  <a:pt x="1977" y="478"/>
                  <a:pt x="1975" y="563"/>
                  <a:pt x="1974" y="657"/>
                </a:cubicBezTo>
                <a:cubicBezTo>
                  <a:pt x="1973" y="752"/>
                  <a:pt x="1972" y="841"/>
                  <a:pt x="1972" y="926"/>
                </a:cubicBezTo>
                <a:lnTo>
                  <a:pt x="1982" y="1578"/>
                </a:lnTo>
                <a:cubicBezTo>
                  <a:pt x="1984" y="1593"/>
                  <a:pt x="1981" y="1601"/>
                  <a:pt x="1970" y="1601"/>
                </a:cubicBezTo>
                <a:lnTo>
                  <a:pt x="1808" y="1601"/>
                </a:lnTo>
                <a:cubicBezTo>
                  <a:pt x="1798" y="1601"/>
                  <a:pt x="1794" y="1593"/>
                  <a:pt x="1797" y="1578"/>
                </a:cubicBezTo>
                <a:lnTo>
                  <a:pt x="1813" y="922"/>
                </a:lnTo>
                <a:cubicBezTo>
                  <a:pt x="1813" y="886"/>
                  <a:pt x="1812" y="788"/>
                  <a:pt x="1810" y="628"/>
                </a:cubicBezTo>
                <a:cubicBezTo>
                  <a:pt x="1808" y="469"/>
                  <a:pt x="1805" y="381"/>
                  <a:pt x="1803" y="366"/>
                </a:cubicBezTo>
                <a:cubicBezTo>
                  <a:pt x="1800" y="350"/>
                  <a:pt x="1797" y="336"/>
                  <a:pt x="1795" y="322"/>
                </a:cubicBezTo>
                <a:cubicBezTo>
                  <a:pt x="1795" y="311"/>
                  <a:pt x="1801" y="306"/>
                  <a:pt x="1813" y="307"/>
                </a:cubicBezTo>
                <a:cubicBezTo>
                  <a:pt x="1852" y="307"/>
                  <a:pt x="1892" y="308"/>
                  <a:pt x="1931" y="311"/>
                </a:cubicBezTo>
                <a:cubicBezTo>
                  <a:pt x="1971" y="313"/>
                  <a:pt x="1994" y="318"/>
                  <a:pt x="2001" y="326"/>
                </a:cubicBezTo>
                <a:close/>
                <a:moveTo>
                  <a:pt x="2699" y="1111"/>
                </a:moveTo>
                <a:lnTo>
                  <a:pt x="2699" y="951"/>
                </a:lnTo>
                <a:lnTo>
                  <a:pt x="2330" y="951"/>
                </a:lnTo>
                <a:lnTo>
                  <a:pt x="2332" y="1111"/>
                </a:lnTo>
                <a:lnTo>
                  <a:pt x="2699" y="1111"/>
                </a:lnTo>
                <a:close/>
                <a:moveTo>
                  <a:pt x="2699" y="655"/>
                </a:moveTo>
                <a:lnTo>
                  <a:pt x="2330" y="655"/>
                </a:lnTo>
                <a:lnTo>
                  <a:pt x="2330" y="814"/>
                </a:lnTo>
                <a:lnTo>
                  <a:pt x="2699" y="814"/>
                </a:lnTo>
                <a:lnTo>
                  <a:pt x="2699" y="655"/>
                </a:lnTo>
                <a:close/>
                <a:moveTo>
                  <a:pt x="2276" y="518"/>
                </a:moveTo>
                <a:lnTo>
                  <a:pt x="2734" y="518"/>
                </a:lnTo>
                <a:lnTo>
                  <a:pt x="2845" y="511"/>
                </a:lnTo>
                <a:cubicBezTo>
                  <a:pt x="2855" y="511"/>
                  <a:pt x="2860" y="516"/>
                  <a:pt x="2860" y="526"/>
                </a:cubicBezTo>
                <a:cubicBezTo>
                  <a:pt x="2860" y="687"/>
                  <a:pt x="2861" y="830"/>
                  <a:pt x="2862" y="957"/>
                </a:cubicBezTo>
                <a:cubicBezTo>
                  <a:pt x="2864" y="1083"/>
                  <a:pt x="2866" y="1198"/>
                  <a:pt x="2868" y="1302"/>
                </a:cubicBezTo>
                <a:cubicBezTo>
                  <a:pt x="2868" y="1317"/>
                  <a:pt x="2861" y="1325"/>
                  <a:pt x="2846" y="1325"/>
                </a:cubicBezTo>
                <a:lnTo>
                  <a:pt x="2718" y="1325"/>
                </a:lnTo>
                <a:cubicBezTo>
                  <a:pt x="2705" y="1325"/>
                  <a:pt x="2699" y="1317"/>
                  <a:pt x="2699" y="1302"/>
                </a:cubicBezTo>
                <a:lnTo>
                  <a:pt x="2699" y="1248"/>
                </a:lnTo>
                <a:lnTo>
                  <a:pt x="2332" y="1248"/>
                </a:lnTo>
                <a:lnTo>
                  <a:pt x="2332" y="1304"/>
                </a:lnTo>
                <a:cubicBezTo>
                  <a:pt x="2332" y="1311"/>
                  <a:pt x="2332" y="1319"/>
                  <a:pt x="2332" y="1327"/>
                </a:cubicBezTo>
                <a:cubicBezTo>
                  <a:pt x="2329" y="1335"/>
                  <a:pt x="2322" y="1339"/>
                  <a:pt x="2310" y="1339"/>
                </a:cubicBezTo>
                <a:cubicBezTo>
                  <a:pt x="2290" y="1339"/>
                  <a:pt x="2271" y="1339"/>
                  <a:pt x="2252" y="1339"/>
                </a:cubicBezTo>
                <a:cubicBezTo>
                  <a:pt x="2234" y="1340"/>
                  <a:pt x="2216" y="1340"/>
                  <a:pt x="2198" y="1340"/>
                </a:cubicBezTo>
                <a:cubicBezTo>
                  <a:pt x="2188" y="1340"/>
                  <a:pt x="2178" y="1339"/>
                  <a:pt x="2169" y="1337"/>
                </a:cubicBezTo>
                <a:cubicBezTo>
                  <a:pt x="2160" y="1335"/>
                  <a:pt x="2158" y="1324"/>
                  <a:pt x="2161" y="1305"/>
                </a:cubicBezTo>
                <a:cubicBezTo>
                  <a:pt x="2164" y="1291"/>
                  <a:pt x="2167" y="1253"/>
                  <a:pt x="2168" y="1192"/>
                </a:cubicBezTo>
                <a:cubicBezTo>
                  <a:pt x="2169" y="1130"/>
                  <a:pt x="2169" y="1036"/>
                  <a:pt x="2169" y="909"/>
                </a:cubicBezTo>
                <a:cubicBezTo>
                  <a:pt x="2169" y="782"/>
                  <a:pt x="2169" y="658"/>
                  <a:pt x="2169" y="536"/>
                </a:cubicBezTo>
                <a:cubicBezTo>
                  <a:pt x="2169" y="520"/>
                  <a:pt x="2176" y="511"/>
                  <a:pt x="2188" y="511"/>
                </a:cubicBezTo>
                <a:lnTo>
                  <a:pt x="2276" y="518"/>
                </a:lnTo>
                <a:close/>
                <a:moveTo>
                  <a:pt x="2268" y="322"/>
                </a:moveTo>
                <a:cubicBezTo>
                  <a:pt x="2252" y="329"/>
                  <a:pt x="2232" y="335"/>
                  <a:pt x="2208" y="339"/>
                </a:cubicBezTo>
                <a:cubicBezTo>
                  <a:pt x="2148" y="349"/>
                  <a:pt x="2116" y="355"/>
                  <a:pt x="2113" y="356"/>
                </a:cubicBezTo>
                <a:cubicBezTo>
                  <a:pt x="2105" y="358"/>
                  <a:pt x="2096" y="339"/>
                  <a:pt x="2086" y="299"/>
                </a:cubicBezTo>
                <a:cubicBezTo>
                  <a:pt x="2069" y="229"/>
                  <a:pt x="2044" y="159"/>
                  <a:pt x="2011" y="90"/>
                </a:cubicBezTo>
                <a:lnTo>
                  <a:pt x="2012" y="80"/>
                </a:lnTo>
                <a:cubicBezTo>
                  <a:pt x="2020" y="77"/>
                  <a:pt x="2043" y="72"/>
                  <a:pt x="2082" y="66"/>
                </a:cubicBezTo>
                <a:cubicBezTo>
                  <a:pt x="2122" y="60"/>
                  <a:pt x="2148" y="54"/>
                  <a:pt x="2161" y="48"/>
                </a:cubicBezTo>
                <a:lnTo>
                  <a:pt x="2171" y="53"/>
                </a:lnTo>
                <a:cubicBezTo>
                  <a:pt x="2205" y="123"/>
                  <a:pt x="2230" y="181"/>
                  <a:pt x="2248" y="227"/>
                </a:cubicBezTo>
                <a:cubicBezTo>
                  <a:pt x="2271" y="286"/>
                  <a:pt x="2278" y="318"/>
                  <a:pt x="2268" y="322"/>
                </a:cubicBezTo>
                <a:close/>
                <a:moveTo>
                  <a:pt x="3075" y="257"/>
                </a:moveTo>
                <a:cubicBezTo>
                  <a:pt x="3038" y="253"/>
                  <a:pt x="2988" y="250"/>
                  <a:pt x="2927" y="249"/>
                </a:cubicBezTo>
                <a:cubicBezTo>
                  <a:pt x="2867" y="248"/>
                  <a:pt x="2806" y="247"/>
                  <a:pt x="2744" y="247"/>
                </a:cubicBezTo>
                <a:cubicBezTo>
                  <a:pt x="2643" y="247"/>
                  <a:pt x="2564" y="248"/>
                  <a:pt x="2509" y="250"/>
                </a:cubicBezTo>
                <a:cubicBezTo>
                  <a:pt x="2453" y="251"/>
                  <a:pt x="2411" y="255"/>
                  <a:pt x="2383" y="262"/>
                </a:cubicBezTo>
                <a:cubicBezTo>
                  <a:pt x="2366" y="265"/>
                  <a:pt x="2357" y="260"/>
                  <a:pt x="2357" y="245"/>
                </a:cubicBezTo>
                <a:lnTo>
                  <a:pt x="2357" y="108"/>
                </a:lnTo>
                <a:cubicBezTo>
                  <a:pt x="2357" y="92"/>
                  <a:pt x="2365" y="86"/>
                  <a:pt x="2382" y="90"/>
                </a:cubicBezTo>
                <a:cubicBezTo>
                  <a:pt x="2397" y="96"/>
                  <a:pt x="2446" y="99"/>
                  <a:pt x="2528" y="102"/>
                </a:cubicBezTo>
                <a:cubicBezTo>
                  <a:pt x="2610" y="104"/>
                  <a:pt x="2682" y="105"/>
                  <a:pt x="2744" y="105"/>
                </a:cubicBezTo>
                <a:cubicBezTo>
                  <a:pt x="2819" y="105"/>
                  <a:pt x="2893" y="104"/>
                  <a:pt x="2968" y="101"/>
                </a:cubicBezTo>
                <a:cubicBezTo>
                  <a:pt x="3042" y="98"/>
                  <a:pt x="3090" y="94"/>
                  <a:pt x="3114" y="88"/>
                </a:cubicBezTo>
                <a:cubicBezTo>
                  <a:pt x="3131" y="85"/>
                  <a:pt x="3140" y="86"/>
                  <a:pt x="3142" y="92"/>
                </a:cubicBezTo>
                <a:lnTo>
                  <a:pt x="3224" y="83"/>
                </a:lnTo>
                <a:cubicBezTo>
                  <a:pt x="3229" y="83"/>
                  <a:pt x="3232" y="88"/>
                  <a:pt x="3233" y="98"/>
                </a:cubicBezTo>
                <a:cubicBezTo>
                  <a:pt x="3235" y="107"/>
                  <a:pt x="3236" y="125"/>
                  <a:pt x="3236" y="152"/>
                </a:cubicBezTo>
                <a:cubicBezTo>
                  <a:pt x="3236" y="169"/>
                  <a:pt x="3234" y="252"/>
                  <a:pt x="3232" y="403"/>
                </a:cubicBezTo>
                <a:cubicBezTo>
                  <a:pt x="3229" y="554"/>
                  <a:pt x="3227" y="703"/>
                  <a:pt x="3225" y="851"/>
                </a:cubicBezTo>
                <a:cubicBezTo>
                  <a:pt x="3223" y="998"/>
                  <a:pt x="3222" y="1191"/>
                  <a:pt x="3222" y="1431"/>
                </a:cubicBezTo>
                <a:cubicBezTo>
                  <a:pt x="3222" y="1467"/>
                  <a:pt x="3216" y="1499"/>
                  <a:pt x="3203" y="1527"/>
                </a:cubicBezTo>
                <a:cubicBezTo>
                  <a:pt x="3190" y="1554"/>
                  <a:pt x="3171" y="1574"/>
                  <a:pt x="3146" y="1586"/>
                </a:cubicBezTo>
                <a:cubicBezTo>
                  <a:pt x="3131" y="1593"/>
                  <a:pt x="3114" y="1598"/>
                  <a:pt x="3095" y="1601"/>
                </a:cubicBezTo>
                <a:cubicBezTo>
                  <a:pt x="3075" y="1604"/>
                  <a:pt x="3058" y="1606"/>
                  <a:pt x="3042" y="1606"/>
                </a:cubicBezTo>
                <a:cubicBezTo>
                  <a:pt x="3002" y="1606"/>
                  <a:pt x="2981" y="1601"/>
                  <a:pt x="2978" y="1591"/>
                </a:cubicBezTo>
                <a:cubicBezTo>
                  <a:pt x="2973" y="1564"/>
                  <a:pt x="2965" y="1539"/>
                  <a:pt x="2954" y="1516"/>
                </a:cubicBezTo>
                <a:cubicBezTo>
                  <a:pt x="2944" y="1492"/>
                  <a:pt x="2933" y="1469"/>
                  <a:pt x="2922" y="1446"/>
                </a:cubicBezTo>
                <a:cubicBezTo>
                  <a:pt x="2922" y="1438"/>
                  <a:pt x="2929" y="1434"/>
                  <a:pt x="2945" y="1434"/>
                </a:cubicBezTo>
                <a:cubicBezTo>
                  <a:pt x="2954" y="1435"/>
                  <a:pt x="2966" y="1436"/>
                  <a:pt x="2980" y="1437"/>
                </a:cubicBezTo>
                <a:cubicBezTo>
                  <a:pt x="2995" y="1438"/>
                  <a:pt x="3005" y="1439"/>
                  <a:pt x="3010" y="1439"/>
                </a:cubicBezTo>
                <a:cubicBezTo>
                  <a:pt x="3039" y="1439"/>
                  <a:pt x="3056" y="1435"/>
                  <a:pt x="3062" y="1426"/>
                </a:cubicBezTo>
                <a:cubicBezTo>
                  <a:pt x="3068" y="1418"/>
                  <a:pt x="3071" y="1403"/>
                  <a:pt x="3074" y="1382"/>
                </a:cubicBezTo>
                <a:cubicBezTo>
                  <a:pt x="3076" y="1361"/>
                  <a:pt x="3077" y="1332"/>
                  <a:pt x="3077" y="1297"/>
                </a:cubicBezTo>
                <a:cubicBezTo>
                  <a:pt x="3077" y="1276"/>
                  <a:pt x="3077" y="1253"/>
                  <a:pt x="3076" y="1229"/>
                </a:cubicBezTo>
                <a:cubicBezTo>
                  <a:pt x="3076" y="1205"/>
                  <a:pt x="3075" y="1180"/>
                  <a:pt x="3075" y="1155"/>
                </a:cubicBezTo>
                <a:cubicBezTo>
                  <a:pt x="3075" y="1145"/>
                  <a:pt x="3075" y="1137"/>
                  <a:pt x="3075" y="1131"/>
                </a:cubicBezTo>
                <a:lnTo>
                  <a:pt x="3075" y="257"/>
                </a:lnTo>
                <a:close/>
                <a:moveTo>
                  <a:pt x="4190" y="479"/>
                </a:moveTo>
                <a:cubicBezTo>
                  <a:pt x="4121" y="479"/>
                  <a:pt x="4041" y="481"/>
                  <a:pt x="3951" y="484"/>
                </a:cubicBezTo>
                <a:cubicBezTo>
                  <a:pt x="3860" y="488"/>
                  <a:pt x="3759" y="491"/>
                  <a:pt x="3646" y="494"/>
                </a:cubicBezTo>
                <a:cubicBezTo>
                  <a:pt x="3639" y="494"/>
                  <a:pt x="3631" y="494"/>
                  <a:pt x="3623" y="494"/>
                </a:cubicBezTo>
                <a:cubicBezTo>
                  <a:pt x="3617" y="493"/>
                  <a:pt x="3615" y="489"/>
                  <a:pt x="3615" y="481"/>
                </a:cubicBezTo>
                <a:lnTo>
                  <a:pt x="3615" y="341"/>
                </a:lnTo>
                <a:cubicBezTo>
                  <a:pt x="3615" y="333"/>
                  <a:pt x="3616" y="328"/>
                  <a:pt x="3620" y="327"/>
                </a:cubicBezTo>
                <a:cubicBezTo>
                  <a:pt x="3630" y="327"/>
                  <a:pt x="3639" y="327"/>
                  <a:pt x="3646" y="327"/>
                </a:cubicBezTo>
                <a:cubicBezTo>
                  <a:pt x="3717" y="327"/>
                  <a:pt x="3803" y="329"/>
                  <a:pt x="3905" y="332"/>
                </a:cubicBezTo>
                <a:cubicBezTo>
                  <a:pt x="4007" y="336"/>
                  <a:pt x="4120" y="339"/>
                  <a:pt x="4245" y="342"/>
                </a:cubicBezTo>
                <a:cubicBezTo>
                  <a:pt x="4322" y="342"/>
                  <a:pt x="4417" y="341"/>
                  <a:pt x="4531" y="338"/>
                </a:cubicBezTo>
                <a:cubicBezTo>
                  <a:pt x="4646" y="335"/>
                  <a:pt x="4775" y="332"/>
                  <a:pt x="4920" y="327"/>
                </a:cubicBezTo>
                <a:cubicBezTo>
                  <a:pt x="4933" y="327"/>
                  <a:pt x="4942" y="327"/>
                  <a:pt x="4945" y="327"/>
                </a:cubicBezTo>
                <a:cubicBezTo>
                  <a:pt x="4955" y="327"/>
                  <a:pt x="4960" y="331"/>
                  <a:pt x="4959" y="339"/>
                </a:cubicBezTo>
                <a:lnTo>
                  <a:pt x="4959" y="481"/>
                </a:lnTo>
                <a:cubicBezTo>
                  <a:pt x="4960" y="488"/>
                  <a:pt x="4959" y="492"/>
                  <a:pt x="4957" y="493"/>
                </a:cubicBezTo>
                <a:cubicBezTo>
                  <a:pt x="4955" y="494"/>
                  <a:pt x="4949" y="494"/>
                  <a:pt x="4940" y="494"/>
                </a:cubicBezTo>
                <a:cubicBezTo>
                  <a:pt x="4932" y="494"/>
                  <a:pt x="4926" y="494"/>
                  <a:pt x="4920" y="494"/>
                </a:cubicBezTo>
                <a:cubicBezTo>
                  <a:pt x="4872" y="494"/>
                  <a:pt x="4782" y="492"/>
                  <a:pt x="4651" y="488"/>
                </a:cubicBezTo>
                <a:cubicBezTo>
                  <a:pt x="4519" y="483"/>
                  <a:pt x="4425" y="481"/>
                  <a:pt x="4367" y="481"/>
                </a:cubicBezTo>
                <a:lnTo>
                  <a:pt x="4367" y="856"/>
                </a:lnTo>
                <a:cubicBezTo>
                  <a:pt x="4415" y="856"/>
                  <a:pt x="4492" y="853"/>
                  <a:pt x="4599" y="849"/>
                </a:cubicBezTo>
                <a:cubicBezTo>
                  <a:pt x="4706" y="844"/>
                  <a:pt x="4780" y="842"/>
                  <a:pt x="4820" y="842"/>
                </a:cubicBezTo>
                <a:cubicBezTo>
                  <a:pt x="4835" y="841"/>
                  <a:pt x="4845" y="841"/>
                  <a:pt x="4850" y="841"/>
                </a:cubicBezTo>
                <a:cubicBezTo>
                  <a:pt x="4858" y="841"/>
                  <a:pt x="4861" y="844"/>
                  <a:pt x="4860" y="852"/>
                </a:cubicBezTo>
                <a:lnTo>
                  <a:pt x="4860" y="996"/>
                </a:lnTo>
                <a:cubicBezTo>
                  <a:pt x="4861" y="1004"/>
                  <a:pt x="4857" y="1008"/>
                  <a:pt x="4848" y="1008"/>
                </a:cubicBezTo>
                <a:cubicBezTo>
                  <a:pt x="4838" y="1008"/>
                  <a:pt x="4829" y="1008"/>
                  <a:pt x="4820" y="1008"/>
                </a:cubicBezTo>
                <a:cubicBezTo>
                  <a:pt x="4793" y="1008"/>
                  <a:pt x="4723" y="1006"/>
                  <a:pt x="4611" y="1002"/>
                </a:cubicBezTo>
                <a:cubicBezTo>
                  <a:pt x="4498" y="998"/>
                  <a:pt x="4417" y="996"/>
                  <a:pt x="4367" y="996"/>
                </a:cubicBezTo>
                <a:lnTo>
                  <a:pt x="4367" y="1407"/>
                </a:lnTo>
                <a:cubicBezTo>
                  <a:pt x="4455" y="1407"/>
                  <a:pt x="4549" y="1405"/>
                  <a:pt x="4650" y="1402"/>
                </a:cubicBezTo>
                <a:cubicBezTo>
                  <a:pt x="4751" y="1399"/>
                  <a:pt x="4864" y="1395"/>
                  <a:pt x="4989" y="1392"/>
                </a:cubicBezTo>
                <a:cubicBezTo>
                  <a:pt x="5004" y="1392"/>
                  <a:pt x="5014" y="1392"/>
                  <a:pt x="5019" y="1392"/>
                </a:cubicBezTo>
                <a:cubicBezTo>
                  <a:pt x="5029" y="1392"/>
                  <a:pt x="5033" y="1396"/>
                  <a:pt x="5032" y="1404"/>
                </a:cubicBezTo>
                <a:lnTo>
                  <a:pt x="5032" y="1546"/>
                </a:lnTo>
                <a:cubicBezTo>
                  <a:pt x="5033" y="1553"/>
                  <a:pt x="5033" y="1556"/>
                  <a:pt x="5030" y="1558"/>
                </a:cubicBezTo>
                <a:cubicBezTo>
                  <a:pt x="5028" y="1559"/>
                  <a:pt x="5022" y="1559"/>
                  <a:pt x="5012" y="1559"/>
                </a:cubicBezTo>
                <a:cubicBezTo>
                  <a:pt x="5003" y="1559"/>
                  <a:pt x="4995" y="1559"/>
                  <a:pt x="4989" y="1559"/>
                </a:cubicBezTo>
                <a:cubicBezTo>
                  <a:pt x="4891" y="1559"/>
                  <a:pt x="4779" y="1558"/>
                  <a:pt x="4653" y="1554"/>
                </a:cubicBezTo>
                <a:cubicBezTo>
                  <a:pt x="4527" y="1551"/>
                  <a:pt x="4386" y="1548"/>
                  <a:pt x="4230" y="1544"/>
                </a:cubicBezTo>
                <a:cubicBezTo>
                  <a:pt x="4176" y="1544"/>
                  <a:pt x="4108" y="1545"/>
                  <a:pt x="4024" y="1548"/>
                </a:cubicBezTo>
                <a:cubicBezTo>
                  <a:pt x="3941" y="1550"/>
                  <a:pt x="3847" y="1552"/>
                  <a:pt x="3742" y="1555"/>
                </a:cubicBezTo>
                <a:cubicBezTo>
                  <a:pt x="3638" y="1558"/>
                  <a:pt x="3578" y="1559"/>
                  <a:pt x="3561" y="1559"/>
                </a:cubicBezTo>
                <a:cubicBezTo>
                  <a:pt x="3552" y="1559"/>
                  <a:pt x="3543" y="1559"/>
                  <a:pt x="3534" y="1559"/>
                </a:cubicBezTo>
                <a:cubicBezTo>
                  <a:pt x="3528" y="1558"/>
                  <a:pt x="3524" y="1554"/>
                  <a:pt x="3524" y="1546"/>
                </a:cubicBezTo>
                <a:lnTo>
                  <a:pt x="3524" y="1405"/>
                </a:lnTo>
                <a:cubicBezTo>
                  <a:pt x="3524" y="1397"/>
                  <a:pt x="3531" y="1392"/>
                  <a:pt x="3544" y="1392"/>
                </a:cubicBezTo>
                <a:cubicBezTo>
                  <a:pt x="3551" y="1392"/>
                  <a:pt x="3557" y="1392"/>
                  <a:pt x="3561" y="1392"/>
                </a:cubicBezTo>
                <a:lnTo>
                  <a:pt x="4190" y="1407"/>
                </a:lnTo>
                <a:lnTo>
                  <a:pt x="4190" y="996"/>
                </a:lnTo>
                <a:cubicBezTo>
                  <a:pt x="4137" y="996"/>
                  <a:pt x="4053" y="998"/>
                  <a:pt x="3936" y="1002"/>
                </a:cubicBezTo>
                <a:cubicBezTo>
                  <a:pt x="3819" y="1006"/>
                  <a:pt x="3751" y="1008"/>
                  <a:pt x="3732" y="1008"/>
                </a:cubicBezTo>
                <a:cubicBezTo>
                  <a:pt x="3722" y="1008"/>
                  <a:pt x="3715" y="1008"/>
                  <a:pt x="3712" y="1008"/>
                </a:cubicBezTo>
                <a:cubicBezTo>
                  <a:pt x="3703" y="1008"/>
                  <a:pt x="3698" y="1004"/>
                  <a:pt x="3698" y="996"/>
                </a:cubicBezTo>
                <a:lnTo>
                  <a:pt x="3698" y="854"/>
                </a:lnTo>
                <a:cubicBezTo>
                  <a:pt x="3698" y="846"/>
                  <a:pt x="3702" y="842"/>
                  <a:pt x="3710" y="842"/>
                </a:cubicBezTo>
                <a:cubicBezTo>
                  <a:pt x="3718" y="842"/>
                  <a:pt x="3725" y="842"/>
                  <a:pt x="3732" y="842"/>
                </a:cubicBezTo>
                <a:cubicBezTo>
                  <a:pt x="3765" y="842"/>
                  <a:pt x="3837" y="844"/>
                  <a:pt x="3947" y="849"/>
                </a:cubicBezTo>
                <a:cubicBezTo>
                  <a:pt x="4058" y="853"/>
                  <a:pt x="4138" y="856"/>
                  <a:pt x="4190" y="856"/>
                </a:cubicBezTo>
                <a:lnTo>
                  <a:pt x="4190" y="479"/>
                </a:lnTo>
                <a:close/>
                <a:moveTo>
                  <a:pt x="4392" y="284"/>
                </a:moveTo>
                <a:cubicBezTo>
                  <a:pt x="4372" y="293"/>
                  <a:pt x="4343" y="300"/>
                  <a:pt x="4306" y="306"/>
                </a:cubicBezTo>
                <a:cubicBezTo>
                  <a:pt x="4268" y="313"/>
                  <a:pt x="4243" y="319"/>
                  <a:pt x="4228" y="326"/>
                </a:cubicBezTo>
                <a:cubicBezTo>
                  <a:pt x="4222" y="328"/>
                  <a:pt x="4212" y="315"/>
                  <a:pt x="4198" y="286"/>
                </a:cubicBezTo>
                <a:cubicBezTo>
                  <a:pt x="4157" y="206"/>
                  <a:pt x="4118" y="151"/>
                  <a:pt x="4083" y="118"/>
                </a:cubicBezTo>
                <a:lnTo>
                  <a:pt x="4083" y="108"/>
                </a:lnTo>
                <a:cubicBezTo>
                  <a:pt x="4084" y="107"/>
                  <a:pt x="4107" y="102"/>
                  <a:pt x="4152" y="92"/>
                </a:cubicBezTo>
                <a:cubicBezTo>
                  <a:pt x="4197" y="82"/>
                  <a:pt x="4222" y="74"/>
                  <a:pt x="4226" y="70"/>
                </a:cubicBezTo>
                <a:lnTo>
                  <a:pt x="4236" y="70"/>
                </a:lnTo>
                <a:cubicBezTo>
                  <a:pt x="4273" y="106"/>
                  <a:pt x="4311" y="150"/>
                  <a:pt x="4348" y="204"/>
                </a:cubicBezTo>
                <a:cubicBezTo>
                  <a:pt x="4363" y="230"/>
                  <a:pt x="4377" y="257"/>
                  <a:pt x="4392" y="284"/>
                </a:cubicBezTo>
                <a:close/>
                <a:moveTo>
                  <a:pt x="5459" y="820"/>
                </a:moveTo>
                <a:cubicBezTo>
                  <a:pt x="5439" y="852"/>
                  <a:pt x="5422" y="876"/>
                  <a:pt x="5408" y="892"/>
                </a:cubicBezTo>
                <a:cubicBezTo>
                  <a:pt x="5393" y="909"/>
                  <a:pt x="5383" y="916"/>
                  <a:pt x="5377" y="912"/>
                </a:cubicBezTo>
                <a:cubicBezTo>
                  <a:pt x="5356" y="898"/>
                  <a:pt x="5337" y="885"/>
                  <a:pt x="5321" y="872"/>
                </a:cubicBezTo>
                <a:cubicBezTo>
                  <a:pt x="5277" y="840"/>
                  <a:pt x="5251" y="820"/>
                  <a:pt x="5242" y="814"/>
                </a:cubicBezTo>
                <a:cubicBezTo>
                  <a:pt x="5263" y="791"/>
                  <a:pt x="5295" y="752"/>
                  <a:pt x="5337" y="695"/>
                </a:cubicBezTo>
                <a:cubicBezTo>
                  <a:pt x="5387" y="628"/>
                  <a:pt x="5432" y="551"/>
                  <a:pt x="5471" y="463"/>
                </a:cubicBezTo>
                <a:cubicBezTo>
                  <a:pt x="5499" y="399"/>
                  <a:pt x="5524" y="332"/>
                  <a:pt x="5547" y="260"/>
                </a:cubicBezTo>
                <a:cubicBezTo>
                  <a:pt x="5570" y="189"/>
                  <a:pt x="5586" y="130"/>
                  <a:pt x="5595" y="83"/>
                </a:cubicBezTo>
                <a:cubicBezTo>
                  <a:pt x="5595" y="59"/>
                  <a:pt x="5596" y="39"/>
                  <a:pt x="5597" y="23"/>
                </a:cubicBezTo>
                <a:cubicBezTo>
                  <a:pt x="5599" y="8"/>
                  <a:pt x="5606" y="0"/>
                  <a:pt x="5618" y="1"/>
                </a:cubicBezTo>
                <a:cubicBezTo>
                  <a:pt x="5637" y="4"/>
                  <a:pt x="5671" y="16"/>
                  <a:pt x="5720" y="39"/>
                </a:cubicBezTo>
                <a:cubicBezTo>
                  <a:pt x="5769" y="62"/>
                  <a:pt x="5793" y="80"/>
                  <a:pt x="5792" y="93"/>
                </a:cubicBezTo>
                <a:cubicBezTo>
                  <a:pt x="5792" y="101"/>
                  <a:pt x="5787" y="110"/>
                  <a:pt x="5777" y="121"/>
                </a:cubicBezTo>
                <a:cubicBezTo>
                  <a:pt x="5767" y="131"/>
                  <a:pt x="5757" y="142"/>
                  <a:pt x="5747" y="152"/>
                </a:cubicBezTo>
                <a:cubicBezTo>
                  <a:pt x="5727" y="210"/>
                  <a:pt x="5706" y="272"/>
                  <a:pt x="5683" y="339"/>
                </a:cubicBezTo>
                <a:cubicBezTo>
                  <a:pt x="5658" y="415"/>
                  <a:pt x="5634" y="478"/>
                  <a:pt x="5613" y="528"/>
                </a:cubicBezTo>
                <a:lnTo>
                  <a:pt x="5616" y="536"/>
                </a:lnTo>
                <a:cubicBezTo>
                  <a:pt x="5616" y="549"/>
                  <a:pt x="5615" y="624"/>
                  <a:pt x="5611" y="764"/>
                </a:cubicBezTo>
                <a:cubicBezTo>
                  <a:pt x="5608" y="903"/>
                  <a:pt x="5606" y="998"/>
                  <a:pt x="5606" y="1048"/>
                </a:cubicBezTo>
                <a:cubicBezTo>
                  <a:pt x="5606" y="1132"/>
                  <a:pt x="5608" y="1238"/>
                  <a:pt x="5611" y="1365"/>
                </a:cubicBezTo>
                <a:cubicBezTo>
                  <a:pt x="5615" y="1491"/>
                  <a:pt x="5619" y="1566"/>
                  <a:pt x="5623" y="1589"/>
                </a:cubicBezTo>
                <a:cubicBezTo>
                  <a:pt x="5624" y="1597"/>
                  <a:pt x="5620" y="1602"/>
                  <a:pt x="5610" y="1604"/>
                </a:cubicBezTo>
                <a:lnTo>
                  <a:pt x="5458" y="1604"/>
                </a:lnTo>
                <a:cubicBezTo>
                  <a:pt x="5448" y="1604"/>
                  <a:pt x="5443" y="1599"/>
                  <a:pt x="5444" y="1588"/>
                </a:cubicBezTo>
                <a:cubicBezTo>
                  <a:pt x="5448" y="1563"/>
                  <a:pt x="5452" y="1485"/>
                  <a:pt x="5456" y="1353"/>
                </a:cubicBezTo>
                <a:cubicBezTo>
                  <a:pt x="5460" y="1221"/>
                  <a:pt x="5463" y="1120"/>
                  <a:pt x="5463" y="1049"/>
                </a:cubicBezTo>
                <a:lnTo>
                  <a:pt x="5459" y="820"/>
                </a:lnTo>
                <a:close/>
                <a:moveTo>
                  <a:pt x="6178" y="372"/>
                </a:moveTo>
                <a:cubicBezTo>
                  <a:pt x="6116" y="380"/>
                  <a:pt x="6047" y="387"/>
                  <a:pt x="5971" y="393"/>
                </a:cubicBezTo>
                <a:cubicBezTo>
                  <a:pt x="5895" y="399"/>
                  <a:pt x="5856" y="401"/>
                  <a:pt x="5854" y="398"/>
                </a:cubicBezTo>
                <a:cubicBezTo>
                  <a:pt x="5840" y="367"/>
                  <a:pt x="5830" y="345"/>
                  <a:pt x="5824" y="331"/>
                </a:cubicBezTo>
                <a:cubicBezTo>
                  <a:pt x="5803" y="284"/>
                  <a:pt x="5792" y="259"/>
                  <a:pt x="5792" y="255"/>
                </a:cubicBezTo>
                <a:cubicBezTo>
                  <a:pt x="5791" y="251"/>
                  <a:pt x="5794" y="248"/>
                  <a:pt x="5802" y="247"/>
                </a:cubicBezTo>
                <a:cubicBezTo>
                  <a:pt x="5809" y="246"/>
                  <a:pt x="5822" y="245"/>
                  <a:pt x="5842" y="245"/>
                </a:cubicBezTo>
                <a:cubicBezTo>
                  <a:pt x="5853" y="245"/>
                  <a:pt x="5862" y="245"/>
                  <a:pt x="5867" y="245"/>
                </a:cubicBezTo>
                <a:cubicBezTo>
                  <a:pt x="5924" y="245"/>
                  <a:pt x="5976" y="244"/>
                  <a:pt x="6022" y="240"/>
                </a:cubicBezTo>
                <a:cubicBezTo>
                  <a:pt x="6068" y="237"/>
                  <a:pt x="6135" y="228"/>
                  <a:pt x="6223" y="214"/>
                </a:cubicBezTo>
                <a:cubicBezTo>
                  <a:pt x="6311" y="199"/>
                  <a:pt x="6389" y="181"/>
                  <a:pt x="6457" y="159"/>
                </a:cubicBezTo>
                <a:cubicBezTo>
                  <a:pt x="6505" y="141"/>
                  <a:pt x="6554" y="123"/>
                  <a:pt x="6603" y="105"/>
                </a:cubicBezTo>
                <a:cubicBezTo>
                  <a:pt x="6607" y="105"/>
                  <a:pt x="6614" y="109"/>
                  <a:pt x="6624" y="116"/>
                </a:cubicBezTo>
                <a:cubicBezTo>
                  <a:pt x="6633" y="123"/>
                  <a:pt x="6648" y="142"/>
                  <a:pt x="6670" y="174"/>
                </a:cubicBezTo>
                <a:cubicBezTo>
                  <a:pt x="6691" y="205"/>
                  <a:pt x="6701" y="229"/>
                  <a:pt x="6701" y="245"/>
                </a:cubicBezTo>
                <a:cubicBezTo>
                  <a:pt x="6701" y="253"/>
                  <a:pt x="6698" y="259"/>
                  <a:pt x="6690" y="263"/>
                </a:cubicBezTo>
                <a:cubicBezTo>
                  <a:pt x="6683" y="267"/>
                  <a:pt x="6665" y="271"/>
                  <a:pt x="6636" y="276"/>
                </a:cubicBezTo>
                <a:cubicBezTo>
                  <a:pt x="6632" y="276"/>
                  <a:pt x="6626" y="277"/>
                  <a:pt x="6618" y="279"/>
                </a:cubicBezTo>
                <a:cubicBezTo>
                  <a:pt x="6586" y="288"/>
                  <a:pt x="6561" y="294"/>
                  <a:pt x="6541" y="299"/>
                </a:cubicBezTo>
                <a:cubicBezTo>
                  <a:pt x="6476" y="316"/>
                  <a:pt x="6416" y="330"/>
                  <a:pt x="6360" y="341"/>
                </a:cubicBezTo>
                <a:lnTo>
                  <a:pt x="6354" y="362"/>
                </a:lnTo>
                <a:lnTo>
                  <a:pt x="6354" y="784"/>
                </a:lnTo>
                <a:cubicBezTo>
                  <a:pt x="6396" y="784"/>
                  <a:pt x="6465" y="782"/>
                  <a:pt x="6561" y="778"/>
                </a:cubicBezTo>
                <a:cubicBezTo>
                  <a:pt x="6657" y="774"/>
                  <a:pt x="6722" y="772"/>
                  <a:pt x="6758" y="772"/>
                </a:cubicBezTo>
                <a:cubicBezTo>
                  <a:pt x="6776" y="771"/>
                  <a:pt x="6787" y="770"/>
                  <a:pt x="6792" y="770"/>
                </a:cubicBezTo>
                <a:cubicBezTo>
                  <a:pt x="6800" y="770"/>
                  <a:pt x="6804" y="774"/>
                  <a:pt x="6803" y="782"/>
                </a:cubicBezTo>
                <a:lnTo>
                  <a:pt x="6803" y="931"/>
                </a:lnTo>
                <a:cubicBezTo>
                  <a:pt x="6804" y="939"/>
                  <a:pt x="6800" y="942"/>
                  <a:pt x="6790" y="942"/>
                </a:cubicBezTo>
                <a:cubicBezTo>
                  <a:pt x="6779" y="942"/>
                  <a:pt x="6768" y="942"/>
                  <a:pt x="6758" y="942"/>
                </a:cubicBezTo>
                <a:cubicBezTo>
                  <a:pt x="6743" y="942"/>
                  <a:pt x="6684" y="941"/>
                  <a:pt x="6583" y="937"/>
                </a:cubicBezTo>
                <a:cubicBezTo>
                  <a:pt x="6481" y="933"/>
                  <a:pt x="6405" y="931"/>
                  <a:pt x="6355" y="931"/>
                </a:cubicBezTo>
                <a:lnTo>
                  <a:pt x="6355" y="1405"/>
                </a:lnTo>
                <a:cubicBezTo>
                  <a:pt x="6400" y="1405"/>
                  <a:pt x="6466" y="1403"/>
                  <a:pt x="6553" y="1399"/>
                </a:cubicBezTo>
                <a:cubicBezTo>
                  <a:pt x="6639" y="1394"/>
                  <a:pt x="6696" y="1392"/>
                  <a:pt x="6723" y="1392"/>
                </a:cubicBezTo>
                <a:cubicBezTo>
                  <a:pt x="6739" y="1391"/>
                  <a:pt x="6748" y="1390"/>
                  <a:pt x="6751" y="1390"/>
                </a:cubicBezTo>
                <a:cubicBezTo>
                  <a:pt x="6760" y="1390"/>
                  <a:pt x="6764" y="1395"/>
                  <a:pt x="6763" y="1404"/>
                </a:cubicBezTo>
                <a:lnTo>
                  <a:pt x="6763" y="1553"/>
                </a:lnTo>
                <a:cubicBezTo>
                  <a:pt x="6764" y="1561"/>
                  <a:pt x="6761" y="1566"/>
                  <a:pt x="6753" y="1566"/>
                </a:cubicBezTo>
                <a:cubicBezTo>
                  <a:pt x="6742" y="1565"/>
                  <a:pt x="6732" y="1564"/>
                  <a:pt x="6723" y="1564"/>
                </a:cubicBezTo>
                <a:cubicBezTo>
                  <a:pt x="6685" y="1564"/>
                  <a:pt x="6608" y="1562"/>
                  <a:pt x="6492" y="1558"/>
                </a:cubicBezTo>
                <a:cubicBezTo>
                  <a:pt x="6376" y="1553"/>
                  <a:pt x="6296" y="1551"/>
                  <a:pt x="6250" y="1551"/>
                </a:cubicBezTo>
                <a:cubicBezTo>
                  <a:pt x="6202" y="1551"/>
                  <a:pt x="6121" y="1553"/>
                  <a:pt x="6008" y="1558"/>
                </a:cubicBezTo>
                <a:cubicBezTo>
                  <a:pt x="5894" y="1562"/>
                  <a:pt x="5820" y="1564"/>
                  <a:pt x="5787" y="1564"/>
                </a:cubicBezTo>
                <a:cubicBezTo>
                  <a:pt x="5776" y="1565"/>
                  <a:pt x="5769" y="1566"/>
                  <a:pt x="5765" y="1566"/>
                </a:cubicBezTo>
                <a:cubicBezTo>
                  <a:pt x="5757" y="1566"/>
                  <a:pt x="5754" y="1561"/>
                  <a:pt x="5754" y="1553"/>
                </a:cubicBezTo>
                <a:lnTo>
                  <a:pt x="5754" y="1405"/>
                </a:lnTo>
                <a:cubicBezTo>
                  <a:pt x="5754" y="1397"/>
                  <a:pt x="5757" y="1392"/>
                  <a:pt x="5765" y="1392"/>
                </a:cubicBezTo>
                <a:cubicBezTo>
                  <a:pt x="5773" y="1392"/>
                  <a:pt x="5780" y="1392"/>
                  <a:pt x="5787" y="1392"/>
                </a:cubicBezTo>
                <a:cubicBezTo>
                  <a:pt x="5815" y="1392"/>
                  <a:pt x="5875" y="1394"/>
                  <a:pt x="5967" y="1399"/>
                </a:cubicBezTo>
                <a:cubicBezTo>
                  <a:pt x="6060" y="1403"/>
                  <a:pt x="6130" y="1405"/>
                  <a:pt x="6178" y="1405"/>
                </a:cubicBezTo>
                <a:lnTo>
                  <a:pt x="6178" y="929"/>
                </a:lnTo>
                <a:cubicBezTo>
                  <a:pt x="6126" y="929"/>
                  <a:pt x="6046" y="931"/>
                  <a:pt x="5939" y="936"/>
                </a:cubicBezTo>
                <a:cubicBezTo>
                  <a:pt x="5832" y="940"/>
                  <a:pt x="5763" y="942"/>
                  <a:pt x="5732" y="942"/>
                </a:cubicBezTo>
                <a:cubicBezTo>
                  <a:pt x="5721" y="942"/>
                  <a:pt x="5713" y="942"/>
                  <a:pt x="5710" y="942"/>
                </a:cubicBezTo>
                <a:cubicBezTo>
                  <a:pt x="5700" y="942"/>
                  <a:pt x="5695" y="939"/>
                  <a:pt x="5695" y="931"/>
                </a:cubicBezTo>
                <a:lnTo>
                  <a:pt x="5695" y="784"/>
                </a:lnTo>
                <a:cubicBezTo>
                  <a:pt x="5695" y="776"/>
                  <a:pt x="5699" y="772"/>
                  <a:pt x="5708" y="772"/>
                </a:cubicBezTo>
                <a:cubicBezTo>
                  <a:pt x="5717" y="772"/>
                  <a:pt x="5725" y="772"/>
                  <a:pt x="5732" y="772"/>
                </a:cubicBezTo>
                <a:cubicBezTo>
                  <a:pt x="5763" y="772"/>
                  <a:pt x="5832" y="774"/>
                  <a:pt x="5939" y="779"/>
                </a:cubicBezTo>
                <a:cubicBezTo>
                  <a:pt x="6046" y="783"/>
                  <a:pt x="6126" y="785"/>
                  <a:pt x="6178" y="785"/>
                </a:cubicBezTo>
                <a:lnTo>
                  <a:pt x="6178" y="3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Freeform 57"/>
          <p:cNvSpPr>
            <a:spLocks noEditPoints="1"/>
          </p:cNvSpPr>
          <p:nvPr/>
        </p:nvSpPr>
        <p:spPr bwMode="auto">
          <a:xfrm>
            <a:off x="8497688" y="4944170"/>
            <a:ext cx="374650" cy="249237"/>
          </a:xfrm>
          <a:custGeom>
            <a:avLst/>
            <a:gdLst>
              <a:gd name="T0" fmla="*/ 3 w 5064"/>
              <a:gd name="T1" fmla="*/ 766 h 3365"/>
              <a:gd name="T2" fmla="*/ 536 w 5064"/>
              <a:gd name="T3" fmla="*/ 282 h 3365"/>
              <a:gd name="T4" fmla="*/ 770 w 5064"/>
              <a:gd name="T5" fmla="*/ 82 h 3365"/>
              <a:gd name="T6" fmla="*/ 1399 w 5064"/>
              <a:gd name="T7" fmla="*/ 453 h 3365"/>
              <a:gd name="T8" fmla="*/ 1371 w 5064"/>
              <a:gd name="T9" fmla="*/ 940 h 3365"/>
              <a:gd name="T10" fmla="*/ 1523 w 5064"/>
              <a:gd name="T11" fmla="*/ 1396 h 3365"/>
              <a:gd name="T12" fmla="*/ 229 w 5064"/>
              <a:gd name="T13" fmla="*/ 1559 h 3365"/>
              <a:gd name="T14" fmla="*/ 739 w 5064"/>
              <a:gd name="T15" fmla="*/ 1411 h 3365"/>
              <a:gd name="T16" fmla="*/ 503 w 5064"/>
              <a:gd name="T17" fmla="*/ 936 h 3365"/>
              <a:gd name="T18" fmla="*/ 1993 w 5064"/>
              <a:gd name="T19" fmla="*/ 353 h 3365"/>
              <a:gd name="T20" fmla="*/ 3170 w 5064"/>
              <a:gd name="T21" fmla="*/ 196 h 3365"/>
              <a:gd name="T22" fmla="*/ 2440 w 5064"/>
              <a:gd name="T23" fmla="*/ 25 h 3365"/>
              <a:gd name="T24" fmla="*/ 2216 w 5064"/>
              <a:gd name="T25" fmla="*/ 395 h 3365"/>
              <a:gd name="T26" fmla="*/ 2702 w 5064"/>
              <a:gd name="T27" fmla="*/ 624 h 3365"/>
              <a:gd name="T28" fmla="*/ 2968 w 5064"/>
              <a:gd name="T29" fmla="*/ 457 h 3365"/>
              <a:gd name="T30" fmla="*/ 3199 w 5064"/>
              <a:gd name="T31" fmla="*/ 773 h 3365"/>
              <a:gd name="T32" fmla="*/ 1724 w 5064"/>
              <a:gd name="T33" fmla="*/ 1510 h 3365"/>
              <a:gd name="T34" fmla="*/ 1987 w 5064"/>
              <a:gd name="T35" fmla="*/ 607 h 3365"/>
              <a:gd name="T36" fmla="*/ 4677 w 5064"/>
              <a:gd name="T37" fmla="*/ 768 h 3365"/>
              <a:gd name="T38" fmla="*/ 4664 w 5064"/>
              <a:gd name="T39" fmla="*/ 1199 h 3365"/>
              <a:gd name="T40" fmla="*/ 4652 w 5064"/>
              <a:gd name="T41" fmla="*/ 1613 h 3365"/>
              <a:gd name="T42" fmla="*/ 3878 w 5064"/>
              <a:gd name="T43" fmla="*/ 1617 h 3365"/>
              <a:gd name="T44" fmla="*/ 4532 w 5064"/>
              <a:gd name="T45" fmla="*/ 901 h 3365"/>
              <a:gd name="T46" fmla="*/ 3542 w 5064"/>
              <a:gd name="T47" fmla="*/ 417 h 3365"/>
              <a:gd name="T48" fmla="*/ 3963 w 5064"/>
              <a:gd name="T49" fmla="*/ 114 h 3365"/>
              <a:gd name="T50" fmla="*/ 4299 w 5064"/>
              <a:gd name="T51" fmla="*/ 291 h 3365"/>
              <a:gd name="T52" fmla="*/ 3917 w 5064"/>
              <a:gd name="T53" fmla="*/ 303 h 3365"/>
              <a:gd name="T54" fmla="*/ 4834 w 5064"/>
              <a:gd name="T55" fmla="*/ 875 h 3365"/>
              <a:gd name="T56" fmla="*/ 3581 w 5064"/>
              <a:gd name="T57" fmla="*/ 854 h 3365"/>
              <a:gd name="T58" fmla="*/ 4213 w 5064"/>
              <a:gd name="T59" fmla="*/ 442 h 3365"/>
              <a:gd name="T60" fmla="*/ 4438 w 5064"/>
              <a:gd name="T61" fmla="*/ 412 h 3365"/>
              <a:gd name="T62" fmla="*/ 4535 w 5064"/>
              <a:gd name="T63" fmla="*/ 24 h 3365"/>
              <a:gd name="T64" fmla="*/ 5063 w 5064"/>
              <a:gd name="T65" fmla="*/ 174 h 3365"/>
              <a:gd name="T66" fmla="*/ 4746 w 5064"/>
              <a:gd name="T67" fmla="*/ 406 h 3365"/>
              <a:gd name="T68" fmla="*/ 938 w 5064"/>
              <a:gd name="T69" fmla="*/ 1949 h 3365"/>
              <a:gd name="T70" fmla="*/ 1485 w 5064"/>
              <a:gd name="T71" fmla="*/ 2090 h 3365"/>
              <a:gd name="T72" fmla="*/ 1468 w 5064"/>
              <a:gd name="T73" fmla="*/ 2566 h 3365"/>
              <a:gd name="T74" fmla="*/ 1508 w 5064"/>
              <a:gd name="T75" fmla="*/ 2977 h 3365"/>
              <a:gd name="T76" fmla="*/ 1134 w 5064"/>
              <a:gd name="T77" fmla="*/ 2920 h 3365"/>
              <a:gd name="T78" fmla="*/ 1906 w 5064"/>
              <a:gd name="T79" fmla="*/ 2344 h 3365"/>
              <a:gd name="T80" fmla="*/ 1906 w 5064"/>
              <a:gd name="T81" fmla="*/ 2033 h 3365"/>
              <a:gd name="T82" fmla="*/ 2254 w 5064"/>
              <a:gd name="T83" fmla="*/ 2656 h 3365"/>
              <a:gd name="T84" fmla="*/ 2369 w 5064"/>
              <a:gd name="T85" fmla="*/ 2974 h 3365"/>
              <a:gd name="T86" fmla="*/ 2491 w 5064"/>
              <a:gd name="T87" fmla="*/ 3330 h 3365"/>
              <a:gd name="T88" fmla="*/ 1471 w 5064"/>
              <a:gd name="T89" fmla="*/ 3160 h 3365"/>
              <a:gd name="T90" fmla="*/ 1552 w 5064"/>
              <a:gd name="T91" fmla="*/ 2817 h 3365"/>
              <a:gd name="T92" fmla="*/ 1553 w 5064"/>
              <a:gd name="T93" fmla="*/ 2532 h 3365"/>
              <a:gd name="T94" fmla="*/ 2063 w 5064"/>
              <a:gd name="T95" fmla="*/ 2187 h 3365"/>
              <a:gd name="T96" fmla="*/ 3502 w 5064"/>
              <a:gd name="T97" fmla="*/ 2681 h 3365"/>
              <a:gd name="T98" fmla="*/ 2962 w 5064"/>
              <a:gd name="T99" fmla="*/ 3332 h 3365"/>
              <a:gd name="T100" fmla="*/ 2815 w 5064"/>
              <a:gd name="T101" fmla="*/ 2671 h 3365"/>
              <a:gd name="T102" fmla="*/ 2978 w 5064"/>
              <a:gd name="T103" fmla="*/ 2422 h 3365"/>
              <a:gd name="T104" fmla="*/ 3074 w 5064"/>
              <a:gd name="T105" fmla="*/ 2404 h 3365"/>
              <a:gd name="T106" fmla="*/ 3515 w 5064"/>
              <a:gd name="T107" fmla="*/ 2205 h 3365"/>
              <a:gd name="T108" fmla="*/ 3632 w 5064"/>
              <a:gd name="T109" fmla="*/ 2578 h 3365"/>
              <a:gd name="T110" fmla="*/ 2676 w 5064"/>
              <a:gd name="T111" fmla="*/ 2442 h 3365"/>
              <a:gd name="T112" fmla="*/ 2992 w 5064"/>
              <a:gd name="T113" fmla="*/ 1811 h 3365"/>
              <a:gd name="T114" fmla="*/ 3540 w 5064"/>
              <a:gd name="T115" fmla="*/ 1984 h 3365"/>
              <a:gd name="T116" fmla="*/ 2746 w 5064"/>
              <a:gd name="T117" fmla="*/ 2142 h 3365"/>
              <a:gd name="T118" fmla="*/ 3818 w 5064"/>
              <a:gd name="T119" fmla="*/ 2011 h 3365"/>
              <a:gd name="T120" fmla="*/ 3665 w 5064"/>
              <a:gd name="T121" fmla="*/ 2573 h 3365"/>
              <a:gd name="T122" fmla="*/ 4140 w 5064"/>
              <a:gd name="T123" fmla="*/ 2447 h 3365"/>
              <a:gd name="T124" fmla="*/ 4073 w 5064"/>
              <a:gd name="T125" fmla="*/ 2862 h 3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64" h="3365">
                <a:moveTo>
                  <a:pt x="739" y="595"/>
                </a:moveTo>
                <a:cubicBezTo>
                  <a:pt x="693" y="595"/>
                  <a:pt x="623" y="597"/>
                  <a:pt x="529" y="601"/>
                </a:cubicBezTo>
                <a:cubicBezTo>
                  <a:pt x="435" y="605"/>
                  <a:pt x="378" y="607"/>
                  <a:pt x="359" y="607"/>
                </a:cubicBezTo>
                <a:lnTo>
                  <a:pt x="349" y="622"/>
                </a:lnTo>
                <a:cubicBezTo>
                  <a:pt x="296" y="709"/>
                  <a:pt x="250" y="775"/>
                  <a:pt x="213" y="819"/>
                </a:cubicBezTo>
                <a:cubicBezTo>
                  <a:pt x="176" y="864"/>
                  <a:pt x="149" y="886"/>
                  <a:pt x="132" y="886"/>
                </a:cubicBezTo>
                <a:cubicBezTo>
                  <a:pt x="128" y="886"/>
                  <a:pt x="124" y="885"/>
                  <a:pt x="120" y="881"/>
                </a:cubicBezTo>
                <a:cubicBezTo>
                  <a:pt x="109" y="869"/>
                  <a:pt x="92" y="851"/>
                  <a:pt x="68" y="826"/>
                </a:cubicBezTo>
                <a:cubicBezTo>
                  <a:pt x="41" y="798"/>
                  <a:pt x="19" y="778"/>
                  <a:pt x="3" y="766"/>
                </a:cubicBezTo>
                <a:cubicBezTo>
                  <a:pt x="0" y="763"/>
                  <a:pt x="31" y="726"/>
                  <a:pt x="95" y="656"/>
                </a:cubicBezTo>
                <a:cubicBezTo>
                  <a:pt x="143" y="604"/>
                  <a:pt x="184" y="550"/>
                  <a:pt x="217" y="493"/>
                </a:cubicBezTo>
                <a:cubicBezTo>
                  <a:pt x="245" y="444"/>
                  <a:pt x="271" y="394"/>
                  <a:pt x="296" y="341"/>
                </a:cubicBezTo>
                <a:cubicBezTo>
                  <a:pt x="326" y="276"/>
                  <a:pt x="346" y="224"/>
                  <a:pt x="356" y="186"/>
                </a:cubicBezTo>
                <a:cubicBezTo>
                  <a:pt x="358" y="167"/>
                  <a:pt x="360" y="152"/>
                  <a:pt x="363" y="142"/>
                </a:cubicBezTo>
                <a:cubicBezTo>
                  <a:pt x="365" y="132"/>
                  <a:pt x="374" y="127"/>
                  <a:pt x="391" y="127"/>
                </a:cubicBezTo>
                <a:cubicBezTo>
                  <a:pt x="401" y="127"/>
                  <a:pt x="432" y="144"/>
                  <a:pt x="484" y="177"/>
                </a:cubicBezTo>
                <a:cubicBezTo>
                  <a:pt x="536" y="210"/>
                  <a:pt x="560" y="234"/>
                  <a:pt x="557" y="249"/>
                </a:cubicBezTo>
                <a:cubicBezTo>
                  <a:pt x="554" y="258"/>
                  <a:pt x="548" y="269"/>
                  <a:pt x="536" y="282"/>
                </a:cubicBezTo>
                <a:cubicBezTo>
                  <a:pt x="525" y="295"/>
                  <a:pt x="514" y="308"/>
                  <a:pt x="501" y="323"/>
                </a:cubicBezTo>
                <a:cubicBezTo>
                  <a:pt x="496" y="337"/>
                  <a:pt x="491" y="350"/>
                  <a:pt x="486" y="360"/>
                </a:cubicBezTo>
                <a:cubicBezTo>
                  <a:pt x="477" y="380"/>
                  <a:pt x="463" y="409"/>
                  <a:pt x="445" y="447"/>
                </a:cubicBezTo>
                <a:lnTo>
                  <a:pt x="739" y="455"/>
                </a:lnTo>
                <a:lnTo>
                  <a:pt x="739" y="131"/>
                </a:lnTo>
                <a:cubicBezTo>
                  <a:pt x="739" y="126"/>
                  <a:pt x="737" y="120"/>
                  <a:pt x="735" y="112"/>
                </a:cubicBezTo>
                <a:cubicBezTo>
                  <a:pt x="732" y="105"/>
                  <a:pt x="730" y="100"/>
                  <a:pt x="730" y="99"/>
                </a:cubicBezTo>
                <a:cubicBezTo>
                  <a:pt x="730" y="94"/>
                  <a:pt x="733" y="90"/>
                  <a:pt x="737" y="86"/>
                </a:cubicBezTo>
                <a:cubicBezTo>
                  <a:pt x="739" y="83"/>
                  <a:pt x="750" y="82"/>
                  <a:pt x="770" y="82"/>
                </a:cubicBezTo>
                <a:cubicBezTo>
                  <a:pt x="805" y="82"/>
                  <a:pt x="842" y="85"/>
                  <a:pt x="881" y="90"/>
                </a:cubicBezTo>
                <a:cubicBezTo>
                  <a:pt x="920" y="95"/>
                  <a:pt x="942" y="101"/>
                  <a:pt x="946" y="109"/>
                </a:cubicBezTo>
                <a:cubicBezTo>
                  <a:pt x="949" y="116"/>
                  <a:pt x="948" y="123"/>
                  <a:pt x="943" y="132"/>
                </a:cubicBezTo>
                <a:cubicBezTo>
                  <a:pt x="927" y="161"/>
                  <a:pt x="919" y="179"/>
                  <a:pt x="919" y="186"/>
                </a:cubicBezTo>
                <a:lnTo>
                  <a:pt x="919" y="455"/>
                </a:lnTo>
                <a:cubicBezTo>
                  <a:pt x="963" y="455"/>
                  <a:pt x="1036" y="453"/>
                  <a:pt x="1140" y="449"/>
                </a:cubicBezTo>
                <a:cubicBezTo>
                  <a:pt x="1244" y="445"/>
                  <a:pt x="1315" y="443"/>
                  <a:pt x="1354" y="443"/>
                </a:cubicBezTo>
                <a:cubicBezTo>
                  <a:pt x="1372" y="442"/>
                  <a:pt x="1383" y="442"/>
                  <a:pt x="1387" y="442"/>
                </a:cubicBezTo>
                <a:cubicBezTo>
                  <a:pt x="1396" y="442"/>
                  <a:pt x="1400" y="446"/>
                  <a:pt x="1399" y="453"/>
                </a:cubicBezTo>
                <a:lnTo>
                  <a:pt x="1399" y="595"/>
                </a:lnTo>
                <a:cubicBezTo>
                  <a:pt x="1400" y="603"/>
                  <a:pt x="1396" y="607"/>
                  <a:pt x="1386" y="607"/>
                </a:cubicBezTo>
                <a:cubicBezTo>
                  <a:pt x="1374" y="607"/>
                  <a:pt x="1364" y="607"/>
                  <a:pt x="1354" y="607"/>
                </a:cubicBezTo>
                <a:cubicBezTo>
                  <a:pt x="1310" y="607"/>
                  <a:pt x="1235" y="605"/>
                  <a:pt x="1127" y="601"/>
                </a:cubicBezTo>
                <a:cubicBezTo>
                  <a:pt x="1018" y="597"/>
                  <a:pt x="949" y="595"/>
                  <a:pt x="919" y="595"/>
                </a:cubicBezTo>
                <a:lnTo>
                  <a:pt x="921" y="941"/>
                </a:lnTo>
                <a:lnTo>
                  <a:pt x="1327" y="930"/>
                </a:lnTo>
                <a:cubicBezTo>
                  <a:pt x="1345" y="929"/>
                  <a:pt x="1356" y="928"/>
                  <a:pt x="1361" y="928"/>
                </a:cubicBezTo>
                <a:cubicBezTo>
                  <a:pt x="1368" y="928"/>
                  <a:pt x="1372" y="932"/>
                  <a:pt x="1371" y="940"/>
                </a:cubicBezTo>
                <a:lnTo>
                  <a:pt x="1371" y="1085"/>
                </a:lnTo>
                <a:cubicBezTo>
                  <a:pt x="1372" y="1093"/>
                  <a:pt x="1367" y="1097"/>
                  <a:pt x="1357" y="1097"/>
                </a:cubicBezTo>
                <a:cubicBezTo>
                  <a:pt x="1346" y="1097"/>
                  <a:pt x="1336" y="1097"/>
                  <a:pt x="1327" y="1097"/>
                </a:cubicBezTo>
                <a:cubicBezTo>
                  <a:pt x="1281" y="1097"/>
                  <a:pt x="1231" y="1096"/>
                  <a:pt x="1177" y="1094"/>
                </a:cubicBezTo>
                <a:cubicBezTo>
                  <a:pt x="1038" y="1088"/>
                  <a:pt x="953" y="1085"/>
                  <a:pt x="921" y="1085"/>
                </a:cubicBezTo>
                <a:lnTo>
                  <a:pt x="921" y="1409"/>
                </a:lnTo>
                <a:cubicBezTo>
                  <a:pt x="999" y="1409"/>
                  <a:pt x="1085" y="1408"/>
                  <a:pt x="1180" y="1405"/>
                </a:cubicBezTo>
                <a:cubicBezTo>
                  <a:pt x="1275" y="1402"/>
                  <a:pt x="1379" y="1399"/>
                  <a:pt x="1493" y="1396"/>
                </a:cubicBezTo>
                <a:cubicBezTo>
                  <a:pt x="1508" y="1396"/>
                  <a:pt x="1518" y="1396"/>
                  <a:pt x="1523" y="1396"/>
                </a:cubicBezTo>
                <a:cubicBezTo>
                  <a:pt x="1533" y="1396"/>
                  <a:pt x="1537" y="1400"/>
                  <a:pt x="1536" y="1408"/>
                </a:cubicBezTo>
                <a:lnTo>
                  <a:pt x="1536" y="1550"/>
                </a:lnTo>
                <a:cubicBezTo>
                  <a:pt x="1537" y="1557"/>
                  <a:pt x="1537" y="1560"/>
                  <a:pt x="1534" y="1562"/>
                </a:cubicBezTo>
                <a:cubicBezTo>
                  <a:pt x="1532" y="1563"/>
                  <a:pt x="1526" y="1563"/>
                  <a:pt x="1516" y="1563"/>
                </a:cubicBezTo>
                <a:cubicBezTo>
                  <a:pt x="1507" y="1563"/>
                  <a:pt x="1499" y="1563"/>
                  <a:pt x="1493" y="1563"/>
                </a:cubicBezTo>
                <a:cubicBezTo>
                  <a:pt x="1393" y="1563"/>
                  <a:pt x="1280" y="1562"/>
                  <a:pt x="1152" y="1558"/>
                </a:cubicBezTo>
                <a:cubicBezTo>
                  <a:pt x="1025" y="1555"/>
                  <a:pt x="882" y="1552"/>
                  <a:pt x="724" y="1548"/>
                </a:cubicBezTo>
                <a:cubicBezTo>
                  <a:pt x="670" y="1548"/>
                  <a:pt x="601" y="1549"/>
                  <a:pt x="516" y="1552"/>
                </a:cubicBezTo>
                <a:cubicBezTo>
                  <a:pt x="430" y="1554"/>
                  <a:pt x="335" y="1556"/>
                  <a:pt x="229" y="1559"/>
                </a:cubicBezTo>
                <a:cubicBezTo>
                  <a:pt x="123" y="1562"/>
                  <a:pt x="62" y="1563"/>
                  <a:pt x="47" y="1563"/>
                </a:cubicBezTo>
                <a:cubicBezTo>
                  <a:pt x="38" y="1563"/>
                  <a:pt x="29" y="1563"/>
                  <a:pt x="20" y="1563"/>
                </a:cubicBezTo>
                <a:cubicBezTo>
                  <a:pt x="13" y="1562"/>
                  <a:pt x="10" y="1558"/>
                  <a:pt x="10" y="1550"/>
                </a:cubicBezTo>
                <a:lnTo>
                  <a:pt x="10" y="1409"/>
                </a:lnTo>
                <a:cubicBezTo>
                  <a:pt x="10" y="1400"/>
                  <a:pt x="16" y="1396"/>
                  <a:pt x="28" y="1396"/>
                </a:cubicBezTo>
                <a:cubicBezTo>
                  <a:pt x="36" y="1396"/>
                  <a:pt x="42" y="1396"/>
                  <a:pt x="47" y="1396"/>
                </a:cubicBezTo>
                <a:cubicBezTo>
                  <a:pt x="126" y="1396"/>
                  <a:pt x="223" y="1397"/>
                  <a:pt x="339" y="1400"/>
                </a:cubicBezTo>
                <a:cubicBezTo>
                  <a:pt x="455" y="1403"/>
                  <a:pt x="584" y="1407"/>
                  <a:pt x="725" y="1411"/>
                </a:cubicBezTo>
                <a:lnTo>
                  <a:pt x="739" y="1411"/>
                </a:lnTo>
                <a:lnTo>
                  <a:pt x="739" y="1085"/>
                </a:lnTo>
                <a:cubicBezTo>
                  <a:pt x="690" y="1085"/>
                  <a:pt x="612" y="1087"/>
                  <a:pt x="505" y="1092"/>
                </a:cubicBezTo>
                <a:cubicBezTo>
                  <a:pt x="398" y="1096"/>
                  <a:pt x="323" y="1099"/>
                  <a:pt x="281" y="1099"/>
                </a:cubicBezTo>
                <a:cubicBezTo>
                  <a:pt x="270" y="1099"/>
                  <a:pt x="262" y="1099"/>
                  <a:pt x="257" y="1099"/>
                </a:cubicBezTo>
                <a:cubicBezTo>
                  <a:pt x="248" y="1099"/>
                  <a:pt x="244" y="1095"/>
                  <a:pt x="244" y="1087"/>
                </a:cubicBezTo>
                <a:lnTo>
                  <a:pt x="244" y="941"/>
                </a:lnTo>
                <a:cubicBezTo>
                  <a:pt x="244" y="934"/>
                  <a:pt x="248" y="930"/>
                  <a:pt x="257" y="930"/>
                </a:cubicBezTo>
                <a:cubicBezTo>
                  <a:pt x="266" y="930"/>
                  <a:pt x="274" y="930"/>
                  <a:pt x="281" y="930"/>
                </a:cubicBezTo>
                <a:cubicBezTo>
                  <a:pt x="323" y="930"/>
                  <a:pt x="397" y="932"/>
                  <a:pt x="503" y="936"/>
                </a:cubicBezTo>
                <a:cubicBezTo>
                  <a:pt x="609" y="941"/>
                  <a:pt x="687" y="943"/>
                  <a:pt x="739" y="943"/>
                </a:cubicBezTo>
                <a:lnTo>
                  <a:pt x="739" y="595"/>
                </a:lnTo>
                <a:close/>
                <a:moveTo>
                  <a:pt x="3212" y="343"/>
                </a:moveTo>
                <a:cubicBezTo>
                  <a:pt x="3213" y="350"/>
                  <a:pt x="3209" y="353"/>
                  <a:pt x="3200" y="353"/>
                </a:cubicBezTo>
                <a:cubicBezTo>
                  <a:pt x="3189" y="353"/>
                  <a:pt x="3179" y="353"/>
                  <a:pt x="3170" y="353"/>
                </a:cubicBezTo>
                <a:cubicBezTo>
                  <a:pt x="3102" y="353"/>
                  <a:pt x="2992" y="351"/>
                  <a:pt x="2838" y="347"/>
                </a:cubicBezTo>
                <a:cubicBezTo>
                  <a:pt x="2685" y="343"/>
                  <a:pt x="2601" y="341"/>
                  <a:pt x="2587" y="341"/>
                </a:cubicBezTo>
                <a:cubicBezTo>
                  <a:pt x="2556" y="341"/>
                  <a:pt x="2429" y="344"/>
                  <a:pt x="2207" y="350"/>
                </a:cubicBezTo>
                <a:cubicBezTo>
                  <a:pt x="2119" y="352"/>
                  <a:pt x="2048" y="353"/>
                  <a:pt x="1993" y="353"/>
                </a:cubicBezTo>
                <a:cubicBezTo>
                  <a:pt x="1983" y="353"/>
                  <a:pt x="1977" y="353"/>
                  <a:pt x="1973" y="353"/>
                </a:cubicBezTo>
                <a:cubicBezTo>
                  <a:pt x="1964" y="353"/>
                  <a:pt x="1960" y="350"/>
                  <a:pt x="1960" y="343"/>
                </a:cubicBezTo>
                <a:lnTo>
                  <a:pt x="1960" y="209"/>
                </a:lnTo>
                <a:cubicBezTo>
                  <a:pt x="1960" y="200"/>
                  <a:pt x="1966" y="196"/>
                  <a:pt x="1978" y="196"/>
                </a:cubicBezTo>
                <a:cubicBezTo>
                  <a:pt x="1984" y="196"/>
                  <a:pt x="1989" y="196"/>
                  <a:pt x="1993" y="196"/>
                </a:cubicBezTo>
                <a:cubicBezTo>
                  <a:pt x="2061" y="196"/>
                  <a:pt x="2145" y="198"/>
                  <a:pt x="2246" y="201"/>
                </a:cubicBezTo>
                <a:cubicBezTo>
                  <a:pt x="2346" y="204"/>
                  <a:pt x="2460" y="208"/>
                  <a:pt x="2587" y="211"/>
                </a:cubicBezTo>
                <a:cubicBezTo>
                  <a:pt x="2650" y="211"/>
                  <a:pt x="2717" y="210"/>
                  <a:pt x="2787" y="208"/>
                </a:cubicBezTo>
                <a:cubicBezTo>
                  <a:pt x="3035" y="200"/>
                  <a:pt x="3162" y="196"/>
                  <a:pt x="3170" y="196"/>
                </a:cubicBezTo>
                <a:cubicBezTo>
                  <a:pt x="3180" y="196"/>
                  <a:pt x="3187" y="196"/>
                  <a:pt x="3190" y="196"/>
                </a:cubicBezTo>
                <a:cubicBezTo>
                  <a:pt x="3206" y="196"/>
                  <a:pt x="3213" y="200"/>
                  <a:pt x="3212" y="208"/>
                </a:cubicBezTo>
                <a:lnTo>
                  <a:pt x="3212" y="343"/>
                </a:lnTo>
                <a:close/>
                <a:moveTo>
                  <a:pt x="2715" y="186"/>
                </a:moveTo>
                <a:cubicBezTo>
                  <a:pt x="2689" y="190"/>
                  <a:pt x="2661" y="194"/>
                  <a:pt x="2633" y="197"/>
                </a:cubicBezTo>
                <a:cubicBezTo>
                  <a:pt x="2604" y="200"/>
                  <a:pt x="2576" y="201"/>
                  <a:pt x="2548" y="201"/>
                </a:cubicBezTo>
                <a:cubicBezTo>
                  <a:pt x="2541" y="201"/>
                  <a:pt x="2524" y="175"/>
                  <a:pt x="2498" y="124"/>
                </a:cubicBezTo>
                <a:cubicBezTo>
                  <a:pt x="2480" y="88"/>
                  <a:pt x="2460" y="58"/>
                  <a:pt x="2438" y="32"/>
                </a:cubicBezTo>
                <a:lnTo>
                  <a:pt x="2440" y="25"/>
                </a:lnTo>
                <a:lnTo>
                  <a:pt x="2597" y="14"/>
                </a:lnTo>
                <a:lnTo>
                  <a:pt x="2617" y="17"/>
                </a:lnTo>
                <a:cubicBezTo>
                  <a:pt x="2645" y="49"/>
                  <a:pt x="2670" y="84"/>
                  <a:pt x="2692" y="122"/>
                </a:cubicBezTo>
                <a:cubicBezTo>
                  <a:pt x="2700" y="144"/>
                  <a:pt x="2708" y="165"/>
                  <a:pt x="2715" y="186"/>
                </a:cubicBezTo>
                <a:close/>
                <a:moveTo>
                  <a:pt x="2065" y="615"/>
                </a:moveTo>
                <a:lnTo>
                  <a:pt x="2296" y="620"/>
                </a:lnTo>
                <a:cubicBezTo>
                  <a:pt x="2289" y="595"/>
                  <a:pt x="2283" y="570"/>
                  <a:pt x="2276" y="547"/>
                </a:cubicBezTo>
                <a:cubicBezTo>
                  <a:pt x="2262" y="503"/>
                  <a:pt x="2242" y="456"/>
                  <a:pt x="2214" y="403"/>
                </a:cubicBezTo>
                <a:lnTo>
                  <a:pt x="2216" y="395"/>
                </a:lnTo>
                <a:cubicBezTo>
                  <a:pt x="2221" y="393"/>
                  <a:pt x="2242" y="389"/>
                  <a:pt x="2278" y="384"/>
                </a:cubicBezTo>
                <a:cubicBezTo>
                  <a:pt x="2315" y="379"/>
                  <a:pt x="2340" y="374"/>
                  <a:pt x="2356" y="368"/>
                </a:cubicBezTo>
                <a:lnTo>
                  <a:pt x="2368" y="371"/>
                </a:lnTo>
                <a:cubicBezTo>
                  <a:pt x="2398" y="429"/>
                  <a:pt x="2422" y="479"/>
                  <a:pt x="2440" y="520"/>
                </a:cubicBezTo>
                <a:cubicBezTo>
                  <a:pt x="2462" y="571"/>
                  <a:pt x="2469" y="599"/>
                  <a:pt x="2460" y="602"/>
                </a:cubicBezTo>
                <a:cubicBezTo>
                  <a:pt x="2449" y="607"/>
                  <a:pt x="2434" y="611"/>
                  <a:pt x="2417" y="615"/>
                </a:cubicBezTo>
                <a:cubicBezTo>
                  <a:pt x="2400" y="619"/>
                  <a:pt x="2386" y="621"/>
                  <a:pt x="2376" y="622"/>
                </a:cubicBezTo>
                <a:lnTo>
                  <a:pt x="2624" y="624"/>
                </a:lnTo>
                <a:lnTo>
                  <a:pt x="2702" y="624"/>
                </a:lnTo>
                <a:cubicBezTo>
                  <a:pt x="2714" y="608"/>
                  <a:pt x="2727" y="591"/>
                  <a:pt x="2740" y="574"/>
                </a:cubicBezTo>
                <a:cubicBezTo>
                  <a:pt x="2753" y="556"/>
                  <a:pt x="2764" y="535"/>
                  <a:pt x="2774" y="512"/>
                </a:cubicBezTo>
                <a:cubicBezTo>
                  <a:pt x="2784" y="488"/>
                  <a:pt x="2793" y="466"/>
                  <a:pt x="2802" y="446"/>
                </a:cubicBezTo>
                <a:cubicBezTo>
                  <a:pt x="2810" y="425"/>
                  <a:pt x="2814" y="410"/>
                  <a:pt x="2814" y="401"/>
                </a:cubicBezTo>
                <a:cubicBezTo>
                  <a:pt x="2814" y="375"/>
                  <a:pt x="2820" y="362"/>
                  <a:pt x="2831" y="363"/>
                </a:cubicBezTo>
                <a:cubicBezTo>
                  <a:pt x="2845" y="363"/>
                  <a:pt x="2878" y="369"/>
                  <a:pt x="2929" y="382"/>
                </a:cubicBezTo>
                <a:cubicBezTo>
                  <a:pt x="2979" y="395"/>
                  <a:pt x="3005" y="406"/>
                  <a:pt x="3005" y="417"/>
                </a:cubicBezTo>
                <a:cubicBezTo>
                  <a:pt x="3005" y="423"/>
                  <a:pt x="3001" y="430"/>
                  <a:pt x="2993" y="437"/>
                </a:cubicBezTo>
                <a:cubicBezTo>
                  <a:pt x="2985" y="443"/>
                  <a:pt x="2977" y="450"/>
                  <a:pt x="2968" y="457"/>
                </a:cubicBezTo>
                <a:lnTo>
                  <a:pt x="2926" y="552"/>
                </a:lnTo>
                <a:cubicBezTo>
                  <a:pt x="2921" y="565"/>
                  <a:pt x="2916" y="576"/>
                  <a:pt x="2913" y="584"/>
                </a:cubicBezTo>
                <a:cubicBezTo>
                  <a:pt x="2909" y="591"/>
                  <a:pt x="2903" y="604"/>
                  <a:pt x="2894" y="620"/>
                </a:cubicBezTo>
                <a:lnTo>
                  <a:pt x="3199" y="614"/>
                </a:lnTo>
                <a:cubicBezTo>
                  <a:pt x="3218" y="613"/>
                  <a:pt x="3229" y="612"/>
                  <a:pt x="3232" y="612"/>
                </a:cubicBezTo>
                <a:cubicBezTo>
                  <a:pt x="3240" y="612"/>
                  <a:pt x="3243" y="615"/>
                  <a:pt x="3240" y="622"/>
                </a:cubicBezTo>
                <a:lnTo>
                  <a:pt x="3240" y="761"/>
                </a:lnTo>
                <a:cubicBezTo>
                  <a:pt x="3241" y="769"/>
                  <a:pt x="3238" y="773"/>
                  <a:pt x="3229" y="773"/>
                </a:cubicBezTo>
                <a:cubicBezTo>
                  <a:pt x="3218" y="773"/>
                  <a:pt x="3207" y="773"/>
                  <a:pt x="3199" y="773"/>
                </a:cubicBezTo>
                <a:cubicBezTo>
                  <a:pt x="3139" y="773"/>
                  <a:pt x="3068" y="771"/>
                  <a:pt x="2983" y="769"/>
                </a:cubicBezTo>
                <a:cubicBezTo>
                  <a:pt x="2770" y="764"/>
                  <a:pt x="2650" y="761"/>
                  <a:pt x="2624" y="761"/>
                </a:cubicBezTo>
                <a:cubicBezTo>
                  <a:pt x="2556" y="761"/>
                  <a:pt x="2500" y="761"/>
                  <a:pt x="2456" y="763"/>
                </a:cubicBezTo>
                <a:cubicBezTo>
                  <a:pt x="2240" y="768"/>
                  <a:pt x="2130" y="771"/>
                  <a:pt x="2125" y="771"/>
                </a:cubicBezTo>
                <a:cubicBezTo>
                  <a:pt x="2125" y="839"/>
                  <a:pt x="2124" y="905"/>
                  <a:pt x="2120" y="969"/>
                </a:cubicBezTo>
                <a:cubicBezTo>
                  <a:pt x="2117" y="1033"/>
                  <a:pt x="2112" y="1086"/>
                  <a:pt x="2105" y="1129"/>
                </a:cubicBezTo>
                <a:cubicBezTo>
                  <a:pt x="2086" y="1258"/>
                  <a:pt x="2055" y="1365"/>
                  <a:pt x="2012" y="1451"/>
                </a:cubicBezTo>
                <a:cubicBezTo>
                  <a:pt x="1950" y="1573"/>
                  <a:pt x="1904" y="1624"/>
                  <a:pt x="1871" y="1607"/>
                </a:cubicBezTo>
                <a:cubicBezTo>
                  <a:pt x="1773" y="1557"/>
                  <a:pt x="1724" y="1524"/>
                  <a:pt x="1724" y="1510"/>
                </a:cubicBezTo>
                <a:cubicBezTo>
                  <a:pt x="1724" y="1505"/>
                  <a:pt x="1728" y="1500"/>
                  <a:pt x="1734" y="1495"/>
                </a:cubicBezTo>
                <a:cubicBezTo>
                  <a:pt x="1776" y="1463"/>
                  <a:pt x="1807" y="1434"/>
                  <a:pt x="1830" y="1406"/>
                </a:cubicBezTo>
                <a:cubicBezTo>
                  <a:pt x="1898" y="1321"/>
                  <a:pt x="1940" y="1219"/>
                  <a:pt x="1957" y="1099"/>
                </a:cubicBezTo>
                <a:cubicBezTo>
                  <a:pt x="1961" y="1067"/>
                  <a:pt x="1964" y="1033"/>
                  <a:pt x="1965" y="997"/>
                </a:cubicBezTo>
                <a:cubicBezTo>
                  <a:pt x="1966" y="960"/>
                  <a:pt x="1967" y="916"/>
                  <a:pt x="1967" y="866"/>
                </a:cubicBezTo>
                <a:cubicBezTo>
                  <a:pt x="1967" y="833"/>
                  <a:pt x="1966" y="800"/>
                  <a:pt x="1966" y="769"/>
                </a:cubicBezTo>
                <a:cubicBezTo>
                  <a:pt x="1965" y="738"/>
                  <a:pt x="1965" y="708"/>
                  <a:pt x="1965" y="679"/>
                </a:cubicBezTo>
                <a:cubicBezTo>
                  <a:pt x="1965" y="644"/>
                  <a:pt x="1966" y="623"/>
                  <a:pt x="1967" y="614"/>
                </a:cubicBezTo>
                <a:cubicBezTo>
                  <a:pt x="1967" y="609"/>
                  <a:pt x="1973" y="607"/>
                  <a:pt x="1987" y="607"/>
                </a:cubicBezTo>
                <a:cubicBezTo>
                  <a:pt x="1998" y="607"/>
                  <a:pt x="2010" y="608"/>
                  <a:pt x="2022" y="610"/>
                </a:cubicBezTo>
                <a:cubicBezTo>
                  <a:pt x="2034" y="611"/>
                  <a:pt x="2049" y="613"/>
                  <a:pt x="2065" y="615"/>
                </a:cubicBezTo>
                <a:close/>
                <a:moveTo>
                  <a:pt x="4634" y="1424"/>
                </a:moveTo>
                <a:lnTo>
                  <a:pt x="4634" y="1326"/>
                </a:lnTo>
                <a:lnTo>
                  <a:pt x="4049" y="1326"/>
                </a:lnTo>
                <a:lnTo>
                  <a:pt x="4049" y="1424"/>
                </a:lnTo>
                <a:lnTo>
                  <a:pt x="4634" y="1424"/>
                </a:lnTo>
                <a:close/>
                <a:moveTo>
                  <a:pt x="4587" y="773"/>
                </a:moveTo>
                <a:lnTo>
                  <a:pt x="4677" y="768"/>
                </a:lnTo>
                <a:cubicBezTo>
                  <a:pt x="4687" y="768"/>
                  <a:pt x="4692" y="773"/>
                  <a:pt x="4692" y="783"/>
                </a:cubicBezTo>
                <a:cubicBezTo>
                  <a:pt x="4692" y="809"/>
                  <a:pt x="4693" y="867"/>
                  <a:pt x="4694" y="955"/>
                </a:cubicBezTo>
                <a:cubicBezTo>
                  <a:pt x="4695" y="1043"/>
                  <a:pt x="4697" y="1091"/>
                  <a:pt x="4701" y="1100"/>
                </a:cubicBezTo>
                <a:cubicBezTo>
                  <a:pt x="4705" y="1115"/>
                  <a:pt x="4697" y="1122"/>
                  <a:pt x="4677" y="1122"/>
                </a:cubicBezTo>
                <a:lnTo>
                  <a:pt x="4550" y="1122"/>
                </a:lnTo>
                <a:lnTo>
                  <a:pt x="4537" y="1117"/>
                </a:lnTo>
                <a:lnTo>
                  <a:pt x="4049" y="1117"/>
                </a:lnTo>
                <a:lnTo>
                  <a:pt x="4049" y="1199"/>
                </a:lnTo>
                <a:lnTo>
                  <a:pt x="4664" y="1199"/>
                </a:lnTo>
                <a:cubicBezTo>
                  <a:pt x="4675" y="1198"/>
                  <a:pt x="4694" y="1196"/>
                  <a:pt x="4722" y="1194"/>
                </a:cubicBezTo>
                <a:cubicBezTo>
                  <a:pt x="4750" y="1192"/>
                  <a:pt x="4769" y="1190"/>
                  <a:pt x="4779" y="1190"/>
                </a:cubicBezTo>
                <a:cubicBezTo>
                  <a:pt x="4789" y="1190"/>
                  <a:pt x="4794" y="1196"/>
                  <a:pt x="4794" y="1207"/>
                </a:cubicBezTo>
                <a:lnTo>
                  <a:pt x="4794" y="1419"/>
                </a:lnTo>
                <a:cubicBezTo>
                  <a:pt x="4794" y="1492"/>
                  <a:pt x="4797" y="1548"/>
                  <a:pt x="4803" y="1588"/>
                </a:cubicBezTo>
                <a:cubicBezTo>
                  <a:pt x="4805" y="1605"/>
                  <a:pt x="4798" y="1613"/>
                  <a:pt x="4781" y="1613"/>
                </a:cubicBezTo>
                <a:cubicBezTo>
                  <a:pt x="4780" y="1613"/>
                  <a:pt x="4771" y="1614"/>
                  <a:pt x="4756" y="1615"/>
                </a:cubicBezTo>
                <a:cubicBezTo>
                  <a:pt x="4740" y="1616"/>
                  <a:pt x="4725" y="1617"/>
                  <a:pt x="4709" y="1617"/>
                </a:cubicBezTo>
                <a:cubicBezTo>
                  <a:pt x="4682" y="1617"/>
                  <a:pt x="4663" y="1616"/>
                  <a:pt x="4652" y="1613"/>
                </a:cubicBezTo>
                <a:cubicBezTo>
                  <a:pt x="4640" y="1613"/>
                  <a:pt x="4634" y="1605"/>
                  <a:pt x="4634" y="1588"/>
                </a:cubicBezTo>
                <a:lnTo>
                  <a:pt x="4634" y="1557"/>
                </a:lnTo>
                <a:lnTo>
                  <a:pt x="4049" y="1557"/>
                </a:lnTo>
                <a:lnTo>
                  <a:pt x="4049" y="1583"/>
                </a:lnTo>
                <a:cubicBezTo>
                  <a:pt x="4049" y="1601"/>
                  <a:pt x="4048" y="1611"/>
                  <a:pt x="4047" y="1612"/>
                </a:cubicBezTo>
                <a:cubicBezTo>
                  <a:pt x="4044" y="1616"/>
                  <a:pt x="4036" y="1618"/>
                  <a:pt x="4025" y="1618"/>
                </a:cubicBezTo>
                <a:cubicBezTo>
                  <a:pt x="4004" y="1618"/>
                  <a:pt x="3984" y="1618"/>
                  <a:pt x="3964" y="1618"/>
                </a:cubicBezTo>
                <a:cubicBezTo>
                  <a:pt x="3945" y="1618"/>
                  <a:pt x="3926" y="1619"/>
                  <a:pt x="3908" y="1620"/>
                </a:cubicBezTo>
                <a:cubicBezTo>
                  <a:pt x="3897" y="1620"/>
                  <a:pt x="3887" y="1619"/>
                  <a:pt x="3878" y="1617"/>
                </a:cubicBezTo>
                <a:cubicBezTo>
                  <a:pt x="3869" y="1614"/>
                  <a:pt x="3866" y="1604"/>
                  <a:pt x="3870" y="1585"/>
                </a:cubicBezTo>
                <a:cubicBezTo>
                  <a:pt x="3873" y="1569"/>
                  <a:pt x="3875" y="1530"/>
                  <a:pt x="3877" y="1465"/>
                </a:cubicBezTo>
                <a:cubicBezTo>
                  <a:pt x="3878" y="1401"/>
                  <a:pt x="3878" y="1304"/>
                  <a:pt x="3878" y="1173"/>
                </a:cubicBezTo>
                <a:cubicBezTo>
                  <a:pt x="3878" y="1042"/>
                  <a:pt x="3878" y="915"/>
                  <a:pt x="3878" y="791"/>
                </a:cubicBezTo>
                <a:cubicBezTo>
                  <a:pt x="3878" y="774"/>
                  <a:pt x="3885" y="766"/>
                  <a:pt x="3898" y="766"/>
                </a:cubicBezTo>
                <a:lnTo>
                  <a:pt x="3992" y="773"/>
                </a:lnTo>
                <a:lnTo>
                  <a:pt x="4587" y="773"/>
                </a:lnTo>
                <a:close/>
                <a:moveTo>
                  <a:pt x="4532" y="988"/>
                </a:moveTo>
                <a:lnTo>
                  <a:pt x="4532" y="901"/>
                </a:lnTo>
                <a:lnTo>
                  <a:pt x="4047" y="901"/>
                </a:lnTo>
                <a:lnTo>
                  <a:pt x="4049" y="988"/>
                </a:lnTo>
                <a:lnTo>
                  <a:pt x="4532" y="988"/>
                </a:lnTo>
                <a:close/>
                <a:moveTo>
                  <a:pt x="3982" y="283"/>
                </a:moveTo>
                <a:lnTo>
                  <a:pt x="3818" y="289"/>
                </a:lnTo>
                <a:lnTo>
                  <a:pt x="3801" y="310"/>
                </a:lnTo>
                <a:cubicBezTo>
                  <a:pt x="3766" y="355"/>
                  <a:pt x="3732" y="394"/>
                  <a:pt x="3699" y="427"/>
                </a:cubicBezTo>
                <a:cubicBezTo>
                  <a:pt x="3661" y="464"/>
                  <a:pt x="3638" y="481"/>
                  <a:pt x="3629" y="475"/>
                </a:cubicBezTo>
                <a:cubicBezTo>
                  <a:pt x="3601" y="459"/>
                  <a:pt x="3572" y="440"/>
                  <a:pt x="3542" y="417"/>
                </a:cubicBezTo>
                <a:cubicBezTo>
                  <a:pt x="3526" y="404"/>
                  <a:pt x="3509" y="392"/>
                  <a:pt x="3494" y="380"/>
                </a:cubicBezTo>
                <a:cubicBezTo>
                  <a:pt x="3513" y="363"/>
                  <a:pt x="3532" y="346"/>
                  <a:pt x="3552" y="330"/>
                </a:cubicBezTo>
                <a:cubicBezTo>
                  <a:pt x="3588" y="302"/>
                  <a:pt x="3622" y="269"/>
                  <a:pt x="3654" y="231"/>
                </a:cubicBezTo>
                <a:cubicBezTo>
                  <a:pt x="3678" y="205"/>
                  <a:pt x="3698" y="179"/>
                  <a:pt x="3716" y="152"/>
                </a:cubicBezTo>
                <a:cubicBezTo>
                  <a:pt x="3734" y="124"/>
                  <a:pt x="3750" y="94"/>
                  <a:pt x="3765" y="62"/>
                </a:cubicBezTo>
                <a:cubicBezTo>
                  <a:pt x="3768" y="43"/>
                  <a:pt x="3771" y="28"/>
                  <a:pt x="3775" y="15"/>
                </a:cubicBezTo>
                <a:cubicBezTo>
                  <a:pt x="3778" y="3"/>
                  <a:pt x="3787" y="0"/>
                  <a:pt x="3801" y="7"/>
                </a:cubicBezTo>
                <a:cubicBezTo>
                  <a:pt x="3844" y="24"/>
                  <a:pt x="3874" y="37"/>
                  <a:pt x="3893" y="47"/>
                </a:cubicBezTo>
                <a:cubicBezTo>
                  <a:pt x="3949" y="76"/>
                  <a:pt x="3972" y="98"/>
                  <a:pt x="3963" y="114"/>
                </a:cubicBezTo>
                <a:cubicBezTo>
                  <a:pt x="3960" y="120"/>
                  <a:pt x="3951" y="128"/>
                  <a:pt x="3938" y="140"/>
                </a:cubicBezTo>
                <a:cubicBezTo>
                  <a:pt x="3924" y="152"/>
                  <a:pt x="3916" y="159"/>
                  <a:pt x="3915" y="161"/>
                </a:cubicBezTo>
                <a:lnTo>
                  <a:pt x="4030" y="166"/>
                </a:lnTo>
                <a:cubicBezTo>
                  <a:pt x="4062" y="166"/>
                  <a:pt x="4099" y="165"/>
                  <a:pt x="4142" y="164"/>
                </a:cubicBezTo>
                <a:cubicBezTo>
                  <a:pt x="4186" y="163"/>
                  <a:pt x="4233" y="161"/>
                  <a:pt x="4284" y="159"/>
                </a:cubicBezTo>
                <a:cubicBezTo>
                  <a:pt x="4291" y="159"/>
                  <a:pt x="4298" y="159"/>
                  <a:pt x="4304" y="159"/>
                </a:cubicBezTo>
                <a:cubicBezTo>
                  <a:pt x="4310" y="159"/>
                  <a:pt x="4312" y="162"/>
                  <a:pt x="4311" y="167"/>
                </a:cubicBezTo>
                <a:lnTo>
                  <a:pt x="4311" y="283"/>
                </a:lnTo>
                <a:cubicBezTo>
                  <a:pt x="4312" y="288"/>
                  <a:pt x="4308" y="291"/>
                  <a:pt x="4299" y="291"/>
                </a:cubicBezTo>
                <a:cubicBezTo>
                  <a:pt x="4292" y="290"/>
                  <a:pt x="4287" y="289"/>
                  <a:pt x="4284" y="289"/>
                </a:cubicBezTo>
                <a:lnTo>
                  <a:pt x="4059" y="283"/>
                </a:lnTo>
                <a:cubicBezTo>
                  <a:pt x="4088" y="312"/>
                  <a:pt x="4113" y="341"/>
                  <a:pt x="4134" y="370"/>
                </a:cubicBezTo>
                <a:cubicBezTo>
                  <a:pt x="4141" y="386"/>
                  <a:pt x="4148" y="403"/>
                  <a:pt x="4156" y="420"/>
                </a:cubicBezTo>
                <a:cubicBezTo>
                  <a:pt x="4140" y="425"/>
                  <a:pt x="4116" y="432"/>
                  <a:pt x="4085" y="439"/>
                </a:cubicBezTo>
                <a:cubicBezTo>
                  <a:pt x="4053" y="446"/>
                  <a:pt x="4032" y="452"/>
                  <a:pt x="4022" y="457"/>
                </a:cubicBezTo>
                <a:cubicBezTo>
                  <a:pt x="4019" y="458"/>
                  <a:pt x="4012" y="451"/>
                  <a:pt x="4004" y="437"/>
                </a:cubicBezTo>
                <a:cubicBezTo>
                  <a:pt x="3971" y="384"/>
                  <a:pt x="3942" y="342"/>
                  <a:pt x="3915" y="310"/>
                </a:cubicBezTo>
                <a:lnTo>
                  <a:pt x="3917" y="303"/>
                </a:lnTo>
                <a:lnTo>
                  <a:pt x="3982" y="283"/>
                </a:lnTo>
                <a:close/>
                <a:moveTo>
                  <a:pt x="4891" y="545"/>
                </a:moveTo>
                <a:lnTo>
                  <a:pt x="4986" y="540"/>
                </a:lnTo>
                <a:cubicBezTo>
                  <a:pt x="4998" y="540"/>
                  <a:pt x="5003" y="545"/>
                  <a:pt x="5003" y="555"/>
                </a:cubicBezTo>
                <a:lnTo>
                  <a:pt x="5003" y="734"/>
                </a:lnTo>
                <a:cubicBezTo>
                  <a:pt x="5003" y="794"/>
                  <a:pt x="5006" y="841"/>
                  <a:pt x="5012" y="875"/>
                </a:cubicBezTo>
                <a:cubicBezTo>
                  <a:pt x="5014" y="889"/>
                  <a:pt x="5006" y="896"/>
                  <a:pt x="4988" y="896"/>
                </a:cubicBezTo>
                <a:lnTo>
                  <a:pt x="4853" y="896"/>
                </a:lnTo>
                <a:cubicBezTo>
                  <a:pt x="4840" y="896"/>
                  <a:pt x="4834" y="889"/>
                  <a:pt x="4834" y="875"/>
                </a:cubicBezTo>
                <a:lnTo>
                  <a:pt x="4834" y="679"/>
                </a:lnTo>
                <a:lnTo>
                  <a:pt x="3746" y="679"/>
                </a:lnTo>
                <a:lnTo>
                  <a:pt x="3748" y="853"/>
                </a:lnTo>
                <a:cubicBezTo>
                  <a:pt x="3748" y="861"/>
                  <a:pt x="3748" y="868"/>
                  <a:pt x="3748" y="875"/>
                </a:cubicBezTo>
                <a:cubicBezTo>
                  <a:pt x="3746" y="881"/>
                  <a:pt x="3738" y="885"/>
                  <a:pt x="3726" y="885"/>
                </a:cubicBezTo>
                <a:cubicBezTo>
                  <a:pt x="3707" y="885"/>
                  <a:pt x="3688" y="885"/>
                  <a:pt x="3670" y="885"/>
                </a:cubicBezTo>
                <a:cubicBezTo>
                  <a:pt x="3652" y="886"/>
                  <a:pt x="3634" y="886"/>
                  <a:pt x="3617" y="886"/>
                </a:cubicBezTo>
                <a:cubicBezTo>
                  <a:pt x="3607" y="886"/>
                  <a:pt x="3598" y="885"/>
                  <a:pt x="3589" y="883"/>
                </a:cubicBezTo>
                <a:cubicBezTo>
                  <a:pt x="3580" y="881"/>
                  <a:pt x="3577" y="871"/>
                  <a:pt x="3581" y="854"/>
                </a:cubicBezTo>
                <a:cubicBezTo>
                  <a:pt x="3586" y="829"/>
                  <a:pt x="3589" y="732"/>
                  <a:pt x="3589" y="564"/>
                </a:cubicBezTo>
                <a:cubicBezTo>
                  <a:pt x="3589" y="557"/>
                  <a:pt x="3591" y="551"/>
                  <a:pt x="3594" y="547"/>
                </a:cubicBezTo>
                <a:cubicBezTo>
                  <a:pt x="3597" y="542"/>
                  <a:pt x="3602" y="540"/>
                  <a:pt x="3607" y="540"/>
                </a:cubicBezTo>
                <a:lnTo>
                  <a:pt x="3681" y="545"/>
                </a:lnTo>
                <a:lnTo>
                  <a:pt x="4238" y="545"/>
                </a:lnTo>
                <a:cubicBezTo>
                  <a:pt x="4219" y="523"/>
                  <a:pt x="4205" y="508"/>
                  <a:pt x="4197" y="502"/>
                </a:cubicBezTo>
                <a:cubicBezTo>
                  <a:pt x="4181" y="486"/>
                  <a:pt x="4162" y="472"/>
                  <a:pt x="4141" y="460"/>
                </a:cubicBezTo>
                <a:lnTo>
                  <a:pt x="4141" y="453"/>
                </a:lnTo>
                <a:cubicBezTo>
                  <a:pt x="4143" y="452"/>
                  <a:pt x="4167" y="448"/>
                  <a:pt x="4213" y="442"/>
                </a:cubicBezTo>
                <a:cubicBezTo>
                  <a:pt x="4260" y="435"/>
                  <a:pt x="4284" y="430"/>
                  <a:pt x="4288" y="428"/>
                </a:cubicBezTo>
                <a:lnTo>
                  <a:pt x="4299" y="428"/>
                </a:lnTo>
                <a:cubicBezTo>
                  <a:pt x="4327" y="446"/>
                  <a:pt x="4354" y="466"/>
                  <a:pt x="4379" y="487"/>
                </a:cubicBezTo>
                <a:cubicBezTo>
                  <a:pt x="4404" y="508"/>
                  <a:pt x="4425" y="527"/>
                  <a:pt x="4442" y="545"/>
                </a:cubicBezTo>
                <a:lnTo>
                  <a:pt x="4891" y="545"/>
                </a:lnTo>
                <a:close/>
                <a:moveTo>
                  <a:pt x="4746" y="289"/>
                </a:moveTo>
                <a:lnTo>
                  <a:pt x="4554" y="296"/>
                </a:lnTo>
                <a:lnTo>
                  <a:pt x="4538" y="313"/>
                </a:lnTo>
                <a:cubicBezTo>
                  <a:pt x="4497" y="356"/>
                  <a:pt x="4464" y="389"/>
                  <a:pt x="4438" y="412"/>
                </a:cubicBezTo>
                <a:cubicBezTo>
                  <a:pt x="4405" y="442"/>
                  <a:pt x="4384" y="453"/>
                  <a:pt x="4375" y="447"/>
                </a:cubicBezTo>
                <a:cubicBezTo>
                  <a:pt x="4349" y="427"/>
                  <a:pt x="4323" y="405"/>
                  <a:pt x="4298" y="383"/>
                </a:cubicBezTo>
                <a:cubicBezTo>
                  <a:pt x="4281" y="369"/>
                  <a:pt x="4264" y="354"/>
                  <a:pt x="4248" y="338"/>
                </a:cubicBezTo>
                <a:cubicBezTo>
                  <a:pt x="4269" y="323"/>
                  <a:pt x="4290" y="309"/>
                  <a:pt x="4311" y="295"/>
                </a:cubicBezTo>
                <a:cubicBezTo>
                  <a:pt x="4348" y="271"/>
                  <a:pt x="4382" y="242"/>
                  <a:pt x="4415" y="208"/>
                </a:cubicBezTo>
                <a:cubicBezTo>
                  <a:pt x="4439" y="183"/>
                  <a:pt x="4462" y="156"/>
                  <a:pt x="4482" y="126"/>
                </a:cubicBezTo>
                <a:cubicBezTo>
                  <a:pt x="4493" y="109"/>
                  <a:pt x="4503" y="92"/>
                  <a:pt x="4513" y="74"/>
                </a:cubicBezTo>
                <a:cubicBezTo>
                  <a:pt x="4518" y="56"/>
                  <a:pt x="4521" y="44"/>
                  <a:pt x="4523" y="37"/>
                </a:cubicBezTo>
                <a:cubicBezTo>
                  <a:pt x="4526" y="29"/>
                  <a:pt x="4530" y="25"/>
                  <a:pt x="4535" y="24"/>
                </a:cubicBezTo>
                <a:cubicBezTo>
                  <a:pt x="4546" y="23"/>
                  <a:pt x="4576" y="37"/>
                  <a:pt x="4625" y="66"/>
                </a:cubicBezTo>
                <a:cubicBezTo>
                  <a:pt x="4674" y="96"/>
                  <a:pt x="4696" y="118"/>
                  <a:pt x="4691" y="132"/>
                </a:cubicBezTo>
                <a:cubicBezTo>
                  <a:pt x="4687" y="140"/>
                  <a:pt x="4681" y="147"/>
                  <a:pt x="4673" y="152"/>
                </a:cubicBezTo>
                <a:cubicBezTo>
                  <a:pt x="4665" y="158"/>
                  <a:pt x="4657" y="163"/>
                  <a:pt x="4650" y="167"/>
                </a:cubicBezTo>
                <a:lnTo>
                  <a:pt x="4782" y="172"/>
                </a:lnTo>
                <a:cubicBezTo>
                  <a:pt x="4814" y="172"/>
                  <a:pt x="4851" y="172"/>
                  <a:pt x="4894" y="171"/>
                </a:cubicBezTo>
                <a:cubicBezTo>
                  <a:pt x="4938" y="170"/>
                  <a:pt x="4985" y="168"/>
                  <a:pt x="5037" y="166"/>
                </a:cubicBezTo>
                <a:cubicBezTo>
                  <a:pt x="5043" y="166"/>
                  <a:pt x="5050" y="166"/>
                  <a:pt x="5057" y="166"/>
                </a:cubicBezTo>
                <a:cubicBezTo>
                  <a:pt x="5062" y="166"/>
                  <a:pt x="5064" y="169"/>
                  <a:pt x="5063" y="174"/>
                </a:cubicBezTo>
                <a:lnTo>
                  <a:pt x="5063" y="289"/>
                </a:lnTo>
                <a:cubicBezTo>
                  <a:pt x="5064" y="295"/>
                  <a:pt x="5061" y="298"/>
                  <a:pt x="5052" y="298"/>
                </a:cubicBezTo>
                <a:cubicBezTo>
                  <a:pt x="5044" y="297"/>
                  <a:pt x="5039" y="296"/>
                  <a:pt x="5037" y="296"/>
                </a:cubicBezTo>
                <a:lnTo>
                  <a:pt x="4829" y="289"/>
                </a:lnTo>
                <a:cubicBezTo>
                  <a:pt x="4862" y="323"/>
                  <a:pt x="4887" y="353"/>
                  <a:pt x="4906" y="380"/>
                </a:cubicBezTo>
                <a:cubicBezTo>
                  <a:pt x="4913" y="398"/>
                  <a:pt x="4920" y="415"/>
                  <a:pt x="4926" y="432"/>
                </a:cubicBezTo>
                <a:cubicBezTo>
                  <a:pt x="4913" y="437"/>
                  <a:pt x="4895" y="443"/>
                  <a:pt x="4873" y="448"/>
                </a:cubicBezTo>
                <a:cubicBezTo>
                  <a:pt x="4823" y="461"/>
                  <a:pt x="4795" y="468"/>
                  <a:pt x="4789" y="470"/>
                </a:cubicBezTo>
                <a:cubicBezTo>
                  <a:pt x="4787" y="471"/>
                  <a:pt x="4772" y="450"/>
                  <a:pt x="4746" y="406"/>
                </a:cubicBezTo>
                <a:cubicBezTo>
                  <a:pt x="4729" y="380"/>
                  <a:pt x="4707" y="350"/>
                  <a:pt x="4681" y="316"/>
                </a:cubicBezTo>
                <a:lnTo>
                  <a:pt x="4682" y="310"/>
                </a:lnTo>
                <a:cubicBezTo>
                  <a:pt x="4689" y="306"/>
                  <a:pt x="4699" y="303"/>
                  <a:pt x="4713" y="299"/>
                </a:cubicBezTo>
                <a:cubicBezTo>
                  <a:pt x="4727" y="295"/>
                  <a:pt x="4738" y="292"/>
                  <a:pt x="4746" y="289"/>
                </a:cubicBezTo>
                <a:close/>
                <a:moveTo>
                  <a:pt x="1134" y="2093"/>
                </a:moveTo>
                <a:lnTo>
                  <a:pt x="970" y="2100"/>
                </a:lnTo>
                <a:cubicBezTo>
                  <a:pt x="960" y="2100"/>
                  <a:pt x="953" y="2100"/>
                  <a:pt x="950" y="2100"/>
                </a:cubicBezTo>
                <a:cubicBezTo>
                  <a:pt x="942" y="2100"/>
                  <a:pt x="938" y="2096"/>
                  <a:pt x="938" y="2088"/>
                </a:cubicBezTo>
                <a:lnTo>
                  <a:pt x="938" y="1949"/>
                </a:lnTo>
                <a:cubicBezTo>
                  <a:pt x="938" y="1942"/>
                  <a:pt x="942" y="1938"/>
                  <a:pt x="948" y="1938"/>
                </a:cubicBezTo>
                <a:cubicBezTo>
                  <a:pt x="956" y="1938"/>
                  <a:pt x="963" y="1938"/>
                  <a:pt x="970" y="1938"/>
                </a:cubicBezTo>
                <a:cubicBezTo>
                  <a:pt x="1001" y="1938"/>
                  <a:pt x="1046" y="1939"/>
                  <a:pt x="1105" y="1942"/>
                </a:cubicBezTo>
                <a:cubicBezTo>
                  <a:pt x="1164" y="1945"/>
                  <a:pt x="1198" y="1946"/>
                  <a:pt x="1207" y="1946"/>
                </a:cubicBezTo>
                <a:cubicBezTo>
                  <a:pt x="1245" y="1946"/>
                  <a:pt x="1294" y="1945"/>
                  <a:pt x="1354" y="1942"/>
                </a:cubicBezTo>
                <a:cubicBezTo>
                  <a:pt x="1415" y="1939"/>
                  <a:pt x="1445" y="1938"/>
                  <a:pt x="1446" y="1938"/>
                </a:cubicBezTo>
                <a:cubicBezTo>
                  <a:pt x="1463" y="1937"/>
                  <a:pt x="1473" y="1936"/>
                  <a:pt x="1476" y="1936"/>
                </a:cubicBezTo>
                <a:cubicBezTo>
                  <a:pt x="1483" y="1936"/>
                  <a:pt x="1486" y="1940"/>
                  <a:pt x="1485" y="1948"/>
                </a:cubicBezTo>
                <a:lnTo>
                  <a:pt x="1485" y="2090"/>
                </a:lnTo>
                <a:cubicBezTo>
                  <a:pt x="1486" y="2098"/>
                  <a:pt x="1483" y="2101"/>
                  <a:pt x="1475" y="2101"/>
                </a:cubicBezTo>
                <a:cubicBezTo>
                  <a:pt x="1465" y="2100"/>
                  <a:pt x="1455" y="2100"/>
                  <a:pt x="1446" y="2100"/>
                </a:cubicBezTo>
                <a:lnTo>
                  <a:pt x="1288" y="2093"/>
                </a:lnTo>
                <a:lnTo>
                  <a:pt x="1288" y="2409"/>
                </a:lnTo>
                <a:lnTo>
                  <a:pt x="1451" y="2402"/>
                </a:lnTo>
                <a:cubicBezTo>
                  <a:pt x="1458" y="2402"/>
                  <a:pt x="1465" y="2402"/>
                  <a:pt x="1471" y="2402"/>
                </a:cubicBezTo>
                <a:cubicBezTo>
                  <a:pt x="1476" y="2402"/>
                  <a:pt x="1478" y="2406"/>
                  <a:pt x="1476" y="2412"/>
                </a:cubicBezTo>
                <a:lnTo>
                  <a:pt x="1476" y="2554"/>
                </a:lnTo>
                <a:cubicBezTo>
                  <a:pt x="1478" y="2561"/>
                  <a:pt x="1475" y="2565"/>
                  <a:pt x="1468" y="2566"/>
                </a:cubicBezTo>
                <a:cubicBezTo>
                  <a:pt x="1459" y="2565"/>
                  <a:pt x="1454" y="2564"/>
                  <a:pt x="1451" y="2564"/>
                </a:cubicBezTo>
                <a:lnTo>
                  <a:pt x="1288" y="2558"/>
                </a:lnTo>
                <a:lnTo>
                  <a:pt x="1288" y="2879"/>
                </a:lnTo>
                <a:cubicBezTo>
                  <a:pt x="1321" y="2868"/>
                  <a:pt x="1343" y="2860"/>
                  <a:pt x="1354" y="2856"/>
                </a:cubicBezTo>
                <a:cubicBezTo>
                  <a:pt x="1366" y="2852"/>
                  <a:pt x="1415" y="2834"/>
                  <a:pt x="1502" y="2802"/>
                </a:cubicBezTo>
                <a:cubicBezTo>
                  <a:pt x="1505" y="2801"/>
                  <a:pt x="1509" y="2801"/>
                  <a:pt x="1515" y="2803"/>
                </a:cubicBezTo>
                <a:cubicBezTo>
                  <a:pt x="1515" y="2805"/>
                  <a:pt x="1515" y="2805"/>
                  <a:pt x="1517" y="2805"/>
                </a:cubicBezTo>
                <a:lnTo>
                  <a:pt x="1517" y="2961"/>
                </a:lnTo>
                <a:cubicBezTo>
                  <a:pt x="1517" y="2971"/>
                  <a:pt x="1514" y="2976"/>
                  <a:pt x="1508" y="2977"/>
                </a:cubicBezTo>
                <a:cubicBezTo>
                  <a:pt x="1421" y="3005"/>
                  <a:pt x="1342" y="3030"/>
                  <a:pt x="1269" y="3051"/>
                </a:cubicBezTo>
                <a:cubicBezTo>
                  <a:pt x="1197" y="3072"/>
                  <a:pt x="1117" y="3093"/>
                  <a:pt x="1030" y="3113"/>
                </a:cubicBezTo>
                <a:cubicBezTo>
                  <a:pt x="1025" y="3117"/>
                  <a:pt x="1020" y="3121"/>
                  <a:pt x="1017" y="3123"/>
                </a:cubicBezTo>
                <a:cubicBezTo>
                  <a:pt x="1006" y="3129"/>
                  <a:pt x="994" y="3134"/>
                  <a:pt x="983" y="3138"/>
                </a:cubicBezTo>
                <a:cubicBezTo>
                  <a:pt x="970" y="3141"/>
                  <a:pt x="955" y="3115"/>
                  <a:pt x="940" y="3059"/>
                </a:cubicBezTo>
                <a:cubicBezTo>
                  <a:pt x="924" y="3004"/>
                  <a:pt x="916" y="2969"/>
                  <a:pt x="916" y="2956"/>
                </a:cubicBezTo>
                <a:cubicBezTo>
                  <a:pt x="916" y="2949"/>
                  <a:pt x="922" y="2946"/>
                  <a:pt x="933" y="2946"/>
                </a:cubicBezTo>
                <a:cubicBezTo>
                  <a:pt x="953" y="2949"/>
                  <a:pt x="967" y="2951"/>
                  <a:pt x="975" y="2951"/>
                </a:cubicBezTo>
                <a:cubicBezTo>
                  <a:pt x="1033" y="2943"/>
                  <a:pt x="1086" y="2933"/>
                  <a:pt x="1134" y="2920"/>
                </a:cubicBezTo>
                <a:lnTo>
                  <a:pt x="1134" y="2558"/>
                </a:lnTo>
                <a:lnTo>
                  <a:pt x="970" y="2564"/>
                </a:lnTo>
                <a:cubicBezTo>
                  <a:pt x="955" y="2564"/>
                  <a:pt x="948" y="2561"/>
                  <a:pt x="948" y="2553"/>
                </a:cubicBezTo>
                <a:lnTo>
                  <a:pt x="948" y="2414"/>
                </a:lnTo>
                <a:cubicBezTo>
                  <a:pt x="948" y="2407"/>
                  <a:pt x="949" y="2403"/>
                  <a:pt x="952" y="2402"/>
                </a:cubicBezTo>
                <a:cubicBezTo>
                  <a:pt x="958" y="2402"/>
                  <a:pt x="964" y="2402"/>
                  <a:pt x="970" y="2402"/>
                </a:cubicBezTo>
                <a:lnTo>
                  <a:pt x="1134" y="2409"/>
                </a:lnTo>
                <a:lnTo>
                  <a:pt x="1134" y="2093"/>
                </a:lnTo>
                <a:close/>
                <a:moveTo>
                  <a:pt x="1906" y="2344"/>
                </a:moveTo>
                <a:lnTo>
                  <a:pt x="1714" y="2344"/>
                </a:lnTo>
                <a:lnTo>
                  <a:pt x="1714" y="2499"/>
                </a:lnTo>
                <a:lnTo>
                  <a:pt x="1906" y="2499"/>
                </a:lnTo>
                <a:lnTo>
                  <a:pt x="1906" y="2344"/>
                </a:lnTo>
                <a:close/>
                <a:moveTo>
                  <a:pt x="1906" y="2033"/>
                </a:moveTo>
                <a:lnTo>
                  <a:pt x="1715" y="2033"/>
                </a:lnTo>
                <a:lnTo>
                  <a:pt x="1714" y="2187"/>
                </a:lnTo>
                <a:lnTo>
                  <a:pt x="1906" y="2187"/>
                </a:lnTo>
                <a:lnTo>
                  <a:pt x="1906" y="2033"/>
                </a:lnTo>
                <a:close/>
                <a:moveTo>
                  <a:pt x="2284" y="1876"/>
                </a:moveTo>
                <a:lnTo>
                  <a:pt x="2394" y="1869"/>
                </a:lnTo>
                <a:cubicBezTo>
                  <a:pt x="2404" y="1869"/>
                  <a:pt x="2409" y="1874"/>
                  <a:pt x="2409" y="1884"/>
                </a:cubicBezTo>
                <a:lnTo>
                  <a:pt x="2409" y="2150"/>
                </a:lnTo>
                <a:cubicBezTo>
                  <a:pt x="2409" y="2247"/>
                  <a:pt x="2409" y="2336"/>
                  <a:pt x="2410" y="2418"/>
                </a:cubicBezTo>
                <a:cubicBezTo>
                  <a:pt x="2411" y="2500"/>
                  <a:pt x="2414" y="2574"/>
                  <a:pt x="2419" y="2640"/>
                </a:cubicBezTo>
                <a:cubicBezTo>
                  <a:pt x="2419" y="2654"/>
                  <a:pt x="2411" y="2661"/>
                  <a:pt x="2396" y="2661"/>
                </a:cubicBezTo>
                <a:lnTo>
                  <a:pt x="2267" y="2661"/>
                </a:lnTo>
                <a:lnTo>
                  <a:pt x="2254" y="2656"/>
                </a:lnTo>
                <a:lnTo>
                  <a:pt x="2063" y="2656"/>
                </a:lnTo>
                <a:lnTo>
                  <a:pt x="2063" y="2819"/>
                </a:lnTo>
                <a:cubicBezTo>
                  <a:pt x="2121" y="2819"/>
                  <a:pt x="2173" y="2817"/>
                  <a:pt x="2220" y="2814"/>
                </a:cubicBezTo>
                <a:cubicBezTo>
                  <a:pt x="2267" y="2812"/>
                  <a:pt x="2317" y="2808"/>
                  <a:pt x="2369" y="2805"/>
                </a:cubicBezTo>
                <a:cubicBezTo>
                  <a:pt x="2386" y="2804"/>
                  <a:pt x="2396" y="2803"/>
                  <a:pt x="2401" y="2803"/>
                </a:cubicBezTo>
                <a:cubicBezTo>
                  <a:pt x="2409" y="2803"/>
                  <a:pt x="2412" y="2807"/>
                  <a:pt x="2411" y="2815"/>
                </a:cubicBezTo>
                <a:lnTo>
                  <a:pt x="2411" y="2964"/>
                </a:lnTo>
                <a:cubicBezTo>
                  <a:pt x="2412" y="2972"/>
                  <a:pt x="2408" y="2976"/>
                  <a:pt x="2399" y="2976"/>
                </a:cubicBezTo>
                <a:cubicBezTo>
                  <a:pt x="2388" y="2975"/>
                  <a:pt x="2378" y="2974"/>
                  <a:pt x="2369" y="2974"/>
                </a:cubicBezTo>
                <a:cubicBezTo>
                  <a:pt x="2314" y="2971"/>
                  <a:pt x="2260" y="2968"/>
                  <a:pt x="2206" y="2965"/>
                </a:cubicBezTo>
                <a:cubicBezTo>
                  <a:pt x="2152" y="2962"/>
                  <a:pt x="2104" y="2961"/>
                  <a:pt x="2063" y="2961"/>
                </a:cubicBezTo>
                <a:lnTo>
                  <a:pt x="2063" y="3171"/>
                </a:lnTo>
                <a:cubicBezTo>
                  <a:pt x="2095" y="3171"/>
                  <a:pt x="2159" y="3169"/>
                  <a:pt x="2255" y="3165"/>
                </a:cubicBezTo>
                <a:cubicBezTo>
                  <a:pt x="2350" y="3161"/>
                  <a:pt x="2419" y="3160"/>
                  <a:pt x="2463" y="3160"/>
                </a:cubicBezTo>
                <a:cubicBezTo>
                  <a:pt x="2478" y="3158"/>
                  <a:pt x="2488" y="3158"/>
                  <a:pt x="2493" y="3158"/>
                </a:cubicBezTo>
                <a:cubicBezTo>
                  <a:pt x="2501" y="3158"/>
                  <a:pt x="2504" y="3162"/>
                  <a:pt x="2503" y="3170"/>
                </a:cubicBezTo>
                <a:lnTo>
                  <a:pt x="2503" y="3318"/>
                </a:lnTo>
                <a:cubicBezTo>
                  <a:pt x="2504" y="3326"/>
                  <a:pt x="2500" y="3330"/>
                  <a:pt x="2491" y="3330"/>
                </a:cubicBezTo>
                <a:cubicBezTo>
                  <a:pt x="2481" y="3330"/>
                  <a:pt x="2472" y="3330"/>
                  <a:pt x="2463" y="3330"/>
                </a:cubicBezTo>
                <a:cubicBezTo>
                  <a:pt x="2409" y="3330"/>
                  <a:pt x="2327" y="3328"/>
                  <a:pt x="2215" y="3323"/>
                </a:cubicBezTo>
                <a:cubicBezTo>
                  <a:pt x="2104" y="3319"/>
                  <a:pt x="2026" y="3317"/>
                  <a:pt x="1981" y="3317"/>
                </a:cubicBezTo>
                <a:cubicBezTo>
                  <a:pt x="1921" y="3317"/>
                  <a:pt x="1862" y="3318"/>
                  <a:pt x="1804" y="3320"/>
                </a:cubicBezTo>
                <a:cubicBezTo>
                  <a:pt x="1603" y="3328"/>
                  <a:pt x="1500" y="3332"/>
                  <a:pt x="1493" y="3332"/>
                </a:cubicBezTo>
                <a:cubicBezTo>
                  <a:pt x="1483" y="3332"/>
                  <a:pt x="1476" y="3332"/>
                  <a:pt x="1473" y="3332"/>
                </a:cubicBezTo>
                <a:cubicBezTo>
                  <a:pt x="1464" y="3332"/>
                  <a:pt x="1460" y="3328"/>
                  <a:pt x="1460" y="3320"/>
                </a:cubicBezTo>
                <a:lnTo>
                  <a:pt x="1460" y="3171"/>
                </a:lnTo>
                <a:cubicBezTo>
                  <a:pt x="1460" y="3163"/>
                  <a:pt x="1464" y="3160"/>
                  <a:pt x="1471" y="3160"/>
                </a:cubicBezTo>
                <a:cubicBezTo>
                  <a:pt x="1479" y="3160"/>
                  <a:pt x="1486" y="3160"/>
                  <a:pt x="1493" y="3160"/>
                </a:cubicBezTo>
                <a:cubicBezTo>
                  <a:pt x="1534" y="3160"/>
                  <a:pt x="1604" y="3161"/>
                  <a:pt x="1701" y="3165"/>
                </a:cubicBezTo>
                <a:cubicBezTo>
                  <a:pt x="1799" y="3169"/>
                  <a:pt x="1867" y="3171"/>
                  <a:pt x="1906" y="3171"/>
                </a:cubicBezTo>
                <a:lnTo>
                  <a:pt x="1906" y="2961"/>
                </a:lnTo>
                <a:cubicBezTo>
                  <a:pt x="1846" y="2961"/>
                  <a:pt x="1791" y="2962"/>
                  <a:pt x="1742" y="2965"/>
                </a:cubicBezTo>
                <a:cubicBezTo>
                  <a:pt x="1693" y="2968"/>
                  <a:pt x="1641" y="2971"/>
                  <a:pt x="1587" y="2974"/>
                </a:cubicBezTo>
                <a:cubicBezTo>
                  <a:pt x="1576" y="2974"/>
                  <a:pt x="1568" y="2974"/>
                  <a:pt x="1565" y="2974"/>
                </a:cubicBezTo>
                <a:cubicBezTo>
                  <a:pt x="1556" y="2974"/>
                  <a:pt x="1552" y="2970"/>
                  <a:pt x="1552" y="2962"/>
                </a:cubicBezTo>
                <a:lnTo>
                  <a:pt x="1552" y="2817"/>
                </a:lnTo>
                <a:cubicBezTo>
                  <a:pt x="1552" y="2809"/>
                  <a:pt x="1556" y="2805"/>
                  <a:pt x="1563" y="2805"/>
                </a:cubicBezTo>
                <a:cubicBezTo>
                  <a:pt x="1572" y="2805"/>
                  <a:pt x="1580" y="2805"/>
                  <a:pt x="1587" y="2805"/>
                </a:cubicBezTo>
                <a:cubicBezTo>
                  <a:pt x="1588" y="2805"/>
                  <a:pt x="1632" y="2807"/>
                  <a:pt x="1718" y="2812"/>
                </a:cubicBezTo>
                <a:cubicBezTo>
                  <a:pt x="1804" y="2816"/>
                  <a:pt x="1867" y="2819"/>
                  <a:pt x="1906" y="2819"/>
                </a:cubicBezTo>
                <a:lnTo>
                  <a:pt x="1906" y="2656"/>
                </a:lnTo>
                <a:lnTo>
                  <a:pt x="1652" y="2656"/>
                </a:lnTo>
                <a:lnTo>
                  <a:pt x="1562" y="2653"/>
                </a:lnTo>
                <a:cubicBezTo>
                  <a:pt x="1548" y="2650"/>
                  <a:pt x="1543" y="2640"/>
                  <a:pt x="1547" y="2625"/>
                </a:cubicBezTo>
                <a:cubicBezTo>
                  <a:pt x="1550" y="2610"/>
                  <a:pt x="1552" y="2579"/>
                  <a:pt x="1553" y="2532"/>
                </a:cubicBezTo>
                <a:cubicBezTo>
                  <a:pt x="1554" y="2485"/>
                  <a:pt x="1555" y="2399"/>
                  <a:pt x="1555" y="2275"/>
                </a:cubicBezTo>
                <a:cubicBezTo>
                  <a:pt x="1555" y="2152"/>
                  <a:pt x="1555" y="2025"/>
                  <a:pt x="1555" y="1896"/>
                </a:cubicBezTo>
                <a:cubicBezTo>
                  <a:pt x="1555" y="1878"/>
                  <a:pt x="1561" y="1869"/>
                  <a:pt x="1573" y="1869"/>
                </a:cubicBezTo>
                <a:lnTo>
                  <a:pt x="1677" y="1876"/>
                </a:lnTo>
                <a:lnTo>
                  <a:pt x="2284" y="1876"/>
                </a:lnTo>
                <a:close/>
                <a:moveTo>
                  <a:pt x="2249" y="2187"/>
                </a:moveTo>
                <a:lnTo>
                  <a:pt x="2249" y="2033"/>
                </a:lnTo>
                <a:lnTo>
                  <a:pt x="2063" y="2033"/>
                </a:lnTo>
                <a:lnTo>
                  <a:pt x="2063" y="2187"/>
                </a:lnTo>
                <a:lnTo>
                  <a:pt x="2249" y="2187"/>
                </a:lnTo>
                <a:close/>
                <a:moveTo>
                  <a:pt x="2249" y="2499"/>
                </a:moveTo>
                <a:lnTo>
                  <a:pt x="2249" y="2344"/>
                </a:lnTo>
                <a:lnTo>
                  <a:pt x="2063" y="2344"/>
                </a:lnTo>
                <a:lnTo>
                  <a:pt x="2063" y="2499"/>
                </a:lnTo>
                <a:lnTo>
                  <a:pt x="2249" y="2499"/>
                </a:lnTo>
                <a:close/>
                <a:moveTo>
                  <a:pt x="3388" y="2678"/>
                </a:moveTo>
                <a:lnTo>
                  <a:pt x="3488" y="2671"/>
                </a:lnTo>
                <a:cubicBezTo>
                  <a:pt x="3493" y="2671"/>
                  <a:pt x="3497" y="2675"/>
                  <a:pt x="3502" y="2681"/>
                </a:cubicBezTo>
                <a:cubicBezTo>
                  <a:pt x="3502" y="2766"/>
                  <a:pt x="3503" y="2877"/>
                  <a:pt x="3506" y="3013"/>
                </a:cubicBezTo>
                <a:cubicBezTo>
                  <a:pt x="3509" y="3150"/>
                  <a:pt x="3510" y="3249"/>
                  <a:pt x="3510" y="3312"/>
                </a:cubicBezTo>
                <a:cubicBezTo>
                  <a:pt x="3510" y="3325"/>
                  <a:pt x="3504" y="3332"/>
                  <a:pt x="3492" y="3332"/>
                </a:cubicBezTo>
                <a:lnTo>
                  <a:pt x="3360" y="3332"/>
                </a:lnTo>
                <a:cubicBezTo>
                  <a:pt x="3347" y="3332"/>
                  <a:pt x="3341" y="3323"/>
                  <a:pt x="3341" y="3305"/>
                </a:cubicBezTo>
                <a:lnTo>
                  <a:pt x="3341" y="3231"/>
                </a:lnTo>
                <a:lnTo>
                  <a:pt x="2963" y="3231"/>
                </a:lnTo>
                <a:lnTo>
                  <a:pt x="2963" y="3298"/>
                </a:lnTo>
                <a:cubicBezTo>
                  <a:pt x="2963" y="3318"/>
                  <a:pt x="2963" y="3329"/>
                  <a:pt x="2962" y="3332"/>
                </a:cubicBezTo>
                <a:cubicBezTo>
                  <a:pt x="2958" y="3336"/>
                  <a:pt x="2951" y="3338"/>
                  <a:pt x="2940" y="3338"/>
                </a:cubicBezTo>
                <a:cubicBezTo>
                  <a:pt x="2920" y="3338"/>
                  <a:pt x="2900" y="3338"/>
                  <a:pt x="2882" y="3338"/>
                </a:cubicBezTo>
                <a:cubicBezTo>
                  <a:pt x="2863" y="3338"/>
                  <a:pt x="2844" y="3339"/>
                  <a:pt x="2826" y="3340"/>
                </a:cubicBezTo>
                <a:cubicBezTo>
                  <a:pt x="2815" y="3340"/>
                  <a:pt x="2808" y="3339"/>
                  <a:pt x="2805" y="3338"/>
                </a:cubicBezTo>
                <a:cubicBezTo>
                  <a:pt x="2790" y="3334"/>
                  <a:pt x="2785" y="3321"/>
                  <a:pt x="2788" y="3300"/>
                </a:cubicBezTo>
                <a:cubicBezTo>
                  <a:pt x="2792" y="3273"/>
                  <a:pt x="2795" y="3185"/>
                  <a:pt x="2795" y="3034"/>
                </a:cubicBezTo>
                <a:cubicBezTo>
                  <a:pt x="2796" y="2884"/>
                  <a:pt x="2796" y="2772"/>
                  <a:pt x="2796" y="2700"/>
                </a:cubicBezTo>
                <a:cubicBezTo>
                  <a:pt x="2796" y="2692"/>
                  <a:pt x="2798" y="2685"/>
                  <a:pt x="2801" y="2680"/>
                </a:cubicBezTo>
                <a:cubicBezTo>
                  <a:pt x="2805" y="2674"/>
                  <a:pt x="2809" y="2671"/>
                  <a:pt x="2815" y="2671"/>
                </a:cubicBezTo>
                <a:lnTo>
                  <a:pt x="2893" y="2678"/>
                </a:lnTo>
                <a:lnTo>
                  <a:pt x="3388" y="2678"/>
                </a:lnTo>
                <a:close/>
                <a:moveTo>
                  <a:pt x="3341" y="3094"/>
                </a:moveTo>
                <a:lnTo>
                  <a:pt x="3341" y="2815"/>
                </a:lnTo>
                <a:lnTo>
                  <a:pt x="2962" y="2815"/>
                </a:lnTo>
                <a:lnTo>
                  <a:pt x="2963" y="3094"/>
                </a:lnTo>
                <a:lnTo>
                  <a:pt x="3341" y="3094"/>
                </a:lnTo>
                <a:close/>
                <a:moveTo>
                  <a:pt x="3074" y="2404"/>
                </a:moveTo>
                <a:cubicBezTo>
                  <a:pt x="3055" y="2412"/>
                  <a:pt x="3023" y="2418"/>
                  <a:pt x="2978" y="2422"/>
                </a:cubicBezTo>
                <a:cubicBezTo>
                  <a:pt x="2963" y="2423"/>
                  <a:pt x="2945" y="2427"/>
                  <a:pt x="2925" y="2432"/>
                </a:cubicBezTo>
                <a:cubicBezTo>
                  <a:pt x="2918" y="2435"/>
                  <a:pt x="2907" y="2409"/>
                  <a:pt x="2891" y="2356"/>
                </a:cubicBezTo>
                <a:cubicBezTo>
                  <a:pt x="2875" y="2302"/>
                  <a:pt x="2854" y="2250"/>
                  <a:pt x="2828" y="2200"/>
                </a:cubicBezTo>
                <a:lnTo>
                  <a:pt x="2830" y="2190"/>
                </a:lnTo>
                <a:cubicBezTo>
                  <a:pt x="2835" y="2188"/>
                  <a:pt x="2856" y="2184"/>
                  <a:pt x="2892" y="2179"/>
                </a:cubicBezTo>
                <a:cubicBezTo>
                  <a:pt x="2929" y="2174"/>
                  <a:pt x="2955" y="2169"/>
                  <a:pt x="2970" y="2163"/>
                </a:cubicBezTo>
                <a:lnTo>
                  <a:pt x="2980" y="2167"/>
                </a:lnTo>
                <a:cubicBezTo>
                  <a:pt x="3010" y="2225"/>
                  <a:pt x="3036" y="2278"/>
                  <a:pt x="3056" y="2326"/>
                </a:cubicBezTo>
                <a:cubicBezTo>
                  <a:pt x="3077" y="2375"/>
                  <a:pt x="3083" y="2401"/>
                  <a:pt x="3074" y="2404"/>
                </a:cubicBezTo>
                <a:close/>
                <a:moveTo>
                  <a:pt x="3321" y="2439"/>
                </a:moveTo>
                <a:lnTo>
                  <a:pt x="3206" y="2409"/>
                </a:lnTo>
                <a:cubicBezTo>
                  <a:pt x="3208" y="2403"/>
                  <a:pt x="3217" y="2390"/>
                  <a:pt x="3233" y="2369"/>
                </a:cubicBezTo>
                <a:cubicBezTo>
                  <a:pt x="3250" y="2348"/>
                  <a:pt x="3265" y="2322"/>
                  <a:pt x="3279" y="2292"/>
                </a:cubicBezTo>
                <a:cubicBezTo>
                  <a:pt x="3290" y="2270"/>
                  <a:pt x="3300" y="2249"/>
                  <a:pt x="3307" y="2230"/>
                </a:cubicBezTo>
                <a:cubicBezTo>
                  <a:pt x="3314" y="2211"/>
                  <a:pt x="3318" y="2198"/>
                  <a:pt x="3318" y="2190"/>
                </a:cubicBezTo>
                <a:cubicBezTo>
                  <a:pt x="3318" y="2166"/>
                  <a:pt x="3324" y="2153"/>
                  <a:pt x="3336" y="2153"/>
                </a:cubicBezTo>
                <a:cubicBezTo>
                  <a:pt x="3351" y="2153"/>
                  <a:pt x="3384" y="2160"/>
                  <a:pt x="3436" y="2172"/>
                </a:cubicBezTo>
                <a:cubicBezTo>
                  <a:pt x="3489" y="2185"/>
                  <a:pt x="3515" y="2196"/>
                  <a:pt x="3515" y="2205"/>
                </a:cubicBezTo>
                <a:cubicBezTo>
                  <a:pt x="3515" y="2214"/>
                  <a:pt x="3509" y="2222"/>
                  <a:pt x="3498" y="2230"/>
                </a:cubicBezTo>
                <a:cubicBezTo>
                  <a:pt x="3492" y="2235"/>
                  <a:pt x="3485" y="2239"/>
                  <a:pt x="3478" y="2244"/>
                </a:cubicBezTo>
                <a:cubicBezTo>
                  <a:pt x="3476" y="2247"/>
                  <a:pt x="3472" y="2255"/>
                  <a:pt x="3465" y="2269"/>
                </a:cubicBezTo>
                <a:cubicBezTo>
                  <a:pt x="3454" y="2292"/>
                  <a:pt x="3444" y="2314"/>
                  <a:pt x="3435" y="2335"/>
                </a:cubicBezTo>
                <a:cubicBezTo>
                  <a:pt x="3416" y="2380"/>
                  <a:pt x="3396" y="2414"/>
                  <a:pt x="3375" y="2437"/>
                </a:cubicBezTo>
                <a:lnTo>
                  <a:pt x="3589" y="2431"/>
                </a:lnTo>
                <a:cubicBezTo>
                  <a:pt x="3606" y="2430"/>
                  <a:pt x="3618" y="2429"/>
                  <a:pt x="3622" y="2429"/>
                </a:cubicBezTo>
                <a:cubicBezTo>
                  <a:pt x="3630" y="2429"/>
                  <a:pt x="3633" y="2433"/>
                  <a:pt x="3632" y="2441"/>
                </a:cubicBezTo>
                <a:lnTo>
                  <a:pt x="3632" y="2578"/>
                </a:lnTo>
                <a:cubicBezTo>
                  <a:pt x="3633" y="2586"/>
                  <a:pt x="3629" y="2590"/>
                  <a:pt x="3620" y="2590"/>
                </a:cubicBezTo>
                <a:cubicBezTo>
                  <a:pt x="3608" y="2588"/>
                  <a:pt x="3597" y="2588"/>
                  <a:pt x="3589" y="2588"/>
                </a:cubicBezTo>
                <a:cubicBezTo>
                  <a:pt x="3548" y="2588"/>
                  <a:pt x="3475" y="2586"/>
                  <a:pt x="3368" y="2581"/>
                </a:cubicBezTo>
                <a:cubicBezTo>
                  <a:pt x="3261" y="2577"/>
                  <a:pt x="3183" y="2574"/>
                  <a:pt x="3134" y="2574"/>
                </a:cubicBezTo>
                <a:cubicBezTo>
                  <a:pt x="3077" y="2574"/>
                  <a:pt x="3021" y="2576"/>
                  <a:pt x="2967" y="2578"/>
                </a:cubicBezTo>
                <a:cubicBezTo>
                  <a:pt x="2804" y="2585"/>
                  <a:pt x="2719" y="2588"/>
                  <a:pt x="2711" y="2588"/>
                </a:cubicBezTo>
                <a:cubicBezTo>
                  <a:pt x="2700" y="2588"/>
                  <a:pt x="2693" y="2588"/>
                  <a:pt x="2689" y="2588"/>
                </a:cubicBezTo>
                <a:cubicBezTo>
                  <a:pt x="2680" y="2588"/>
                  <a:pt x="2676" y="2584"/>
                  <a:pt x="2676" y="2576"/>
                </a:cubicBezTo>
                <a:lnTo>
                  <a:pt x="2676" y="2442"/>
                </a:lnTo>
                <a:cubicBezTo>
                  <a:pt x="2676" y="2435"/>
                  <a:pt x="2680" y="2431"/>
                  <a:pt x="2688" y="2431"/>
                </a:cubicBezTo>
                <a:cubicBezTo>
                  <a:pt x="2697" y="2431"/>
                  <a:pt x="2704" y="2431"/>
                  <a:pt x="2711" y="2431"/>
                </a:cubicBezTo>
                <a:cubicBezTo>
                  <a:pt x="2747" y="2431"/>
                  <a:pt x="2812" y="2433"/>
                  <a:pt x="2908" y="2437"/>
                </a:cubicBezTo>
                <a:cubicBezTo>
                  <a:pt x="3004" y="2442"/>
                  <a:pt x="3078" y="2444"/>
                  <a:pt x="3131" y="2444"/>
                </a:cubicBezTo>
                <a:lnTo>
                  <a:pt x="3321" y="2439"/>
                </a:lnTo>
                <a:close/>
                <a:moveTo>
                  <a:pt x="3084" y="1996"/>
                </a:moveTo>
                <a:cubicBezTo>
                  <a:pt x="3078" y="1983"/>
                  <a:pt x="3073" y="1970"/>
                  <a:pt x="3069" y="1958"/>
                </a:cubicBezTo>
                <a:cubicBezTo>
                  <a:pt x="3052" y="1913"/>
                  <a:pt x="3026" y="1866"/>
                  <a:pt x="2990" y="1817"/>
                </a:cubicBezTo>
                <a:lnTo>
                  <a:pt x="2992" y="1811"/>
                </a:lnTo>
                <a:cubicBezTo>
                  <a:pt x="3002" y="1807"/>
                  <a:pt x="3026" y="1804"/>
                  <a:pt x="3064" y="1801"/>
                </a:cubicBezTo>
                <a:cubicBezTo>
                  <a:pt x="3102" y="1797"/>
                  <a:pt x="3131" y="1793"/>
                  <a:pt x="3151" y="1787"/>
                </a:cubicBezTo>
                <a:lnTo>
                  <a:pt x="3162" y="1791"/>
                </a:lnTo>
                <a:cubicBezTo>
                  <a:pt x="3198" y="1841"/>
                  <a:pt x="3225" y="1882"/>
                  <a:pt x="3244" y="1914"/>
                </a:cubicBezTo>
                <a:cubicBezTo>
                  <a:pt x="3251" y="1937"/>
                  <a:pt x="3258" y="1959"/>
                  <a:pt x="3266" y="1981"/>
                </a:cubicBezTo>
                <a:cubicBezTo>
                  <a:pt x="3251" y="1986"/>
                  <a:pt x="3233" y="1989"/>
                  <a:pt x="3211" y="1991"/>
                </a:cubicBezTo>
                <a:cubicBezTo>
                  <a:pt x="3189" y="1993"/>
                  <a:pt x="3172" y="1995"/>
                  <a:pt x="3162" y="1996"/>
                </a:cubicBezTo>
                <a:cubicBezTo>
                  <a:pt x="3247" y="1996"/>
                  <a:pt x="3320" y="1995"/>
                  <a:pt x="3380" y="1992"/>
                </a:cubicBezTo>
                <a:cubicBezTo>
                  <a:pt x="3441" y="1989"/>
                  <a:pt x="3494" y="1987"/>
                  <a:pt x="3540" y="1984"/>
                </a:cubicBezTo>
                <a:cubicBezTo>
                  <a:pt x="3560" y="1983"/>
                  <a:pt x="3572" y="1983"/>
                  <a:pt x="3577" y="1983"/>
                </a:cubicBezTo>
                <a:cubicBezTo>
                  <a:pt x="3584" y="1983"/>
                  <a:pt x="3586" y="1986"/>
                  <a:pt x="3584" y="1993"/>
                </a:cubicBezTo>
                <a:lnTo>
                  <a:pt x="3584" y="2132"/>
                </a:lnTo>
                <a:cubicBezTo>
                  <a:pt x="3585" y="2139"/>
                  <a:pt x="3581" y="2143"/>
                  <a:pt x="3572" y="2143"/>
                </a:cubicBezTo>
                <a:cubicBezTo>
                  <a:pt x="3560" y="2142"/>
                  <a:pt x="3549" y="2142"/>
                  <a:pt x="3540" y="2142"/>
                </a:cubicBezTo>
                <a:cubicBezTo>
                  <a:pt x="3473" y="2138"/>
                  <a:pt x="3410" y="2135"/>
                  <a:pt x="3350" y="2133"/>
                </a:cubicBezTo>
                <a:cubicBezTo>
                  <a:pt x="3289" y="2131"/>
                  <a:pt x="3221" y="2130"/>
                  <a:pt x="3146" y="2130"/>
                </a:cubicBezTo>
                <a:cubicBezTo>
                  <a:pt x="3061" y="2130"/>
                  <a:pt x="2986" y="2131"/>
                  <a:pt x="2920" y="2134"/>
                </a:cubicBezTo>
                <a:cubicBezTo>
                  <a:pt x="2854" y="2137"/>
                  <a:pt x="2796" y="2139"/>
                  <a:pt x="2746" y="2142"/>
                </a:cubicBezTo>
                <a:cubicBezTo>
                  <a:pt x="2735" y="2142"/>
                  <a:pt x="2728" y="2142"/>
                  <a:pt x="2724" y="2142"/>
                </a:cubicBezTo>
                <a:cubicBezTo>
                  <a:pt x="2714" y="2142"/>
                  <a:pt x="2709" y="2138"/>
                  <a:pt x="2709" y="2132"/>
                </a:cubicBezTo>
                <a:lnTo>
                  <a:pt x="2709" y="1994"/>
                </a:lnTo>
                <a:cubicBezTo>
                  <a:pt x="2709" y="1988"/>
                  <a:pt x="2714" y="1984"/>
                  <a:pt x="2723" y="1984"/>
                </a:cubicBezTo>
                <a:cubicBezTo>
                  <a:pt x="2732" y="1984"/>
                  <a:pt x="2739" y="1984"/>
                  <a:pt x="2746" y="1984"/>
                </a:cubicBezTo>
                <a:cubicBezTo>
                  <a:pt x="2809" y="1988"/>
                  <a:pt x="2865" y="1991"/>
                  <a:pt x="2917" y="1993"/>
                </a:cubicBezTo>
                <a:cubicBezTo>
                  <a:pt x="2968" y="1995"/>
                  <a:pt x="3024" y="1996"/>
                  <a:pt x="3084" y="1996"/>
                </a:cubicBezTo>
                <a:close/>
                <a:moveTo>
                  <a:pt x="4011" y="2011"/>
                </a:moveTo>
                <a:lnTo>
                  <a:pt x="3818" y="2011"/>
                </a:lnTo>
                <a:lnTo>
                  <a:pt x="3818" y="3327"/>
                </a:lnTo>
                <a:cubicBezTo>
                  <a:pt x="3818" y="3333"/>
                  <a:pt x="3817" y="3341"/>
                  <a:pt x="3817" y="3350"/>
                </a:cubicBezTo>
                <a:cubicBezTo>
                  <a:pt x="3816" y="3359"/>
                  <a:pt x="3810" y="3363"/>
                  <a:pt x="3798" y="3363"/>
                </a:cubicBezTo>
                <a:cubicBezTo>
                  <a:pt x="3781" y="3363"/>
                  <a:pt x="3764" y="3363"/>
                  <a:pt x="3747" y="3363"/>
                </a:cubicBezTo>
                <a:cubicBezTo>
                  <a:pt x="3731" y="3363"/>
                  <a:pt x="3714" y="3364"/>
                  <a:pt x="3699" y="3365"/>
                </a:cubicBezTo>
                <a:cubicBezTo>
                  <a:pt x="3684" y="3365"/>
                  <a:pt x="3673" y="3364"/>
                  <a:pt x="3665" y="3362"/>
                </a:cubicBezTo>
                <a:cubicBezTo>
                  <a:pt x="3656" y="3360"/>
                  <a:pt x="3654" y="3349"/>
                  <a:pt x="3657" y="3330"/>
                </a:cubicBezTo>
                <a:cubicBezTo>
                  <a:pt x="3660" y="3313"/>
                  <a:pt x="3663" y="3243"/>
                  <a:pt x="3664" y="3118"/>
                </a:cubicBezTo>
                <a:cubicBezTo>
                  <a:pt x="3665" y="2993"/>
                  <a:pt x="3665" y="2811"/>
                  <a:pt x="3665" y="2573"/>
                </a:cubicBezTo>
                <a:cubicBezTo>
                  <a:pt x="3665" y="2334"/>
                  <a:pt x="3665" y="2108"/>
                  <a:pt x="3665" y="1894"/>
                </a:cubicBezTo>
                <a:cubicBezTo>
                  <a:pt x="3665" y="1875"/>
                  <a:pt x="3671" y="1866"/>
                  <a:pt x="3682" y="1866"/>
                </a:cubicBezTo>
                <a:lnTo>
                  <a:pt x="3737" y="1871"/>
                </a:lnTo>
                <a:lnTo>
                  <a:pt x="4080" y="1871"/>
                </a:lnTo>
                <a:lnTo>
                  <a:pt x="4159" y="1864"/>
                </a:lnTo>
                <a:cubicBezTo>
                  <a:pt x="4169" y="1867"/>
                  <a:pt x="4178" y="1884"/>
                  <a:pt x="4187" y="1913"/>
                </a:cubicBezTo>
                <a:cubicBezTo>
                  <a:pt x="4189" y="1921"/>
                  <a:pt x="4193" y="1935"/>
                  <a:pt x="4197" y="1954"/>
                </a:cubicBezTo>
                <a:lnTo>
                  <a:pt x="4028" y="2335"/>
                </a:lnTo>
                <a:cubicBezTo>
                  <a:pt x="4078" y="2379"/>
                  <a:pt x="4116" y="2416"/>
                  <a:pt x="4140" y="2447"/>
                </a:cubicBezTo>
                <a:cubicBezTo>
                  <a:pt x="4215" y="2541"/>
                  <a:pt x="4252" y="2635"/>
                  <a:pt x="4252" y="2730"/>
                </a:cubicBezTo>
                <a:cubicBezTo>
                  <a:pt x="4252" y="2854"/>
                  <a:pt x="4217" y="2946"/>
                  <a:pt x="4145" y="3006"/>
                </a:cubicBezTo>
                <a:cubicBezTo>
                  <a:pt x="4093" y="3050"/>
                  <a:pt x="4032" y="3073"/>
                  <a:pt x="3963" y="3073"/>
                </a:cubicBezTo>
                <a:cubicBezTo>
                  <a:pt x="3924" y="3073"/>
                  <a:pt x="3903" y="3064"/>
                  <a:pt x="3900" y="3048"/>
                </a:cubicBezTo>
                <a:cubicBezTo>
                  <a:pt x="3898" y="3031"/>
                  <a:pt x="3891" y="3009"/>
                  <a:pt x="3881" y="2982"/>
                </a:cubicBezTo>
                <a:cubicBezTo>
                  <a:pt x="3865" y="2940"/>
                  <a:pt x="3858" y="2918"/>
                  <a:pt x="3858" y="2917"/>
                </a:cubicBezTo>
                <a:cubicBezTo>
                  <a:pt x="3863" y="2916"/>
                  <a:pt x="3874" y="2916"/>
                  <a:pt x="3890" y="2917"/>
                </a:cubicBezTo>
                <a:cubicBezTo>
                  <a:pt x="3906" y="2918"/>
                  <a:pt x="3922" y="2919"/>
                  <a:pt x="3938" y="2919"/>
                </a:cubicBezTo>
                <a:cubicBezTo>
                  <a:pt x="4001" y="2919"/>
                  <a:pt x="4047" y="2900"/>
                  <a:pt x="4073" y="2862"/>
                </a:cubicBezTo>
                <a:cubicBezTo>
                  <a:pt x="4096" y="2831"/>
                  <a:pt x="4107" y="2785"/>
                  <a:pt x="4107" y="2725"/>
                </a:cubicBezTo>
                <a:cubicBezTo>
                  <a:pt x="4107" y="2646"/>
                  <a:pt x="4065" y="2565"/>
                  <a:pt x="3981" y="2483"/>
                </a:cubicBezTo>
                <a:cubicBezTo>
                  <a:pt x="3954" y="2456"/>
                  <a:pt x="3912" y="2422"/>
                  <a:pt x="3856" y="2382"/>
                </a:cubicBezTo>
                <a:lnTo>
                  <a:pt x="4011" y="20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Freeform 58"/>
          <p:cNvSpPr>
            <a:spLocks noEditPoints="1"/>
          </p:cNvSpPr>
          <p:nvPr/>
        </p:nvSpPr>
        <p:spPr bwMode="auto">
          <a:xfrm>
            <a:off x="9870877" y="5004495"/>
            <a:ext cx="244475" cy="117475"/>
          </a:xfrm>
          <a:custGeom>
            <a:avLst/>
            <a:gdLst>
              <a:gd name="T0" fmla="*/ 543 w 3310"/>
              <a:gd name="T1" fmla="*/ 1282 h 1588"/>
              <a:gd name="T2" fmla="*/ 677 w 3310"/>
              <a:gd name="T3" fmla="*/ 1418 h 1588"/>
              <a:gd name="T4" fmla="*/ 1161 w 3310"/>
              <a:gd name="T5" fmla="*/ 1416 h 1588"/>
              <a:gd name="T6" fmla="*/ 1303 w 3310"/>
              <a:gd name="T7" fmla="*/ 1217 h 1588"/>
              <a:gd name="T8" fmla="*/ 1309 w 3310"/>
              <a:gd name="T9" fmla="*/ 1530 h 1588"/>
              <a:gd name="T10" fmla="*/ 510 w 3310"/>
              <a:gd name="T11" fmla="*/ 1557 h 1588"/>
              <a:gd name="T12" fmla="*/ 385 w 3310"/>
              <a:gd name="T13" fmla="*/ 956 h 1588"/>
              <a:gd name="T14" fmla="*/ 1085 w 3310"/>
              <a:gd name="T15" fmla="*/ 636 h 1588"/>
              <a:gd name="T16" fmla="*/ 1172 w 3310"/>
              <a:gd name="T17" fmla="*/ 1095 h 1588"/>
              <a:gd name="T18" fmla="*/ 973 w 3310"/>
              <a:gd name="T19" fmla="*/ 1247 h 1588"/>
              <a:gd name="T20" fmla="*/ 962 w 3310"/>
              <a:gd name="T21" fmla="*/ 1107 h 1588"/>
              <a:gd name="T22" fmla="*/ 1030 w 3310"/>
              <a:gd name="T23" fmla="*/ 1055 h 1588"/>
              <a:gd name="T24" fmla="*/ 910 w 3310"/>
              <a:gd name="T25" fmla="*/ 171 h 1588"/>
              <a:gd name="T26" fmla="*/ 1587 w 3310"/>
              <a:gd name="T27" fmla="*/ 559 h 1588"/>
              <a:gd name="T28" fmla="*/ 1348 w 3310"/>
              <a:gd name="T29" fmla="*/ 677 h 1588"/>
              <a:gd name="T30" fmla="*/ 716 w 3310"/>
              <a:gd name="T31" fmla="*/ 377 h 1588"/>
              <a:gd name="T32" fmla="*/ 34 w 3310"/>
              <a:gd name="T33" fmla="*/ 646 h 1588"/>
              <a:gd name="T34" fmla="*/ 490 w 3310"/>
              <a:gd name="T35" fmla="*/ 363 h 1588"/>
              <a:gd name="T36" fmla="*/ 813 w 3310"/>
              <a:gd name="T37" fmla="*/ 9 h 1588"/>
              <a:gd name="T38" fmla="*/ 941 w 3310"/>
              <a:gd name="T39" fmla="*/ 153 h 1588"/>
              <a:gd name="T40" fmla="*/ 2191 w 3310"/>
              <a:gd name="T41" fmla="*/ 664 h 1588"/>
              <a:gd name="T42" fmla="*/ 2213 w 3310"/>
              <a:gd name="T43" fmla="*/ 504 h 1588"/>
              <a:gd name="T44" fmla="*/ 2733 w 3310"/>
              <a:gd name="T45" fmla="*/ 348 h 1588"/>
              <a:gd name="T46" fmla="*/ 2679 w 3310"/>
              <a:gd name="T47" fmla="*/ 515 h 1588"/>
              <a:gd name="T48" fmla="*/ 3246 w 3310"/>
              <a:gd name="T49" fmla="*/ 502 h 1588"/>
              <a:gd name="T50" fmla="*/ 3212 w 3310"/>
              <a:gd name="T51" fmla="*/ 662 h 1588"/>
              <a:gd name="T52" fmla="*/ 2574 w 3310"/>
              <a:gd name="T53" fmla="*/ 689 h 1588"/>
              <a:gd name="T54" fmla="*/ 2646 w 3310"/>
              <a:gd name="T55" fmla="*/ 771 h 1588"/>
              <a:gd name="T56" fmla="*/ 2840 w 3310"/>
              <a:gd name="T57" fmla="*/ 734 h 1588"/>
              <a:gd name="T58" fmla="*/ 3120 w 3310"/>
              <a:gd name="T59" fmla="*/ 870 h 1588"/>
              <a:gd name="T60" fmla="*/ 3156 w 3310"/>
              <a:gd name="T61" fmla="*/ 1032 h 1588"/>
              <a:gd name="T62" fmla="*/ 2810 w 3310"/>
              <a:gd name="T63" fmla="*/ 1176 h 1588"/>
              <a:gd name="T64" fmla="*/ 3298 w 3310"/>
              <a:gd name="T65" fmla="*/ 1319 h 1588"/>
              <a:gd name="T66" fmla="*/ 2813 w 3310"/>
              <a:gd name="T67" fmla="*/ 1319 h 1588"/>
              <a:gd name="T68" fmla="*/ 2641 w 3310"/>
              <a:gd name="T69" fmla="*/ 1565 h 1588"/>
              <a:gd name="T70" fmla="*/ 2144 w 3310"/>
              <a:gd name="T71" fmla="*/ 1331 h 1588"/>
              <a:gd name="T72" fmla="*/ 2166 w 3310"/>
              <a:gd name="T73" fmla="*/ 1162 h 1588"/>
              <a:gd name="T74" fmla="*/ 2654 w 3310"/>
              <a:gd name="T75" fmla="*/ 1020 h 1588"/>
              <a:gd name="T76" fmla="*/ 2301 w 3310"/>
              <a:gd name="T77" fmla="*/ 1037 h 1588"/>
              <a:gd name="T78" fmla="*/ 2240 w 3310"/>
              <a:gd name="T79" fmla="*/ 885 h 1588"/>
              <a:gd name="T80" fmla="*/ 2579 w 3310"/>
              <a:gd name="T81" fmla="*/ 158 h 1588"/>
              <a:gd name="T82" fmla="*/ 2662 w 3310"/>
              <a:gd name="T83" fmla="*/ 0 h 1588"/>
              <a:gd name="T84" fmla="*/ 3263 w 3310"/>
              <a:gd name="T85" fmla="*/ 143 h 1588"/>
              <a:gd name="T86" fmla="*/ 3294 w 3310"/>
              <a:gd name="T87" fmla="*/ 311 h 1588"/>
              <a:gd name="T88" fmla="*/ 2377 w 3310"/>
              <a:gd name="T89" fmla="*/ 305 h 1588"/>
              <a:gd name="T90" fmla="*/ 2031 w 3310"/>
              <a:gd name="T91" fmla="*/ 1333 h 1588"/>
              <a:gd name="T92" fmla="*/ 1827 w 3310"/>
              <a:gd name="T93" fmla="*/ 1366 h 1588"/>
              <a:gd name="T94" fmla="*/ 1952 w 3310"/>
              <a:gd name="T95" fmla="*/ 209 h 1588"/>
              <a:gd name="T96" fmla="*/ 2231 w 3310"/>
              <a:gd name="T97" fmla="*/ 146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10" h="1588">
                <a:moveTo>
                  <a:pt x="1030" y="783"/>
                </a:moveTo>
                <a:lnTo>
                  <a:pt x="540" y="783"/>
                </a:lnTo>
                <a:lnTo>
                  <a:pt x="540" y="1172"/>
                </a:lnTo>
                <a:cubicBezTo>
                  <a:pt x="540" y="1196"/>
                  <a:pt x="541" y="1232"/>
                  <a:pt x="543" y="1282"/>
                </a:cubicBezTo>
                <a:cubicBezTo>
                  <a:pt x="544" y="1331"/>
                  <a:pt x="552" y="1364"/>
                  <a:pt x="566" y="1379"/>
                </a:cubicBezTo>
                <a:cubicBezTo>
                  <a:pt x="580" y="1395"/>
                  <a:pt x="594" y="1405"/>
                  <a:pt x="606" y="1410"/>
                </a:cubicBezTo>
                <a:cubicBezTo>
                  <a:pt x="619" y="1415"/>
                  <a:pt x="633" y="1418"/>
                  <a:pt x="647" y="1418"/>
                </a:cubicBezTo>
                <a:cubicBezTo>
                  <a:pt x="661" y="1418"/>
                  <a:pt x="671" y="1418"/>
                  <a:pt x="677" y="1418"/>
                </a:cubicBezTo>
                <a:lnTo>
                  <a:pt x="1052" y="1418"/>
                </a:lnTo>
                <a:cubicBezTo>
                  <a:pt x="1062" y="1418"/>
                  <a:pt x="1072" y="1418"/>
                  <a:pt x="1083" y="1418"/>
                </a:cubicBezTo>
                <a:cubicBezTo>
                  <a:pt x="1093" y="1418"/>
                  <a:pt x="1104" y="1418"/>
                  <a:pt x="1114" y="1420"/>
                </a:cubicBezTo>
                <a:cubicBezTo>
                  <a:pt x="1131" y="1420"/>
                  <a:pt x="1147" y="1418"/>
                  <a:pt x="1161" y="1416"/>
                </a:cubicBezTo>
                <a:cubicBezTo>
                  <a:pt x="1175" y="1414"/>
                  <a:pt x="1189" y="1409"/>
                  <a:pt x="1204" y="1401"/>
                </a:cubicBezTo>
                <a:cubicBezTo>
                  <a:pt x="1238" y="1382"/>
                  <a:pt x="1262" y="1348"/>
                  <a:pt x="1276" y="1299"/>
                </a:cubicBezTo>
                <a:cubicBezTo>
                  <a:pt x="1280" y="1284"/>
                  <a:pt x="1284" y="1261"/>
                  <a:pt x="1286" y="1231"/>
                </a:cubicBezTo>
                <a:cubicBezTo>
                  <a:pt x="1290" y="1222"/>
                  <a:pt x="1296" y="1217"/>
                  <a:pt x="1303" y="1217"/>
                </a:cubicBezTo>
                <a:cubicBezTo>
                  <a:pt x="1307" y="1217"/>
                  <a:pt x="1328" y="1227"/>
                  <a:pt x="1366" y="1247"/>
                </a:cubicBezTo>
                <a:cubicBezTo>
                  <a:pt x="1396" y="1263"/>
                  <a:pt x="1422" y="1275"/>
                  <a:pt x="1443" y="1282"/>
                </a:cubicBezTo>
                <a:cubicBezTo>
                  <a:pt x="1434" y="1319"/>
                  <a:pt x="1425" y="1355"/>
                  <a:pt x="1416" y="1391"/>
                </a:cubicBezTo>
                <a:cubicBezTo>
                  <a:pt x="1382" y="1461"/>
                  <a:pt x="1346" y="1508"/>
                  <a:pt x="1309" y="1530"/>
                </a:cubicBezTo>
                <a:cubicBezTo>
                  <a:pt x="1282" y="1545"/>
                  <a:pt x="1256" y="1556"/>
                  <a:pt x="1230" y="1562"/>
                </a:cubicBezTo>
                <a:cubicBezTo>
                  <a:pt x="1204" y="1569"/>
                  <a:pt x="1173" y="1572"/>
                  <a:pt x="1137" y="1572"/>
                </a:cubicBezTo>
                <a:lnTo>
                  <a:pt x="607" y="1572"/>
                </a:lnTo>
                <a:cubicBezTo>
                  <a:pt x="568" y="1572"/>
                  <a:pt x="536" y="1567"/>
                  <a:pt x="510" y="1557"/>
                </a:cubicBezTo>
                <a:cubicBezTo>
                  <a:pt x="485" y="1548"/>
                  <a:pt x="460" y="1529"/>
                  <a:pt x="437" y="1501"/>
                </a:cubicBezTo>
                <a:cubicBezTo>
                  <a:pt x="420" y="1481"/>
                  <a:pt x="407" y="1451"/>
                  <a:pt x="399" y="1410"/>
                </a:cubicBezTo>
                <a:cubicBezTo>
                  <a:pt x="391" y="1370"/>
                  <a:pt x="387" y="1326"/>
                  <a:pt x="387" y="1281"/>
                </a:cubicBezTo>
                <a:cubicBezTo>
                  <a:pt x="387" y="1144"/>
                  <a:pt x="386" y="1035"/>
                  <a:pt x="385" y="956"/>
                </a:cubicBezTo>
                <a:cubicBezTo>
                  <a:pt x="384" y="876"/>
                  <a:pt x="383" y="801"/>
                  <a:pt x="382" y="731"/>
                </a:cubicBezTo>
                <a:cubicBezTo>
                  <a:pt x="382" y="660"/>
                  <a:pt x="386" y="624"/>
                  <a:pt x="395" y="624"/>
                </a:cubicBezTo>
                <a:lnTo>
                  <a:pt x="522" y="636"/>
                </a:lnTo>
                <a:lnTo>
                  <a:pt x="1085" y="636"/>
                </a:lnTo>
                <a:lnTo>
                  <a:pt x="1179" y="627"/>
                </a:lnTo>
                <a:cubicBezTo>
                  <a:pt x="1183" y="627"/>
                  <a:pt x="1186" y="641"/>
                  <a:pt x="1186" y="669"/>
                </a:cubicBezTo>
                <a:cubicBezTo>
                  <a:pt x="1182" y="747"/>
                  <a:pt x="1179" y="825"/>
                  <a:pt x="1176" y="902"/>
                </a:cubicBezTo>
                <a:cubicBezTo>
                  <a:pt x="1174" y="980"/>
                  <a:pt x="1172" y="1044"/>
                  <a:pt x="1172" y="1095"/>
                </a:cubicBezTo>
                <a:cubicBezTo>
                  <a:pt x="1172" y="1116"/>
                  <a:pt x="1169" y="1138"/>
                  <a:pt x="1162" y="1160"/>
                </a:cubicBezTo>
                <a:cubicBezTo>
                  <a:pt x="1155" y="1183"/>
                  <a:pt x="1144" y="1199"/>
                  <a:pt x="1128" y="1211"/>
                </a:cubicBezTo>
                <a:cubicBezTo>
                  <a:pt x="1112" y="1222"/>
                  <a:pt x="1088" y="1231"/>
                  <a:pt x="1057" y="1237"/>
                </a:cubicBezTo>
                <a:cubicBezTo>
                  <a:pt x="1026" y="1244"/>
                  <a:pt x="998" y="1247"/>
                  <a:pt x="973" y="1247"/>
                </a:cubicBezTo>
                <a:cubicBezTo>
                  <a:pt x="942" y="1247"/>
                  <a:pt x="925" y="1243"/>
                  <a:pt x="921" y="1236"/>
                </a:cubicBezTo>
                <a:lnTo>
                  <a:pt x="876" y="1110"/>
                </a:lnTo>
                <a:cubicBezTo>
                  <a:pt x="887" y="1109"/>
                  <a:pt x="899" y="1108"/>
                  <a:pt x="911" y="1107"/>
                </a:cubicBezTo>
                <a:cubicBezTo>
                  <a:pt x="934" y="1107"/>
                  <a:pt x="950" y="1107"/>
                  <a:pt x="962" y="1107"/>
                </a:cubicBezTo>
                <a:cubicBezTo>
                  <a:pt x="974" y="1107"/>
                  <a:pt x="986" y="1107"/>
                  <a:pt x="998" y="1106"/>
                </a:cubicBezTo>
                <a:cubicBezTo>
                  <a:pt x="1011" y="1106"/>
                  <a:pt x="1019" y="1104"/>
                  <a:pt x="1023" y="1100"/>
                </a:cubicBezTo>
                <a:cubicBezTo>
                  <a:pt x="1026" y="1098"/>
                  <a:pt x="1027" y="1091"/>
                  <a:pt x="1028" y="1080"/>
                </a:cubicBezTo>
                <a:cubicBezTo>
                  <a:pt x="1030" y="1069"/>
                  <a:pt x="1030" y="1061"/>
                  <a:pt x="1030" y="1055"/>
                </a:cubicBezTo>
                <a:cubicBezTo>
                  <a:pt x="1030" y="1047"/>
                  <a:pt x="1030" y="1042"/>
                  <a:pt x="1030" y="1040"/>
                </a:cubicBezTo>
                <a:cubicBezTo>
                  <a:pt x="1030" y="1039"/>
                  <a:pt x="1030" y="1038"/>
                  <a:pt x="1030" y="1037"/>
                </a:cubicBezTo>
                <a:lnTo>
                  <a:pt x="1030" y="783"/>
                </a:lnTo>
                <a:close/>
                <a:moveTo>
                  <a:pt x="910" y="171"/>
                </a:moveTo>
                <a:cubicBezTo>
                  <a:pt x="946" y="211"/>
                  <a:pt x="977" y="242"/>
                  <a:pt x="1000" y="263"/>
                </a:cubicBezTo>
                <a:cubicBezTo>
                  <a:pt x="1045" y="304"/>
                  <a:pt x="1091" y="340"/>
                  <a:pt x="1139" y="370"/>
                </a:cubicBezTo>
                <a:cubicBezTo>
                  <a:pt x="1218" y="421"/>
                  <a:pt x="1299" y="463"/>
                  <a:pt x="1381" y="497"/>
                </a:cubicBezTo>
                <a:cubicBezTo>
                  <a:pt x="1451" y="526"/>
                  <a:pt x="1520" y="546"/>
                  <a:pt x="1587" y="559"/>
                </a:cubicBezTo>
                <a:cubicBezTo>
                  <a:pt x="1596" y="560"/>
                  <a:pt x="1600" y="565"/>
                  <a:pt x="1600" y="574"/>
                </a:cubicBezTo>
                <a:cubicBezTo>
                  <a:pt x="1600" y="586"/>
                  <a:pt x="1582" y="614"/>
                  <a:pt x="1545" y="657"/>
                </a:cubicBezTo>
                <a:cubicBezTo>
                  <a:pt x="1525" y="682"/>
                  <a:pt x="1509" y="701"/>
                  <a:pt x="1498" y="716"/>
                </a:cubicBezTo>
                <a:cubicBezTo>
                  <a:pt x="1488" y="730"/>
                  <a:pt x="1438" y="718"/>
                  <a:pt x="1348" y="677"/>
                </a:cubicBezTo>
                <a:cubicBezTo>
                  <a:pt x="1251" y="634"/>
                  <a:pt x="1153" y="576"/>
                  <a:pt x="1053" y="504"/>
                </a:cubicBezTo>
                <a:cubicBezTo>
                  <a:pt x="1006" y="467"/>
                  <a:pt x="958" y="426"/>
                  <a:pt x="911" y="382"/>
                </a:cubicBezTo>
                <a:cubicBezTo>
                  <a:pt x="884" y="355"/>
                  <a:pt x="851" y="320"/>
                  <a:pt x="813" y="278"/>
                </a:cubicBezTo>
                <a:cubicBezTo>
                  <a:pt x="783" y="311"/>
                  <a:pt x="750" y="344"/>
                  <a:pt x="716" y="377"/>
                </a:cubicBezTo>
                <a:cubicBezTo>
                  <a:pt x="673" y="417"/>
                  <a:pt x="630" y="454"/>
                  <a:pt x="585" y="489"/>
                </a:cubicBezTo>
                <a:cubicBezTo>
                  <a:pt x="493" y="561"/>
                  <a:pt x="385" y="622"/>
                  <a:pt x="263" y="672"/>
                </a:cubicBezTo>
                <a:cubicBezTo>
                  <a:pt x="154" y="717"/>
                  <a:pt x="95" y="733"/>
                  <a:pt x="87" y="719"/>
                </a:cubicBezTo>
                <a:cubicBezTo>
                  <a:pt x="63" y="687"/>
                  <a:pt x="45" y="662"/>
                  <a:pt x="34" y="646"/>
                </a:cubicBezTo>
                <a:cubicBezTo>
                  <a:pt x="12" y="614"/>
                  <a:pt x="0" y="593"/>
                  <a:pt x="0" y="582"/>
                </a:cubicBezTo>
                <a:cubicBezTo>
                  <a:pt x="0" y="575"/>
                  <a:pt x="3" y="572"/>
                  <a:pt x="9" y="570"/>
                </a:cubicBezTo>
                <a:cubicBezTo>
                  <a:pt x="69" y="558"/>
                  <a:pt x="119" y="546"/>
                  <a:pt x="159" y="534"/>
                </a:cubicBezTo>
                <a:cubicBezTo>
                  <a:pt x="277" y="495"/>
                  <a:pt x="388" y="438"/>
                  <a:pt x="490" y="363"/>
                </a:cubicBezTo>
                <a:cubicBezTo>
                  <a:pt x="572" y="304"/>
                  <a:pt x="642" y="238"/>
                  <a:pt x="701" y="166"/>
                </a:cubicBezTo>
                <a:cubicBezTo>
                  <a:pt x="721" y="141"/>
                  <a:pt x="746" y="106"/>
                  <a:pt x="778" y="59"/>
                </a:cubicBezTo>
                <a:cubicBezTo>
                  <a:pt x="782" y="44"/>
                  <a:pt x="786" y="32"/>
                  <a:pt x="789" y="23"/>
                </a:cubicBezTo>
                <a:cubicBezTo>
                  <a:pt x="793" y="14"/>
                  <a:pt x="800" y="9"/>
                  <a:pt x="813" y="9"/>
                </a:cubicBezTo>
                <a:cubicBezTo>
                  <a:pt x="817" y="9"/>
                  <a:pt x="821" y="9"/>
                  <a:pt x="824" y="10"/>
                </a:cubicBezTo>
                <a:cubicBezTo>
                  <a:pt x="859" y="33"/>
                  <a:pt x="885" y="49"/>
                  <a:pt x="901" y="61"/>
                </a:cubicBezTo>
                <a:cubicBezTo>
                  <a:pt x="951" y="97"/>
                  <a:pt x="973" y="121"/>
                  <a:pt x="965" y="131"/>
                </a:cubicBezTo>
                <a:cubicBezTo>
                  <a:pt x="959" y="139"/>
                  <a:pt x="951" y="146"/>
                  <a:pt x="941" y="153"/>
                </a:cubicBezTo>
                <a:cubicBezTo>
                  <a:pt x="931" y="159"/>
                  <a:pt x="921" y="165"/>
                  <a:pt x="910" y="171"/>
                </a:cubicBezTo>
                <a:close/>
                <a:moveTo>
                  <a:pt x="2425" y="659"/>
                </a:moveTo>
                <a:lnTo>
                  <a:pt x="2213" y="664"/>
                </a:lnTo>
                <a:cubicBezTo>
                  <a:pt x="2202" y="664"/>
                  <a:pt x="2194" y="664"/>
                  <a:pt x="2191" y="664"/>
                </a:cubicBezTo>
                <a:cubicBezTo>
                  <a:pt x="2182" y="664"/>
                  <a:pt x="2178" y="661"/>
                  <a:pt x="2178" y="654"/>
                </a:cubicBezTo>
                <a:lnTo>
                  <a:pt x="2178" y="514"/>
                </a:lnTo>
                <a:cubicBezTo>
                  <a:pt x="2178" y="507"/>
                  <a:pt x="2182" y="504"/>
                  <a:pt x="2189" y="504"/>
                </a:cubicBezTo>
                <a:cubicBezTo>
                  <a:pt x="2198" y="504"/>
                  <a:pt x="2206" y="504"/>
                  <a:pt x="2213" y="504"/>
                </a:cubicBezTo>
                <a:lnTo>
                  <a:pt x="2507" y="510"/>
                </a:lnTo>
                <a:cubicBezTo>
                  <a:pt x="2526" y="473"/>
                  <a:pt x="2546" y="431"/>
                  <a:pt x="2567" y="382"/>
                </a:cubicBezTo>
                <a:cubicBezTo>
                  <a:pt x="2583" y="345"/>
                  <a:pt x="2592" y="326"/>
                  <a:pt x="2594" y="326"/>
                </a:cubicBezTo>
                <a:cubicBezTo>
                  <a:pt x="2621" y="319"/>
                  <a:pt x="2667" y="326"/>
                  <a:pt x="2733" y="348"/>
                </a:cubicBezTo>
                <a:cubicBezTo>
                  <a:pt x="2746" y="360"/>
                  <a:pt x="2760" y="372"/>
                  <a:pt x="2774" y="383"/>
                </a:cubicBezTo>
                <a:cubicBezTo>
                  <a:pt x="2770" y="391"/>
                  <a:pt x="2759" y="405"/>
                  <a:pt x="2741" y="425"/>
                </a:cubicBezTo>
                <a:cubicBezTo>
                  <a:pt x="2735" y="432"/>
                  <a:pt x="2726" y="442"/>
                  <a:pt x="2713" y="457"/>
                </a:cubicBezTo>
                <a:lnTo>
                  <a:pt x="2679" y="515"/>
                </a:lnTo>
                <a:lnTo>
                  <a:pt x="2718" y="515"/>
                </a:lnTo>
                <a:cubicBezTo>
                  <a:pt x="2749" y="515"/>
                  <a:pt x="2825" y="513"/>
                  <a:pt x="2947" y="509"/>
                </a:cubicBezTo>
                <a:cubicBezTo>
                  <a:pt x="3068" y="506"/>
                  <a:pt x="3157" y="504"/>
                  <a:pt x="3212" y="504"/>
                </a:cubicBezTo>
                <a:cubicBezTo>
                  <a:pt x="3231" y="502"/>
                  <a:pt x="3242" y="502"/>
                  <a:pt x="3246" y="502"/>
                </a:cubicBezTo>
                <a:cubicBezTo>
                  <a:pt x="3254" y="502"/>
                  <a:pt x="3256" y="505"/>
                  <a:pt x="3254" y="512"/>
                </a:cubicBezTo>
                <a:lnTo>
                  <a:pt x="3254" y="652"/>
                </a:lnTo>
                <a:cubicBezTo>
                  <a:pt x="3255" y="659"/>
                  <a:pt x="3251" y="662"/>
                  <a:pt x="3242" y="662"/>
                </a:cubicBezTo>
                <a:cubicBezTo>
                  <a:pt x="3231" y="662"/>
                  <a:pt x="3221" y="662"/>
                  <a:pt x="3212" y="662"/>
                </a:cubicBezTo>
                <a:cubicBezTo>
                  <a:pt x="3170" y="662"/>
                  <a:pt x="3090" y="660"/>
                  <a:pt x="2971" y="656"/>
                </a:cubicBezTo>
                <a:cubicBezTo>
                  <a:pt x="2852" y="653"/>
                  <a:pt x="2768" y="651"/>
                  <a:pt x="2718" y="651"/>
                </a:cubicBezTo>
                <a:lnTo>
                  <a:pt x="2597" y="652"/>
                </a:lnTo>
                <a:lnTo>
                  <a:pt x="2574" y="689"/>
                </a:lnTo>
                <a:cubicBezTo>
                  <a:pt x="2555" y="719"/>
                  <a:pt x="2532" y="752"/>
                  <a:pt x="2505" y="788"/>
                </a:cubicBezTo>
                <a:cubicBezTo>
                  <a:pt x="2495" y="801"/>
                  <a:pt x="2474" y="829"/>
                  <a:pt x="2440" y="871"/>
                </a:cubicBezTo>
                <a:lnTo>
                  <a:pt x="2651" y="876"/>
                </a:lnTo>
                <a:lnTo>
                  <a:pt x="2646" y="771"/>
                </a:lnTo>
                <a:cubicBezTo>
                  <a:pt x="2644" y="758"/>
                  <a:pt x="2641" y="744"/>
                  <a:pt x="2639" y="731"/>
                </a:cubicBezTo>
                <a:cubicBezTo>
                  <a:pt x="2639" y="719"/>
                  <a:pt x="2645" y="713"/>
                  <a:pt x="2657" y="714"/>
                </a:cubicBezTo>
                <a:cubicBezTo>
                  <a:pt x="2695" y="714"/>
                  <a:pt x="2734" y="715"/>
                  <a:pt x="2772" y="718"/>
                </a:cubicBezTo>
                <a:cubicBezTo>
                  <a:pt x="2810" y="720"/>
                  <a:pt x="2833" y="725"/>
                  <a:pt x="2840" y="734"/>
                </a:cubicBezTo>
                <a:cubicBezTo>
                  <a:pt x="2844" y="741"/>
                  <a:pt x="2842" y="755"/>
                  <a:pt x="2833" y="778"/>
                </a:cubicBezTo>
                <a:cubicBezTo>
                  <a:pt x="2831" y="784"/>
                  <a:pt x="2826" y="796"/>
                  <a:pt x="2818" y="811"/>
                </a:cubicBezTo>
                <a:lnTo>
                  <a:pt x="2816" y="878"/>
                </a:lnTo>
                <a:lnTo>
                  <a:pt x="3120" y="870"/>
                </a:lnTo>
                <a:cubicBezTo>
                  <a:pt x="3143" y="868"/>
                  <a:pt x="3156" y="868"/>
                  <a:pt x="3161" y="868"/>
                </a:cubicBezTo>
                <a:cubicBezTo>
                  <a:pt x="3166" y="868"/>
                  <a:pt x="3168" y="871"/>
                  <a:pt x="3167" y="878"/>
                </a:cubicBezTo>
                <a:lnTo>
                  <a:pt x="3167" y="1020"/>
                </a:lnTo>
                <a:cubicBezTo>
                  <a:pt x="3170" y="1028"/>
                  <a:pt x="3166" y="1032"/>
                  <a:pt x="3156" y="1032"/>
                </a:cubicBezTo>
                <a:cubicBezTo>
                  <a:pt x="3142" y="1031"/>
                  <a:pt x="3131" y="1030"/>
                  <a:pt x="3120" y="1030"/>
                </a:cubicBezTo>
                <a:lnTo>
                  <a:pt x="2811" y="1020"/>
                </a:lnTo>
                <a:lnTo>
                  <a:pt x="2810" y="1162"/>
                </a:lnTo>
                <a:lnTo>
                  <a:pt x="2810" y="1176"/>
                </a:lnTo>
                <a:lnTo>
                  <a:pt x="3256" y="1162"/>
                </a:lnTo>
                <a:cubicBezTo>
                  <a:pt x="3273" y="1161"/>
                  <a:pt x="3283" y="1160"/>
                  <a:pt x="3288" y="1160"/>
                </a:cubicBezTo>
                <a:cubicBezTo>
                  <a:pt x="3295" y="1160"/>
                  <a:pt x="3299" y="1164"/>
                  <a:pt x="3298" y="1172"/>
                </a:cubicBezTo>
                <a:lnTo>
                  <a:pt x="3298" y="1319"/>
                </a:lnTo>
                <a:cubicBezTo>
                  <a:pt x="3299" y="1327"/>
                  <a:pt x="3295" y="1331"/>
                  <a:pt x="3286" y="1331"/>
                </a:cubicBezTo>
                <a:cubicBezTo>
                  <a:pt x="3275" y="1331"/>
                  <a:pt x="3265" y="1331"/>
                  <a:pt x="3256" y="1331"/>
                </a:cubicBezTo>
                <a:cubicBezTo>
                  <a:pt x="3231" y="1331"/>
                  <a:pt x="3164" y="1329"/>
                  <a:pt x="3054" y="1325"/>
                </a:cubicBezTo>
                <a:cubicBezTo>
                  <a:pt x="2945" y="1321"/>
                  <a:pt x="2864" y="1319"/>
                  <a:pt x="2813" y="1319"/>
                </a:cubicBezTo>
                <a:lnTo>
                  <a:pt x="2821" y="1565"/>
                </a:lnTo>
                <a:cubicBezTo>
                  <a:pt x="2824" y="1581"/>
                  <a:pt x="2820" y="1588"/>
                  <a:pt x="2810" y="1588"/>
                </a:cubicBezTo>
                <a:lnTo>
                  <a:pt x="2652" y="1588"/>
                </a:lnTo>
                <a:cubicBezTo>
                  <a:pt x="2642" y="1588"/>
                  <a:pt x="2639" y="1581"/>
                  <a:pt x="2641" y="1565"/>
                </a:cubicBezTo>
                <a:lnTo>
                  <a:pt x="2651" y="1318"/>
                </a:lnTo>
                <a:cubicBezTo>
                  <a:pt x="2603" y="1318"/>
                  <a:pt x="2521" y="1320"/>
                  <a:pt x="2405" y="1324"/>
                </a:cubicBezTo>
                <a:cubicBezTo>
                  <a:pt x="2289" y="1329"/>
                  <a:pt x="2209" y="1331"/>
                  <a:pt x="2166" y="1331"/>
                </a:cubicBezTo>
                <a:cubicBezTo>
                  <a:pt x="2155" y="1331"/>
                  <a:pt x="2148" y="1331"/>
                  <a:pt x="2144" y="1331"/>
                </a:cubicBezTo>
                <a:cubicBezTo>
                  <a:pt x="2135" y="1331"/>
                  <a:pt x="2131" y="1327"/>
                  <a:pt x="2131" y="1319"/>
                </a:cubicBezTo>
                <a:lnTo>
                  <a:pt x="2131" y="1174"/>
                </a:lnTo>
                <a:cubicBezTo>
                  <a:pt x="2131" y="1166"/>
                  <a:pt x="2135" y="1162"/>
                  <a:pt x="2143" y="1162"/>
                </a:cubicBezTo>
                <a:cubicBezTo>
                  <a:pt x="2152" y="1162"/>
                  <a:pt x="2159" y="1162"/>
                  <a:pt x="2166" y="1162"/>
                </a:cubicBezTo>
                <a:cubicBezTo>
                  <a:pt x="2224" y="1162"/>
                  <a:pt x="2281" y="1163"/>
                  <a:pt x="2337" y="1165"/>
                </a:cubicBezTo>
                <a:cubicBezTo>
                  <a:pt x="2532" y="1173"/>
                  <a:pt x="2638" y="1177"/>
                  <a:pt x="2656" y="1177"/>
                </a:cubicBezTo>
                <a:lnTo>
                  <a:pt x="2656" y="1159"/>
                </a:lnTo>
                <a:lnTo>
                  <a:pt x="2654" y="1020"/>
                </a:lnTo>
                <a:lnTo>
                  <a:pt x="2367" y="1030"/>
                </a:lnTo>
                <a:lnTo>
                  <a:pt x="2355" y="1030"/>
                </a:lnTo>
                <a:cubicBezTo>
                  <a:pt x="2339" y="1033"/>
                  <a:pt x="2329" y="1035"/>
                  <a:pt x="2323" y="1035"/>
                </a:cubicBezTo>
                <a:cubicBezTo>
                  <a:pt x="2315" y="1036"/>
                  <a:pt x="2308" y="1037"/>
                  <a:pt x="2301" y="1037"/>
                </a:cubicBezTo>
                <a:cubicBezTo>
                  <a:pt x="2293" y="1037"/>
                  <a:pt x="2285" y="1035"/>
                  <a:pt x="2280" y="1030"/>
                </a:cubicBezTo>
                <a:cubicBezTo>
                  <a:pt x="2266" y="1021"/>
                  <a:pt x="2251" y="1003"/>
                  <a:pt x="2235" y="975"/>
                </a:cubicBezTo>
                <a:cubicBezTo>
                  <a:pt x="2218" y="947"/>
                  <a:pt x="2210" y="928"/>
                  <a:pt x="2211" y="916"/>
                </a:cubicBezTo>
                <a:cubicBezTo>
                  <a:pt x="2212" y="906"/>
                  <a:pt x="2222" y="896"/>
                  <a:pt x="2240" y="885"/>
                </a:cubicBezTo>
                <a:cubicBezTo>
                  <a:pt x="2264" y="869"/>
                  <a:pt x="2278" y="860"/>
                  <a:pt x="2281" y="856"/>
                </a:cubicBezTo>
                <a:cubicBezTo>
                  <a:pt x="2296" y="842"/>
                  <a:pt x="2312" y="823"/>
                  <a:pt x="2330" y="799"/>
                </a:cubicBezTo>
                <a:cubicBezTo>
                  <a:pt x="2357" y="764"/>
                  <a:pt x="2388" y="717"/>
                  <a:pt x="2425" y="659"/>
                </a:cubicBezTo>
                <a:close/>
                <a:moveTo>
                  <a:pt x="2579" y="158"/>
                </a:moveTo>
                <a:cubicBezTo>
                  <a:pt x="2562" y="119"/>
                  <a:pt x="2553" y="98"/>
                  <a:pt x="2552" y="96"/>
                </a:cubicBezTo>
                <a:cubicBezTo>
                  <a:pt x="2539" y="69"/>
                  <a:pt x="2523" y="43"/>
                  <a:pt x="2504" y="19"/>
                </a:cubicBezTo>
                <a:lnTo>
                  <a:pt x="2505" y="12"/>
                </a:lnTo>
                <a:lnTo>
                  <a:pt x="2662" y="0"/>
                </a:lnTo>
                <a:lnTo>
                  <a:pt x="2681" y="4"/>
                </a:lnTo>
                <a:cubicBezTo>
                  <a:pt x="2701" y="29"/>
                  <a:pt x="2719" y="54"/>
                  <a:pt x="2734" y="79"/>
                </a:cubicBezTo>
                <a:cubicBezTo>
                  <a:pt x="2750" y="104"/>
                  <a:pt x="2764" y="129"/>
                  <a:pt x="2776" y="156"/>
                </a:cubicBezTo>
                <a:lnTo>
                  <a:pt x="3263" y="143"/>
                </a:lnTo>
                <a:cubicBezTo>
                  <a:pt x="3280" y="141"/>
                  <a:pt x="3292" y="141"/>
                  <a:pt x="3298" y="141"/>
                </a:cubicBezTo>
                <a:cubicBezTo>
                  <a:pt x="3307" y="141"/>
                  <a:pt x="3310" y="145"/>
                  <a:pt x="3309" y="153"/>
                </a:cubicBezTo>
                <a:lnTo>
                  <a:pt x="3309" y="300"/>
                </a:lnTo>
                <a:cubicBezTo>
                  <a:pt x="3310" y="307"/>
                  <a:pt x="3305" y="311"/>
                  <a:pt x="3294" y="311"/>
                </a:cubicBezTo>
                <a:cubicBezTo>
                  <a:pt x="3283" y="311"/>
                  <a:pt x="3273" y="311"/>
                  <a:pt x="3263" y="311"/>
                </a:cubicBezTo>
                <a:cubicBezTo>
                  <a:pt x="3201" y="311"/>
                  <a:pt x="3093" y="309"/>
                  <a:pt x="2938" y="305"/>
                </a:cubicBezTo>
                <a:cubicBezTo>
                  <a:pt x="2783" y="300"/>
                  <a:pt x="2680" y="298"/>
                  <a:pt x="2629" y="298"/>
                </a:cubicBezTo>
                <a:cubicBezTo>
                  <a:pt x="2584" y="298"/>
                  <a:pt x="2500" y="300"/>
                  <a:pt x="2377" y="305"/>
                </a:cubicBezTo>
                <a:cubicBezTo>
                  <a:pt x="2253" y="309"/>
                  <a:pt x="2163" y="311"/>
                  <a:pt x="2108" y="311"/>
                </a:cubicBezTo>
                <a:cubicBezTo>
                  <a:pt x="2108" y="360"/>
                  <a:pt x="2107" y="448"/>
                  <a:pt x="2106" y="575"/>
                </a:cubicBezTo>
                <a:cubicBezTo>
                  <a:pt x="2105" y="702"/>
                  <a:pt x="2104" y="783"/>
                  <a:pt x="2104" y="816"/>
                </a:cubicBezTo>
                <a:cubicBezTo>
                  <a:pt x="2104" y="1011"/>
                  <a:pt x="2080" y="1183"/>
                  <a:pt x="2031" y="1333"/>
                </a:cubicBezTo>
                <a:cubicBezTo>
                  <a:pt x="1989" y="1457"/>
                  <a:pt x="1957" y="1515"/>
                  <a:pt x="1934" y="1505"/>
                </a:cubicBezTo>
                <a:cubicBezTo>
                  <a:pt x="1878" y="1479"/>
                  <a:pt x="1841" y="1462"/>
                  <a:pt x="1823" y="1455"/>
                </a:cubicBezTo>
                <a:cubicBezTo>
                  <a:pt x="1793" y="1440"/>
                  <a:pt x="1779" y="1429"/>
                  <a:pt x="1782" y="1421"/>
                </a:cubicBezTo>
                <a:cubicBezTo>
                  <a:pt x="1788" y="1421"/>
                  <a:pt x="1803" y="1403"/>
                  <a:pt x="1827" y="1366"/>
                </a:cubicBezTo>
                <a:cubicBezTo>
                  <a:pt x="1861" y="1313"/>
                  <a:pt x="1890" y="1245"/>
                  <a:pt x="1912" y="1164"/>
                </a:cubicBezTo>
                <a:cubicBezTo>
                  <a:pt x="1943" y="1049"/>
                  <a:pt x="1959" y="917"/>
                  <a:pt x="1959" y="768"/>
                </a:cubicBezTo>
                <a:cubicBezTo>
                  <a:pt x="1959" y="661"/>
                  <a:pt x="1958" y="563"/>
                  <a:pt x="1956" y="476"/>
                </a:cubicBezTo>
                <a:cubicBezTo>
                  <a:pt x="1955" y="388"/>
                  <a:pt x="1953" y="300"/>
                  <a:pt x="1952" y="209"/>
                </a:cubicBezTo>
                <a:cubicBezTo>
                  <a:pt x="1952" y="163"/>
                  <a:pt x="1955" y="139"/>
                  <a:pt x="1962" y="139"/>
                </a:cubicBezTo>
                <a:lnTo>
                  <a:pt x="2012" y="143"/>
                </a:lnTo>
                <a:lnTo>
                  <a:pt x="2044" y="143"/>
                </a:lnTo>
                <a:cubicBezTo>
                  <a:pt x="2108" y="143"/>
                  <a:pt x="2170" y="144"/>
                  <a:pt x="2231" y="146"/>
                </a:cubicBezTo>
                <a:cubicBezTo>
                  <a:pt x="2444" y="154"/>
                  <a:pt x="2560" y="158"/>
                  <a:pt x="2579" y="1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Freeform 59"/>
          <p:cNvSpPr>
            <a:spLocks noEditPoints="1"/>
          </p:cNvSpPr>
          <p:nvPr/>
        </p:nvSpPr>
        <p:spPr bwMode="auto">
          <a:xfrm>
            <a:off x="9151738" y="4945757"/>
            <a:ext cx="379412" cy="247650"/>
          </a:xfrm>
          <a:custGeom>
            <a:avLst/>
            <a:gdLst>
              <a:gd name="T0" fmla="*/ 3 w 5121"/>
              <a:gd name="T1" fmla="*/ 752 h 3354"/>
              <a:gd name="T2" fmla="*/ 536 w 5121"/>
              <a:gd name="T3" fmla="*/ 268 h 3354"/>
              <a:gd name="T4" fmla="*/ 770 w 5121"/>
              <a:gd name="T5" fmla="*/ 68 h 3354"/>
              <a:gd name="T6" fmla="*/ 1399 w 5121"/>
              <a:gd name="T7" fmla="*/ 439 h 3354"/>
              <a:gd name="T8" fmla="*/ 1370 w 5121"/>
              <a:gd name="T9" fmla="*/ 926 h 3354"/>
              <a:gd name="T10" fmla="*/ 1523 w 5121"/>
              <a:gd name="T11" fmla="*/ 1382 h 3354"/>
              <a:gd name="T12" fmla="*/ 229 w 5121"/>
              <a:gd name="T13" fmla="*/ 1545 h 3354"/>
              <a:gd name="T14" fmla="*/ 739 w 5121"/>
              <a:gd name="T15" fmla="*/ 1397 h 3354"/>
              <a:gd name="T16" fmla="*/ 503 w 5121"/>
              <a:gd name="T17" fmla="*/ 922 h 3354"/>
              <a:gd name="T18" fmla="*/ 1993 w 5121"/>
              <a:gd name="T19" fmla="*/ 339 h 3354"/>
              <a:gd name="T20" fmla="*/ 3170 w 5121"/>
              <a:gd name="T21" fmla="*/ 182 h 3354"/>
              <a:gd name="T22" fmla="*/ 2440 w 5121"/>
              <a:gd name="T23" fmla="*/ 11 h 3354"/>
              <a:gd name="T24" fmla="*/ 2216 w 5121"/>
              <a:gd name="T25" fmla="*/ 381 h 3354"/>
              <a:gd name="T26" fmla="*/ 2702 w 5121"/>
              <a:gd name="T27" fmla="*/ 610 h 3354"/>
              <a:gd name="T28" fmla="*/ 2968 w 5121"/>
              <a:gd name="T29" fmla="*/ 443 h 3354"/>
              <a:gd name="T30" fmla="*/ 3198 w 5121"/>
              <a:gd name="T31" fmla="*/ 759 h 3354"/>
              <a:gd name="T32" fmla="*/ 1724 w 5121"/>
              <a:gd name="T33" fmla="*/ 1496 h 3354"/>
              <a:gd name="T34" fmla="*/ 1987 w 5121"/>
              <a:gd name="T35" fmla="*/ 593 h 3354"/>
              <a:gd name="T36" fmla="*/ 3664 w 5121"/>
              <a:gd name="T37" fmla="*/ 543 h 3354"/>
              <a:gd name="T38" fmla="*/ 3865 w 5121"/>
              <a:gd name="T39" fmla="*/ 491 h 3354"/>
              <a:gd name="T40" fmla="*/ 3699 w 5121"/>
              <a:gd name="T41" fmla="*/ 1031 h 3354"/>
              <a:gd name="T42" fmla="*/ 4602 w 5121"/>
              <a:gd name="T43" fmla="*/ 653 h 3354"/>
              <a:gd name="T44" fmla="*/ 5038 w 5121"/>
              <a:gd name="T45" fmla="*/ 939 h 3354"/>
              <a:gd name="T46" fmla="*/ 5018 w 5121"/>
              <a:gd name="T47" fmla="*/ 1517 h 3354"/>
              <a:gd name="T48" fmla="*/ 4398 w 5121"/>
              <a:gd name="T49" fmla="*/ 1376 h 3354"/>
              <a:gd name="T50" fmla="*/ 3870 w 5121"/>
              <a:gd name="T51" fmla="*/ 1365 h 3354"/>
              <a:gd name="T52" fmla="*/ 3928 w 5121"/>
              <a:gd name="T53" fmla="*/ 770 h 3354"/>
              <a:gd name="T54" fmla="*/ 4102 w 5121"/>
              <a:gd name="T55" fmla="*/ 339 h 3354"/>
              <a:gd name="T56" fmla="*/ 4273 w 5121"/>
              <a:gd name="T57" fmla="*/ 498 h 3354"/>
              <a:gd name="T58" fmla="*/ 960 w 5121"/>
              <a:gd name="T59" fmla="*/ 3353 h 3354"/>
              <a:gd name="T60" fmla="*/ 1388 w 5121"/>
              <a:gd name="T61" fmla="*/ 1857 h 3354"/>
              <a:gd name="T62" fmla="*/ 1187 w 5121"/>
              <a:gd name="T63" fmla="*/ 2886 h 3354"/>
              <a:gd name="T64" fmla="*/ 2361 w 5121"/>
              <a:gd name="T65" fmla="*/ 2442 h 3354"/>
              <a:gd name="T66" fmla="*/ 2486 w 5121"/>
              <a:gd name="T67" fmla="*/ 3002 h 3354"/>
              <a:gd name="T68" fmla="*/ 2053 w 5121"/>
              <a:gd name="T69" fmla="*/ 3349 h 3354"/>
              <a:gd name="T70" fmla="*/ 1435 w 5121"/>
              <a:gd name="T71" fmla="*/ 3013 h 3354"/>
              <a:gd name="T72" fmla="*/ 1573 w 5121"/>
              <a:gd name="T73" fmla="*/ 2912 h 3354"/>
              <a:gd name="T74" fmla="*/ 2208 w 5121"/>
              <a:gd name="T75" fmla="*/ 2539 h 3354"/>
              <a:gd name="T76" fmla="*/ 2053 w 5121"/>
              <a:gd name="T77" fmla="*/ 2248 h 3354"/>
              <a:gd name="T78" fmla="*/ 1862 w 5121"/>
              <a:gd name="T79" fmla="*/ 2170 h 3354"/>
              <a:gd name="T80" fmla="*/ 1944 w 5121"/>
              <a:gd name="T81" fmla="*/ 1770 h 3354"/>
              <a:gd name="T82" fmla="*/ 2422 w 5121"/>
              <a:gd name="T83" fmla="*/ 1939 h 3354"/>
              <a:gd name="T84" fmla="*/ 2254 w 5121"/>
              <a:gd name="T85" fmla="*/ 2213 h 3354"/>
              <a:gd name="T86" fmla="*/ 1963 w 5121"/>
              <a:gd name="T87" fmla="*/ 2367 h 3354"/>
              <a:gd name="T88" fmla="*/ 1710 w 5121"/>
              <a:gd name="T89" fmla="*/ 2201 h 3354"/>
              <a:gd name="T90" fmla="*/ 1530 w 5121"/>
              <a:gd name="T91" fmla="*/ 1930 h 3354"/>
              <a:gd name="T92" fmla="*/ 3492 w 5121"/>
              <a:gd name="T93" fmla="*/ 3318 h 3354"/>
              <a:gd name="T94" fmla="*/ 2826 w 5121"/>
              <a:gd name="T95" fmla="*/ 3326 h 3354"/>
              <a:gd name="T96" fmla="*/ 3341 w 5121"/>
              <a:gd name="T97" fmla="*/ 3080 h 3354"/>
              <a:gd name="T98" fmla="*/ 2828 w 5121"/>
              <a:gd name="T99" fmla="*/ 2186 h 3354"/>
              <a:gd name="T100" fmla="*/ 3233 w 5121"/>
              <a:gd name="T101" fmla="*/ 2355 h 3354"/>
              <a:gd name="T102" fmla="*/ 3465 w 5121"/>
              <a:gd name="T103" fmla="*/ 2255 h 3354"/>
              <a:gd name="T104" fmla="*/ 3368 w 5121"/>
              <a:gd name="T105" fmla="*/ 2567 h 3354"/>
              <a:gd name="T106" fmla="*/ 2908 w 5121"/>
              <a:gd name="T107" fmla="*/ 2423 h 3354"/>
              <a:gd name="T108" fmla="*/ 3162 w 5121"/>
              <a:gd name="T109" fmla="*/ 1777 h 3354"/>
              <a:gd name="T110" fmla="*/ 3583 w 5121"/>
              <a:gd name="T111" fmla="*/ 2118 h 3354"/>
              <a:gd name="T112" fmla="*/ 2709 w 5121"/>
              <a:gd name="T113" fmla="*/ 1980 h 3354"/>
              <a:gd name="T114" fmla="*/ 3797 w 5121"/>
              <a:gd name="T115" fmla="*/ 3349 h 3354"/>
              <a:gd name="T116" fmla="*/ 3737 w 5121"/>
              <a:gd name="T117" fmla="*/ 1857 h 3354"/>
              <a:gd name="T118" fmla="*/ 3963 w 5121"/>
              <a:gd name="T119" fmla="*/ 3059 h 3354"/>
              <a:gd name="T120" fmla="*/ 3856 w 5121"/>
              <a:gd name="T121" fmla="*/ 2368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21" h="3354">
                <a:moveTo>
                  <a:pt x="739" y="581"/>
                </a:moveTo>
                <a:cubicBezTo>
                  <a:pt x="693" y="581"/>
                  <a:pt x="623" y="583"/>
                  <a:pt x="529" y="587"/>
                </a:cubicBezTo>
                <a:cubicBezTo>
                  <a:pt x="435" y="591"/>
                  <a:pt x="378" y="593"/>
                  <a:pt x="359" y="593"/>
                </a:cubicBezTo>
                <a:lnTo>
                  <a:pt x="349" y="608"/>
                </a:lnTo>
                <a:cubicBezTo>
                  <a:pt x="296" y="695"/>
                  <a:pt x="250" y="761"/>
                  <a:pt x="213" y="805"/>
                </a:cubicBezTo>
                <a:cubicBezTo>
                  <a:pt x="176" y="850"/>
                  <a:pt x="149" y="872"/>
                  <a:pt x="132" y="872"/>
                </a:cubicBezTo>
                <a:cubicBezTo>
                  <a:pt x="127" y="872"/>
                  <a:pt x="123" y="871"/>
                  <a:pt x="120" y="867"/>
                </a:cubicBezTo>
                <a:cubicBezTo>
                  <a:pt x="109" y="855"/>
                  <a:pt x="92" y="837"/>
                  <a:pt x="68" y="812"/>
                </a:cubicBezTo>
                <a:cubicBezTo>
                  <a:pt x="40" y="784"/>
                  <a:pt x="19" y="764"/>
                  <a:pt x="3" y="752"/>
                </a:cubicBezTo>
                <a:cubicBezTo>
                  <a:pt x="0" y="749"/>
                  <a:pt x="30" y="712"/>
                  <a:pt x="95" y="642"/>
                </a:cubicBezTo>
                <a:cubicBezTo>
                  <a:pt x="143" y="590"/>
                  <a:pt x="184" y="536"/>
                  <a:pt x="217" y="479"/>
                </a:cubicBezTo>
                <a:cubicBezTo>
                  <a:pt x="245" y="430"/>
                  <a:pt x="271" y="380"/>
                  <a:pt x="296" y="327"/>
                </a:cubicBezTo>
                <a:cubicBezTo>
                  <a:pt x="326" y="262"/>
                  <a:pt x="346" y="210"/>
                  <a:pt x="356" y="172"/>
                </a:cubicBezTo>
                <a:cubicBezTo>
                  <a:pt x="358" y="153"/>
                  <a:pt x="360" y="138"/>
                  <a:pt x="363" y="128"/>
                </a:cubicBezTo>
                <a:cubicBezTo>
                  <a:pt x="365" y="118"/>
                  <a:pt x="374" y="113"/>
                  <a:pt x="391" y="113"/>
                </a:cubicBezTo>
                <a:cubicBezTo>
                  <a:pt x="401" y="113"/>
                  <a:pt x="432" y="130"/>
                  <a:pt x="484" y="163"/>
                </a:cubicBezTo>
                <a:cubicBezTo>
                  <a:pt x="536" y="196"/>
                  <a:pt x="560" y="220"/>
                  <a:pt x="556" y="235"/>
                </a:cubicBezTo>
                <a:cubicBezTo>
                  <a:pt x="554" y="244"/>
                  <a:pt x="547" y="255"/>
                  <a:pt x="536" y="268"/>
                </a:cubicBezTo>
                <a:cubicBezTo>
                  <a:pt x="525" y="281"/>
                  <a:pt x="514" y="294"/>
                  <a:pt x="501" y="309"/>
                </a:cubicBezTo>
                <a:cubicBezTo>
                  <a:pt x="496" y="323"/>
                  <a:pt x="491" y="336"/>
                  <a:pt x="486" y="346"/>
                </a:cubicBezTo>
                <a:cubicBezTo>
                  <a:pt x="477" y="366"/>
                  <a:pt x="463" y="395"/>
                  <a:pt x="444" y="433"/>
                </a:cubicBezTo>
                <a:lnTo>
                  <a:pt x="739" y="441"/>
                </a:lnTo>
                <a:lnTo>
                  <a:pt x="739" y="117"/>
                </a:lnTo>
                <a:cubicBezTo>
                  <a:pt x="739" y="112"/>
                  <a:pt x="737" y="106"/>
                  <a:pt x="734" y="98"/>
                </a:cubicBezTo>
                <a:cubicBezTo>
                  <a:pt x="732" y="91"/>
                  <a:pt x="730" y="86"/>
                  <a:pt x="730" y="85"/>
                </a:cubicBezTo>
                <a:cubicBezTo>
                  <a:pt x="730" y="80"/>
                  <a:pt x="732" y="76"/>
                  <a:pt x="737" y="72"/>
                </a:cubicBezTo>
                <a:cubicBezTo>
                  <a:pt x="739" y="69"/>
                  <a:pt x="750" y="68"/>
                  <a:pt x="770" y="68"/>
                </a:cubicBezTo>
                <a:cubicBezTo>
                  <a:pt x="805" y="68"/>
                  <a:pt x="842" y="71"/>
                  <a:pt x="881" y="76"/>
                </a:cubicBezTo>
                <a:cubicBezTo>
                  <a:pt x="920" y="81"/>
                  <a:pt x="941" y="87"/>
                  <a:pt x="946" y="95"/>
                </a:cubicBezTo>
                <a:cubicBezTo>
                  <a:pt x="949" y="102"/>
                  <a:pt x="948" y="109"/>
                  <a:pt x="943" y="118"/>
                </a:cubicBezTo>
                <a:cubicBezTo>
                  <a:pt x="927" y="147"/>
                  <a:pt x="919" y="165"/>
                  <a:pt x="919" y="172"/>
                </a:cubicBezTo>
                <a:lnTo>
                  <a:pt x="919" y="441"/>
                </a:lnTo>
                <a:cubicBezTo>
                  <a:pt x="963" y="441"/>
                  <a:pt x="1036" y="439"/>
                  <a:pt x="1140" y="435"/>
                </a:cubicBezTo>
                <a:cubicBezTo>
                  <a:pt x="1243" y="431"/>
                  <a:pt x="1315" y="429"/>
                  <a:pt x="1354" y="429"/>
                </a:cubicBezTo>
                <a:cubicBezTo>
                  <a:pt x="1372" y="428"/>
                  <a:pt x="1383" y="428"/>
                  <a:pt x="1387" y="428"/>
                </a:cubicBezTo>
                <a:cubicBezTo>
                  <a:pt x="1396" y="428"/>
                  <a:pt x="1400" y="432"/>
                  <a:pt x="1399" y="439"/>
                </a:cubicBezTo>
                <a:lnTo>
                  <a:pt x="1399" y="581"/>
                </a:lnTo>
                <a:cubicBezTo>
                  <a:pt x="1400" y="589"/>
                  <a:pt x="1396" y="593"/>
                  <a:pt x="1385" y="593"/>
                </a:cubicBezTo>
                <a:cubicBezTo>
                  <a:pt x="1374" y="593"/>
                  <a:pt x="1364" y="593"/>
                  <a:pt x="1354" y="593"/>
                </a:cubicBezTo>
                <a:cubicBezTo>
                  <a:pt x="1310" y="593"/>
                  <a:pt x="1235" y="591"/>
                  <a:pt x="1126" y="587"/>
                </a:cubicBezTo>
                <a:cubicBezTo>
                  <a:pt x="1018" y="583"/>
                  <a:pt x="949" y="581"/>
                  <a:pt x="919" y="581"/>
                </a:cubicBezTo>
                <a:lnTo>
                  <a:pt x="921" y="927"/>
                </a:lnTo>
                <a:lnTo>
                  <a:pt x="1327" y="916"/>
                </a:lnTo>
                <a:cubicBezTo>
                  <a:pt x="1345" y="915"/>
                  <a:pt x="1356" y="914"/>
                  <a:pt x="1360" y="914"/>
                </a:cubicBezTo>
                <a:cubicBezTo>
                  <a:pt x="1368" y="914"/>
                  <a:pt x="1372" y="918"/>
                  <a:pt x="1370" y="926"/>
                </a:cubicBezTo>
                <a:lnTo>
                  <a:pt x="1370" y="1071"/>
                </a:lnTo>
                <a:cubicBezTo>
                  <a:pt x="1372" y="1079"/>
                  <a:pt x="1367" y="1083"/>
                  <a:pt x="1357" y="1083"/>
                </a:cubicBezTo>
                <a:cubicBezTo>
                  <a:pt x="1346" y="1083"/>
                  <a:pt x="1336" y="1083"/>
                  <a:pt x="1327" y="1083"/>
                </a:cubicBezTo>
                <a:cubicBezTo>
                  <a:pt x="1281" y="1083"/>
                  <a:pt x="1231" y="1082"/>
                  <a:pt x="1177" y="1080"/>
                </a:cubicBezTo>
                <a:cubicBezTo>
                  <a:pt x="1038" y="1074"/>
                  <a:pt x="953" y="1071"/>
                  <a:pt x="921" y="1071"/>
                </a:cubicBezTo>
                <a:lnTo>
                  <a:pt x="921" y="1395"/>
                </a:lnTo>
                <a:cubicBezTo>
                  <a:pt x="999" y="1395"/>
                  <a:pt x="1085" y="1394"/>
                  <a:pt x="1180" y="1391"/>
                </a:cubicBezTo>
                <a:cubicBezTo>
                  <a:pt x="1275" y="1388"/>
                  <a:pt x="1379" y="1385"/>
                  <a:pt x="1492" y="1382"/>
                </a:cubicBezTo>
                <a:cubicBezTo>
                  <a:pt x="1508" y="1382"/>
                  <a:pt x="1518" y="1382"/>
                  <a:pt x="1523" y="1382"/>
                </a:cubicBezTo>
                <a:cubicBezTo>
                  <a:pt x="1533" y="1382"/>
                  <a:pt x="1537" y="1386"/>
                  <a:pt x="1536" y="1394"/>
                </a:cubicBezTo>
                <a:lnTo>
                  <a:pt x="1536" y="1536"/>
                </a:lnTo>
                <a:cubicBezTo>
                  <a:pt x="1537" y="1543"/>
                  <a:pt x="1536" y="1546"/>
                  <a:pt x="1534" y="1548"/>
                </a:cubicBezTo>
                <a:cubicBezTo>
                  <a:pt x="1532" y="1549"/>
                  <a:pt x="1526" y="1549"/>
                  <a:pt x="1516" y="1549"/>
                </a:cubicBezTo>
                <a:cubicBezTo>
                  <a:pt x="1507" y="1549"/>
                  <a:pt x="1499" y="1549"/>
                  <a:pt x="1492" y="1549"/>
                </a:cubicBezTo>
                <a:cubicBezTo>
                  <a:pt x="1393" y="1549"/>
                  <a:pt x="1280" y="1548"/>
                  <a:pt x="1152" y="1544"/>
                </a:cubicBezTo>
                <a:cubicBezTo>
                  <a:pt x="1025" y="1541"/>
                  <a:pt x="882" y="1538"/>
                  <a:pt x="724" y="1534"/>
                </a:cubicBezTo>
                <a:cubicBezTo>
                  <a:pt x="670" y="1534"/>
                  <a:pt x="601" y="1535"/>
                  <a:pt x="515" y="1538"/>
                </a:cubicBezTo>
                <a:cubicBezTo>
                  <a:pt x="430" y="1540"/>
                  <a:pt x="335" y="1542"/>
                  <a:pt x="229" y="1545"/>
                </a:cubicBezTo>
                <a:cubicBezTo>
                  <a:pt x="123" y="1548"/>
                  <a:pt x="62" y="1549"/>
                  <a:pt x="47" y="1549"/>
                </a:cubicBezTo>
                <a:cubicBezTo>
                  <a:pt x="38" y="1549"/>
                  <a:pt x="29" y="1549"/>
                  <a:pt x="20" y="1549"/>
                </a:cubicBezTo>
                <a:cubicBezTo>
                  <a:pt x="13" y="1548"/>
                  <a:pt x="10" y="1544"/>
                  <a:pt x="10" y="1536"/>
                </a:cubicBezTo>
                <a:lnTo>
                  <a:pt x="10" y="1395"/>
                </a:lnTo>
                <a:cubicBezTo>
                  <a:pt x="10" y="1386"/>
                  <a:pt x="16" y="1382"/>
                  <a:pt x="28" y="1382"/>
                </a:cubicBezTo>
                <a:cubicBezTo>
                  <a:pt x="36" y="1382"/>
                  <a:pt x="42" y="1382"/>
                  <a:pt x="47" y="1382"/>
                </a:cubicBezTo>
                <a:cubicBezTo>
                  <a:pt x="126" y="1382"/>
                  <a:pt x="223" y="1383"/>
                  <a:pt x="339" y="1386"/>
                </a:cubicBezTo>
                <a:cubicBezTo>
                  <a:pt x="455" y="1389"/>
                  <a:pt x="584" y="1393"/>
                  <a:pt x="725" y="1397"/>
                </a:cubicBezTo>
                <a:lnTo>
                  <a:pt x="739" y="1397"/>
                </a:lnTo>
                <a:lnTo>
                  <a:pt x="739" y="1071"/>
                </a:lnTo>
                <a:cubicBezTo>
                  <a:pt x="690" y="1071"/>
                  <a:pt x="612" y="1073"/>
                  <a:pt x="505" y="1078"/>
                </a:cubicBezTo>
                <a:cubicBezTo>
                  <a:pt x="398" y="1082"/>
                  <a:pt x="323" y="1085"/>
                  <a:pt x="281" y="1085"/>
                </a:cubicBezTo>
                <a:cubicBezTo>
                  <a:pt x="269" y="1085"/>
                  <a:pt x="262" y="1085"/>
                  <a:pt x="257" y="1085"/>
                </a:cubicBezTo>
                <a:cubicBezTo>
                  <a:pt x="248" y="1085"/>
                  <a:pt x="244" y="1081"/>
                  <a:pt x="244" y="1073"/>
                </a:cubicBezTo>
                <a:lnTo>
                  <a:pt x="244" y="927"/>
                </a:lnTo>
                <a:cubicBezTo>
                  <a:pt x="244" y="920"/>
                  <a:pt x="248" y="916"/>
                  <a:pt x="257" y="916"/>
                </a:cubicBezTo>
                <a:cubicBezTo>
                  <a:pt x="266" y="916"/>
                  <a:pt x="274" y="916"/>
                  <a:pt x="281" y="916"/>
                </a:cubicBezTo>
                <a:cubicBezTo>
                  <a:pt x="323" y="916"/>
                  <a:pt x="397" y="918"/>
                  <a:pt x="503" y="922"/>
                </a:cubicBezTo>
                <a:cubicBezTo>
                  <a:pt x="609" y="927"/>
                  <a:pt x="687" y="929"/>
                  <a:pt x="739" y="929"/>
                </a:cubicBezTo>
                <a:lnTo>
                  <a:pt x="739" y="581"/>
                </a:lnTo>
                <a:close/>
                <a:moveTo>
                  <a:pt x="3212" y="329"/>
                </a:moveTo>
                <a:cubicBezTo>
                  <a:pt x="3213" y="336"/>
                  <a:pt x="3209" y="339"/>
                  <a:pt x="3200" y="339"/>
                </a:cubicBezTo>
                <a:cubicBezTo>
                  <a:pt x="3189" y="339"/>
                  <a:pt x="3179" y="339"/>
                  <a:pt x="3170" y="339"/>
                </a:cubicBezTo>
                <a:cubicBezTo>
                  <a:pt x="3102" y="339"/>
                  <a:pt x="2991" y="337"/>
                  <a:pt x="2838" y="333"/>
                </a:cubicBezTo>
                <a:cubicBezTo>
                  <a:pt x="2685" y="329"/>
                  <a:pt x="2601" y="327"/>
                  <a:pt x="2587" y="327"/>
                </a:cubicBezTo>
                <a:cubicBezTo>
                  <a:pt x="2555" y="327"/>
                  <a:pt x="2429" y="330"/>
                  <a:pt x="2207" y="336"/>
                </a:cubicBezTo>
                <a:cubicBezTo>
                  <a:pt x="2119" y="338"/>
                  <a:pt x="2048" y="339"/>
                  <a:pt x="1993" y="339"/>
                </a:cubicBezTo>
                <a:cubicBezTo>
                  <a:pt x="1983" y="339"/>
                  <a:pt x="1977" y="339"/>
                  <a:pt x="1973" y="339"/>
                </a:cubicBezTo>
                <a:cubicBezTo>
                  <a:pt x="1964" y="339"/>
                  <a:pt x="1960" y="336"/>
                  <a:pt x="1960" y="329"/>
                </a:cubicBezTo>
                <a:lnTo>
                  <a:pt x="1960" y="195"/>
                </a:lnTo>
                <a:cubicBezTo>
                  <a:pt x="1960" y="186"/>
                  <a:pt x="1966" y="182"/>
                  <a:pt x="1978" y="182"/>
                </a:cubicBezTo>
                <a:cubicBezTo>
                  <a:pt x="1984" y="182"/>
                  <a:pt x="1989" y="182"/>
                  <a:pt x="1993" y="182"/>
                </a:cubicBezTo>
                <a:cubicBezTo>
                  <a:pt x="2061" y="182"/>
                  <a:pt x="2145" y="184"/>
                  <a:pt x="2246" y="187"/>
                </a:cubicBezTo>
                <a:cubicBezTo>
                  <a:pt x="2346" y="190"/>
                  <a:pt x="2460" y="194"/>
                  <a:pt x="2587" y="197"/>
                </a:cubicBezTo>
                <a:cubicBezTo>
                  <a:pt x="2650" y="197"/>
                  <a:pt x="2717" y="196"/>
                  <a:pt x="2787" y="194"/>
                </a:cubicBezTo>
                <a:cubicBezTo>
                  <a:pt x="3035" y="186"/>
                  <a:pt x="3162" y="182"/>
                  <a:pt x="3170" y="182"/>
                </a:cubicBezTo>
                <a:cubicBezTo>
                  <a:pt x="3180" y="182"/>
                  <a:pt x="3187" y="182"/>
                  <a:pt x="3190" y="182"/>
                </a:cubicBezTo>
                <a:cubicBezTo>
                  <a:pt x="3206" y="182"/>
                  <a:pt x="3213" y="186"/>
                  <a:pt x="3212" y="194"/>
                </a:cubicBezTo>
                <a:lnTo>
                  <a:pt x="3212" y="329"/>
                </a:lnTo>
                <a:close/>
                <a:moveTo>
                  <a:pt x="2715" y="172"/>
                </a:moveTo>
                <a:cubicBezTo>
                  <a:pt x="2689" y="176"/>
                  <a:pt x="2661" y="180"/>
                  <a:pt x="2633" y="183"/>
                </a:cubicBezTo>
                <a:cubicBezTo>
                  <a:pt x="2604" y="186"/>
                  <a:pt x="2576" y="187"/>
                  <a:pt x="2548" y="187"/>
                </a:cubicBezTo>
                <a:cubicBezTo>
                  <a:pt x="2540" y="187"/>
                  <a:pt x="2524" y="161"/>
                  <a:pt x="2498" y="110"/>
                </a:cubicBezTo>
                <a:cubicBezTo>
                  <a:pt x="2480" y="74"/>
                  <a:pt x="2460" y="44"/>
                  <a:pt x="2438" y="18"/>
                </a:cubicBezTo>
                <a:lnTo>
                  <a:pt x="2440" y="11"/>
                </a:lnTo>
                <a:lnTo>
                  <a:pt x="2597" y="0"/>
                </a:lnTo>
                <a:lnTo>
                  <a:pt x="2617" y="3"/>
                </a:lnTo>
                <a:cubicBezTo>
                  <a:pt x="2645" y="35"/>
                  <a:pt x="2670" y="70"/>
                  <a:pt x="2692" y="108"/>
                </a:cubicBezTo>
                <a:cubicBezTo>
                  <a:pt x="2700" y="130"/>
                  <a:pt x="2708" y="151"/>
                  <a:pt x="2715" y="172"/>
                </a:cubicBezTo>
                <a:close/>
                <a:moveTo>
                  <a:pt x="2065" y="601"/>
                </a:moveTo>
                <a:lnTo>
                  <a:pt x="2296" y="606"/>
                </a:lnTo>
                <a:cubicBezTo>
                  <a:pt x="2289" y="581"/>
                  <a:pt x="2282" y="556"/>
                  <a:pt x="2276" y="533"/>
                </a:cubicBezTo>
                <a:cubicBezTo>
                  <a:pt x="2262" y="489"/>
                  <a:pt x="2242" y="442"/>
                  <a:pt x="2214" y="389"/>
                </a:cubicBezTo>
                <a:lnTo>
                  <a:pt x="2216" y="381"/>
                </a:lnTo>
                <a:cubicBezTo>
                  <a:pt x="2221" y="379"/>
                  <a:pt x="2242" y="375"/>
                  <a:pt x="2278" y="370"/>
                </a:cubicBezTo>
                <a:cubicBezTo>
                  <a:pt x="2314" y="365"/>
                  <a:pt x="2340" y="360"/>
                  <a:pt x="2356" y="354"/>
                </a:cubicBezTo>
                <a:lnTo>
                  <a:pt x="2368" y="357"/>
                </a:lnTo>
                <a:cubicBezTo>
                  <a:pt x="2398" y="415"/>
                  <a:pt x="2422" y="465"/>
                  <a:pt x="2440" y="506"/>
                </a:cubicBezTo>
                <a:cubicBezTo>
                  <a:pt x="2462" y="557"/>
                  <a:pt x="2469" y="585"/>
                  <a:pt x="2460" y="588"/>
                </a:cubicBezTo>
                <a:cubicBezTo>
                  <a:pt x="2448" y="593"/>
                  <a:pt x="2434" y="597"/>
                  <a:pt x="2417" y="601"/>
                </a:cubicBezTo>
                <a:cubicBezTo>
                  <a:pt x="2400" y="605"/>
                  <a:pt x="2386" y="607"/>
                  <a:pt x="2376" y="608"/>
                </a:cubicBezTo>
                <a:lnTo>
                  <a:pt x="2623" y="610"/>
                </a:lnTo>
                <a:lnTo>
                  <a:pt x="2702" y="610"/>
                </a:lnTo>
                <a:cubicBezTo>
                  <a:pt x="2714" y="594"/>
                  <a:pt x="2727" y="577"/>
                  <a:pt x="2740" y="560"/>
                </a:cubicBezTo>
                <a:cubicBezTo>
                  <a:pt x="2752" y="542"/>
                  <a:pt x="2764" y="521"/>
                  <a:pt x="2774" y="498"/>
                </a:cubicBezTo>
                <a:cubicBezTo>
                  <a:pt x="2784" y="474"/>
                  <a:pt x="2793" y="452"/>
                  <a:pt x="2801" y="432"/>
                </a:cubicBezTo>
                <a:cubicBezTo>
                  <a:pt x="2810" y="411"/>
                  <a:pt x="2814" y="396"/>
                  <a:pt x="2814" y="387"/>
                </a:cubicBezTo>
                <a:cubicBezTo>
                  <a:pt x="2814" y="361"/>
                  <a:pt x="2820" y="348"/>
                  <a:pt x="2831" y="349"/>
                </a:cubicBezTo>
                <a:cubicBezTo>
                  <a:pt x="2845" y="349"/>
                  <a:pt x="2878" y="355"/>
                  <a:pt x="2928" y="368"/>
                </a:cubicBezTo>
                <a:cubicBezTo>
                  <a:pt x="2979" y="381"/>
                  <a:pt x="3005" y="392"/>
                  <a:pt x="3005" y="403"/>
                </a:cubicBezTo>
                <a:cubicBezTo>
                  <a:pt x="3005" y="409"/>
                  <a:pt x="3001" y="416"/>
                  <a:pt x="2993" y="423"/>
                </a:cubicBezTo>
                <a:cubicBezTo>
                  <a:pt x="2985" y="429"/>
                  <a:pt x="2977" y="436"/>
                  <a:pt x="2968" y="443"/>
                </a:cubicBezTo>
                <a:lnTo>
                  <a:pt x="2926" y="538"/>
                </a:lnTo>
                <a:cubicBezTo>
                  <a:pt x="2920" y="551"/>
                  <a:pt x="2916" y="562"/>
                  <a:pt x="2913" y="570"/>
                </a:cubicBezTo>
                <a:cubicBezTo>
                  <a:pt x="2909" y="577"/>
                  <a:pt x="2903" y="590"/>
                  <a:pt x="2894" y="606"/>
                </a:cubicBezTo>
                <a:lnTo>
                  <a:pt x="3198" y="600"/>
                </a:lnTo>
                <a:cubicBezTo>
                  <a:pt x="3217" y="599"/>
                  <a:pt x="3229" y="598"/>
                  <a:pt x="3232" y="598"/>
                </a:cubicBezTo>
                <a:cubicBezTo>
                  <a:pt x="3240" y="598"/>
                  <a:pt x="3242" y="601"/>
                  <a:pt x="3240" y="608"/>
                </a:cubicBezTo>
                <a:lnTo>
                  <a:pt x="3240" y="747"/>
                </a:lnTo>
                <a:cubicBezTo>
                  <a:pt x="3241" y="755"/>
                  <a:pt x="3237" y="759"/>
                  <a:pt x="3229" y="759"/>
                </a:cubicBezTo>
                <a:cubicBezTo>
                  <a:pt x="3217" y="759"/>
                  <a:pt x="3207" y="759"/>
                  <a:pt x="3198" y="759"/>
                </a:cubicBezTo>
                <a:cubicBezTo>
                  <a:pt x="3139" y="759"/>
                  <a:pt x="3067" y="757"/>
                  <a:pt x="2983" y="755"/>
                </a:cubicBezTo>
                <a:cubicBezTo>
                  <a:pt x="2770" y="750"/>
                  <a:pt x="2650" y="747"/>
                  <a:pt x="2623" y="747"/>
                </a:cubicBezTo>
                <a:cubicBezTo>
                  <a:pt x="2555" y="747"/>
                  <a:pt x="2500" y="747"/>
                  <a:pt x="2456" y="749"/>
                </a:cubicBezTo>
                <a:cubicBezTo>
                  <a:pt x="2240" y="754"/>
                  <a:pt x="2130" y="757"/>
                  <a:pt x="2125" y="757"/>
                </a:cubicBezTo>
                <a:cubicBezTo>
                  <a:pt x="2125" y="825"/>
                  <a:pt x="2124" y="891"/>
                  <a:pt x="2120" y="955"/>
                </a:cubicBezTo>
                <a:cubicBezTo>
                  <a:pt x="2117" y="1019"/>
                  <a:pt x="2112" y="1072"/>
                  <a:pt x="2105" y="1115"/>
                </a:cubicBezTo>
                <a:cubicBezTo>
                  <a:pt x="2086" y="1244"/>
                  <a:pt x="2055" y="1351"/>
                  <a:pt x="2012" y="1437"/>
                </a:cubicBezTo>
                <a:cubicBezTo>
                  <a:pt x="1950" y="1559"/>
                  <a:pt x="1904" y="1610"/>
                  <a:pt x="1871" y="1593"/>
                </a:cubicBezTo>
                <a:cubicBezTo>
                  <a:pt x="1773" y="1543"/>
                  <a:pt x="1724" y="1510"/>
                  <a:pt x="1724" y="1496"/>
                </a:cubicBezTo>
                <a:cubicBezTo>
                  <a:pt x="1724" y="1491"/>
                  <a:pt x="1727" y="1486"/>
                  <a:pt x="1734" y="1481"/>
                </a:cubicBezTo>
                <a:cubicBezTo>
                  <a:pt x="1775" y="1449"/>
                  <a:pt x="1807" y="1420"/>
                  <a:pt x="1829" y="1392"/>
                </a:cubicBezTo>
                <a:cubicBezTo>
                  <a:pt x="1897" y="1307"/>
                  <a:pt x="1940" y="1205"/>
                  <a:pt x="1957" y="1085"/>
                </a:cubicBezTo>
                <a:cubicBezTo>
                  <a:pt x="1961" y="1053"/>
                  <a:pt x="1964" y="1019"/>
                  <a:pt x="1965" y="983"/>
                </a:cubicBezTo>
                <a:cubicBezTo>
                  <a:pt x="1966" y="946"/>
                  <a:pt x="1967" y="902"/>
                  <a:pt x="1967" y="852"/>
                </a:cubicBezTo>
                <a:cubicBezTo>
                  <a:pt x="1967" y="819"/>
                  <a:pt x="1966" y="786"/>
                  <a:pt x="1966" y="755"/>
                </a:cubicBezTo>
                <a:cubicBezTo>
                  <a:pt x="1965" y="724"/>
                  <a:pt x="1965" y="694"/>
                  <a:pt x="1965" y="665"/>
                </a:cubicBezTo>
                <a:cubicBezTo>
                  <a:pt x="1965" y="630"/>
                  <a:pt x="1965" y="609"/>
                  <a:pt x="1967" y="600"/>
                </a:cubicBezTo>
                <a:cubicBezTo>
                  <a:pt x="1967" y="595"/>
                  <a:pt x="1973" y="593"/>
                  <a:pt x="1987" y="593"/>
                </a:cubicBezTo>
                <a:cubicBezTo>
                  <a:pt x="1998" y="593"/>
                  <a:pt x="2009" y="594"/>
                  <a:pt x="2022" y="596"/>
                </a:cubicBezTo>
                <a:cubicBezTo>
                  <a:pt x="2034" y="597"/>
                  <a:pt x="2048" y="599"/>
                  <a:pt x="2065" y="601"/>
                </a:cubicBezTo>
                <a:close/>
                <a:moveTo>
                  <a:pt x="3696" y="785"/>
                </a:moveTo>
                <a:cubicBezTo>
                  <a:pt x="3677" y="812"/>
                  <a:pt x="3660" y="833"/>
                  <a:pt x="3646" y="847"/>
                </a:cubicBezTo>
                <a:cubicBezTo>
                  <a:pt x="3631" y="862"/>
                  <a:pt x="3622" y="867"/>
                  <a:pt x="3617" y="864"/>
                </a:cubicBezTo>
                <a:cubicBezTo>
                  <a:pt x="3596" y="850"/>
                  <a:pt x="3577" y="838"/>
                  <a:pt x="3561" y="827"/>
                </a:cubicBezTo>
                <a:cubicBezTo>
                  <a:pt x="3515" y="796"/>
                  <a:pt x="3489" y="778"/>
                  <a:pt x="3482" y="774"/>
                </a:cubicBezTo>
                <a:cubicBezTo>
                  <a:pt x="3495" y="758"/>
                  <a:pt x="3509" y="742"/>
                  <a:pt x="3522" y="725"/>
                </a:cubicBezTo>
                <a:cubicBezTo>
                  <a:pt x="3574" y="677"/>
                  <a:pt x="3622" y="616"/>
                  <a:pt x="3664" y="543"/>
                </a:cubicBezTo>
                <a:cubicBezTo>
                  <a:pt x="3732" y="426"/>
                  <a:pt x="3789" y="280"/>
                  <a:pt x="3836" y="105"/>
                </a:cubicBezTo>
                <a:cubicBezTo>
                  <a:pt x="3839" y="83"/>
                  <a:pt x="3840" y="64"/>
                  <a:pt x="3841" y="50"/>
                </a:cubicBezTo>
                <a:cubicBezTo>
                  <a:pt x="3842" y="35"/>
                  <a:pt x="3849" y="29"/>
                  <a:pt x="3860" y="30"/>
                </a:cubicBezTo>
                <a:cubicBezTo>
                  <a:pt x="3874" y="30"/>
                  <a:pt x="3907" y="41"/>
                  <a:pt x="3958" y="63"/>
                </a:cubicBezTo>
                <a:cubicBezTo>
                  <a:pt x="4010" y="85"/>
                  <a:pt x="4035" y="103"/>
                  <a:pt x="4035" y="115"/>
                </a:cubicBezTo>
                <a:cubicBezTo>
                  <a:pt x="4034" y="122"/>
                  <a:pt x="4029" y="130"/>
                  <a:pt x="4019" y="139"/>
                </a:cubicBezTo>
                <a:cubicBezTo>
                  <a:pt x="4008" y="149"/>
                  <a:pt x="3998" y="158"/>
                  <a:pt x="3988" y="167"/>
                </a:cubicBezTo>
                <a:cubicBezTo>
                  <a:pt x="3972" y="216"/>
                  <a:pt x="3952" y="269"/>
                  <a:pt x="3931" y="327"/>
                </a:cubicBezTo>
                <a:cubicBezTo>
                  <a:pt x="3909" y="385"/>
                  <a:pt x="3887" y="440"/>
                  <a:pt x="3865" y="491"/>
                </a:cubicBezTo>
                <a:cubicBezTo>
                  <a:pt x="3865" y="507"/>
                  <a:pt x="3863" y="588"/>
                  <a:pt x="3860" y="733"/>
                </a:cubicBezTo>
                <a:cubicBezTo>
                  <a:pt x="3856" y="879"/>
                  <a:pt x="3855" y="978"/>
                  <a:pt x="3855" y="1029"/>
                </a:cubicBezTo>
                <a:cubicBezTo>
                  <a:pt x="3855" y="1127"/>
                  <a:pt x="3857" y="1240"/>
                  <a:pt x="3861" y="1367"/>
                </a:cubicBezTo>
                <a:cubicBezTo>
                  <a:pt x="3864" y="1494"/>
                  <a:pt x="3869" y="1569"/>
                  <a:pt x="3873" y="1593"/>
                </a:cubicBezTo>
                <a:cubicBezTo>
                  <a:pt x="3874" y="1602"/>
                  <a:pt x="3869" y="1607"/>
                  <a:pt x="3858" y="1609"/>
                </a:cubicBezTo>
                <a:lnTo>
                  <a:pt x="3694" y="1609"/>
                </a:lnTo>
                <a:cubicBezTo>
                  <a:pt x="3683" y="1609"/>
                  <a:pt x="3679" y="1603"/>
                  <a:pt x="3681" y="1591"/>
                </a:cubicBezTo>
                <a:cubicBezTo>
                  <a:pt x="3684" y="1565"/>
                  <a:pt x="3688" y="1484"/>
                  <a:pt x="3693" y="1347"/>
                </a:cubicBezTo>
                <a:cubicBezTo>
                  <a:pt x="3697" y="1210"/>
                  <a:pt x="3699" y="1105"/>
                  <a:pt x="3699" y="1031"/>
                </a:cubicBezTo>
                <a:lnTo>
                  <a:pt x="3696" y="785"/>
                </a:lnTo>
                <a:close/>
                <a:moveTo>
                  <a:pt x="4741" y="83"/>
                </a:moveTo>
                <a:cubicBezTo>
                  <a:pt x="4760" y="81"/>
                  <a:pt x="4774" y="80"/>
                  <a:pt x="4784" y="80"/>
                </a:cubicBezTo>
                <a:cubicBezTo>
                  <a:pt x="4826" y="77"/>
                  <a:pt x="4851" y="75"/>
                  <a:pt x="4859" y="75"/>
                </a:cubicBezTo>
                <a:cubicBezTo>
                  <a:pt x="4869" y="75"/>
                  <a:pt x="4874" y="81"/>
                  <a:pt x="4874" y="93"/>
                </a:cubicBezTo>
                <a:cubicBezTo>
                  <a:pt x="4874" y="384"/>
                  <a:pt x="4877" y="560"/>
                  <a:pt x="4883" y="622"/>
                </a:cubicBezTo>
                <a:cubicBezTo>
                  <a:pt x="4883" y="640"/>
                  <a:pt x="4875" y="650"/>
                  <a:pt x="4859" y="650"/>
                </a:cubicBezTo>
                <a:lnTo>
                  <a:pt x="4806" y="652"/>
                </a:lnTo>
                <a:lnTo>
                  <a:pt x="4602" y="653"/>
                </a:lnTo>
                <a:cubicBezTo>
                  <a:pt x="4600" y="664"/>
                  <a:pt x="4595" y="678"/>
                  <a:pt x="4588" y="693"/>
                </a:cubicBezTo>
                <a:cubicBezTo>
                  <a:pt x="4586" y="699"/>
                  <a:pt x="4582" y="707"/>
                  <a:pt x="4577" y="717"/>
                </a:cubicBezTo>
                <a:lnTo>
                  <a:pt x="4575" y="784"/>
                </a:lnTo>
                <a:cubicBezTo>
                  <a:pt x="4634" y="784"/>
                  <a:pt x="4700" y="782"/>
                  <a:pt x="4772" y="779"/>
                </a:cubicBezTo>
                <a:cubicBezTo>
                  <a:pt x="4845" y="777"/>
                  <a:pt x="4924" y="774"/>
                  <a:pt x="5011" y="770"/>
                </a:cubicBezTo>
                <a:cubicBezTo>
                  <a:pt x="5023" y="770"/>
                  <a:pt x="5030" y="770"/>
                  <a:pt x="5033" y="770"/>
                </a:cubicBezTo>
                <a:cubicBezTo>
                  <a:pt x="5041" y="770"/>
                  <a:pt x="5044" y="774"/>
                  <a:pt x="5043" y="782"/>
                </a:cubicBezTo>
                <a:lnTo>
                  <a:pt x="5043" y="926"/>
                </a:lnTo>
                <a:cubicBezTo>
                  <a:pt x="5044" y="934"/>
                  <a:pt x="5043" y="938"/>
                  <a:pt x="5038" y="939"/>
                </a:cubicBezTo>
                <a:cubicBezTo>
                  <a:pt x="5029" y="939"/>
                  <a:pt x="5020" y="939"/>
                  <a:pt x="5011" y="939"/>
                </a:cubicBezTo>
                <a:cubicBezTo>
                  <a:pt x="4978" y="939"/>
                  <a:pt x="4914" y="937"/>
                  <a:pt x="4821" y="932"/>
                </a:cubicBezTo>
                <a:cubicBezTo>
                  <a:pt x="4727" y="928"/>
                  <a:pt x="4657" y="926"/>
                  <a:pt x="4610" y="926"/>
                </a:cubicBezTo>
                <a:cubicBezTo>
                  <a:pt x="4628" y="962"/>
                  <a:pt x="4646" y="996"/>
                  <a:pt x="4665" y="1026"/>
                </a:cubicBezTo>
                <a:cubicBezTo>
                  <a:pt x="4689" y="1063"/>
                  <a:pt x="4713" y="1096"/>
                  <a:pt x="4739" y="1126"/>
                </a:cubicBezTo>
                <a:cubicBezTo>
                  <a:pt x="4791" y="1186"/>
                  <a:pt x="4851" y="1240"/>
                  <a:pt x="4919" y="1287"/>
                </a:cubicBezTo>
                <a:cubicBezTo>
                  <a:pt x="4982" y="1322"/>
                  <a:pt x="5045" y="1358"/>
                  <a:pt x="5108" y="1392"/>
                </a:cubicBezTo>
                <a:cubicBezTo>
                  <a:pt x="5121" y="1402"/>
                  <a:pt x="5107" y="1428"/>
                  <a:pt x="5067" y="1469"/>
                </a:cubicBezTo>
                <a:cubicBezTo>
                  <a:pt x="5050" y="1485"/>
                  <a:pt x="5034" y="1501"/>
                  <a:pt x="5018" y="1517"/>
                </a:cubicBezTo>
                <a:cubicBezTo>
                  <a:pt x="5006" y="1529"/>
                  <a:pt x="4959" y="1505"/>
                  <a:pt x="4878" y="1446"/>
                </a:cubicBezTo>
                <a:cubicBezTo>
                  <a:pt x="4787" y="1381"/>
                  <a:pt x="4715" y="1311"/>
                  <a:pt x="4660" y="1237"/>
                </a:cubicBezTo>
                <a:cubicBezTo>
                  <a:pt x="4627" y="1192"/>
                  <a:pt x="4596" y="1148"/>
                  <a:pt x="4568" y="1105"/>
                </a:cubicBezTo>
                <a:lnTo>
                  <a:pt x="4568" y="1135"/>
                </a:lnTo>
                <a:lnTo>
                  <a:pt x="4580" y="1578"/>
                </a:lnTo>
                <a:cubicBezTo>
                  <a:pt x="4582" y="1594"/>
                  <a:pt x="4578" y="1603"/>
                  <a:pt x="4568" y="1603"/>
                </a:cubicBezTo>
                <a:lnTo>
                  <a:pt x="4401" y="1603"/>
                </a:lnTo>
                <a:cubicBezTo>
                  <a:pt x="4389" y="1603"/>
                  <a:pt x="4385" y="1594"/>
                  <a:pt x="4390" y="1578"/>
                </a:cubicBezTo>
                <a:cubicBezTo>
                  <a:pt x="4391" y="1570"/>
                  <a:pt x="4393" y="1503"/>
                  <a:pt x="4398" y="1376"/>
                </a:cubicBezTo>
                <a:cubicBezTo>
                  <a:pt x="4402" y="1250"/>
                  <a:pt x="4405" y="1168"/>
                  <a:pt x="4405" y="1131"/>
                </a:cubicBezTo>
                <a:lnTo>
                  <a:pt x="4405" y="1080"/>
                </a:lnTo>
                <a:cubicBezTo>
                  <a:pt x="4388" y="1106"/>
                  <a:pt x="4371" y="1131"/>
                  <a:pt x="4355" y="1153"/>
                </a:cubicBezTo>
                <a:cubicBezTo>
                  <a:pt x="4339" y="1175"/>
                  <a:pt x="4321" y="1199"/>
                  <a:pt x="4301" y="1223"/>
                </a:cubicBezTo>
                <a:cubicBezTo>
                  <a:pt x="4227" y="1310"/>
                  <a:pt x="4152" y="1383"/>
                  <a:pt x="4075" y="1442"/>
                </a:cubicBezTo>
                <a:cubicBezTo>
                  <a:pt x="4013" y="1490"/>
                  <a:pt x="3978" y="1510"/>
                  <a:pt x="3970" y="1502"/>
                </a:cubicBezTo>
                <a:cubicBezTo>
                  <a:pt x="3957" y="1487"/>
                  <a:pt x="3937" y="1466"/>
                  <a:pt x="3912" y="1441"/>
                </a:cubicBezTo>
                <a:cubicBezTo>
                  <a:pt x="3880" y="1409"/>
                  <a:pt x="3865" y="1389"/>
                  <a:pt x="3865" y="1379"/>
                </a:cubicBezTo>
                <a:cubicBezTo>
                  <a:pt x="3865" y="1373"/>
                  <a:pt x="3866" y="1369"/>
                  <a:pt x="3870" y="1365"/>
                </a:cubicBezTo>
                <a:cubicBezTo>
                  <a:pt x="3892" y="1359"/>
                  <a:pt x="3911" y="1352"/>
                  <a:pt x="3927" y="1345"/>
                </a:cubicBezTo>
                <a:cubicBezTo>
                  <a:pt x="4019" y="1302"/>
                  <a:pt x="4112" y="1225"/>
                  <a:pt x="4206" y="1116"/>
                </a:cubicBezTo>
                <a:cubicBezTo>
                  <a:pt x="4228" y="1091"/>
                  <a:pt x="4252" y="1059"/>
                  <a:pt x="4278" y="1021"/>
                </a:cubicBezTo>
                <a:cubicBezTo>
                  <a:pt x="4299" y="991"/>
                  <a:pt x="4319" y="959"/>
                  <a:pt x="4338" y="926"/>
                </a:cubicBezTo>
                <a:lnTo>
                  <a:pt x="3950" y="939"/>
                </a:lnTo>
                <a:cubicBezTo>
                  <a:pt x="3943" y="939"/>
                  <a:pt x="3937" y="939"/>
                  <a:pt x="3930" y="939"/>
                </a:cubicBezTo>
                <a:cubicBezTo>
                  <a:pt x="3925" y="938"/>
                  <a:pt x="3923" y="934"/>
                  <a:pt x="3923" y="926"/>
                </a:cubicBezTo>
                <a:lnTo>
                  <a:pt x="3923" y="784"/>
                </a:lnTo>
                <a:cubicBezTo>
                  <a:pt x="3923" y="776"/>
                  <a:pt x="3925" y="771"/>
                  <a:pt x="3928" y="770"/>
                </a:cubicBezTo>
                <a:cubicBezTo>
                  <a:pt x="3936" y="770"/>
                  <a:pt x="3943" y="770"/>
                  <a:pt x="3950" y="770"/>
                </a:cubicBezTo>
                <a:lnTo>
                  <a:pt x="4400" y="785"/>
                </a:lnTo>
                <a:lnTo>
                  <a:pt x="4395" y="673"/>
                </a:lnTo>
                <a:lnTo>
                  <a:pt x="4390" y="653"/>
                </a:lnTo>
                <a:lnTo>
                  <a:pt x="4194" y="653"/>
                </a:lnTo>
                <a:lnTo>
                  <a:pt x="4110" y="650"/>
                </a:lnTo>
                <a:cubicBezTo>
                  <a:pt x="4096" y="644"/>
                  <a:pt x="4090" y="632"/>
                  <a:pt x="4094" y="613"/>
                </a:cubicBezTo>
                <a:cubicBezTo>
                  <a:pt x="4097" y="596"/>
                  <a:pt x="4099" y="551"/>
                  <a:pt x="4100" y="478"/>
                </a:cubicBezTo>
                <a:cubicBezTo>
                  <a:pt x="4102" y="404"/>
                  <a:pt x="4102" y="358"/>
                  <a:pt x="4102" y="339"/>
                </a:cubicBezTo>
                <a:lnTo>
                  <a:pt x="4102" y="107"/>
                </a:lnTo>
                <a:cubicBezTo>
                  <a:pt x="4102" y="98"/>
                  <a:pt x="4104" y="91"/>
                  <a:pt x="4107" y="85"/>
                </a:cubicBezTo>
                <a:cubicBezTo>
                  <a:pt x="4110" y="78"/>
                  <a:pt x="4115" y="75"/>
                  <a:pt x="4120" y="75"/>
                </a:cubicBezTo>
                <a:lnTo>
                  <a:pt x="4224" y="83"/>
                </a:lnTo>
                <a:lnTo>
                  <a:pt x="4741" y="83"/>
                </a:lnTo>
                <a:close/>
                <a:moveTo>
                  <a:pt x="4709" y="498"/>
                </a:moveTo>
                <a:lnTo>
                  <a:pt x="4709" y="237"/>
                </a:lnTo>
                <a:lnTo>
                  <a:pt x="4273" y="237"/>
                </a:lnTo>
                <a:lnTo>
                  <a:pt x="4273" y="498"/>
                </a:lnTo>
                <a:lnTo>
                  <a:pt x="4709" y="498"/>
                </a:lnTo>
                <a:close/>
                <a:moveTo>
                  <a:pt x="1276" y="2024"/>
                </a:moveTo>
                <a:lnTo>
                  <a:pt x="1110" y="2024"/>
                </a:lnTo>
                <a:lnTo>
                  <a:pt x="1112" y="3316"/>
                </a:lnTo>
                <a:cubicBezTo>
                  <a:pt x="1112" y="3324"/>
                  <a:pt x="1112" y="3332"/>
                  <a:pt x="1112" y="3341"/>
                </a:cubicBezTo>
                <a:cubicBezTo>
                  <a:pt x="1110" y="3349"/>
                  <a:pt x="1102" y="3353"/>
                  <a:pt x="1090" y="3353"/>
                </a:cubicBezTo>
                <a:cubicBezTo>
                  <a:pt x="1070" y="3353"/>
                  <a:pt x="1051" y="3353"/>
                  <a:pt x="1033" y="3353"/>
                </a:cubicBezTo>
                <a:cubicBezTo>
                  <a:pt x="1014" y="3353"/>
                  <a:pt x="997" y="3353"/>
                  <a:pt x="980" y="3354"/>
                </a:cubicBezTo>
                <a:cubicBezTo>
                  <a:pt x="970" y="3354"/>
                  <a:pt x="963" y="3354"/>
                  <a:pt x="960" y="3353"/>
                </a:cubicBezTo>
                <a:cubicBezTo>
                  <a:pt x="946" y="3348"/>
                  <a:pt x="941" y="3337"/>
                  <a:pt x="945" y="3318"/>
                </a:cubicBezTo>
                <a:cubicBezTo>
                  <a:pt x="948" y="3301"/>
                  <a:pt x="950" y="3230"/>
                  <a:pt x="951" y="3106"/>
                </a:cubicBezTo>
                <a:cubicBezTo>
                  <a:pt x="953" y="2982"/>
                  <a:pt x="953" y="2801"/>
                  <a:pt x="953" y="2565"/>
                </a:cubicBezTo>
                <a:cubicBezTo>
                  <a:pt x="953" y="2328"/>
                  <a:pt x="953" y="2103"/>
                  <a:pt x="953" y="1890"/>
                </a:cubicBezTo>
                <a:cubicBezTo>
                  <a:pt x="953" y="1872"/>
                  <a:pt x="959" y="1863"/>
                  <a:pt x="970" y="1863"/>
                </a:cubicBezTo>
                <a:lnTo>
                  <a:pt x="1052" y="1870"/>
                </a:lnTo>
                <a:lnTo>
                  <a:pt x="1296" y="1870"/>
                </a:lnTo>
                <a:cubicBezTo>
                  <a:pt x="1324" y="1866"/>
                  <a:pt x="1346" y="1862"/>
                  <a:pt x="1362" y="1860"/>
                </a:cubicBezTo>
                <a:cubicBezTo>
                  <a:pt x="1378" y="1858"/>
                  <a:pt x="1387" y="1857"/>
                  <a:pt x="1388" y="1857"/>
                </a:cubicBezTo>
                <a:cubicBezTo>
                  <a:pt x="1393" y="1858"/>
                  <a:pt x="1406" y="1870"/>
                  <a:pt x="1424" y="1894"/>
                </a:cubicBezTo>
                <a:cubicBezTo>
                  <a:pt x="1430" y="1901"/>
                  <a:pt x="1439" y="1913"/>
                  <a:pt x="1451" y="1929"/>
                </a:cubicBezTo>
                <a:lnTo>
                  <a:pt x="1319" y="2308"/>
                </a:lnTo>
                <a:cubicBezTo>
                  <a:pt x="1349" y="2325"/>
                  <a:pt x="1384" y="2375"/>
                  <a:pt x="1424" y="2459"/>
                </a:cubicBezTo>
                <a:cubicBezTo>
                  <a:pt x="1456" y="2523"/>
                  <a:pt x="1471" y="2583"/>
                  <a:pt x="1471" y="2637"/>
                </a:cubicBezTo>
                <a:cubicBezTo>
                  <a:pt x="1471" y="2757"/>
                  <a:pt x="1442" y="2845"/>
                  <a:pt x="1383" y="2903"/>
                </a:cubicBezTo>
                <a:cubicBezTo>
                  <a:pt x="1340" y="2944"/>
                  <a:pt x="1294" y="2965"/>
                  <a:pt x="1242" y="2965"/>
                </a:cubicBezTo>
                <a:cubicBezTo>
                  <a:pt x="1223" y="2965"/>
                  <a:pt x="1214" y="2962"/>
                  <a:pt x="1214" y="2955"/>
                </a:cubicBezTo>
                <a:cubicBezTo>
                  <a:pt x="1212" y="2933"/>
                  <a:pt x="1203" y="2910"/>
                  <a:pt x="1187" y="2886"/>
                </a:cubicBezTo>
                <a:cubicBezTo>
                  <a:pt x="1168" y="2857"/>
                  <a:pt x="1156" y="2835"/>
                  <a:pt x="1152" y="2820"/>
                </a:cubicBezTo>
                <a:cubicBezTo>
                  <a:pt x="1177" y="2814"/>
                  <a:pt x="1203" y="2807"/>
                  <a:pt x="1232" y="2798"/>
                </a:cubicBezTo>
                <a:cubicBezTo>
                  <a:pt x="1291" y="2779"/>
                  <a:pt x="1321" y="2724"/>
                  <a:pt x="1321" y="2634"/>
                </a:cubicBezTo>
                <a:cubicBezTo>
                  <a:pt x="1321" y="2587"/>
                  <a:pt x="1305" y="2539"/>
                  <a:pt x="1274" y="2490"/>
                </a:cubicBezTo>
                <a:cubicBezTo>
                  <a:pt x="1226" y="2414"/>
                  <a:pt x="1186" y="2372"/>
                  <a:pt x="1154" y="2363"/>
                </a:cubicBezTo>
                <a:lnTo>
                  <a:pt x="1276" y="2024"/>
                </a:lnTo>
                <a:close/>
                <a:moveTo>
                  <a:pt x="2254" y="2432"/>
                </a:moveTo>
                <a:lnTo>
                  <a:pt x="2346" y="2427"/>
                </a:lnTo>
                <a:cubicBezTo>
                  <a:pt x="2356" y="2427"/>
                  <a:pt x="2361" y="2432"/>
                  <a:pt x="2361" y="2442"/>
                </a:cubicBezTo>
                <a:cubicBezTo>
                  <a:pt x="2361" y="2718"/>
                  <a:pt x="2363" y="2871"/>
                  <a:pt x="2369" y="2900"/>
                </a:cubicBezTo>
                <a:cubicBezTo>
                  <a:pt x="2369" y="2915"/>
                  <a:pt x="2362" y="2923"/>
                  <a:pt x="2347" y="2923"/>
                </a:cubicBezTo>
                <a:lnTo>
                  <a:pt x="2227" y="2923"/>
                </a:lnTo>
                <a:cubicBezTo>
                  <a:pt x="2219" y="2923"/>
                  <a:pt x="2213" y="2920"/>
                  <a:pt x="2210" y="2915"/>
                </a:cubicBezTo>
                <a:lnTo>
                  <a:pt x="2056" y="2915"/>
                </a:lnTo>
                <a:lnTo>
                  <a:pt x="2053" y="3013"/>
                </a:lnTo>
                <a:cubicBezTo>
                  <a:pt x="2100" y="3013"/>
                  <a:pt x="2171" y="3012"/>
                  <a:pt x="2265" y="3008"/>
                </a:cubicBezTo>
                <a:cubicBezTo>
                  <a:pt x="2360" y="3005"/>
                  <a:pt x="2422" y="3003"/>
                  <a:pt x="2452" y="3003"/>
                </a:cubicBezTo>
                <a:cubicBezTo>
                  <a:pt x="2471" y="3002"/>
                  <a:pt x="2483" y="3002"/>
                  <a:pt x="2486" y="3002"/>
                </a:cubicBezTo>
                <a:cubicBezTo>
                  <a:pt x="2494" y="3002"/>
                  <a:pt x="2497" y="3005"/>
                  <a:pt x="2494" y="3012"/>
                </a:cubicBezTo>
                <a:lnTo>
                  <a:pt x="2494" y="3139"/>
                </a:lnTo>
                <a:cubicBezTo>
                  <a:pt x="2495" y="3146"/>
                  <a:pt x="2491" y="3149"/>
                  <a:pt x="2483" y="3149"/>
                </a:cubicBezTo>
                <a:cubicBezTo>
                  <a:pt x="2471" y="3149"/>
                  <a:pt x="2461" y="3149"/>
                  <a:pt x="2452" y="3149"/>
                </a:cubicBezTo>
                <a:cubicBezTo>
                  <a:pt x="2397" y="3149"/>
                  <a:pt x="2352" y="3148"/>
                  <a:pt x="2317" y="3147"/>
                </a:cubicBezTo>
                <a:cubicBezTo>
                  <a:pt x="2147" y="3142"/>
                  <a:pt x="2057" y="3139"/>
                  <a:pt x="2050" y="3139"/>
                </a:cubicBezTo>
                <a:cubicBezTo>
                  <a:pt x="2050" y="3172"/>
                  <a:pt x="2051" y="3207"/>
                  <a:pt x="2055" y="3242"/>
                </a:cubicBezTo>
                <a:cubicBezTo>
                  <a:pt x="2058" y="3278"/>
                  <a:pt x="2062" y="3308"/>
                  <a:pt x="2066" y="3333"/>
                </a:cubicBezTo>
                <a:cubicBezTo>
                  <a:pt x="2067" y="3344"/>
                  <a:pt x="2063" y="3349"/>
                  <a:pt x="2053" y="3349"/>
                </a:cubicBezTo>
                <a:lnTo>
                  <a:pt x="1889" y="3349"/>
                </a:lnTo>
                <a:cubicBezTo>
                  <a:pt x="1877" y="3349"/>
                  <a:pt x="1872" y="3343"/>
                  <a:pt x="1874" y="3331"/>
                </a:cubicBezTo>
                <a:cubicBezTo>
                  <a:pt x="1879" y="3309"/>
                  <a:pt x="1883" y="3278"/>
                  <a:pt x="1887" y="3237"/>
                </a:cubicBezTo>
                <a:cubicBezTo>
                  <a:pt x="1891" y="3197"/>
                  <a:pt x="1893" y="3164"/>
                  <a:pt x="1893" y="3137"/>
                </a:cubicBezTo>
                <a:cubicBezTo>
                  <a:pt x="1841" y="3137"/>
                  <a:pt x="1762" y="3139"/>
                  <a:pt x="1653" y="3143"/>
                </a:cubicBezTo>
                <a:cubicBezTo>
                  <a:pt x="1545" y="3147"/>
                  <a:pt x="1484" y="3149"/>
                  <a:pt x="1470" y="3149"/>
                </a:cubicBezTo>
                <a:cubicBezTo>
                  <a:pt x="1458" y="3149"/>
                  <a:pt x="1451" y="3149"/>
                  <a:pt x="1448" y="3149"/>
                </a:cubicBezTo>
                <a:cubicBezTo>
                  <a:pt x="1439" y="3149"/>
                  <a:pt x="1435" y="3146"/>
                  <a:pt x="1435" y="3139"/>
                </a:cubicBezTo>
                <a:lnTo>
                  <a:pt x="1435" y="3013"/>
                </a:lnTo>
                <a:cubicBezTo>
                  <a:pt x="1435" y="3007"/>
                  <a:pt x="1438" y="3003"/>
                  <a:pt x="1446" y="3003"/>
                </a:cubicBezTo>
                <a:cubicBezTo>
                  <a:pt x="1455" y="3003"/>
                  <a:pt x="1463" y="3003"/>
                  <a:pt x="1470" y="3003"/>
                </a:cubicBezTo>
                <a:cubicBezTo>
                  <a:pt x="1483" y="3003"/>
                  <a:pt x="1566" y="3006"/>
                  <a:pt x="1719" y="3012"/>
                </a:cubicBezTo>
                <a:cubicBezTo>
                  <a:pt x="1780" y="3014"/>
                  <a:pt x="1836" y="3015"/>
                  <a:pt x="1888" y="3015"/>
                </a:cubicBezTo>
                <a:lnTo>
                  <a:pt x="1881" y="2915"/>
                </a:lnTo>
                <a:lnTo>
                  <a:pt x="1675" y="2915"/>
                </a:lnTo>
                <a:cubicBezTo>
                  <a:pt x="1662" y="2915"/>
                  <a:pt x="1652" y="2915"/>
                  <a:pt x="1645" y="2915"/>
                </a:cubicBezTo>
                <a:cubicBezTo>
                  <a:pt x="1623" y="2915"/>
                  <a:pt x="1607" y="2915"/>
                  <a:pt x="1598" y="2915"/>
                </a:cubicBezTo>
                <a:cubicBezTo>
                  <a:pt x="1589" y="2915"/>
                  <a:pt x="1581" y="2914"/>
                  <a:pt x="1573" y="2912"/>
                </a:cubicBezTo>
                <a:cubicBezTo>
                  <a:pt x="1565" y="2909"/>
                  <a:pt x="1563" y="2900"/>
                  <a:pt x="1567" y="2883"/>
                </a:cubicBezTo>
                <a:cubicBezTo>
                  <a:pt x="1569" y="2873"/>
                  <a:pt x="1570" y="2854"/>
                  <a:pt x="1572" y="2825"/>
                </a:cubicBezTo>
                <a:cubicBezTo>
                  <a:pt x="1573" y="2797"/>
                  <a:pt x="1573" y="2739"/>
                  <a:pt x="1573" y="2651"/>
                </a:cubicBezTo>
                <a:lnTo>
                  <a:pt x="1573" y="2454"/>
                </a:lnTo>
                <a:cubicBezTo>
                  <a:pt x="1573" y="2436"/>
                  <a:pt x="1579" y="2427"/>
                  <a:pt x="1592" y="2427"/>
                </a:cubicBezTo>
                <a:lnTo>
                  <a:pt x="1675" y="2432"/>
                </a:lnTo>
                <a:lnTo>
                  <a:pt x="2254" y="2432"/>
                </a:lnTo>
                <a:close/>
                <a:moveTo>
                  <a:pt x="2208" y="2621"/>
                </a:moveTo>
                <a:lnTo>
                  <a:pt x="2208" y="2539"/>
                </a:lnTo>
                <a:lnTo>
                  <a:pt x="1734" y="2539"/>
                </a:lnTo>
                <a:lnTo>
                  <a:pt x="1734" y="2621"/>
                </a:lnTo>
                <a:lnTo>
                  <a:pt x="2208" y="2621"/>
                </a:lnTo>
                <a:close/>
                <a:moveTo>
                  <a:pt x="2208" y="2808"/>
                </a:moveTo>
                <a:lnTo>
                  <a:pt x="2208" y="2728"/>
                </a:lnTo>
                <a:lnTo>
                  <a:pt x="1734" y="2728"/>
                </a:lnTo>
                <a:lnTo>
                  <a:pt x="1734" y="2808"/>
                </a:lnTo>
                <a:lnTo>
                  <a:pt x="2208" y="2808"/>
                </a:lnTo>
                <a:close/>
                <a:moveTo>
                  <a:pt x="2053" y="2248"/>
                </a:moveTo>
                <a:cubicBezTo>
                  <a:pt x="2062" y="2239"/>
                  <a:pt x="2070" y="2230"/>
                  <a:pt x="2078" y="2219"/>
                </a:cubicBezTo>
                <a:cubicBezTo>
                  <a:pt x="2086" y="2209"/>
                  <a:pt x="2094" y="2196"/>
                  <a:pt x="2103" y="2178"/>
                </a:cubicBezTo>
                <a:cubicBezTo>
                  <a:pt x="2108" y="2169"/>
                  <a:pt x="2115" y="2155"/>
                  <a:pt x="2125" y="2135"/>
                </a:cubicBezTo>
                <a:cubicBezTo>
                  <a:pt x="2135" y="2116"/>
                  <a:pt x="2140" y="2102"/>
                  <a:pt x="2142" y="2094"/>
                </a:cubicBezTo>
                <a:cubicBezTo>
                  <a:pt x="2142" y="2081"/>
                  <a:pt x="2143" y="2072"/>
                  <a:pt x="2147" y="2069"/>
                </a:cubicBezTo>
                <a:cubicBezTo>
                  <a:pt x="2131" y="2069"/>
                  <a:pt x="2103" y="2068"/>
                  <a:pt x="2063" y="2067"/>
                </a:cubicBezTo>
                <a:cubicBezTo>
                  <a:pt x="2023" y="2066"/>
                  <a:pt x="1991" y="2066"/>
                  <a:pt x="1968" y="2066"/>
                </a:cubicBezTo>
                <a:lnTo>
                  <a:pt x="1804" y="2067"/>
                </a:lnTo>
                <a:cubicBezTo>
                  <a:pt x="1825" y="2102"/>
                  <a:pt x="1844" y="2136"/>
                  <a:pt x="1862" y="2170"/>
                </a:cubicBezTo>
                <a:cubicBezTo>
                  <a:pt x="1879" y="2204"/>
                  <a:pt x="1890" y="2231"/>
                  <a:pt x="1896" y="2250"/>
                </a:cubicBezTo>
                <a:lnTo>
                  <a:pt x="1963" y="2250"/>
                </a:lnTo>
                <a:lnTo>
                  <a:pt x="2053" y="2248"/>
                </a:lnTo>
                <a:close/>
                <a:moveTo>
                  <a:pt x="1934" y="1942"/>
                </a:moveTo>
                <a:cubicBezTo>
                  <a:pt x="1919" y="1920"/>
                  <a:pt x="1904" y="1900"/>
                  <a:pt x="1891" y="1884"/>
                </a:cubicBezTo>
                <a:cubicBezTo>
                  <a:pt x="1864" y="1850"/>
                  <a:pt x="1836" y="1823"/>
                  <a:pt x="1806" y="1803"/>
                </a:cubicBezTo>
                <a:lnTo>
                  <a:pt x="1806" y="1797"/>
                </a:lnTo>
                <a:cubicBezTo>
                  <a:pt x="1807" y="1795"/>
                  <a:pt x="1829" y="1792"/>
                  <a:pt x="1872" y="1785"/>
                </a:cubicBezTo>
                <a:cubicBezTo>
                  <a:pt x="1916" y="1778"/>
                  <a:pt x="1940" y="1773"/>
                  <a:pt x="1944" y="1770"/>
                </a:cubicBezTo>
                <a:lnTo>
                  <a:pt x="1954" y="1770"/>
                </a:lnTo>
                <a:cubicBezTo>
                  <a:pt x="1990" y="1794"/>
                  <a:pt x="2026" y="1825"/>
                  <a:pt x="2061" y="1862"/>
                </a:cubicBezTo>
                <a:cubicBezTo>
                  <a:pt x="2076" y="1881"/>
                  <a:pt x="2090" y="1900"/>
                  <a:pt x="2105" y="1919"/>
                </a:cubicBezTo>
                <a:cubicBezTo>
                  <a:pt x="2087" y="1924"/>
                  <a:pt x="2065" y="1929"/>
                  <a:pt x="2038" y="1933"/>
                </a:cubicBezTo>
                <a:cubicBezTo>
                  <a:pt x="2011" y="1937"/>
                  <a:pt x="1987" y="1940"/>
                  <a:pt x="1966" y="1942"/>
                </a:cubicBezTo>
                <a:cubicBezTo>
                  <a:pt x="2060" y="1942"/>
                  <a:pt x="2139" y="1941"/>
                  <a:pt x="2205" y="1938"/>
                </a:cubicBezTo>
                <a:cubicBezTo>
                  <a:pt x="2271" y="1935"/>
                  <a:pt x="2328" y="1933"/>
                  <a:pt x="2377" y="1930"/>
                </a:cubicBezTo>
                <a:cubicBezTo>
                  <a:pt x="2397" y="1929"/>
                  <a:pt x="2410" y="1929"/>
                  <a:pt x="2414" y="1929"/>
                </a:cubicBezTo>
                <a:cubicBezTo>
                  <a:pt x="2422" y="1929"/>
                  <a:pt x="2425" y="1932"/>
                  <a:pt x="2422" y="1939"/>
                </a:cubicBezTo>
                <a:lnTo>
                  <a:pt x="2422" y="2069"/>
                </a:lnTo>
                <a:cubicBezTo>
                  <a:pt x="2424" y="2076"/>
                  <a:pt x="2418" y="2079"/>
                  <a:pt x="2407" y="2078"/>
                </a:cubicBezTo>
                <a:cubicBezTo>
                  <a:pt x="2395" y="2078"/>
                  <a:pt x="2385" y="2077"/>
                  <a:pt x="2377" y="2077"/>
                </a:cubicBezTo>
                <a:lnTo>
                  <a:pt x="2208" y="2071"/>
                </a:lnTo>
                <a:cubicBezTo>
                  <a:pt x="2246" y="2076"/>
                  <a:pt x="2276" y="2082"/>
                  <a:pt x="2299" y="2088"/>
                </a:cubicBezTo>
                <a:cubicBezTo>
                  <a:pt x="2321" y="2094"/>
                  <a:pt x="2332" y="2100"/>
                  <a:pt x="2332" y="2106"/>
                </a:cubicBezTo>
                <a:cubicBezTo>
                  <a:pt x="2331" y="2113"/>
                  <a:pt x="2325" y="2119"/>
                  <a:pt x="2314" y="2126"/>
                </a:cubicBezTo>
                <a:cubicBezTo>
                  <a:pt x="2303" y="2133"/>
                  <a:pt x="2297" y="2136"/>
                  <a:pt x="2297" y="2138"/>
                </a:cubicBezTo>
                <a:cubicBezTo>
                  <a:pt x="2293" y="2141"/>
                  <a:pt x="2278" y="2166"/>
                  <a:pt x="2254" y="2213"/>
                </a:cubicBezTo>
                <a:lnTo>
                  <a:pt x="2237" y="2243"/>
                </a:lnTo>
                <a:lnTo>
                  <a:pt x="2452" y="2238"/>
                </a:lnTo>
                <a:cubicBezTo>
                  <a:pt x="2471" y="2237"/>
                  <a:pt x="2483" y="2236"/>
                  <a:pt x="2486" y="2236"/>
                </a:cubicBezTo>
                <a:cubicBezTo>
                  <a:pt x="2494" y="2236"/>
                  <a:pt x="2497" y="2240"/>
                  <a:pt x="2494" y="2246"/>
                </a:cubicBezTo>
                <a:lnTo>
                  <a:pt x="2494" y="2368"/>
                </a:lnTo>
                <a:cubicBezTo>
                  <a:pt x="2495" y="2375"/>
                  <a:pt x="2491" y="2378"/>
                  <a:pt x="2483" y="2378"/>
                </a:cubicBezTo>
                <a:cubicBezTo>
                  <a:pt x="2471" y="2378"/>
                  <a:pt x="2461" y="2378"/>
                  <a:pt x="2452" y="2378"/>
                </a:cubicBezTo>
                <a:cubicBezTo>
                  <a:pt x="2427" y="2378"/>
                  <a:pt x="2352" y="2376"/>
                  <a:pt x="2227" y="2372"/>
                </a:cubicBezTo>
                <a:cubicBezTo>
                  <a:pt x="2102" y="2369"/>
                  <a:pt x="2014" y="2367"/>
                  <a:pt x="1963" y="2367"/>
                </a:cubicBezTo>
                <a:cubicBezTo>
                  <a:pt x="1910" y="2367"/>
                  <a:pt x="1822" y="2369"/>
                  <a:pt x="1697" y="2372"/>
                </a:cubicBezTo>
                <a:cubicBezTo>
                  <a:pt x="1572" y="2376"/>
                  <a:pt x="1500" y="2378"/>
                  <a:pt x="1481" y="2378"/>
                </a:cubicBezTo>
                <a:cubicBezTo>
                  <a:pt x="1470" y="2378"/>
                  <a:pt x="1463" y="2378"/>
                  <a:pt x="1460" y="2378"/>
                </a:cubicBezTo>
                <a:cubicBezTo>
                  <a:pt x="1451" y="2378"/>
                  <a:pt x="1446" y="2375"/>
                  <a:pt x="1446" y="2368"/>
                </a:cubicBezTo>
                <a:lnTo>
                  <a:pt x="1446" y="2248"/>
                </a:lnTo>
                <a:cubicBezTo>
                  <a:pt x="1446" y="2241"/>
                  <a:pt x="1450" y="2238"/>
                  <a:pt x="1458" y="2238"/>
                </a:cubicBezTo>
                <a:cubicBezTo>
                  <a:pt x="1467" y="2238"/>
                  <a:pt x="1475" y="2238"/>
                  <a:pt x="1481" y="2238"/>
                </a:cubicBezTo>
                <a:lnTo>
                  <a:pt x="1724" y="2245"/>
                </a:lnTo>
                <a:cubicBezTo>
                  <a:pt x="1716" y="2219"/>
                  <a:pt x="1711" y="2204"/>
                  <a:pt x="1710" y="2201"/>
                </a:cubicBezTo>
                <a:cubicBezTo>
                  <a:pt x="1699" y="2172"/>
                  <a:pt x="1682" y="2138"/>
                  <a:pt x="1659" y="2097"/>
                </a:cubicBezTo>
                <a:lnTo>
                  <a:pt x="1660" y="2089"/>
                </a:lnTo>
                <a:cubicBezTo>
                  <a:pt x="1667" y="2086"/>
                  <a:pt x="1685" y="2083"/>
                  <a:pt x="1715" y="2081"/>
                </a:cubicBezTo>
                <a:cubicBezTo>
                  <a:pt x="1745" y="2079"/>
                  <a:pt x="1769" y="2075"/>
                  <a:pt x="1786" y="2069"/>
                </a:cubicBezTo>
                <a:lnTo>
                  <a:pt x="1555" y="2077"/>
                </a:lnTo>
                <a:cubicBezTo>
                  <a:pt x="1544" y="2077"/>
                  <a:pt x="1536" y="2077"/>
                  <a:pt x="1531" y="2077"/>
                </a:cubicBezTo>
                <a:cubicBezTo>
                  <a:pt x="1521" y="2077"/>
                  <a:pt x="1516" y="2074"/>
                  <a:pt x="1516" y="2067"/>
                </a:cubicBezTo>
                <a:lnTo>
                  <a:pt x="1516" y="1940"/>
                </a:lnTo>
                <a:cubicBezTo>
                  <a:pt x="1516" y="1934"/>
                  <a:pt x="1521" y="1930"/>
                  <a:pt x="1530" y="1930"/>
                </a:cubicBezTo>
                <a:cubicBezTo>
                  <a:pt x="1540" y="1930"/>
                  <a:pt x="1548" y="1930"/>
                  <a:pt x="1555" y="1930"/>
                </a:cubicBezTo>
                <a:cubicBezTo>
                  <a:pt x="1624" y="1934"/>
                  <a:pt x="1687" y="1936"/>
                  <a:pt x="1745" y="1939"/>
                </a:cubicBezTo>
                <a:cubicBezTo>
                  <a:pt x="1803" y="1941"/>
                  <a:pt x="1866" y="1942"/>
                  <a:pt x="1934" y="1942"/>
                </a:cubicBezTo>
                <a:close/>
                <a:moveTo>
                  <a:pt x="3388" y="2664"/>
                </a:moveTo>
                <a:lnTo>
                  <a:pt x="3488" y="2657"/>
                </a:lnTo>
                <a:cubicBezTo>
                  <a:pt x="3493" y="2657"/>
                  <a:pt x="3497" y="2661"/>
                  <a:pt x="3502" y="2667"/>
                </a:cubicBezTo>
                <a:cubicBezTo>
                  <a:pt x="3502" y="2752"/>
                  <a:pt x="3503" y="2863"/>
                  <a:pt x="3506" y="2999"/>
                </a:cubicBezTo>
                <a:cubicBezTo>
                  <a:pt x="3509" y="3136"/>
                  <a:pt x="3510" y="3235"/>
                  <a:pt x="3510" y="3298"/>
                </a:cubicBezTo>
                <a:cubicBezTo>
                  <a:pt x="3510" y="3311"/>
                  <a:pt x="3504" y="3318"/>
                  <a:pt x="3492" y="3318"/>
                </a:cubicBezTo>
                <a:lnTo>
                  <a:pt x="3359" y="3318"/>
                </a:lnTo>
                <a:cubicBezTo>
                  <a:pt x="3347" y="3318"/>
                  <a:pt x="3341" y="3309"/>
                  <a:pt x="3341" y="3291"/>
                </a:cubicBezTo>
                <a:lnTo>
                  <a:pt x="3341" y="3217"/>
                </a:lnTo>
                <a:lnTo>
                  <a:pt x="2963" y="3217"/>
                </a:lnTo>
                <a:lnTo>
                  <a:pt x="2963" y="3284"/>
                </a:lnTo>
                <a:cubicBezTo>
                  <a:pt x="2963" y="3304"/>
                  <a:pt x="2963" y="3315"/>
                  <a:pt x="2962" y="3318"/>
                </a:cubicBezTo>
                <a:cubicBezTo>
                  <a:pt x="2958" y="3322"/>
                  <a:pt x="2951" y="3324"/>
                  <a:pt x="2940" y="3324"/>
                </a:cubicBezTo>
                <a:cubicBezTo>
                  <a:pt x="2920" y="3324"/>
                  <a:pt x="2900" y="3324"/>
                  <a:pt x="2881" y="3324"/>
                </a:cubicBezTo>
                <a:cubicBezTo>
                  <a:pt x="2862" y="3324"/>
                  <a:pt x="2844" y="3325"/>
                  <a:pt x="2826" y="3326"/>
                </a:cubicBezTo>
                <a:cubicBezTo>
                  <a:pt x="2815" y="3326"/>
                  <a:pt x="2808" y="3325"/>
                  <a:pt x="2805" y="3324"/>
                </a:cubicBezTo>
                <a:cubicBezTo>
                  <a:pt x="2790" y="3320"/>
                  <a:pt x="2784" y="3307"/>
                  <a:pt x="2788" y="3286"/>
                </a:cubicBezTo>
                <a:cubicBezTo>
                  <a:pt x="2792" y="3259"/>
                  <a:pt x="2795" y="3171"/>
                  <a:pt x="2795" y="3020"/>
                </a:cubicBezTo>
                <a:cubicBezTo>
                  <a:pt x="2796" y="2870"/>
                  <a:pt x="2796" y="2758"/>
                  <a:pt x="2796" y="2686"/>
                </a:cubicBezTo>
                <a:cubicBezTo>
                  <a:pt x="2796" y="2678"/>
                  <a:pt x="2798" y="2671"/>
                  <a:pt x="2801" y="2666"/>
                </a:cubicBezTo>
                <a:cubicBezTo>
                  <a:pt x="2805" y="2660"/>
                  <a:pt x="2809" y="2657"/>
                  <a:pt x="2815" y="2657"/>
                </a:cubicBezTo>
                <a:lnTo>
                  <a:pt x="2893" y="2664"/>
                </a:lnTo>
                <a:lnTo>
                  <a:pt x="3388" y="2664"/>
                </a:lnTo>
                <a:close/>
                <a:moveTo>
                  <a:pt x="3341" y="3080"/>
                </a:moveTo>
                <a:lnTo>
                  <a:pt x="3341" y="2801"/>
                </a:lnTo>
                <a:lnTo>
                  <a:pt x="2962" y="2801"/>
                </a:lnTo>
                <a:lnTo>
                  <a:pt x="2963" y="3080"/>
                </a:lnTo>
                <a:lnTo>
                  <a:pt x="3341" y="3080"/>
                </a:lnTo>
                <a:close/>
                <a:moveTo>
                  <a:pt x="3074" y="2390"/>
                </a:moveTo>
                <a:cubicBezTo>
                  <a:pt x="3055" y="2398"/>
                  <a:pt x="3023" y="2404"/>
                  <a:pt x="2978" y="2408"/>
                </a:cubicBezTo>
                <a:cubicBezTo>
                  <a:pt x="2963" y="2409"/>
                  <a:pt x="2945" y="2413"/>
                  <a:pt x="2925" y="2418"/>
                </a:cubicBezTo>
                <a:cubicBezTo>
                  <a:pt x="2918" y="2421"/>
                  <a:pt x="2907" y="2395"/>
                  <a:pt x="2891" y="2342"/>
                </a:cubicBezTo>
                <a:cubicBezTo>
                  <a:pt x="2874" y="2288"/>
                  <a:pt x="2854" y="2236"/>
                  <a:pt x="2828" y="2186"/>
                </a:cubicBezTo>
                <a:lnTo>
                  <a:pt x="2830" y="2176"/>
                </a:lnTo>
                <a:cubicBezTo>
                  <a:pt x="2835" y="2174"/>
                  <a:pt x="2856" y="2170"/>
                  <a:pt x="2892" y="2165"/>
                </a:cubicBezTo>
                <a:cubicBezTo>
                  <a:pt x="2928" y="2160"/>
                  <a:pt x="2954" y="2155"/>
                  <a:pt x="2970" y="2149"/>
                </a:cubicBezTo>
                <a:lnTo>
                  <a:pt x="2980" y="2153"/>
                </a:lnTo>
                <a:cubicBezTo>
                  <a:pt x="3010" y="2211"/>
                  <a:pt x="3035" y="2264"/>
                  <a:pt x="3056" y="2312"/>
                </a:cubicBezTo>
                <a:cubicBezTo>
                  <a:pt x="3077" y="2361"/>
                  <a:pt x="3083" y="2387"/>
                  <a:pt x="3074" y="2390"/>
                </a:cubicBezTo>
                <a:close/>
                <a:moveTo>
                  <a:pt x="3321" y="2425"/>
                </a:moveTo>
                <a:lnTo>
                  <a:pt x="3206" y="2395"/>
                </a:lnTo>
                <a:cubicBezTo>
                  <a:pt x="3208" y="2389"/>
                  <a:pt x="3217" y="2376"/>
                  <a:pt x="3233" y="2355"/>
                </a:cubicBezTo>
                <a:cubicBezTo>
                  <a:pt x="3249" y="2334"/>
                  <a:pt x="3265" y="2308"/>
                  <a:pt x="3279" y="2278"/>
                </a:cubicBezTo>
                <a:cubicBezTo>
                  <a:pt x="3290" y="2256"/>
                  <a:pt x="3300" y="2235"/>
                  <a:pt x="3307" y="2216"/>
                </a:cubicBezTo>
                <a:cubicBezTo>
                  <a:pt x="3314" y="2197"/>
                  <a:pt x="3318" y="2184"/>
                  <a:pt x="3318" y="2176"/>
                </a:cubicBezTo>
                <a:cubicBezTo>
                  <a:pt x="3318" y="2152"/>
                  <a:pt x="3324" y="2139"/>
                  <a:pt x="3336" y="2139"/>
                </a:cubicBezTo>
                <a:cubicBezTo>
                  <a:pt x="3351" y="2139"/>
                  <a:pt x="3384" y="2146"/>
                  <a:pt x="3436" y="2158"/>
                </a:cubicBezTo>
                <a:cubicBezTo>
                  <a:pt x="3489" y="2171"/>
                  <a:pt x="3515" y="2182"/>
                  <a:pt x="3515" y="2191"/>
                </a:cubicBezTo>
                <a:cubicBezTo>
                  <a:pt x="3515" y="2200"/>
                  <a:pt x="3509" y="2208"/>
                  <a:pt x="3498" y="2216"/>
                </a:cubicBezTo>
                <a:cubicBezTo>
                  <a:pt x="3492" y="2221"/>
                  <a:pt x="3485" y="2225"/>
                  <a:pt x="3478" y="2230"/>
                </a:cubicBezTo>
                <a:cubicBezTo>
                  <a:pt x="3476" y="2233"/>
                  <a:pt x="3471" y="2241"/>
                  <a:pt x="3465" y="2255"/>
                </a:cubicBezTo>
                <a:cubicBezTo>
                  <a:pt x="3454" y="2278"/>
                  <a:pt x="3444" y="2300"/>
                  <a:pt x="3435" y="2321"/>
                </a:cubicBezTo>
                <a:cubicBezTo>
                  <a:pt x="3416" y="2366"/>
                  <a:pt x="3396" y="2400"/>
                  <a:pt x="3375" y="2423"/>
                </a:cubicBezTo>
                <a:lnTo>
                  <a:pt x="3588" y="2417"/>
                </a:lnTo>
                <a:cubicBezTo>
                  <a:pt x="3606" y="2416"/>
                  <a:pt x="3617" y="2415"/>
                  <a:pt x="3622" y="2415"/>
                </a:cubicBezTo>
                <a:cubicBezTo>
                  <a:pt x="3630" y="2415"/>
                  <a:pt x="3633" y="2419"/>
                  <a:pt x="3632" y="2427"/>
                </a:cubicBezTo>
                <a:lnTo>
                  <a:pt x="3632" y="2564"/>
                </a:lnTo>
                <a:cubicBezTo>
                  <a:pt x="3633" y="2572"/>
                  <a:pt x="3629" y="2576"/>
                  <a:pt x="3620" y="2576"/>
                </a:cubicBezTo>
                <a:cubicBezTo>
                  <a:pt x="3608" y="2574"/>
                  <a:pt x="3597" y="2574"/>
                  <a:pt x="3588" y="2574"/>
                </a:cubicBezTo>
                <a:cubicBezTo>
                  <a:pt x="3548" y="2574"/>
                  <a:pt x="3475" y="2572"/>
                  <a:pt x="3368" y="2567"/>
                </a:cubicBezTo>
                <a:cubicBezTo>
                  <a:pt x="3261" y="2563"/>
                  <a:pt x="3183" y="2560"/>
                  <a:pt x="3134" y="2560"/>
                </a:cubicBezTo>
                <a:cubicBezTo>
                  <a:pt x="3077" y="2560"/>
                  <a:pt x="3021" y="2562"/>
                  <a:pt x="2967" y="2564"/>
                </a:cubicBezTo>
                <a:cubicBezTo>
                  <a:pt x="2804" y="2571"/>
                  <a:pt x="2719" y="2574"/>
                  <a:pt x="2711" y="2574"/>
                </a:cubicBezTo>
                <a:cubicBezTo>
                  <a:pt x="2700" y="2574"/>
                  <a:pt x="2693" y="2574"/>
                  <a:pt x="2689" y="2574"/>
                </a:cubicBezTo>
                <a:cubicBezTo>
                  <a:pt x="2680" y="2574"/>
                  <a:pt x="2676" y="2570"/>
                  <a:pt x="2676" y="2562"/>
                </a:cubicBezTo>
                <a:lnTo>
                  <a:pt x="2676" y="2428"/>
                </a:lnTo>
                <a:cubicBezTo>
                  <a:pt x="2676" y="2421"/>
                  <a:pt x="2680" y="2417"/>
                  <a:pt x="2687" y="2417"/>
                </a:cubicBezTo>
                <a:cubicBezTo>
                  <a:pt x="2696" y="2417"/>
                  <a:pt x="2704" y="2417"/>
                  <a:pt x="2711" y="2417"/>
                </a:cubicBezTo>
                <a:cubicBezTo>
                  <a:pt x="2747" y="2417"/>
                  <a:pt x="2812" y="2419"/>
                  <a:pt x="2908" y="2423"/>
                </a:cubicBezTo>
                <a:cubicBezTo>
                  <a:pt x="3004" y="2428"/>
                  <a:pt x="3078" y="2430"/>
                  <a:pt x="3130" y="2430"/>
                </a:cubicBezTo>
                <a:lnTo>
                  <a:pt x="3321" y="2425"/>
                </a:lnTo>
                <a:close/>
                <a:moveTo>
                  <a:pt x="3084" y="1982"/>
                </a:moveTo>
                <a:cubicBezTo>
                  <a:pt x="3078" y="1969"/>
                  <a:pt x="3073" y="1956"/>
                  <a:pt x="3069" y="1944"/>
                </a:cubicBezTo>
                <a:cubicBezTo>
                  <a:pt x="3052" y="1899"/>
                  <a:pt x="3026" y="1852"/>
                  <a:pt x="2990" y="1803"/>
                </a:cubicBezTo>
                <a:lnTo>
                  <a:pt x="2992" y="1797"/>
                </a:lnTo>
                <a:cubicBezTo>
                  <a:pt x="3002" y="1793"/>
                  <a:pt x="3026" y="1790"/>
                  <a:pt x="3064" y="1787"/>
                </a:cubicBezTo>
                <a:cubicBezTo>
                  <a:pt x="3101" y="1783"/>
                  <a:pt x="3130" y="1779"/>
                  <a:pt x="3151" y="1773"/>
                </a:cubicBezTo>
                <a:lnTo>
                  <a:pt x="3162" y="1777"/>
                </a:lnTo>
                <a:cubicBezTo>
                  <a:pt x="3198" y="1827"/>
                  <a:pt x="3225" y="1868"/>
                  <a:pt x="3244" y="1900"/>
                </a:cubicBezTo>
                <a:cubicBezTo>
                  <a:pt x="3251" y="1923"/>
                  <a:pt x="3258" y="1945"/>
                  <a:pt x="3266" y="1967"/>
                </a:cubicBezTo>
                <a:cubicBezTo>
                  <a:pt x="3251" y="1972"/>
                  <a:pt x="3233" y="1975"/>
                  <a:pt x="3211" y="1977"/>
                </a:cubicBezTo>
                <a:cubicBezTo>
                  <a:pt x="3188" y="1979"/>
                  <a:pt x="3172" y="1981"/>
                  <a:pt x="3162" y="1982"/>
                </a:cubicBezTo>
                <a:cubicBezTo>
                  <a:pt x="3247" y="1982"/>
                  <a:pt x="3320" y="1981"/>
                  <a:pt x="3380" y="1978"/>
                </a:cubicBezTo>
                <a:cubicBezTo>
                  <a:pt x="3441" y="1975"/>
                  <a:pt x="3494" y="1973"/>
                  <a:pt x="3540" y="1970"/>
                </a:cubicBezTo>
                <a:cubicBezTo>
                  <a:pt x="3560" y="1969"/>
                  <a:pt x="3572" y="1969"/>
                  <a:pt x="3577" y="1969"/>
                </a:cubicBezTo>
                <a:cubicBezTo>
                  <a:pt x="3583" y="1969"/>
                  <a:pt x="3586" y="1972"/>
                  <a:pt x="3583" y="1979"/>
                </a:cubicBezTo>
                <a:lnTo>
                  <a:pt x="3583" y="2118"/>
                </a:lnTo>
                <a:cubicBezTo>
                  <a:pt x="3585" y="2125"/>
                  <a:pt x="3581" y="2129"/>
                  <a:pt x="3572" y="2129"/>
                </a:cubicBezTo>
                <a:cubicBezTo>
                  <a:pt x="3559" y="2128"/>
                  <a:pt x="3549" y="2128"/>
                  <a:pt x="3540" y="2128"/>
                </a:cubicBezTo>
                <a:cubicBezTo>
                  <a:pt x="3473" y="2124"/>
                  <a:pt x="3410" y="2121"/>
                  <a:pt x="3349" y="2119"/>
                </a:cubicBezTo>
                <a:cubicBezTo>
                  <a:pt x="3289" y="2117"/>
                  <a:pt x="3221" y="2116"/>
                  <a:pt x="3145" y="2116"/>
                </a:cubicBezTo>
                <a:cubicBezTo>
                  <a:pt x="3061" y="2116"/>
                  <a:pt x="2986" y="2117"/>
                  <a:pt x="2920" y="2120"/>
                </a:cubicBezTo>
                <a:cubicBezTo>
                  <a:pt x="2854" y="2123"/>
                  <a:pt x="2796" y="2125"/>
                  <a:pt x="2746" y="2128"/>
                </a:cubicBezTo>
                <a:cubicBezTo>
                  <a:pt x="2735" y="2128"/>
                  <a:pt x="2728" y="2128"/>
                  <a:pt x="2724" y="2128"/>
                </a:cubicBezTo>
                <a:cubicBezTo>
                  <a:pt x="2714" y="2128"/>
                  <a:pt x="2709" y="2124"/>
                  <a:pt x="2709" y="2118"/>
                </a:cubicBezTo>
                <a:lnTo>
                  <a:pt x="2709" y="1980"/>
                </a:lnTo>
                <a:cubicBezTo>
                  <a:pt x="2709" y="1974"/>
                  <a:pt x="2714" y="1970"/>
                  <a:pt x="2723" y="1970"/>
                </a:cubicBezTo>
                <a:cubicBezTo>
                  <a:pt x="2732" y="1970"/>
                  <a:pt x="2739" y="1970"/>
                  <a:pt x="2746" y="1970"/>
                </a:cubicBezTo>
                <a:cubicBezTo>
                  <a:pt x="2808" y="1974"/>
                  <a:pt x="2865" y="1977"/>
                  <a:pt x="2917" y="1979"/>
                </a:cubicBezTo>
                <a:cubicBezTo>
                  <a:pt x="2968" y="1981"/>
                  <a:pt x="3023" y="1982"/>
                  <a:pt x="3084" y="1982"/>
                </a:cubicBezTo>
                <a:close/>
                <a:moveTo>
                  <a:pt x="4011" y="1997"/>
                </a:moveTo>
                <a:lnTo>
                  <a:pt x="3817" y="1997"/>
                </a:lnTo>
                <a:lnTo>
                  <a:pt x="3817" y="3313"/>
                </a:lnTo>
                <a:cubicBezTo>
                  <a:pt x="3817" y="3319"/>
                  <a:pt x="3817" y="3327"/>
                  <a:pt x="3817" y="3336"/>
                </a:cubicBezTo>
                <a:cubicBezTo>
                  <a:pt x="3816" y="3345"/>
                  <a:pt x="3810" y="3349"/>
                  <a:pt x="3797" y="3349"/>
                </a:cubicBezTo>
                <a:cubicBezTo>
                  <a:pt x="3781" y="3349"/>
                  <a:pt x="3764" y="3349"/>
                  <a:pt x="3747" y="3349"/>
                </a:cubicBezTo>
                <a:cubicBezTo>
                  <a:pt x="3731" y="3349"/>
                  <a:pt x="3714" y="3350"/>
                  <a:pt x="3699" y="3351"/>
                </a:cubicBezTo>
                <a:cubicBezTo>
                  <a:pt x="3684" y="3351"/>
                  <a:pt x="3673" y="3350"/>
                  <a:pt x="3665" y="3348"/>
                </a:cubicBezTo>
                <a:cubicBezTo>
                  <a:pt x="3656" y="3346"/>
                  <a:pt x="3654" y="3335"/>
                  <a:pt x="3657" y="3316"/>
                </a:cubicBezTo>
                <a:cubicBezTo>
                  <a:pt x="3660" y="3299"/>
                  <a:pt x="3663" y="3229"/>
                  <a:pt x="3664" y="3104"/>
                </a:cubicBezTo>
                <a:cubicBezTo>
                  <a:pt x="3665" y="2979"/>
                  <a:pt x="3665" y="2797"/>
                  <a:pt x="3665" y="2559"/>
                </a:cubicBezTo>
                <a:cubicBezTo>
                  <a:pt x="3665" y="2320"/>
                  <a:pt x="3665" y="2094"/>
                  <a:pt x="3665" y="1880"/>
                </a:cubicBezTo>
                <a:cubicBezTo>
                  <a:pt x="3665" y="1861"/>
                  <a:pt x="3671" y="1852"/>
                  <a:pt x="3682" y="1852"/>
                </a:cubicBezTo>
                <a:lnTo>
                  <a:pt x="3737" y="1857"/>
                </a:lnTo>
                <a:lnTo>
                  <a:pt x="4080" y="1857"/>
                </a:lnTo>
                <a:lnTo>
                  <a:pt x="4158" y="1850"/>
                </a:lnTo>
                <a:cubicBezTo>
                  <a:pt x="4168" y="1853"/>
                  <a:pt x="4178" y="1870"/>
                  <a:pt x="4187" y="1899"/>
                </a:cubicBezTo>
                <a:cubicBezTo>
                  <a:pt x="4189" y="1907"/>
                  <a:pt x="4192" y="1921"/>
                  <a:pt x="4197" y="1940"/>
                </a:cubicBezTo>
                <a:lnTo>
                  <a:pt x="4028" y="2321"/>
                </a:lnTo>
                <a:cubicBezTo>
                  <a:pt x="4078" y="2365"/>
                  <a:pt x="4116" y="2402"/>
                  <a:pt x="4140" y="2433"/>
                </a:cubicBezTo>
                <a:cubicBezTo>
                  <a:pt x="4215" y="2527"/>
                  <a:pt x="4252" y="2621"/>
                  <a:pt x="4252" y="2716"/>
                </a:cubicBezTo>
                <a:cubicBezTo>
                  <a:pt x="4252" y="2840"/>
                  <a:pt x="4216" y="2932"/>
                  <a:pt x="4145" y="2992"/>
                </a:cubicBezTo>
                <a:cubicBezTo>
                  <a:pt x="4093" y="3036"/>
                  <a:pt x="4032" y="3059"/>
                  <a:pt x="3963" y="3059"/>
                </a:cubicBezTo>
                <a:cubicBezTo>
                  <a:pt x="3924" y="3059"/>
                  <a:pt x="3903" y="3050"/>
                  <a:pt x="3900" y="3034"/>
                </a:cubicBezTo>
                <a:cubicBezTo>
                  <a:pt x="3897" y="3017"/>
                  <a:pt x="3891" y="2995"/>
                  <a:pt x="3881" y="2968"/>
                </a:cubicBezTo>
                <a:cubicBezTo>
                  <a:pt x="3865" y="2926"/>
                  <a:pt x="3858" y="2904"/>
                  <a:pt x="3858" y="2903"/>
                </a:cubicBezTo>
                <a:cubicBezTo>
                  <a:pt x="3863" y="2902"/>
                  <a:pt x="3874" y="2902"/>
                  <a:pt x="3890" y="2903"/>
                </a:cubicBezTo>
                <a:cubicBezTo>
                  <a:pt x="3906" y="2904"/>
                  <a:pt x="3922" y="2905"/>
                  <a:pt x="3938" y="2905"/>
                </a:cubicBezTo>
                <a:cubicBezTo>
                  <a:pt x="4001" y="2905"/>
                  <a:pt x="4046" y="2886"/>
                  <a:pt x="4073" y="2848"/>
                </a:cubicBezTo>
                <a:cubicBezTo>
                  <a:pt x="4095" y="2817"/>
                  <a:pt x="4107" y="2771"/>
                  <a:pt x="4107" y="2711"/>
                </a:cubicBezTo>
                <a:cubicBezTo>
                  <a:pt x="4107" y="2632"/>
                  <a:pt x="4065" y="2551"/>
                  <a:pt x="3981" y="2469"/>
                </a:cubicBezTo>
                <a:cubicBezTo>
                  <a:pt x="3953" y="2442"/>
                  <a:pt x="3912" y="2408"/>
                  <a:pt x="3856" y="2368"/>
                </a:cubicBezTo>
                <a:lnTo>
                  <a:pt x="4011" y="1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Freeform 60"/>
          <p:cNvSpPr>
            <a:spLocks noEditPoints="1"/>
          </p:cNvSpPr>
          <p:nvPr/>
        </p:nvSpPr>
        <p:spPr bwMode="auto">
          <a:xfrm>
            <a:off x="5165527" y="6404669"/>
            <a:ext cx="376237" cy="119062"/>
          </a:xfrm>
          <a:custGeom>
            <a:avLst/>
            <a:gdLst>
              <a:gd name="T0" fmla="*/ 620 w 5078"/>
              <a:gd name="T1" fmla="*/ 28 h 1596"/>
              <a:gd name="T2" fmla="*/ 886 w 5078"/>
              <a:gd name="T3" fmla="*/ 416 h 1596"/>
              <a:gd name="T4" fmla="*/ 956 w 5078"/>
              <a:gd name="T5" fmla="*/ 555 h 1596"/>
              <a:gd name="T6" fmla="*/ 592 w 5078"/>
              <a:gd name="T7" fmla="*/ 743 h 1596"/>
              <a:gd name="T8" fmla="*/ 910 w 5078"/>
              <a:gd name="T9" fmla="*/ 1243 h 1596"/>
              <a:gd name="T10" fmla="*/ 632 w 5078"/>
              <a:gd name="T11" fmla="*/ 1257 h 1596"/>
              <a:gd name="T12" fmla="*/ 757 w 5078"/>
              <a:gd name="T13" fmla="*/ 1175 h 1596"/>
              <a:gd name="T14" fmla="*/ 430 w 5078"/>
              <a:gd name="T15" fmla="*/ 992 h 1596"/>
              <a:gd name="T16" fmla="*/ 109 w 5078"/>
              <a:gd name="T17" fmla="*/ 1400 h 1596"/>
              <a:gd name="T18" fmla="*/ 435 w 5078"/>
              <a:gd name="T19" fmla="*/ 740 h 1596"/>
              <a:gd name="T20" fmla="*/ 35 w 5078"/>
              <a:gd name="T21" fmla="*/ 555 h 1596"/>
              <a:gd name="T22" fmla="*/ 117 w 5078"/>
              <a:gd name="T23" fmla="*/ 514 h 1596"/>
              <a:gd name="T24" fmla="*/ 197 w 5078"/>
              <a:gd name="T25" fmla="*/ 80 h 1596"/>
              <a:gd name="T26" fmla="*/ 304 w 5078"/>
              <a:gd name="T27" fmla="*/ 275 h 1596"/>
              <a:gd name="T28" fmla="*/ 1185 w 5078"/>
              <a:gd name="T29" fmla="*/ 1213 h 1596"/>
              <a:gd name="T30" fmla="*/ 1008 w 5078"/>
              <a:gd name="T31" fmla="*/ 324 h 1596"/>
              <a:gd name="T32" fmla="*/ 1491 w 5078"/>
              <a:gd name="T33" fmla="*/ 1417 h 1596"/>
              <a:gd name="T34" fmla="*/ 1174 w 5078"/>
              <a:gd name="T35" fmla="*/ 1415 h 1596"/>
              <a:gd name="T36" fmla="*/ 1329 w 5078"/>
              <a:gd name="T37" fmla="*/ 1308 h 1596"/>
              <a:gd name="T38" fmla="*/ 1329 w 5078"/>
              <a:gd name="T39" fmla="*/ 697 h 1596"/>
              <a:gd name="T40" fmla="*/ 1329 w 5078"/>
              <a:gd name="T41" fmla="*/ 367 h 1596"/>
              <a:gd name="T42" fmla="*/ 1327 w 5078"/>
              <a:gd name="T43" fmla="*/ 105 h 1596"/>
              <a:gd name="T44" fmla="*/ 2025 w 5078"/>
              <a:gd name="T45" fmla="*/ 578 h 1596"/>
              <a:gd name="T46" fmla="*/ 2186 w 5078"/>
              <a:gd name="T47" fmla="*/ 424 h 1596"/>
              <a:gd name="T48" fmla="*/ 2388 w 5078"/>
              <a:gd name="T49" fmla="*/ 257 h 1596"/>
              <a:gd name="T50" fmla="*/ 3296 w 5078"/>
              <a:gd name="T51" fmla="*/ 267 h 1596"/>
              <a:gd name="T52" fmla="*/ 2714 w 5078"/>
              <a:gd name="T53" fmla="*/ 459 h 1596"/>
              <a:gd name="T54" fmla="*/ 2440 w 5078"/>
              <a:gd name="T55" fmla="*/ 805 h 1596"/>
              <a:gd name="T56" fmla="*/ 2565 w 5078"/>
              <a:gd name="T57" fmla="*/ 743 h 1596"/>
              <a:gd name="T58" fmla="*/ 2963 w 5078"/>
              <a:gd name="T59" fmla="*/ 658 h 1596"/>
              <a:gd name="T60" fmla="*/ 3117 w 5078"/>
              <a:gd name="T61" fmla="*/ 1342 h 1596"/>
              <a:gd name="T62" fmla="*/ 2833 w 5078"/>
              <a:gd name="T63" fmla="*/ 1308 h 1596"/>
              <a:gd name="T64" fmla="*/ 2205 w 5078"/>
              <a:gd name="T65" fmla="*/ 1568 h 1596"/>
              <a:gd name="T66" fmla="*/ 2116 w 5078"/>
              <a:gd name="T67" fmla="*/ 1404 h 1596"/>
              <a:gd name="T68" fmla="*/ 2186 w 5078"/>
              <a:gd name="T69" fmla="*/ 957 h 1596"/>
              <a:gd name="T70" fmla="*/ 1830 w 5078"/>
              <a:gd name="T71" fmla="*/ 1191 h 1596"/>
              <a:gd name="T72" fmla="*/ 2338 w 5078"/>
              <a:gd name="T73" fmla="*/ 46 h 1596"/>
              <a:gd name="T74" fmla="*/ 2582 w 5078"/>
              <a:gd name="T75" fmla="*/ 456 h 1596"/>
              <a:gd name="T76" fmla="*/ 3003 w 5078"/>
              <a:gd name="T77" fmla="*/ 422 h 1596"/>
              <a:gd name="T78" fmla="*/ 2644 w 5078"/>
              <a:gd name="T79" fmla="*/ 35 h 1596"/>
              <a:gd name="T80" fmla="*/ 4131 w 5078"/>
              <a:gd name="T81" fmla="*/ 1287 h 1596"/>
              <a:gd name="T82" fmla="*/ 3539 w 5078"/>
              <a:gd name="T83" fmla="*/ 1297 h 1596"/>
              <a:gd name="T84" fmla="*/ 3539 w 5078"/>
              <a:gd name="T85" fmla="*/ 521 h 1596"/>
              <a:gd name="T86" fmla="*/ 3959 w 5078"/>
              <a:gd name="T87" fmla="*/ 113 h 1596"/>
              <a:gd name="T88" fmla="*/ 3797 w 5078"/>
              <a:gd name="T89" fmla="*/ 507 h 1596"/>
              <a:gd name="T90" fmla="*/ 4104 w 5078"/>
              <a:gd name="T91" fmla="*/ 441 h 1596"/>
              <a:gd name="T92" fmla="*/ 4097 w 5078"/>
              <a:gd name="T93" fmla="*/ 847 h 1596"/>
              <a:gd name="T94" fmla="*/ 3606 w 5078"/>
              <a:gd name="T95" fmla="*/ 1106 h 1596"/>
              <a:gd name="T96" fmla="*/ 3750 w 5078"/>
              <a:gd name="T97" fmla="*/ 665 h 1596"/>
              <a:gd name="T98" fmla="*/ 4736 w 5078"/>
              <a:gd name="T99" fmla="*/ 685 h 1596"/>
              <a:gd name="T100" fmla="*/ 4375 w 5078"/>
              <a:gd name="T101" fmla="*/ 1096 h 1596"/>
              <a:gd name="T102" fmla="*/ 4375 w 5078"/>
              <a:gd name="T103" fmla="*/ 534 h 1596"/>
              <a:gd name="T104" fmla="*/ 4908 w 5078"/>
              <a:gd name="T105" fmla="*/ 138 h 1596"/>
              <a:gd name="T106" fmla="*/ 5077 w 5078"/>
              <a:gd name="T107" fmla="*/ 1519 h 1596"/>
              <a:gd name="T108" fmla="*/ 4029 w 5078"/>
              <a:gd name="T109" fmla="*/ 1531 h 1596"/>
              <a:gd name="T110" fmla="*/ 4209 w 5078"/>
              <a:gd name="T111" fmla="*/ 719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78" h="1596">
                <a:moveTo>
                  <a:pt x="304" y="275"/>
                </a:moveTo>
                <a:lnTo>
                  <a:pt x="428" y="280"/>
                </a:lnTo>
                <a:lnTo>
                  <a:pt x="421" y="61"/>
                </a:lnTo>
                <a:cubicBezTo>
                  <a:pt x="418" y="41"/>
                  <a:pt x="416" y="29"/>
                  <a:pt x="416" y="25"/>
                </a:cubicBezTo>
                <a:cubicBezTo>
                  <a:pt x="416" y="10"/>
                  <a:pt x="422" y="3"/>
                  <a:pt x="433" y="3"/>
                </a:cubicBezTo>
                <a:cubicBezTo>
                  <a:pt x="472" y="5"/>
                  <a:pt x="512" y="8"/>
                  <a:pt x="552" y="10"/>
                </a:cubicBezTo>
                <a:cubicBezTo>
                  <a:pt x="592" y="13"/>
                  <a:pt x="615" y="19"/>
                  <a:pt x="620" y="28"/>
                </a:cubicBezTo>
                <a:cubicBezTo>
                  <a:pt x="627" y="37"/>
                  <a:pt x="624" y="55"/>
                  <a:pt x="610" y="82"/>
                </a:cubicBezTo>
                <a:cubicBezTo>
                  <a:pt x="608" y="86"/>
                  <a:pt x="604" y="93"/>
                  <a:pt x="599" y="102"/>
                </a:cubicBezTo>
                <a:lnTo>
                  <a:pt x="595" y="280"/>
                </a:lnTo>
                <a:lnTo>
                  <a:pt x="848" y="274"/>
                </a:lnTo>
                <a:cubicBezTo>
                  <a:pt x="866" y="273"/>
                  <a:pt x="876" y="272"/>
                  <a:pt x="879" y="272"/>
                </a:cubicBezTo>
                <a:cubicBezTo>
                  <a:pt x="885" y="272"/>
                  <a:pt x="887" y="275"/>
                  <a:pt x="886" y="282"/>
                </a:cubicBezTo>
                <a:lnTo>
                  <a:pt x="886" y="416"/>
                </a:lnTo>
                <a:cubicBezTo>
                  <a:pt x="887" y="420"/>
                  <a:pt x="887" y="423"/>
                  <a:pt x="884" y="424"/>
                </a:cubicBezTo>
                <a:cubicBezTo>
                  <a:pt x="871" y="424"/>
                  <a:pt x="859" y="424"/>
                  <a:pt x="848" y="424"/>
                </a:cubicBezTo>
                <a:lnTo>
                  <a:pt x="594" y="416"/>
                </a:lnTo>
                <a:lnTo>
                  <a:pt x="592" y="566"/>
                </a:lnTo>
                <a:cubicBezTo>
                  <a:pt x="662" y="566"/>
                  <a:pt x="725" y="565"/>
                  <a:pt x="780" y="562"/>
                </a:cubicBezTo>
                <a:cubicBezTo>
                  <a:pt x="835" y="559"/>
                  <a:pt x="884" y="557"/>
                  <a:pt x="926" y="555"/>
                </a:cubicBezTo>
                <a:cubicBezTo>
                  <a:pt x="942" y="555"/>
                  <a:pt x="952" y="555"/>
                  <a:pt x="956" y="555"/>
                </a:cubicBezTo>
                <a:cubicBezTo>
                  <a:pt x="966" y="555"/>
                  <a:pt x="971" y="558"/>
                  <a:pt x="970" y="565"/>
                </a:cubicBezTo>
                <a:lnTo>
                  <a:pt x="970" y="700"/>
                </a:lnTo>
                <a:cubicBezTo>
                  <a:pt x="971" y="707"/>
                  <a:pt x="967" y="710"/>
                  <a:pt x="957" y="709"/>
                </a:cubicBezTo>
                <a:cubicBezTo>
                  <a:pt x="948" y="709"/>
                  <a:pt x="937" y="708"/>
                  <a:pt x="926" y="708"/>
                </a:cubicBezTo>
                <a:cubicBezTo>
                  <a:pt x="918" y="708"/>
                  <a:pt x="877" y="707"/>
                  <a:pt x="801" y="703"/>
                </a:cubicBezTo>
                <a:cubicBezTo>
                  <a:pt x="725" y="700"/>
                  <a:pt x="655" y="698"/>
                  <a:pt x="592" y="698"/>
                </a:cubicBezTo>
                <a:lnTo>
                  <a:pt x="592" y="743"/>
                </a:lnTo>
                <a:lnTo>
                  <a:pt x="592" y="840"/>
                </a:lnTo>
                <a:lnTo>
                  <a:pt x="846" y="840"/>
                </a:lnTo>
                <a:lnTo>
                  <a:pt x="916" y="834"/>
                </a:lnTo>
                <a:cubicBezTo>
                  <a:pt x="918" y="833"/>
                  <a:pt x="920" y="834"/>
                  <a:pt x="921" y="837"/>
                </a:cubicBezTo>
                <a:cubicBezTo>
                  <a:pt x="922" y="840"/>
                  <a:pt x="923" y="847"/>
                  <a:pt x="923" y="855"/>
                </a:cubicBezTo>
                <a:cubicBezTo>
                  <a:pt x="920" y="907"/>
                  <a:pt x="916" y="968"/>
                  <a:pt x="914" y="1039"/>
                </a:cubicBezTo>
                <a:cubicBezTo>
                  <a:pt x="911" y="1111"/>
                  <a:pt x="910" y="1179"/>
                  <a:pt x="910" y="1243"/>
                </a:cubicBezTo>
                <a:cubicBezTo>
                  <a:pt x="910" y="1267"/>
                  <a:pt x="906" y="1292"/>
                  <a:pt x="900" y="1320"/>
                </a:cubicBezTo>
                <a:cubicBezTo>
                  <a:pt x="893" y="1348"/>
                  <a:pt x="881" y="1368"/>
                  <a:pt x="864" y="1381"/>
                </a:cubicBezTo>
                <a:cubicBezTo>
                  <a:pt x="848" y="1394"/>
                  <a:pt x="826" y="1404"/>
                  <a:pt x="799" y="1410"/>
                </a:cubicBezTo>
                <a:cubicBezTo>
                  <a:pt x="772" y="1417"/>
                  <a:pt x="747" y="1420"/>
                  <a:pt x="724" y="1420"/>
                </a:cubicBezTo>
                <a:cubicBezTo>
                  <a:pt x="691" y="1420"/>
                  <a:pt x="672" y="1415"/>
                  <a:pt x="669" y="1405"/>
                </a:cubicBezTo>
                <a:lnTo>
                  <a:pt x="624" y="1260"/>
                </a:lnTo>
                <a:cubicBezTo>
                  <a:pt x="626" y="1258"/>
                  <a:pt x="629" y="1257"/>
                  <a:pt x="632" y="1257"/>
                </a:cubicBezTo>
                <a:cubicBezTo>
                  <a:pt x="644" y="1255"/>
                  <a:pt x="653" y="1255"/>
                  <a:pt x="659" y="1255"/>
                </a:cubicBezTo>
                <a:cubicBezTo>
                  <a:pt x="677" y="1255"/>
                  <a:pt x="691" y="1255"/>
                  <a:pt x="701" y="1255"/>
                </a:cubicBezTo>
                <a:cubicBezTo>
                  <a:pt x="730" y="1255"/>
                  <a:pt x="746" y="1253"/>
                  <a:pt x="751" y="1248"/>
                </a:cubicBezTo>
                <a:cubicBezTo>
                  <a:pt x="753" y="1246"/>
                  <a:pt x="755" y="1242"/>
                  <a:pt x="756" y="1235"/>
                </a:cubicBezTo>
                <a:cubicBezTo>
                  <a:pt x="757" y="1227"/>
                  <a:pt x="757" y="1214"/>
                  <a:pt x="757" y="1195"/>
                </a:cubicBezTo>
                <a:cubicBezTo>
                  <a:pt x="757" y="1186"/>
                  <a:pt x="757" y="1180"/>
                  <a:pt x="757" y="1178"/>
                </a:cubicBezTo>
                <a:cubicBezTo>
                  <a:pt x="757" y="1177"/>
                  <a:pt x="757" y="1176"/>
                  <a:pt x="757" y="1175"/>
                </a:cubicBezTo>
                <a:lnTo>
                  <a:pt x="757" y="992"/>
                </a:lnTo>
                <a:lnTo>
                  <a:pt x="595" y="992"/>
                </a:lnTo>
                <a:lnTo>
                  <a:pt x="604" y="1549"/>
                </a:lnTo>
                <a:cubicBezTo>
                  <a:pt x="606" y="1565"/>
                  <a:pt x="601" y="1573"/>
                  <a:pt x="590" y="1573"/>
                </a:cubicBezTo>
                <a:lnTo>
                  <a:pt x="430" y="1573"/>
                </a:lnTo>
                <a:cubicBezTo>
                  <a:pt x="420" y="1573"/>
                  <a:pt x="416" y="1565"/>
                  <a:pt x="418" y="1549"/>
                </a:cubicBezTo>
                <a:lnTo>
                  <a:pt x="430" y="992"/>
                </a:lnTo>
                <a:lnTo>
                  <a:pt x="269" y="992"/>
                </a:lnTo>
                <a:lnTo>
                  <a:pt x="271" y="1369"/>
                </a:lnTo>
                <a:cubicBezTo>
                  <a:pt x="271" y="1376"/>
                  <a:pt x="271" y="1384"/>
                  <a:pt x="271" y="1392"/>
                </a:cubicBezTo>
                <a:cubicBezTo>
                  <a:pt x="269" y="1399"/>
                  <a:pt x="262" y="1402"/>
                  <a:pt x="249" y="1402"/>
                </a:cubicBezTo>
                <a:cubicBezTo>
                  <a:pt x="229" y="1402"/>
                  <a:pt x="210" y="1402"/>
                  <a:pt x="192" y="1402"/>
                </a:cubicBezTo>
                <a:cubicBezTo>
                  <a:pt x="173" y="1402"/>
                  <a:pt x="155" y="1403"/>
                  <a:pt x="137" y="1404"/>
                </a:cubicBezTo>
                <a:cubicBezTo>
                  <a:pt x="127" y="1404"/>
                  <a:pt x="118" y="1403"/>
                  <a:pt x="109" y="1400"/>
                </a:cubicBezTo>
                <a:cubicBezTo>
                  <a:pt x="100" y="1398"/>
                  <a:pt x="97" y="1388"/>
                  <a:pt x="101" y="1370"/>
                </a:cubicBezTo>
                <a:cubicBezTo>
                  <a:pt x="105" y="1347"/>
                  <a:pt x="107" y="1271"/>
                  <a:pt x="108" y="1141"/>
                </a:cubicBezTo>
                <a:cubicBezTo>
                  <a:pt x="109" y="1012"/>
                  <a:pt x="109" y="916"/>
                  <a:pt x="109" y="854"/>
                </a:cubicBezTo>
                <a:cubicBezTo>
                  <a:pt x="109" y="836"/>
                  <a:pt x="115" y="827"/>
                  <a:pt x="127" y="827"/>
                </a:cubicBezTo>
                <a:lnTo>
                  <a:pt x="269" y="839"/>
                </a:lnTo>
                <a:lnTo>
                  <a:pt x="433" y="840"/>
                </a:lnTo>
                <a:lnTo>
                  <a:pt x="435" y="740"/>
                </a:lnTo>
                <a:lnTo>
                  <a:pt x="435" y="697"/>
                </a:lnTo>
                <a:cubicBezTo>
                  <a:pt x="357" y="697"/>
                  <a:pt x="286" y="698"/>
                  <a:pt x="222" y="701"/>
                </a:cubicBezTo>
                <a:cubicBezTo>
                  <a:pt x="158" y="704"/>
                  <a:pt x="102" y="706"/>
                  <a:pt x="54" y="708"/>
                </a:cubicBezTo>
                <a:cubicBezTo>
                  <a:pt x="43" y="708"/>
                  <a:pt x="35" y="708"/>
                  <a:pt x="30" y="708"/>
                </a:cubicBezTo>
                <a:cubicBezTo>
                  <a:pt x="21" y="708"/>
                  <a:pt x="17" y="705"/>
                  <a:pt x="17" y="698"/>
                </a:cubicBezTo>
                <a:lnTo>
                  <a:pt x="17" y="566"/>
                </a:lnTo>
                <a:cubicBezTo>
                  <a:pt x="17" y="558"/>
                  <a:pt x="23" y="555"/>
                  <a:pt x="35" y="555"/>
                </a:cubicBezTo>
                <a:cubicBezTo>
                  <a:pt x="43" y="555"/>
                  <a:pt x="49" y="555"/>
                  <a:pt x="54" y="555"/>
                </a:cubicBezTo>
                <a:cubicBezTo>
                  <a:pt x="124" y="558"/>
                  <a:pt x="194" y="561"/>
                  <a:pt x="263" y="564"/>
                </a:cubicBezTo>
                <a:cubicBezTo>
                  <a:pt x="333" y="567"/>
                  <a:pt x="390" y="568"/>
                  <a:pt x="433" y="568"/>
                </a:cubicBezTo>
                <a:lnTo>
                  <a:pt x="430" y="417"/>
                </a:lnTo>
                <a:lnTo>
                  <a:pt x="223" y="424"/>
                </a:lnTo>
                <a:cubicBezTo>
                  <a:pt x="184" y="487"/>
                  <a:pt x="153" y="518"/>
                  <a:pt x="131" y="518"/>
                </a:cubicBezTo>
                <a:cubicBezTo>
                  <a:pt x="125" y="518"/>
                  <a:pt x="121" y="517"/>
                  <a:pt x="117" y="514"/>
                </a:cubicBezTo>
                <a:cubicBezTo>
                  <a:pt x="95" y="500"/>
                  <a:pt x="78" y="488"/>
                  <a:pt x="65" y="479"/>
                </a:cubicBezTo>
                <a:cubicBezTo>
                  <a:pt x="41" y="463"/>
                  <a:pt x="19" y="450"/>
                  <a:pt x="0" y="441"/>
                </a:cubicBezTo>
                <a:cubicBezTo>
                  <a:pt x="6" y="432"/>
                  <a:pt x="12" y="423"/>
                  <a:pt x="19" y="414"/>
                </a:cubicBezTo>
                <a:cubicBezTo>
                  <a:pt x="68" y="364"/>
                  <a:pt x="104" y="318"/>
                  <a:pt x="128" y="275"/>
                </a:cubicBezTo>
                <a:cubicBezTo>
                  <a:pt x="152" y="233"/>
                  <a:pt x="170" y="196"/>
                  <a:pt x="181" y="165"/>
                </a:cubicBezTo>
                <a:cubicBezTo>
                  <a:pt x="185" y="153"/>
                  <a:pt x="191" y="133"/>
                  <a:pt x="197" y="107"/>
                </a:cubicBezTo>
                <a:cubicBezTo>
                  <a:pt x="197" y="94"/>
                  <a:pt x="197" y="85"/>
                  <a:pt x="197" y="80"/>
                </a:cubicBezTo>
                <a:cubicBezTo>
                  <a:pt x="197" y="63"/>
                  <a:pt x="206" y="55"/>
                  <a:pt x="224" y="56"/>
                </a:cubicBezTo>
                <a:cubicBezTo>
                  <a:pt x="234" y="56"/>
                  <a:pt x="264" y="68"/>
                  <a:pt x="314" y="90"/>
                </a:cubicBezTo>
                <a:cubicBezTo>
                  <a:pt x="363" y="112"/>
                  <a:pt x="387" y="129"/>
                  <a:pt x="385" y="142"/>
                </a:cubicBezTo>
                <a:cubicBezTo>
                  <a:pt x="382" y="151"/>
                  <a:pt x="374" y="161"/>
                  <a:pt x="360" y="172"/>
                </a:cubicBezTo>
                <a:cubicBezTo>
                  <a:pt x="357" y="173"/>
                  <a:pt x="353" y="175"/>
                  <a:pt x="348" y="178"/>
                </a:cubicBezTo>
                <a:cubicBezTo>
                  <a:pt x="347" y="180"/>
                  <a:pt x="340" y="195"/>
                  <a:pt x="328" y="224"/>
                </a:cubicBezTo>
                <a:cubicBezTo>
                  <a:pt x="323" y="234"/>
                  <a:pt x="316" y="251"/>
                  <a:pt x="304" y="275"/>
                </a:cubicBezTo>
                <a:close/>
                <a:moveTo>
                  <a:pt x="1219" y="327"/>
                </a:moveTo>
                <a:cubicBezTo>
                  <a:pt x="1225" y="334"/>
                  <a:pt x="1222" y="349"/>
                  <a:pt x="1207" y="372"/>
                </a:cubicBezTo>
                <a:cubicBezTo>
                  <a:pt x="1205" y="376"/>
                  <a:pt x="1201" y="381"/>
                  <a:pt x="1195" y="389"/>
                </a:cubicBezTo>
                <a:cubicBezTo>
                  <a:pt x="1193" y="446"/>
                  <a:pt x="1191" y="509"/>
                  <a:pt x="1189" y="579"/>
                </a:cubicBezTo>
                <a:cubicBezTo>
                  <a:pt x="1186" y="648"/>
                  <a:pt x="1185" y="715"/>
                  <a:pt x="1185" y="779"/>
                </a:cubicBezTo>
                <a:lnTo>
                  <a:pt x="1199" y="1193"/>
                </a:lnTo>
                <a:cubicBezTo>
                  <a:pt x="1201" y="1206"/>
                  <a:pt x="1196" y="1213"/>
                  <a:pt x="1185" y="1213"/>
                </a:cubicBezTo>
                <a:lnTo>
                  <a:pt x="1022" y="1213"/>
                </a:lnTo>
                <a:cubicBezTo>
                  <a:pt x="1012" y="1213"/>
                  <a:pt x="1008" y="1206"/>
                  <a:pt x="1010" y="1193"/>
                </a:cubicBezTo>
                <a:cubicBezTo>
                  <a:pt x="1012" y="1155"/>
                  <a:pt x="1014" y="1115"/>
                  <a:pt x="1015" y="1071"/>
                </a:cubicBezTo>
                <a:cubicBezTo>
                  <a:pt x="1023" y="879"/>
                  <a:pt x="1027" y="781"/>
                  <a:pt x="1027" y="775"/>
                </a:cubicBezTo>
                <a:cubicBezTo>
                  <a:pt x="1027" y="747"/>
                  <a:pt x="1025" y="675"/>
                  <a:pt x="1023" y="557"/>
                </a:cubicBezTo>
                <a:cubicBezTo>
                  <a:pt x="1021" y="440"/>
                  <a:pt x="1018" y="374"/>
                  <a:pt x="1016" y="361"/>
                </a:cubicBezTo>
                <a:cubicBezTo>
                  <a:pt x="1013" y="347"/>
                  <a:pt x="1010" y="335"/>
                  <a:pt x="1008" y="324"/>
                </a:cubicBezTo>
                <a:cubicBezTo>
                  <a:pt x="1008" y="314"/>
                  <a:pt x="1015" y="309"/>
                  <a:pt x="1028" y="311"/>
                </a:cubicBezTo>
                <a:cubicBezTo>
                  <a:pt x="1067" y="312"/>
                  <a:pt x="1107" y="313"/>
                  <a:pt x="1148" y="315"/>
                </a:cubicBezTo>
                <a:cubicBezTo>
                  <a:pt x="1188" y="316"/>
                  <a:pt x="1212" y="321"/>
                  <a:pt x="1219" y="327"/>
                </a:cubicBezTo>
                <a:close/>
                <a:moveTo>
                  <a:pt x="1520" y="53"/>
                </a:moveTo>
                <a:cubicBezTo>
                  <a:pt x="1524" y="59"/>
                  <a:pt x="1522" y="68"/>
                  <a:pt x="1514" y="82"/>
                </a:cubicBezTo>
                <a:cubicBezTo>
                  <a:pt x="1505" y="96"/>
                  <a:pt x="1501" y="104"/>
                  <a:pt x="1501" y="107"/>
                </a:cubicBezTo>
                <a:lnTo>
                  <a:pt x="1491" y="1417"/>
                </a:lnTo>
                <a:cubicBezTo>
                  <a:pt x="1491" y="1436"/>
                  <a:pt x="1487" y="1456"/>
                  <a:pt x="1478" y="1476"/>
                </a:cubicBezTo>
                <a:cubicBezTo>
                  <a:pt x="1464" y="1505"/>
                  <a:pt x="1446" y="1526"/>
                  <a:pt x="1423" y="1541"/>
                </a:cubicBezTo>
                <a:cubicBezTo>
                  <a:pt x="1406" y="1550"/>
                  <a:pt x="1384" y="1557"/>
                  <a:pt x="1357" y="1562"/>
                </a:cubicBezTo>
                <a:cubicBezTo>
                  <a:pt x="1329" y="1567"/>
                  <a:pt x="1303" y="1569"/>
                  <a:pt x="1279" y="1569"/>
                </a:cubicBezTo>
                <a:cubicBezTo>
                  <a:pt x="1241" y="1569"/>
                  <a:pt x="1222" y="1567"/>
                  <a:pt x="1222" y="1562"/>
                </a:cubicBezTo>
                <a:cubicBezTo>
                  <a:pt x="1203" y="1519"/>
                  <a:pt x="1185" y="1476"/>
                  <a:pt x="1167" y="1434"/>
                </a:cubicBezTo>
                <a:cubicBezTo>
                  <a:pt x="1169" y="1427"/>
                  <a:pt x="1171" y="1421"/>
                  <a:pt x="1174" y="1415"/>
                </a:cubicBezTo>
                <a:cubicBezTo>
                  <a:pt x="1183" y="1415"/>
                  <a:pt x="1192" y="1415"/>
                  <a:pt x="1201" y="1415"/>
                </a:cubicBezTo>
                <a:cubicBezTo>
                  <a:pt x="1211" y="1415"/>
                  <a:pt x="1223" y="1416"/>
                  <a:pt x="1237" y="1417"/>
                </a:cubicBezTo>
                <a:cubicBezTo>
                  <a:pt x="1258" y="1417"/>
                  <a:pt x="1276" y="1417"/>
                  <a:pt x="1289" y="1415"/>
                </a:cubicBezTo>
                <a:cubicBezTo>
                  <a:pt x="1302" y="1414"/>
                  <a:pt x="1311" y="1412"/>
                  <a:pt x="1316" y="1407"/>
                </a:cubicBezTo>
                <a:cubicBezTo>
                  <a:pt x="1321" y="1401"/>
                  <a:pt x="1325" y="1394"/>
                  <a:pt x="1327" y="1384"/>
                </a:cubicBezTo>
                <a:cubicBezTo>
                  <a:pt x="1328" y="1375"/>
                  <a:pt x="1329" y="1361"/>
                  <a:pt x="1329" y="1342"/>
                </a:cubicBezTo>
                <a:cubicBezTo>
                  <a:pt x="1329" y="1327"/>
                  <a:pt x="1329" y="1316"/>
                  <a:pt x="1329" y="1308"/>
                </a:cubicBezTo>
                <a:lnTo>
                  <a:pt x="1329" y="1148"/>
                </a:lnTo>
                <a:lnTo>
                  <a:pt x="1329" y="1024"/>
                </a:lnTo>
                <a:lnTo>
                  <a:pt x="1329" y="924"/>
                </a:lnTo>
                <a:lnTo>
                  <a:pt x="1329" y="839"/>
                </a:lnTo>
                <a:lnTo>
                  <a:pt x="1329" y="764"/>
                </a:lnTo>
                <a:cubicBezTo>
                  <a:pt x="1329" y="749"/>
                  <a:pt x="1329" y="736"/>
                  <a:pt x="1329" y="725"/>
                </a:cubicBezTo>
                <a:cubicBezTo>
                  <a:pt x="1329" y="714"/>
                  <a:pt x="1329" y="704"/>
                  <a:pt x="1329" y="697"/>
                </a:cubicBezTo>
                <a:cubicBezTo>
                  <a:pt x="1329" y="670"/>
                  <a:pt x="1329" y="650"/>
                  <a:pt x="1329" y="636"/>
                </a:cubicBezTo>
                <a:cubicBezTo>
                  <a:pt x="1329" y="612"/>
                  <a:pt x="1329" y="594"/>
                  <a:pt x="1329" y="581"/>
                </a:cubicBezTo>
                <a:cubicBezTo>
                  <a:pt x="1329" y="559"/>
                  <a:pt x="1329" y="542"/>
                  <a:pt x="1329" y="529"/>
                </a:cubicBezTo>
                <a:cubicBezTo>
                  <a:pt x="1329" y="509"/>
                  <a:pt x="1329" y="494"/>
                  <a:pt x="1329" y="483"/>
                </a:cubicBezTo>
                <a:cubicBezTo>
                  <a:pt x="1329" y="464"/>
                  <a:pt x="1329" y="450"/>
                  <a:pt x="1329" y="441"/>
                </a:cubicBezTo>
                <a:cubicBezTo>
                  <a:pt x="1329" y="424"/>
                  <a:pt x="1329" y="411"/>
                  <a:pt x="1329" y="402"/>
                </a:cubicBezTo>
                <a:cubicBezTo>
                  <a:pt x="1329" y="387"/>
                  <a:pt x="1329" y="375"/>
                  <a:pt x="1329" y="367"/>
                </a:cubicBezTo>
                <a:cubicBezTo>
                  <a:pt x="1329" y="353"/>
                  <a:pt x="1329" y="342"/>
                  <a:pt x="1329" y="336"/>
                </a:cubicBezTo>
                <a:cubicBezTo>
                  <a:pt x="1329" y="323"/>
                  <a:pt x="1329" y="314"/>
                  <a:pt x="1329" y="307"/>
                </a:cubicBezTo>
                <a:cubicBezTo>
                  <a:pt x="1329" y="296"/>
                  <a:pt x="1329" y="288"/>
                  <a:pt x="1329" y="282"/>
                </a:cubicBezTo>
                <a:cubicBezTo>
                  <a:pt x="1329" y="272"/>
                  <a:pt x="1329" y="264"/>
                  <a:pt x="1329" y="259"/>
                </a:cubicBezTo>
                <a:cubicBezTo>
                  <a:pt x="1329" y="250"/>
                  <a:pt x="1329" y="243"/>
                  <a:pt x="1329" y="239"/>
                </a:cubicBezTo>
                <a:cubicBezTo>
                  <a:pt x="1329" y="217"/>
                  <a:pt x="1329" y="196"/>
                  <a:pt x="1328" y="173"/>
                </a:cubicBezTo>
                <a:cubicBezTo>
                  <a:pt x="1328" y="151"/>
                  <a:pt x="1327" y="128"/>
                  <a:pt x="1327" y="105"/>
                </a:cubicBezTo>
                <a:cubicBezTo>
                  <a:pt x="1327" y="96"/>
                  <a:pt x="1327" y="89"/>
                  <a:pt x="1327" y="85"/>
                </a:cubicBezTo>
                <a:cubicBezTo>
                  <a:pt x="1319" y="68"/>
                  <a:pt x="1314" y="56"/>
                  <a:pt x="1314" y="48"/>
                </a:cubicBezTo>
                <a:cubicBezTo>
                  <a:pt x="1314" y="37"/>
                  <a:pt x="1331" y="30"/>
                  <a:pt x="1364" y="26"/>
                </a:cubicBezTo>
                <a:cubicBezTo>
                  <a:pt x="1394" y="27"/>
                  <a:pt x="1425" y="29"/>
                  <a:pt x="1457" y="32"/>
                </a:cubicBezTo>
                <a:cubicBezTo>
                  <a:pt x="1489" y="35"/>
                  <a:pt x="1510" y="42"/>
                  <a:pt x="1520" y="53"/>
                </a:cubicBezTo>
                <a:close/>
                <a:moveTo>
                  <a:pt x="2186" y="578"/>
                </a:moveTo>
                <a:lnTo>
                  <a:pt x="2025" y="578"/>
                </a:lnTo>
                <a:lnTo>
                  <a:pt x="2024" y="804"/>
                </a:lnTo>
                <a:lnTo>
                  <a:pt x="2186" y="804"/>
                </a:lnTo>
                <a:lnTo>
                  <a:pt x="2186" y="578"/>
                </a:lnTo>
                <a:close/>
                <a:moveTo>
                  <a:pt x="2186" y="205"/>
                </a:moveTo>
                <a:lnTo>
                  <a:pt x="2025" y="205"/>
                </a:lnTo>
                <a:lnTo>
                  <a:pt x="2027" y="424"/>
                </a:lnTo>
                <a:lnTo>
                  <a:pt x="2186" y="424"/>
                </a:lnTo>
                <a:lnTo>
                  <a:pt x="2186" y="205"/>
                </a:lnTo>
                <a:close/>
                <a:moveTo>
                  <a:pt x="2594" y="416"/>
                </a:moveTo>
                <a:lnTo>
                  <a:pt x="2410" y="422"/>
                </a:lnTo>
                <a:cubicBezTo>
                  <a:pt x="2400" y="422"/>
                  <a:pt x="2393" y="422"/>
                  <a:pt x="2390" y="422"/>
                </a:cubicBezTo>
                <a:cubicBezTo>
                  <a:pt x="2381" y="422"/>
                  <a:pt x="2376" y="419"/>
                  <a:pt x="2376" y="411"/>
                </a:cubicBezTo>
                <a:lnTo>
                  <a:pt x="2376" y="269"/>
                </a:lnTo>
                <a:cubicBezTo>
                  <a:pt x="2376" y="261"/>
                  <a:pt x="2380" y="257"/>
                  <a:pt x="2388" y="257"/>
                </a:cubicBezTo>
                <a:cubicBezTo>
                  <a:pt x="2396" y="257"/>
                  <a:pt x="2403" y="257"/>
                  <a:pt x="2410" y="257"/>
                </a:cubicBezTo>
                <a:cubicBezTo>
                  <a:pt x="2443" y="257"/>
                  <a:pt x="2505" y="259"/>
                  <a:pt x="2595" y="264"/>
                </a:cubicBezTo>
                <a:cubicBezTo>
                  <a:pt x="2686" y="268"/>
                  <a:pt x="2755" y="270"/>
                  <a:pt x="2804" y="270"/>
                </a:cubicBezTo>
                <a:cubicBezTo>
                  <a:pt x="2849" y="270"/>
                  <a:pt x="2926" y="268"/>
                  <a:pt x="3035" y="264"/>
                </a:cubicBezTo>
                <a:cubicBezTo>
                  <a:pt x="3144" y="259"/>
                  <a:pt x="3218" y="257"/>
                  <a:pt x="3256" y="257"/>
                </a:cubicBezTo>
                <a:cubicBezTo>
                  <a:pt x="3271" y="256"/>
                  <a:pt x="3281" y="255"/>
                  <a:pt x="3286" y="255"/>
                </a:cubicBezTo>
                <a:cubicBezTo>
                  <a:pt x="3294" y="255"/>
                  <a:pt x="3297" y="259"/>
                  <a:pt x="3296" y="267"/>
                </a:cubicBezTo>
                <a:lnTo>
                  <a:pt x="3296" y="411"/>
                </a:lnTo>
                <a:cubicBezTo>
                  <a:pt x="3297" y="419"/>
                  <a:pt x="3293" y="422"/>
                  <a:pt x="3284" y="422"/>
                </a:cubicBezTo>
                <a:cubicBezTo>
                  <a:pt x="3274" y="422"/>
                  <a:pt x="3265" y="422"/>
                  <a:pt x="3256" y="422"/>
                </a:cubicBezTo>
                <a:cubicBezTo>
                  <a:pt x="3218" y="422"/>
                  <a:pt x="3145" y="420"/>
                  <a:pt x="3037" y="416"/>
                </a:cubicBezTo>
                <a:cubicBezTo>
                  <a:pt x="2929" y="411"/>
                  <a:pt x="2851" y="409"/>
                  <a:pt x="2804" y="409"/>
                </a:cubicBezTo>
                <a:lnTo>
                  <a:pt x="2626" y="414"/>
                </a:lnTo>
                <a:cubicBezTo>
                  <a:pt x="2657" y="428"/>
                  <a:pt x="2686" y="443"/>
                  <a:pt x="2714" y="459"/>
                </a:cubicBezTo>
                <a:cubicBezTo>
                  <a:pt x="2751" y="483"/>
                  <a:pt x="2767" y="500"/>
                  <a:pt x="2763" y="511"/>
                </a:cubicBezTo>
                <a:cubicBezTo>
                  <a:pt x="2760" y="516"/>
                  <a:pt x="2753" y="522"/>
                  <a:pt x="2741" y="529"/>
                </a:cubicBezTo>
                <a:cubicBezTo>
                  <a:pt x="2729" y="537"/>
                  <a:pt x="2722" y="542"/>
                  <a:pt x="2721" y="543"/>
                </a:cubicBezTo>
                <a:cubicBezTo>
                  <a:pt x="2704" y="565"/>
                  <a:pt x="2687" y="588"/>
                  <a:pt x="2669" y="611"/>
                </a:cubicBezTo>
                <a:cubicBezTo>
                  <a:pt x="2647" y="640"/>
                  <a:pt x="2627" y="663"/>
                  <a:pt x="2609" y="680"/>
                </a:cubicBezTo>
                <a:cubicBezTo>
                  <a:pt x="2549" y="737"/>
                  <a:pt x="2507" y="773"/>
                  <a:pt x="2484" y="789"/>
                </a:cubicBezTo>
                <a:cubicBezTo>
                  <a:pt x="2461" y="806"/>
                  <a:pt x="2447" y="811"/>
                  <a:pt x="2440" y="805"/>
                </a:cubicBezTo>
                <a:lnTo>
                  <a:pt x="2340" y="728"/>
                </a:lnTo>
                <a:lnTo>
                  <a:pt x="2336" y="1397"/>
                </a:lnTo>
                <a:cubicBezTo>
                  <a:pt x="2336" y="1414"/>
                  <a:pt x="2334" y="1432"/>
                  <a:pt x="2328" y="1452"/>
                </a:cubicBezTo>
                <a:cubicBezTo>
                  <a:pt x="2396" y="1423"/>
                  <a:pt x="2464" y="1395"/>
                  <a:pt x="2532" y="1367"/>
                </a:cubicBezTo>
                <a:cubicBezTo>
                  <a:pt x="2607" y="1322"/>
                  <a:pt x="2675" y="1263"/>
                  <a:pt x="2738" y="1188"/>
                </a:cubicBezTo>
                <a:cubicBezTo>
                  <a:pt x="2677" y="1099"/>
                  <a:pt x="2630" y="1004"/>
                  <a:pt x="2596" y="904"/>
                </a:cubicBezTo>
                <a:cubicBezTo>
                  <a:pt x="2562" y="804"/>
                  <a:pt x="2552" y="750"/>
                  <a:pt x="2565" y="743"/>
                </a:cubicBezTo>
                <a:lnTo>
                  <a:pt x="2676" y="682"/>
                </a:lnTo>
                <a:cubicBezTo>
                  <a:pt x="2681" y="723"/>
                  <a:pt x="2696" y="778"/>
                  <a:pt x="2721" y="847"/>
                </a:cubicBezTo>
                <a:cubicBezTo>
                  <a:pt x="2745" y="916"/>
                  <a:pt x="2781" y="986"/>
                  <a:pt x="2828" y="1056"/>
                </a:cubicBezTo>
                <a:cubicBezTo>
                  <a:pt x="2852" y="1013"/>
                  <a:pt x="2876" y="958"/>
                  <a:pt x="2899" y="892"/>
                </a:cubicBezTo>
                <a:cubicBezTo>
                  <a:pt x="2922" y="826"/>
                  <a:pt x="2937" y="767"/>
                  <a:pt x="2945" y="715"/>
                </a:cubicBezTo>
                <a:cubicBezTo>
                  <a:pt x="2946" y="697"/>
                  <a:pt x="2947" y="683"/>
                  <a:pt x="2949" y="673"/>
                </a:cubicBezTo>
                <a:cubicBezTo>
                  <a:pt x="2951" y="663"/>
                  <a:pt x="2955" y="658"/>
                  <a:pt x="2963" y="658"/>
                </a:cubicBezTo>
                <a:cubicBezTo>
                  <a:pt x="2983" y="654"/>
                  <a:pt x="3023" y="663"/>
                  <a:pt x="3084" y="685"/>
                </a:cubicBezTo>
                <a:cubicBezTo>
                  <a:pt x="3119" y="698"/>
                  <a:pt x="3135" y="711"/>
                  <a:pt x="3132" y="722"/>
                </a:cubicBezTo>
                <a:cubicBezTo>
                  <a:pt x="3129" y="731"/>
                  <a:pt x="3123" y="740"/>
                  <a:pt x="3115" y="750"/>
                </a:cubicBezTo>
                <a:cubicBezTo>
                  <a:pt x="3108" y="760"/>
                  <a:pt x="3099" y="771"/>
                  <a:pt x="3090" y="782"/>
                </a:cubicBezTo>
                <a:cubicBezTo>
                  <a:pt x="3072" y="841"/>
                  <a:pt x="3050" y="906"/>
                  <a:pt x="3022" y="976"/>
                </a:cubicBezTo>
                <a:cubicBezTo>
                  <a:pt x="2990" y="1053"/>
                  <a:pt x="2958" y="1120"/>
                  <a:pt x="2925" y="1178"/>
                </a:cubicBezTo>
                <a:cubicBezTo>
                  <a:pt x="2984" y="1243"/>
                  <a:pt x="3048" y="1297"/>
                  <a:pt x="3117" y="1342"/>
                </a:cubicBezTo>
                <a:cubicBezTo>
                  <a:pt x="3208" y="1401"/>
                  <a:pt x="3275" y="1430"/>
                  <a:pt x="3318" y="1430"/>
                </a:cubicBezTo>
                <a:cubicBezTo>
                  <a:pt x="3329" y="1430"/>
                  <a:pt x="3334" y="1435"/>
                  <a:pt x="3334" y="1444"/>
                </a:cubicBezTo>
                <a:cubicBezTo>
                  <a:pt x="3334" y="1456"/>
                  <a:pt x="3324" y="1477"/>
                  <a:pt x="3304" y="1506"/>
                </a:cubicBezTo>
                <a:cubicBezTo>
                  <a:pt x="3289" y="1528"/>
                  <a:pt x="3270" y="1552"/>
                  <a:pt x="3247" y="1578"/>
                </a:cubicBezTo>
                <a:cubicBezTo>
                  <a:pt x="3244" y="1581"/>
                  <a:pt x="3238" y="1583"/>
                  <a:pt x="3231" y="1583"/>
                </a:cubicBezTo>
                <a:cubicBezTo>
                  <a:pt x="3198" y="1583"/>
                  <a:pt x="3145" y="1559"/>
                  <a:pt x="3070" y="1511"/>
                </a:cubicBezTo>
                <a:cubicBezTo>
                  <a:pt x="2984" y="1455"/>
                  <a:pt x="2905" y="1388"/>
                  <a:pt x="2833" y="1308"/>
                </a:cubicBezTo>
                <a:cubicBezTo>
                  <a:pt x="2756" y="1400"/>
                  <a:pt x="2666" y="1474"/>
                  <a:pt x="2564" y="1531"/>
                </a:cubicBezTo>
                <a:cubicBezTo>
                  <a:pt x="2478" y="1579"/>
                  <a:pt x="2431" y="1596"/>
                  <a:pt x="2422" y="1584"/>
                </a:cubicBezTo>
                <a:cubicBezTo>
                  <a:pt x="2417" y="1579"/>
                  <a:pt x="2395" y="1554"/>
                  <a:pt x="2356" y="1509"/>
                </a:cubicBezTo>
                <a:cubicBezTo>
                  <a:pt x="2337" y="1488"/>
                  <a:pt x="2327" y="1473"/>
                  <a:pt x="2325" y="1466"/>
                </a:cubicBezTo>
                <a:cubicBezTo>
                  <a:pt x="2319" y="1483"/>
                  <a:pt x="2311" y="1500"/>
                  <a:pt x="2300" y="1516"/>
                </a:cubicBezTo>
                <a:cubicBezTo>
                  <a:pt x="2288" y="1531"/>
                  <a:pt x="2275" y="1543"/>
                  <a:pt x="2259" y="1551"/>
                </a:cubicBezTo>
                <a:cubicBezTo>
                  <a:pt x="2244" y="1559"/>
                  <a:pt x="2226" y="1564"/>
                  <a:pt x="2205" y="1568"/>
                </a:cubicBezTo>
                <a:cubicBezTo>
                  <a:pt x="2185" y="1571"/>
                  <a:pt x="2166" y="1573"/>
                  <a:pt x="2151" y="1573"/>
                </a:cubicBezTo>
                <a:cubicBezTo>
                  <a:pt x="2110" y="1573"/>
                  <a:pt x="2087" y="1564"/>
                  <a:pt x="2084" y="1547"/>
                </a:cubicBezTo>
                <a:cubicBezTo>
                  <a:pt x="2081" y="1529"/>
                  <a:pt x="2073" y="1508"/>
                  <a:pt x="2061" y="1484"/>
                </a:cubicBezTo>
                <a:cubicBezTo>
                  <a:pt x="2048" y="1459"/>
                  <a:pt x="2037" y="1435"/>
                  <a:pt x="2025" y="1412"/>
                </a:cubicBezTo>
                <a:cubicBezTo>
                  <a:pt x="2025" y="1404"/>
                  <a:pt x="2034" y="1400"/>
                  <a:pt x="2051" y="1400"/>
                </a:cubicBezTo>
                <a:cubicBezTo>
                  <a:pt x="2059" y="1401"/>
                  <a:pt x="2069" y="1402"/>
                  <a:pt x="2080" y="1403"/>
                </a:cubicBezTo>
                <a:cubicBezTo>
                  <a:pt x="2090" y="1403"/>
                  <a:pt x="2102" y="1404"/>
                  <a:pt x="2116" y="1404"/>
                </a:cubicBezTo>
                <a:cubicBezTo>
                  <a:pt x="2147" y="1404"/>
                  <a:pt x="2166" y="1400"/>
                  <a:pt x="2172" y="1392"/>
                </a:cubicBezTo>
                <a:cubicBezTo>
                  <a:pt x="2178" y="1384"/>
                  <a:pt x="2182" y="1370"/>
                  <a:pt x="2184" y="1349"/>
                </a:cubicBezTo>
                <a:cubicBezTo>
                  <a:pt x="2186" y="1327"/>
                  <a:pt x="2188" y="1299"/>
                  <a:pt x="2188" y="1263"/>
                </a:cubicBezTo>
                <a:cubicBezTo>
                  <a:pt x="2188" y="1242"/>
                  <a:pt x="2187" y="1220"/>
                  <a:pt x="2187" y="1196"/>
                </a:cubicBezTo>
                <a:cubicBezTo>
                  <a:pt x="2186" y="1172"/>
                  <a:pt x="2186" y="1147"/>
                  <a:pt x="2186" y="1121"/>
                </a:cubicBezTo>
                <a:cubicBezTo>
                  <a:pt x="2186" y="1111"/>
                  <a:pt x="2186" y="1103"/>
                  <a:pt x="2186" y="1098"/>
                </a:cubicBezTo>
                <a:lnTo>
                  <a:pt x="2186" y="957"/>
                </a:lnTo>
                <a:lnTo>
                  <a:pt x="2017" y="957"/>
                </a:lnTo>
                <a:cubicBezTo>
                  <a:pt x="2017" y="1132"/>
                  <a:pt x="1993" y="1287"/>
                  <a:pt x="1945" y="1420"/>
                </a:cubicBezTo>
                <a:cubicBezTo>
                  <a:pt x="1914" y="1471"/>
                  <a:pt x="1883" y="1521"/>
                  <a:pt x="1852" y="1571"/>
                </a:cubicBezTo>
                <a:cubicBezTo>
                  <a:pt x="1795" y="1543"/>
                  <a:pt x="1757" y="1525"/>
                  <a:pt x="1740" y="1516"/>
                </a:cubicBezTo>
                <a:cubicBezTo>
                  <a:pt x="1710" y="1500"/>
                  <a:pt x="1696" y="1488"/>
                  <a:pt x="1698" y="1479"/>
                </a:cubicBezTo>
                <a:cubicBezTo>
                  <a:pt x="1703" y="1479"/>
                  <a:pt x="1718" y="1458"/>
                  <a:pt x="1743" y="1415"/>
                </a:cubicBezTo>
                <a:cubicBezTo>
                  <a:pt x="1780" y="1352"/>
                  <a:pt x="1809" y="1277"/>
                  <a:pt x="1830" y="1191"/>
                </a:cubicBezTo>
                <a:cubicBezTo>
                  <a:pt x="1861" y="1063"/>
                  <a:pt x="1877" y="916"/>
                  <a:pt x="1877" y="750"/>
                </a:cubicBezTo>
                <a:cubicBezTo>
                  <a:pt x="1877" y="630"/>
                  <a:pt x="1876" y="521"/>
                  <a:pt x="1874" y="424"/>
                </a:cubicBezTo>
                <a:cubicBezTo>
                  <a:pt x="1872" y="327"/>
                  <a:pt x="1871" y="228"/>
                  <a:pt x="1870" y="127"/>
                </a:cubicBezTo>
                <a:cubicBezTo>
                  <a:pt x="1870" y="74"/>
                  <a:pt x="1873" y="48"/>
                  <a:pt x="1880" y="48"/>
                </a:cubicBezTo>
                <a:lnTo>
                  <a:pt x="1937" y="51"/>
                </a:lnTo>
                <a:lnTo>
                  <a:pt x="2288" y="51"/>
                </a:lnTo>
                <a:lnTo>
                  <a:pt x="2338" y="46"/>
                </a:lnTo>
                <a:cubicBezTo>
                  <a:pt x="2345" y="46"/>
                  <a:pt x="2348" y="61"/>
                  <a:pt x="2348" y="92"/>
                </a:cubicBezTo>
                <a:cubicBezTo>
                  <a:pt x="2346" y="171"/>
                  <a:pt x="2344" y="266"/>
                  <a:pt x="2342" y="377"/>
                </a:cubicBezTo>
                <a:cubicBezTo>
                  <a:pt x="2341" y="489"/>
                  <a:pt x="2340" y="591"/>
                  <a:pt x="2340" y="683"/>
                </a:cubicBezTo>
                <a:cubicBezTo>
                  <a:pt x="2364" y="670"/>
                  <a:pt x="2384" y="658"/>
                  <a:pt x="2400" y="648"/>
                </a:cubicBezTo>
                <a:cubicBezTo>
                  <a:pt x="2426" y="630"/>
                  <a:pt x="2453" y="608"/>
                  <a:pt x="2482" y="581"/>
                </a:cubicBezTo>
                <a:cubicBezTo>
                  <a:pt x="2498" y="565"/>
                  <a:pt x="2517" y="544"/>
                  <a:pt x="2536" y="520"/>
                </a:cubicBezTo>
                <a:cubicBezTo>
                  <a:pt x="2556" y="496"/>
                  <a:pt x="2571" y="475"/>
                  <a:pt x="2582" y="456"/>
                </a:cubicBezTo>
                <a:cubicBezTo>
                  <a:pt x="2587" y="436"/>
                  <a:pt x="2590" y="422"/>
                  <a:pt x="2594" y="416"/>
                </a:cubicBezTo>
                <a:close/>
                <a:moveTo>
                  <a:pt x="3341" y="683"/>
                </a:moveTo>
                <a:cubicBezTo>
                  <a:pt x="3329" y="697"/>
                  <a:pt x="3313" y="712"/>
                  <a:pt x="3294" y="728"/>
                </a:cubicBezTo>
                <a:cubicBezTo>
                  <a:pt x="3263" y="756"/>
                  <a:pt x="3241" y="776"/>
                  <a:pt x="3229" y="789"/>
                </a:cubicBezTo>
                <a:cubicBezTo>
                  <a:pt x="3196" y="748"/>
                  <a:pt x="3154" y="706"/>
                  <a:pt x="3104" y="662"/>
                </a:cubicBezTo>
                <a:cubicBezTo>
                  <a:pt x="3048" y="611"/>
                  <a:pt x="2990" y="575"/>
                  <a:pt x="2931" y="551"/>
                </a:cubicBezTo>
                <a:lnTo>
                  <a:pt x="3003" y="422"/>
                </a:lnTo>
                <a:cubicBezTo>
                  <a:pt x="3087" y="456"/>
                  <a:pt x="3168" y="506"/>
                  <a:pt x="3247" y="573"/>
                </a:cubicBezTo>
                <a:cubicBezTo>
                  <a:pt x="3279" y="610"/>
                  <a:pt x="3310" y="646"/>
                  <a:pt x="3341" y="683"/>
                </a:cubicBezTo>
                <a:close/>
                <a:moveTo>
                  <a:pt x="2946" y="229"/>
                </a:moveTo>
                <a:cubicBezTo>
                  <a:pt x="2924" y="235"/>
                  <a:pt x="2900" y="240"/>
                  <a:pt x="2875" y="244"/>
                </a:cubicBezTo>
                <a:cubicBezTo>
                  <a:pt x="2801" y="253"/>
                  <a:pt x="2764" y="257"/>
                  <a:pt x="2763" y="257"/>
                </a:cubicBezTo>
                <a:cubicBezTo>
                  <a:pt x="2755" y="258"/>
                  <a:pt x="2741" y="233"/>
                  <a:pt x="2721" y="183"/>
                </a:cubicBezTo>
                <a:cubicBezTo>
                  <a:pt x="2701" y="132"/>
                  <a:pt x="2675" y="83"/>
                  <a:pt x="2644" y="35"/>
                </a:cubicBezTo>
                <a:lnTo>
                  <a:pt x="2646" y="26"/>
                </a:lnTo>
                <a:cubicBezTo>
                  <a:pt x="2652" y="24"/>
                  <a:pt x="2678" y="20"/>
                  <a:pt x="2722" y="15"/>
                </a:cubicBezTo>
                <a:cubicBezTo>
                  <a:pt x="2767" y="10"/>
                  <a:pt x="2799" y="5"/>
                  <a:pt x="2818" y="0"/>
                </a:cubicBezTo>
                <a:lnTo>
                  <a:pt x="2831" y="5"/>
                </a:lnTo>
                <a:cubicBezTo>
                  <a:pt x="2867" y="57"/>
                  <a:pt x="2897" y="105"/>
                  <a:pt x="2921" y="150"/>
                </a:cubicBezTo>
                <a:cubicBezTo>
                  <a:pt x="2929" y="177"/>
                  <a:pt x="2938" y="203"/>
                  <a:pt x="2946" y="229"/>
                </a:cubicBezTo>
                <a:close/>
                <a:moveTo>
                  <a:pt x="4131" y="1287"/>
                </a:moveTo>
                <a:cubicBezTo>
                  <a:pt x="4130" y="1291"/>
                  <a:pt x="4128" y="1293"/>
                  <a:pt x="4126" y="1293"/>
                </a:cubicBezTo>
                <a:cubicBezTo>
                  <a:pt x="4062" y="1318"/>
                  <a:pt x="4011" y="1337"/>
                  <a:pt x="3972" y="1350"/>
                </a:cubicBezTo>
                <a:cubicBezTo>
                  <a:pt x="3851" y="1394"/>
                  <a:pt x="3756" y="1424"/>
                  <a:pt x="3688" y="1442"/>
                </a:cubicBezTo>
                <a:cubicBezTo>
                  <a:pt x="3681" y="1448"/>
                  <a:pt x="3676" y="1452"/>
                  <a:pt x="3671" y="1454"/>
                </a:cubicBezTo>
                <a:cubicBezTo>
                  <a:pt x="3657" y="1463"/>
                  <a:pt x="3644" y="1468"/>
                  <a:pt x="3634" y="1471"/>
                </a:cubicBezTo>
                <a:cubicBezTo>
                  <a:pt x="3617" y="1474"/>
                  <a:pt x="3595" y="1449"/>
                  <a:pt x="3569" y="1395"/>
                </a:cubicBezTo>
                <a:cubicBezTo>
                  <a:pt x="3544" y="1340"/>
                  <a:pt x="3534" y="1308"/>
                  <a:pt x="3539" y="1297"/>
                </a:cubicBezTo>
                <a:cubicBezTo>
                  <a:pt x="3541" y="1293"/>
                  <a:pt x="3546" y="1292"/>
                  <a:pt x="3553" y="1292"/>
                </a:cubicBezTo>
                <a:cubicBezTo>
                  <a:pt x="3559" y="1292"/>
                  <a:pt x="3566" y="1292"/>
                  <a:pt x="3574" y="1292"/>
                </a:cubicBezTo>
                <a:cubicBezTo>
                  <a:pt x="3631" y="1285"/>
                  <a:pt x="3703" y="1270"/>
                  <a:pt x="3790" y="1247"/>
                </a:cubicBezTo>
                <a:cubicBezTo>
                  <a:pt x="3897" y="1219"/>
                  <a:pt x="4009" y="1182"/>
                  <a:pt x="4126" y="1136"/>
                </a:cubicBezTo>
                <a:cubicBezTo>
                  <a:pt x="4128" y="1136"/>
                  <a:pt x="4130" y="1138"/>
                  <a:pt x="4131" y="1143"/>
                </a:cubicBezTo>
                <a:lnTo>
                  <a:pt x="4131" y="1287"/>
                </a:lnTo>
                <a:close/>
                <a:moveTo>
                  <a:pt x="3539" y="521"/>
                </a:moveTo>
                <a:cubicBezTo>
                  <a:pt x="3561" y="492"/>
                  <a:pt x="3584" y="463"/>
                  <a:pt x="3606" y="434"/>
                </a:cubicBezTo>
                <a:cubicBezTo>
                  <a:pt x="3641" y="387"/>
                  <a:pt x="3664" y="349"/>
                  <a:pt x="3676" y="319"/>
                </a:cubicBezTo>
                <a:cubicBezTo>
                  <a:pt x="3702" y="260"/>
                  <a:pt x="3722" y="212"/>
                  <a:pt x="3736" y="175"/>
                </a:cubicBezTo>
                <a:cubicBezTo>
                  <a:pt x="3750" y="138"/>
                  <a:pt x="3759" y="107"/>
                  <a:pt x="3763" y="82"/>
                </a:cubicBezTo>
                <a:cubicBezTo>
                  <a:pt x="3768" y="57"/>
                  <a:pt x="3772" y="45"/>
                  <a:pt x="3777" y="46"/>
                </a:cubicBezTo>
                <a:cubicBezTo>
                  <a:pt x="3817" y="58"/>
                  <a:pt x="3847" y="66"/>
                  <a:pt x="3867" y="71"/>
                </a:cubicBezTo>
                <a:cubicBezTo>
                  <a:pt x="3928" y="90"/>
                  <a:pt x="3959" y="104"/>
                  <a:pt x="3959" y="113"/>
                </a:cubicBezTo>
                <a:cubicBezTo>
                  <a:pt x="3959" y="118"/>
                  <a:pt x="3952" y="129"/>
                  <a:pt x="3938" y="148"/>
                </a:cubicBezTo>
                <a:cubicBezTo>
                  <a:pt x="3924" y="166"/>
                  <a:pt x="3917" y="176"/>
                  <a:pt x="3917" y="177"/>
                </a:cubicBezTo>
                <a:cubicBezTo>
                  <a:pt x="3896" y="209"/>
                  <a:pt x="3879" y="235"/>
                  <a:pt x="3867" y="255"/>
                </a:cubicBezTo>
                <a:cubicBezTo>
                  <a:pt x="3838" y="302"/>
                  <a:pt x="3807" y="355"/>
                  <a:pt x="3773" y="414"/>
                </a:cubicBezTo>
                <a:lnTo>
                  <a:pt x="3713" y="519"/>
                </a:lnTo>
                <a:lnTo>
                  <a:pt x="3730" y="518"/>
                </a:lnTo>
                <a:cubicBezTo>
                  <a:pt x="3753" y="514"/>
                  <a:pt x="3776" y="511"/>
                  <a:pt x="3797" y="507"/>
                </a:cubicBezTo>
                <a:cubicBezTo>
                  <a:pt x="3819" y="503"/>
                  <a:pt x="3848" y="497"/>
                  <a:pt x="3885" y="488"/>
                </a:cubicBezTo>
                <a:lnTo>
                  <a:pt x="3935" y="386"/>
                </a:lnTo>
                <a:cubicBezTo>
                  <a:pt x="3936" y="384"/>
                  <a:pt x="3940" y="370"/>
                  <a:pt x="3947" y="345"/>
                </a:cubicBezTo>
                <a:cubicBezTo>
                  <a:pt x="3954" y="320"/>
                  <a:pt x="3960" y="307"/>
                  <a:pt x="3965" y="307"/>
                </a:cubicBezTo>
                <a:cubicBezTo>
                  <a:pt x="3989" y="307"/>
                  <a:pt x="4030" y="322"/>
                  <a:pt x="4087" y="351"/>
                </a:cubicBezTo>
                <a:cubicBezTo>
                  <a:pt x="4120" y="367"/>
                  <a:pt x="4136" y="380"/>
                  <a:pt x="4136" y="387"/>
                </a:cubicBezTo>
                <a:cubicBezTo>
                  <a:pt x="4135" y="395"/>
                  <a:pt x="4124" y="413"/>
                  <a:pt x="4104" y="441"/>
                </a:cubicBezTo>
                <a:cubicBezTo>
                  <a:pt x="4101" y="445"/>
                  <a:pt x="4096" y="452"/>
                  <a:pt x="4089" y="461"/>
                </a:cubicBezTo>
                <a:cubicBezTo>
                  <a:pt x="4087" y="469"/>
                  <a:pt x="4053" y="521"/>
                  <a:pt x="3987" y="616"/>
                </a:cubicBezTo>
                <a:cubicBezTo>
                  <a:pt x="3962" y="654"/>
                  <a:pt x="3929" y="701"/>
                  <a:pt x="3889" y="755"/>
                </a:cubicBezTo>
                <a:cubicBezTo>
                  <a:pt x="3866" y="785"/>
                  <a:pt x="3843" y="815"/>
                  <a:pt x="3820" y="844"/>
                </a:cubicBezTo>
                <a:cubicBezTo>
                  <a:pt x="3797" y="873"/>
                  <a:pt x="3776" y="896"/>
                  <a:pt x="3758" y="914"/>
                </a:cubicBezTo>
                <a:cubicBezTo>
                  <a:pt x="3804" y="909"/>
                  <a:pt x="3853" y="902"/>
                  <a:pt x="3906" y="891"/>
                </a:cubicBezTo>
                <a:cubicBezTo>
                  <a:pt x="3959" y="881"/>
                  <a:pt x="4023" y="866"/>
                  <a:pt x="4097" y="847"/>
                </a:cubicBezTo>
                <a:lnTo>
                  <a:pt x="4106" y="855"/>
                </a:lnTo>
                <a:lnTo>
                  <a:pt x="4106" y="998"/>
                </a:lnTo>
                <a:cubicBezTo>
                  <a:pt x="4102" y="1001"/>
                  <a:pt x="4100" y="1003"/>
                  <a:pt x="4097" y="1003"/>
                </a:cubicBezTo>
                <a:cubicBezTo>
                  <a:pt x="4021" y="1023"/>
                  <a:pt x="3944" y="1043"/>
                  <a:pt x="3868" y="1063"/>
                </a:cubicBezTo>
                <a:cubicBezTo>
                  <a:pt x="3806" y="1077"/>
                  <a:pt x="3729" y="1084"/>
                  <a:pt x="3638" y="1084"/>
                </a:cubicBezTo>
                <a:cubicBezTo>
                  <a:pt x="3637" y="1087"/>
                  <a:pt x="3636" y="1089"/>
                  <a:pt x="3634" y="1091"/>
                </a:cubicBezTo>
                <a:cubicBezTo>
                  <a:pt x="3627" y="1098"/>
                  <a:pt x="3617" y="1103"/>
                  <a:pt x="3606" y="1106"/>
                </a:cubicBezTo>
                <a:cubicBezTo>
                  <a:pt x="3595" y="1110"/>
                  <a:pt x="3584" y="1092"/>
                  <a:pt x="3573" y="1053"/>
                </a:cubicBezTo>
                <a:cubicBezTo>
                  <a:pt x="3550" y="978"/>
                  <a:pt x="3542" y="933"/>
                  <a:pt x="3548" y="917"/>
                </a:cubicBezTo>
                <a:cubicBezTo>
                  <a:pt x="3551" y="909"/>
                  <a:pt x="3558" y="908"/>
                  <a:pt x="3569" y="912"/>
                </a:cubicBezTo>
                <a:cubicBezTo>
                  <a:pt x="3607" y="881"/>
                  <a:pt x="3634" y="857"/>
                  <a:pt x="3650" y="840"/>
                </a:cubicBezTo>
                <a:cubicBezTo>
                  <a:pt x="3695" y="794"/>
                  <a:pt x="3738" y="738"/>
                  <a:pt x="3778" y="675"/>
                </a:cubicBezTo>
                <a:lnTo>
                  <a:pt x="3790" y="658"/>
                </a:lnTo>
                <a:lnTo>
                  <a:pt x="3750" y="665"/>
                </a:lnTo>
                <a:lnTo>
                  <a:pt x="3588" y="687"/>
                </a:lnTo>
                <a:lnTo>
                  <a:pt x="3556" y="703"/>
                </a:lnTo>
                <a:cubicBezTo>
                  <a:pt x="3548" y="677"/>
                  <a:pt x="3541" y="650"/>
                  <a:pt x="3534" y="623"/>
                </a:cubicBezTo>
                <a:cubicBezTo>
                  <a:pt x="3526" y="567"/>
                  <a:pt x="3523" y="537"/>
                  <a:pt x="3524" y="533"/>
                </a:cubicBezTo>
                <a:cubicBezTo>
                  <a:pt x="3526" y="528"/>
                  <a:pt x="3531" y="524"/>
                  <a:pt x="3539" y="521"/>
                </a:cubicBezTo>
                <a:close/>
                <a:moveTo>
                  <a:pt x="4736" y="946"/>
                </a:moveTo>
                <a:lnTo>
                  <a:pt x="4736" y="685"/>
                </a:lnTo>
                <a:lnTo>
                  <a:pt x="4375" y="685"/>
                </a:lnTo>
                <a:lnTo>
                  <a:pt x="4375" y="946"/>
                </a:lnTo>
                <a:lnTo>
                  <a:pt x="4736" y="946"/>
                </a:lnTo>
                <a:close/>
                <a:moveTo>
                  <a:pt x="4736" y="1369"/>
                </a:moveTo>
                <a:lnTo>
                  <a:pt x="4736" y="1360"/>
                </a:lnTo>
                <a:lnTo>
                  <a:pt x="4736" y="1096"/>
                </a:lnTo>
                <a:lnTo>
                  <a:pt x="4375" y="1096"/>
                </a:lnTo>
                <a:lnTo>
                  <a:pt x="4375" y="1362"/>
                </a:lnTo>
                <a:lnTo>
                  <a:pt x="4375" y="1370"/>
                </a:lnTo>
                <a:lnTo>
                  <a:pt x="4524" y="1374"/>
                </a:lnTo>
                <a:lnTo>
                  <a:pt x="4736" y="1369"/>
                </a:lnTo>
                <a:close/>
                <a:moveTo>
                  <a:pt x="4736" y="282"/>
                </a:moveTo>
                <a:lnTo>
                  <a:pt x="4375" y="282"/>
                </a:lnTo>
                <a:lnTo>
                  <a:pt x="4375" y="534"/>
                </a:lnTo>
                <a:lnTo>
                  <a:pt x="4736" y="534"/>
                </a:lnTo>
                <a:lnTo>
                  <a:pt x="4736" y="282"/>
                </a:lnTo>
                <a:close/>
                <a:moveTo>
                  <a:pt x="4325" y="132"/>
                </a:moveTo>
                <a:lnTo>
                  <a:pt x="4736" y="132"/>
                </a:lnTo>
                <a:cubicBezTo>
                  <a:pt x="4761" y="128"/>
                  <a:pt x="4779" y="126"/>
                  <a:pt x="4793" y="125"/>
                </a:cubicBezTo>
                <a:cubicBezTo>
                  <a:pt x="4835" y="121"/>
                  <a:pt x="4868" y="118"/>
                  <a:pt x="4890" y="118"/>
                </a:cubicBezTo>
                <a:cubicBezTo>
                  <a:pt x="4902" y="118"/>
                  <a:pt x="4908" y="125"/>
                  <a:pt x="4908" y="138"/>
                </a:cubicBezTo>
                <a:cubicBezTo>
                  <a:pt x="4908" y="370"/>
                  <a:pt x="4909" y="539"/>
                  <a:pt x="4911" y="645"/>
                </a:cubicBezTo>
                <a:cubicBezTo>
                  <a:pt x="4912" y="751"/>
                  <a:pt x="4914" y="873"/>
                  <a:pt x="4917" y="1011"/>
                </a:cubicBezTo>
                <a:cubicBezTo>
                  <a:pt x="4919" y="1149"/>
                  <a:pt x="4920" y="1266"/>
                  <a:pt x="4920" y="1360"/>
                </a:cubicBezTo>
                <a:lnTo>
                  <a:pt x="5040" y="1357"/>
                </a:lnTo>
                <a:cubicBezTo>
                  <a:pt x="5055" y="1356"/>
                  <a:pt x="5064" y="1355"/>
                  <a:pt x="5069" y="1355"/>
                </a:cubicBezTo>
                <a:cubicBezTo>
                  <a:pt x="5075" y="1355"/>
                  <a:pt x="5078" y="1359"/>
                  <a:pt x="5077" y="1367"/>
                </a:cubicBezTo>
                <a:lnTo>
                  <a:pt x="5077" y="1519"/>
                </a:lnTo>
                <a:cubicBezTo>
                  <a:pt x="5078" y="1527"/>
                  <a:pt x="5075" y="1531"/>
                  <a:pt x="5067" y="1531"/>
                </a:cubicBezTo>
                <a:cubicBezTo>
                  <a:pt x="5057" y="1531"/>
                  <a:pt x="5048" y="1531"/>
                  <a:pt x="5040" y="1531"/>
                </a:cubicBezTo>
                <a:cubicBezTo>
                  <a:pt x="4989" y="1531"/>
                  <a:pt x="4900" y="1528"/>
                  <a:pt x="4774" y="1524"/>
                </a:cubicBezTo>
                <a:cubicBezTo>
                  <a:pt x="4649" y="1520"/>
                  <a:pt x="4565" y="1517"/>
                  <a:pt x="4524" y="1517"/>
                </a:cubicBezTo>
                <a:cubicBezTo>
                  <a:pt x="4480" y="1517"/>
                  <a:pt x="4401" y="1520"/>
                  <a:pt x="4286" y="1524"/>
                </a:cubicBezTo>
                <a:cubicBezTo>
                  <a:pt x="4172" y="1528"/>
                  <a:pt x="4092" y="1531"/>
                  <a:pt x="4047" y="1531"/>
                </a:cubicBezTo>
                <a:cubicBezTo>
                  <a:pt x="4038" y="1531"/>
                  <a:pt x="4032" y="1531"/>
                  <a:pt x="4029" y="1531"/>
                </a:cubicBezTo>
                <a:cubicBezTo>
                  <a:pt x="4020" y="1531"/>
                  <a:pt x="4016" y="1527"/>
                  <a:pt x="4016" y="1519"/>
                </a:cubicBezTo>
                <a:lnTo>
                  <a:pt x="4016" y="1369"/>
                </a:lnTo>
                <a:cubicBezTo>
                  <a:pt x="4016" y="1361"/>
                  <a:pt x="4019" y="1357"/>
                  <a:pt x="4027" y="1357"/>
                </a:cubicBezTo>
                <a:cubicBezTo>
                  <a:pt x="4035" y="1357"/>
                  <a:pt x="4042" y="1357"/>
                  <a:pt x="4047" y="1357"/>
                </a:cubicBezTo>
                <a:lnTo>
                  <a:pt x="4199" y="1364"/>
                </a:lnTo>
                <a:cubicBezTo>
                  <a:pt x="4199" y="1323"/>
                  <a:pt x="4201" y="1242"/>
                  <a:pt x="4203" y="1120"/>
                </a:cubicBezTo>
                <a:cubicBezTo>
                  <a:pt x="4205" y="997"/>
                  <a:pt x="4207" y="864"/>
                  <a:pt x="4209" y="719"/>
                </a:cubicBezTo>
                <a:cubicBezTo>
                  <a:pt x="4210" y="575"/>
                  <a:pt x="4211" y="389"/>
                  <a:pt x="4211" y="162"/>
                </a:cubicBezTo>
                <a:cubicBezTo>
                  <a:pt x="4211" y="154"/>
                  <a:pt x="4213" y="146"/>
                  <a:pt x="4215" y="138"/>
                </a:cubicBezTo>
                <a:cubicBezTo>
                  <a:pt x="4218" y="129"/>
                  <a:pt x="4223" y="125"/>
                  <a:pt x="4230" y="125"/>
                </a:cubicBezTo>
                <a:cubicBezTo>
                  <a:pt x="4250" y="125"/>
                  <a:pt x="4266" y="126"/>
                  <a:pt x="4278" y="127"/>
                </a:cubicBezTo>
                <a:cubicBezTo>
                  <a:pt x="4290" y="128"/>
                  <a:pt x="4306" y="129"/>
                  <a:pt x="4325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Freeform 61"/>
          <p:cNvSpPr>
            <a:spLocks noEditPoints="1"/>
          </p:cNvSpPr>
          <p:nvPr/>
        </p:nvSpPr>
        <p:spPr bwMode="auto">
          <a:xfrm>
            <a:off x="5819577" y="6404670"/>
            <a:ext cx="376237" cy="117475"/>
          </a:xfrm>
          <a:custGeom>
            <a:avLst/>
            <a:gdLst>
              <a:gd name="T0" fmla="*/ 816 w 5096"/>
              <a:gd name="T1" fmla="*/ 416 h 1596"/>
              <a:gd name="T2" fmla="*/ 279 w 5096"/>
              <a:gd name="T3" fmla="*/ 1524 h 1596"/>
              <a:gd name="T4" fmla="*/ 159 w 5096"/>
              <a:gd name="T5" fmla="*/ 1402 h 1596"/>
              <a:gd name="T6" fmla="*/ 284 w 5096"/>
              <a:gd name="T7" fmla="*/ 849 h 1596"/>
              <a:gd name="T8" fmla="*/ 583 w 5096"/>
              <a:gd name="T9" fmla="*/ 886 h 1596"/>
              <a:gd name="T10" fmla="*/ 224 w 5096"/>
              <a:gd name="T11" fmla="*/ 839 h 1596"/>
              <a:gd name="T12" fmla="*/ 237 w 5096"/>
              <a:gd name="T13" fmla="*/ 481 h 1596"/>
              <a:gd name="T14" fmla="*/ 496 w 5096"/>
              <a:gd name="T15" fmla="*/ 63 h 1596"/>
              <a:gd name="T16" fmla="*/ 1143 w 5096"/>
              <a:gd name="T17" fmla="*/ 595 h 1596"/>
              <a:gd name="T18" fmla="*/ 1401 w 5096"/>
              <a:gd name="T19" fmla="*/ 926 h 1596"/>
              <a:gd name="T20" fmla="*/ 1142 w 5096"/>
              <a:gd name="T21" fmla="*/ 1595 h 1596"/>
              <a:gd name="T22" fmla="*/ 980 w 5096"/>
              <a:gd name="T23" fmla="*/ 78 h 1596"/>
              <a:gd name="T24" fmla="*/ 1164 w 5096"/>
              <a:gd name="T25" fmla="*/ 87 h 1596"/>
              <a:gd name="T26" fmla="*/ 2532 w 5096"/>
              <a:gd name="T27" fmla="*/ 1004 h 1596"/>
              <a:gd name="T28" fmla="*/ 2154 w 5096"/>
              <a:gd name="T29" fmla="*/ 379 h 1596"/>
              <a:gd name="T30" fmla="*/ 3075 w 5096"/>
              <a:gd name="T31" fmla="*/ 226 h 1596"/>
              <a:gd name="T32" fmla="*/ 3165 w 5096"/>
              <a:gd name="T33" fmla="*/ 633 h 1596"/>
              <a:gd name="T34" fmla="*/ 3017 w 5096"/>
              <a:gd name="T35" fmla="*/ 522 h 1596"/>
              <a:gd name="T36" fmla="*/ 3012 w 5096"/>
              <a:gd name="T37" fmla="*/ 690 h 1596"/>
              <a:gd name="T38" fmla="*/ 2803 w 5096"/>
              <a:gd name="T39" fmla="*/ 1270 h 1596"/>
              <a:gd name="T40" fmla="*/ 3221 w 5096"/>
              <a:gd name="T41" fmla="*/ 1516 h 1596"/>
              <a:gd name="T42" fmla="*/ 2370 w 5096"/>
              <a:gd name="T43" fmla="*/ 1551 h 1596"/>
              <a:gd name="T44" fmla="*/ 2081 w 5096"/>
              <a:gd name="T45" fmla="*/ 1447 h 1596"/>
              <a:gd name="T46" fmla="*/ 2151 w 5096"/>
              <a:gd name="T47" fmla="*/ 849 h 1596"/>
              <a:gd name="T48" fmla="*/ 1826 w 5096"/>
              <a:gd name="T49" fmla="*/ 1491 h 1596"/>
              <a:gd name="T50" fmla="*/ 2000 w 5096"/>
              <a:gd name="T51" fmla="*/ 720 h 1596"/>
              <a:gd name="T52" fmla="*/ 1999 w 5096"/>
              <a:gd name="T53" fmla="*/ 530 h 1596"/>
              <a:gd name="T54" fmla="*/ 2537 w 5096"/>
              <a:gd name="T55" fmla="*/ 226 h 1596"/>
              <a:gd name="T56" fmla="*/ 2670 w 5096"/>
              <a:gd name="T57" fmla="*/ 7 h 1596"/>
              <a:gd name="T58" fmla="*/ 3075 w 5096"/>
              <a:gd name="T59" fmla="*/ 226 h 1596"/>
              <a:gd name="T60" fmla="*/ 3690 w 5096"/>
              <a:gd name="T61" fmla="*/ 1466 h 1596"/>
              <a:gd name="T62" fmla="*/ 3593 w 5096"/>
              <a:gd name="T63" fmla="*/ 1304 h 1596"/>
              <a:gd name="T64" fmla="*/ 3557 w 5096"/>
              <a:gd name="T65" fmla="*/ 533 h 1596"/>
              <a:gd name="T66" fmla="*/ 3795 w 5096"/>
              <a:gd name="T67" fmla="*/ 58 h 1596"/>
              <a:gd name="T68" fmla="*/ 3885 w 5096"/>
              <a:gd name="T69" fmla="*/ 267 h 1596"/>
              <a:gd name="T70" fmla="*/ 3903 w 5096"/>
              <a:gd name="T71" fmla="*/ 500 h 1596"/>
              <a:gd name="T72" fmla="*/ 4154 w 5096"/>
              <a:gd name="T73" fmla="*/ 399 h 1596"/>
              <a:gd name="T74" fmla="*/ 3838 w 5096"/>
              <a:gd name="T75" fmla="*/ 856 h 1596"/>
              <a:gd name="T76" fmla="*/ 4124 w 5096"/>
              <a:gd name="T77" fmla="*/ 1010 h 1596"/>
              <a:gd name="T78" fmla="*/ 3624 w 5096"/>
              <a:gd name="T79" fmla="*/ 1118 h 1596"/>
              <a:gd name="T80" fmla="*/ 3797 w 5096"/>
              <a:gd name="T81" fmla="*/ 687 h 1596"/>
              <a:gd name="T82" fmla="*/ 3552 w 5096"/>
              <a:gd name="T83" fmla="*/ 635 h 1596"/>
              <a:gd name="T84" fmla="*/ 4393 w 5096"/>
              <a:gd name="T85" fmla="*/ 697 h 1596"/>
              <a:gd name="T86" fmla="*/ 4754 w 5096"/>
              <a:gd name="T87" fmla="*/ 1108 h 1596"/>
              <a:gd name="T88" fmla="*/ 4754 w 5096"/>
              <a:gd name="T89" fmla="*/ 1381 h 1596"/>
              <a:gd name="T90" fmla="*/ 4754 w 5096"/>
              <a:gd name="T91" fmla="*/ 294 h 1596"/>
              <a:gd name="T92" fmla="*/ 4926 w 5096"/>
              <a:gd name="T93" fmla="*/ 150 h 1596"/>
              <a:gd name="T94" fmla="*/ 5087 w 5096"/>
              <a:gd name="T95" fmla="*/ 1367 h 1596"/>
              <a:gd name="T96" fmla="*/ 4793 w 5096"/>
              <a:gd name="T97" fmla="*/ 1536 h 1596"/>
              <a:gd name="T98" fmla="*/ 4034 w 5096"/>
              <a:gd name="T99" fmla="*/ 1531 h 1596"/>
              <a:gd name="T100" fmla="*/ 4221 w 5096"/>
              <a:gd name="T101" fmla="*/ 1132 h 1596"/>
              <a:gd name="T102" fmla="*/ 4296 w 5096"/>
              <a:gd name="T103" fmla="*/ 139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96" h="1596">
                <a:moveTo>
                  <a:pt x="463" y="356"/>
                </a:moveTo>
                <a:lnTo>
                  <a:pt x="689" y="356"/>
                </a:lnTo>
                <a:lnTo>
                  <a:pt x="744" y="353"/>
                </a:lnTo>
                <a:cubicBezTo>
                  <a:pt x="747" y="354"/>
                  <a:pt x="760" y="364"/>
                  <a:pt x="782" y="384"/>
                </a:cubicBezTo>
                <a:cubicBezTo>
                  <a:pt x="789" y="391"/>
                  <a:pt x="800" y="402"/>
                  <a:pt x="816" y="416"/>
                </a:cubicBezTo>
                <a:cubicBezTo>
                  <a:pt x="821" y="422"/>
                  <a:pt x="824" y="440"/>
                  <a:pt x="824" y="471"/>
                </a:cubicBezTo>
                <a:cubicBezTo>
                  <a:pt x="824" y="544"/>
                  <a:pt x="814" y="633"/>
                  <a:pt x="792" y="740"/>
                </a:cubicBezTo>
                <a:cubicBezTo>
                  <a:pt x="767" y="867"/>
                  <a:pt x="734" y="973"/>
                  <a:pt x="694" y="1058"/>
                </a:cubicBezTo>
                <a:cubicBezTo>
                  <a:pt x="634" y="1181"/>
                  <a:pt x="561" y="1285"/>
                  <a:pt x="477" y="1372"/>
                </a:cubicBezTo>
                <a:cubicBezTo>
                  <a:pt x="413" y="1437"/>
                  <a:pt x="347" y="1488"/>
                  <a:pt x="279" y="1524"/>
                </a:cubicBezTo>
                <a:cubicBezTo>
                  <a:pt x="224" y="1554"/>
                  <a:pt x="192" y="1566"/>
                  <a:pt x="186" y="1558"/>
                </a:cubicBezTo>
                <a:cubicBezTo>
                  <a:pt x="173" y="1546"/>
                  <a:pt x="142" y="1522"/>
                  <a:pt x="90" y="1486"/>
                </a:cubicBezTo>
                <a:cubicBezTo>
                  <a:pt x="73" y="1474"/>
                  <a:pt x="64" y="1464"/>
                  <a:pt x="64" y="1457"/>
                </a:cubicBezTo>
                <a:cubicBezTo>
                  <a:pt x="64" y="1450"/>
                  <a:pt x="74" y="1442"/>
                  <a:pt x="94" y="1434"/>
                </a:cubicBezTo>
                <a:cubicBezTo>
                  <a:pt x="99" y="1434"/>
                  <a:pt x="121" y="1424"/>
                  <a:pt x="159" y="1402"/>
                </a:cubicBezTo>
                <a:cubicBezTo>
                  <a:pt x="212" y="1372"/>
                  <a:pt x="264" y="1334"/>
                  <a:pt x="314" y="1289"/>
                </a:cubicBezTo>
                <a:cubicBezTo>
                  <a:pt x="385" y="1225"/>
                  <a:pt x="446" y="1150"/>
                  <a:pt x="500" y="1065"/>
                </a:cubicBezTo>
                <a:lnTo>
                  <a:pt x="503" y="1060"/>
                </a:lnTo>
                <a:cubicBezTo>
                  <a:pt x="500" y="1062"/>
                  <a:pt x="462" y="1023"/>
                  <a:pt x="390" y="943"/>
                </a:cubicBezTo>
                <a:cubicBezTo>
                  <a:pt x="347" y="896"/>
                  <a:pt x="312" y="865"/>
                  <a:pt x="284" y="849"/>
                </a:cubicBezTo>
                <a:cubicBezTo>
                  <a:pt x="282" y="841"/>
                  <a:pt x="282" y="837"/>
                  <a:pt x="283" y="836"/>
                </a:cubicBezTo>
                <a:cubicBezTo>
                  <a:pt x="303" y="816"/>
                  <a:pt x="325" y="794"/>
                  <a:pt x="350" y="770"/>
                </a:cubicBezTo>
                <a:cubicBezTo>
                  <a:pt x="375" y="746"/>
                  <a:pt x="392" y="730"/>
                  <a:pt x="400" y="724"/>
                </a:cubicBezTo>
                <a:lnTo>
                  <a:pt x="413" y="725"/>
                </a:lnTo>
                <a:cubicBezTo>
                  <a:pt x="477" y="777"/>
                  <a:pt x="533" y="830"/>
                  <a:pt x="583" y="886"/>
                </a:cubicBezTo>
                <a:cubicBezTo>
                  <a:pt x="609" y="818"/>
                  <a:pt x="629" y="751"/>
                  <a:pt x="644" y="684"/>
                </a:cubicBezTo>
                <a:cubicBezTo>
                  <a:pt x="658" y="618"/>
                  <a:pt x="665" y="560"/>
                  <a:pt x="665" y="510"/>
                </a:cubicBezTo>
                <a:lnTo>
                  <a:pt x="403" y="510"/>
                </a:lnTo>
                <a:lnTo>
                  <a:pt x="360" y="607"/>
                </a:lnTo>
                <a:cubicBezTo>
                  <a:pt x="315" y="697"/>
                  <a:pt x="270" y="774"/>
                  <a:pt x="224" y="839"/>
                </a:cubicBezTo>
                <a:cubicBezTo>
                  <a:pt x="178" y="904"/>
                  <a:pt x="151" y="933"/>
                  <a:pt x="141" y="926"/>
                </a:cubicBezTo>
                <a:cubicBezTo>
                  <a:pt x="115" y="909"/>
                  <a:pt x="95" y="896"/>
                  <a:pt x="80" y="886"/>
                </a:cubicBezTo>
                <a:cubicBezTo>
                  <a:pt x="36" y="854"/>
                  <a:pt x="9" y="835"/>
                  <a:pt x="0" y="829"/>
                </a:cubicBezTo>
                <a:cubicBezTo>
                  <a:pt x="22" y="807"/>
                  <a:pt x="56" y="768"/>
                  <a:pt x="100" y="712"/>
                </a:cubicBezTo>
                <a:cubicBezTo>
                  <a:pt x="149" y="651"/>
                  <a:pt x="195" y="574"/>
                  <a:pt x="237" y="481"/>
                </a:cubicBezTo>
                <a:cubicBezTo>
                  <a:pt x="262" y="429"/>
                  <a:pt x="288" y="364"/>
                  <a:pt x="314" y="287"/>
                </a:cubicBezTo>
                <a:cubicBezTo>
                  <a:pt x="341" y="209"/>
                  <a:pt x="358" y="150"/>
                  <a:pt x="366" y="109"/>
                </a:cubicBezTo>
                <a:cubicBezTo>
                  <a:pt x="367" y="83"/>
                  <a:pt x="369" y="63"/>
                  <a:pt x="370" y="48"/>
                </a:cubicBezTo>
                <a:cubicBezTo>
                  <a:pt x="372" y="34"/>
                  <a:pt x="379" y="27"/>
                  <a:pt x="391" y="28"/>
                </a:cubicBezTo>
                <a:cubicBezTo>
                  <a:pt x="408" y="28"/>
                  <a:pt x="443" y="40"/>
                  <a:pt x="496" y="63"/>
                </a:cubicBezTo>
                <a:cubicBezTo>
                  <a:pt x="549" y="85"/>
                  <a:pt x="575" y="104"/>
                  <a:pt x="573" y="119"/>
                </a:cubicBezTo>
                <a:cubicBezTo>
                  <a:pt x="573" y="125"/>
                  <a:pt x="568" y="134"/>
                  <a:pt x="558" y="144"/>
                </a:cubicBezTo>
                <a:cubicBezTo>
                  <a:pt x="548" y="155"/>
                  <a:pt x="538" y="165"/>
                  <a:pt x="527" y="175"/>
                </a:cubicBezTo>
                <a:lnTo>
                  <a:pt x="463" y="356"/>
                </a:lnTo>
                <a:close/>
                <a:moveTo>
                  <a:pt x="1143" y="595"/>
                </a:moveTo>
                <a:lnTo>
                  <a:pt x="1227" y="518"/>
                </a:lnTo>
                <a:cubicBezTo>
                  <a:pt x="1309" y="578"/>
                  <a:pt x="1384" y="641"/>
                  <a:pt x="1451" y="707"/>
                </a:cubicBezTo>
                <a:cubicBezTo>
                  <a:pt x="1510" y="765"/>
                  <a:pt x="1540" y="799"/>
                  <a:pt x="1540" y="811"/>
                </a:cubicBezTo>
                <a:cubicBezTo>
                  <a:pt x="1540" y="826"/>
                  <a:pt x="1524" y="843"/>
                  <a:pt x="1493" y="862"/>
                </a:cubicBezTo>
                <a:cubicBezTo>
                  <a:pt x="1445" y="893"/>
                  <a:pt x="1414" y="914"/>
                  <a:pt x="1401" y="926"/>
                </a:cubicBezTo>
                <a:cubicBezTo>
                  <a:pt x="1385" y="911"/>
                  <a:pt x="1370" y="896"/>
                  <a:pt x="1354" y="881"/>
                </a:cubicBezTo>
                <a:cubicBezTo>
                  <a:pt x="1269" y="783"/>
                  <a:pt x="1199" y="710"/>
                  <a:pt x="1143" y="662"/>
                </a:cubicBezTo>
                <a:lnTo>
                  <a:pt x="1143" y="762"/>
                </a:lnTo>
                <a:lnTo>
                  <a:pt x="1153" y="1571"/>
                </a:lnTo>
                <a:cubicBezTo>
                  <a:pt x="1156" y="1587"/>
                  <a:pt x="1152" y="1595"/>
                  <a:pt x="1142" y="1595"/>
                </a:cubicBezTo>
                <a:lnTo>
                  <a:pt x="988" y="1595"/>
                </a:lnTo>
                <a:cubicBezTo>
                  <a:pt x="978" y="1595"/>
                  <a:pt x="974" y="1587"/>
                  <a:pt x="976" y="1571"/>
                </a:cubicBezTo>
                <a:lnTo>
                  <a:pt x="993" y="759"/>
                </a:lnTo>
                <a:cubicBezTo>
                  <a:pt x="993" y="675"/>
                  <a:pt x="992" y="546"/>
                  <a:pt x="989" y="372"/>
                </a:cubicBezTo>
                <a:cubicBezTo>
                  <a:pt x="986" y="197"/>
                  <a:pt x="983" y="100"/>
                  <a:pt x="980" y="78"/>
                </a:cubicBezTo>
                <a:cubicBezTo>
                  <a:pt x="976" y="57"/>
                  <a:pt x="975" y="45"/>
                  <a:pt x="975" y="42"/>
                </a:cubicBezTo>
                <a:cubicBezTo>
                  <a:pt x="975" y="27"/>
                  <a:pt x="980" y="20"/>
                  <a:pt x="991" y="20"/>
                </a:cubicBezTo>
                <a:cubicBezTo>
                  <a:pt x="1028" y="21"/>
                  <a:pt x="1065" y="23"/>
                  <a:pt x="1103" y="26"/>
                </a:cubicBezTo>
                <a:cubicBezTo>
                  <a:pt x="1141" y="29"/>
                  <a:pt x="1164" y="34"/>
                  <a:pt x="1170" y="43"/>
                </a:cubicBezTo>
                <a:cubicBezTo>
                  <a:pt x="1175" y="50"/>
                  <a:pt x="1172" y="65"/>
                  <a:pt x="1164" y="87"/>
                </a:cubicBezTo>
                <a:cubicBezTo>
                  <a:pt x="1161" y="94"/>
                  <a:pt x="1156" y="104"/>
                  <a:pt x="1148" y="119"/>
                </a:cubicBezTo>
                <a:lnTo>
                  <a:pt x="1143" y="595"/>
                </a:lnTo>
                <a:close/>
                <a:moveTo>
                  <a:pt x="2876" y="849"/>
                </a:moveTo>
                <a:lnTo>
                  <a:pt x="2452" y="849"/>
                </a:lnTo>
                <a:cubicBezTo>
                  <a:pt x="2475" y="904"/>
                  <a:pt x="2502" y="955"/>
                  <a:pt x="2532" y="1004"/>
                </a:cubicBezTo>
                <a:cubicBezTo>
                  <a:pt x="2572" y="1070"/>
                  <a:pt x="2618" y="1128"/>
                  <a:pt x="2669" y="1178"/>
                </a:cubicBezTo>
                <a:cubicBezTo>
                  <a:pt x="2726" y="1124"/>
                  <a:pt x="2773" y="1064"/>
                  <a:pt x="2811" y="998"/>
                </a:cubicBezTo>
                <a:cubicBezTo>
                  <a:pt x="2838" y="950"/>
                  <a:pt x="2859" y="900"/>
                  <a:pt x="2876" y="849"/>
                </a:cubicBezTo>
                <a:close/>
                <a:moveTo>
                  <a:pt x="2537" y="379"/>
                </a:moveTo>
                <a:lnTo>
                  <a:pt x="2154" y="379"/>
                </a:lnTo>
                <a:lnTo>
                  <a:pt x="2156" y="592"/>
                </a:lnTo>
                <a:lnTo>
                  <a:pt x="2154" y="695"/>
                </a:lnTo>
                <a:lnTo>
                  <a:pt x="2537" y="695"/>
                </a:lnTo>
                <a:lnTo>
                  <a:pt x="2537" y="379"/>
                </a:lnTo>
                <a:close/>
                <a:moveTo>
                  <a:pt x="3075" y="226"/>
                </a:moveTo>
                <a:lnTo>
                  <a:pt x="3165" y="217"/>
                </a:lnTo>
                <a:cubicBezTo>
                  <a:pt x="3173" y="218"/>
                  <a:pt x="3187" y="237"/>
                  <a:pt x="3206" y="272"/>
                </a:cubicBezTo>
                <a:cubicBezTo>
                  <a:pt x="3226" y="308"/>
                  <a:pt x="3234" y="330"/>
                  <a:pt x="3232" y="339"/>
                </a:cubicBezTo>
                <a:cubicBezTo>
                  <a:pt x="3214" y="421"/>
                  <a:pt x="3202" y="481"/>
                  <a:pt x="3194" y="521"/>
                </a:cubicBezTo>
                <a:cubicBezTo>
                  <a:pt x="3178" y="593"/>
                  <a:pt x="3169" y="630"/>
                  <a:pt x="3165" y="633"/>
                </a:cubicBezTo>
                <a:cubicBezTo>
                  <a:pt x="3162" y="636"/>
                  <a:pt x="3153" y="636"/>
                  <a:pt x="3139" y="633"/>
                </a:cubicBezTo>
                <a:cubicBezTo>
                  <a:pt x="3126" y="631"/>
                  <a:pt x="3108" y="628"/>
                  <a:pt x="3086" y="623"/>
                </a:cubicBezTo>
                <a:cubicBezTo>
                  <a:pt x="3064" y="619"/>
                  <a:pt x="3044" y="615"/>
                  <a:pt x="3027" y="611"/>
                </a:cubicBezTo>
                <a:cubicBezTo>
                  <a:pt x="3009" y="607"/>
                  <a:pt x="2999" y="603"/>
                  <a:pt x="2997" y="598"/>
                </a:cubicBezTo>
                <a:cubicBezTo>
                  <a:pt x="2995" y="595"/>
                  <a:pt x="3002" y="570"/>
                  <a:pt x="3017" y="522"/>
                </a:cubicBezTo>
                <a:cubicBezTo>
                  <a:pt x="3031" y="475"/>
                  <a:pt x="3046" y="427"/>
                  <a:pt x="3060" y="379"/>
                </a:cubicBezTo>
                <a:lnTo>
                  <a:pt x="2704" y="379"/>
                </a:lnTo>
                <a:lnTo>
                  <a:pt x="2706" y="695"/>
                </a:lnTo>
                <a:lnTo>
                  <a:pt x="2955" y="695"/>
                </a:lnTo>
                <a:lnTo>
                  <a:pt x="3012" y="690"/>
                </a:lnTo>
                <a:cubicBezTo>
                  <a:pt x="3020" y="696"/>
                  <a:pt x="3031" y="711"/>
                  <a:pt x="3044" y="736"/>
                </a:cubicBezTo>
                <a:cubicBezTo>
                  <a:pt x="3057" y="761"/>
                  <a:pt x="3063" y="776"/>
                  <a:pt x="3062" y="779"/>
                </a:cubicBezTo>
                <a:cubicBezTo>
                  <a:pt x="3065" y="784"/>
                  <a:pt x="3057" y="816"/>
                  <a:pt x="3037" y="872"/>
                </a:cubicBezTo>
                <a:cubicBezTo>
                  <a:pt x="3013" y="938"/>
                  <a:pt x="2984" y="1003"/>
                  <a:pt x="2950" y="1068"/>
                </a:cubicBezTo>
                <a:cubicBezTo>
                  <a:pt x="2905" y="1150"/>
                  <a:pt x="2856" y="1218"/>
                  <a:pt x="2803" y="1270"/>
                </a:cubicBezTo>
                <a:lnTo>
                  <a:pt x="2793" y="1280"/>
                </a:lnTo>
                <a:cubicBezTo>
                  <a:pt x="2862" y="1329"/>
                  <a:pt x="2938" y="1369"/>
                  <a:pt x="3021" y="1398"/>
                </a:cubicBezTo>
                <a:cubicBezTo>
                  <a:pt x="3104" y="1428"/>
                  <a:pt x="3175" y="1442"/>
                  <a:pt x="3236" y="1442"/>
                </a:cubicBezTo>
                <a:cubicBezTo>
                  <a:pt x="3247" y="1442"/>
                  <a:pt x="3252" y="1447"/>
                  <a:pt x="3252" y="1456"/>
                </a:cubicBezTo>
                <a:cubicBezTo>
                  <a:pt x="3252" y="1468"/>
                  <a:pt x="3242" y="1488"/>
                  <a:pt x="3221" y="1516"/>
                </a:cubicBezTo>
                <a:cubicBezTo>
                  <a:pt x="3209" y="1532"/>
                  <a:pt x="3189" y="1556"/>
                  <a:pt x="3159" y="1590"/>
                </a:cubicBezTo>
                <a:cubicBezTo>
                  <a:pt x="3155" y="1594"/>
                  <a:pt x="3146" y="1596"/>
                  <a:pt x="3130" y="1596"/>
                </a:cubicBezTo>
                <a:cubicBezTo>
                  <a:pt x="3082" y="1596"/>
                  <a:pt x="3017" y="1580"/>
                  <a:pt x="2933" y="1548"/>
                </a:cubicBezTo>
                <a:cubicBezTo>
                  <a:pt x="2833" y="1509"/>
                  <a:pt x="2742" y="1457"/>
                  <a:pt x="2661" y="1392"/>
                </a:cubicBezTo>
                <a:cubicBezTo>
                  <a:pt x="2568" y="1460"/>
                  <a:pt x="2471" y="1513"/>
                  <a:pt x="2370" y="1551"/>
                </a:cubicBezTo>
                <a:cubicBezTo>
                  <a:pt x="2292" y="1580"/>
                  <a:pt x="2230" y="1595"/>
                  <a:pt x="2186" y="1595"/>
                </a:cubicBezTo>
                <a:cubicBezTo>
                  <a:pt x="2174" y="1595"/>
                  <a:pt x="2166" y="1593"/>
                  <a:pt x="2164" y="1590"/>
                </a:cubicBezTo>
                <a:cubicBezTo>
                  <a:pt x="2152" y="1567"/>
                  <a:pt x="2132" y="1542"/>
                  <a:pt x="2104" y="1514"/>
                </a:cubicBezTo>
                <a:cubicBezTo>
                  <a:pt x="2084" y="1494"/>
                  <a:pt x="2074" y="1479"/>
                  <a:pt x="2074" y="1468"/>
                </a:cubicBezTo>
                <a:cubicBezTo>
                  <a:pt x="2074" y="1463"/>
                  <a:pt x="2076" y="1456"/>
                  <a:pt x="2081" y="1447"/>
                </a:cubicBezTo>
                <a:cubicBezTo>
                  <a:pt x="2138" y="1441"/>
                  <a:pt x="2186" y="1432"/>
                  <a:pt x="2224" y="1422"/>
                </a:cubicBezTo>
                <a:cubicBezTo>
                  <a:pt x="2340" y="1392"/>
                  <a:pt x="2447" y="1345"/>
                  <a:pt x="2544" y="1280"/>
                </a:cubicBezTo>
                <a:cubicBezTo>
                  <a:pt x="2489" y="1217"/>
                  <a:pt x="2437" y="1140"/>
                  <a:pt x="2388" y="1050"/>
                </a:cubicBezTo>
                <a:cubicBezTo>
                  <a:pt x="2348" y="977"/>
                  <a:pt x="2317" y="910"/>
                  <a:pt x="2296" y="849"/>
                </a:cubicBezTo>
                <a:lnTo>
                  <a:pt x="2151" y="849"/>
                </a:lnTo>
                <a:cubicBezTo>
                  <a:pt x="2151" y="917"/>
                  <a:pt x="2148" y="982"/>
                  <a:pt x="2142" y="1045"/>
                </a:cubicBezTo>
                <a:cubicBezTo>
                  <a:pt x="2137" y="1107"/>
                  <a:pt x="2129" y="1160"/>
                  <a:pt x="2119" y="1203"/>
                </a:cubicBezTo>
                <a:cubicBezTo>
                  <a:pt x="2094" y="1309"/>
                  <a:pt x="2061" y="1398"/>
                  <a:pt x="2019" y="1471"/>
                </a:cubicBezTo>
                <a:cubicBezTo>
                  <a:pt x="1982" y="1533"/>
                  <a:pt x="1956" y="1561"/>
                  <a:pt x="1942" y="1553"/>
                </a:cubicBezTo>
                <a:cubicBezTo>
                  <a:pt x="1903" y="1532"/>
                  <a:pt x="1864" y="1511"/>
                  <a:pt x="1826" y="1491"/>
                </a:cubicBezTo>
                <a:cubicBezTo>
                  <a:pt x="1814" y="1479"/>
                  <a:pt x="1803" y="1466"/>
                  <a:pt x="1791" y="1454"/>
                </a:cubicBezTo>
                <a:cubicBezTo>
                  <a:pt x="1825" y="1416"/>
                  <a:pt x="1850" y="1383"/>
                  <a:pt x="1868" y="1354"/>
                </a:cubicBezTo>
                <a:cubicBezTo>
                  <a:pt x="1925" y="1265"/>
                  <a:pt x="1962" y="1170"/>
                  <a:pt x="1980" y="1070"/>
                </a:cubicBezTo>
                <a:cubicBezTo>
                  <a:pt x="1988" y="1023"/>
                  <a:pt x="1993" y="972"/>
                  <a:pt x="1996" y="917"/>
                </a:cubicBezTo>
                <a:cubicBezTo>
                  <a:pt x="1999" y="862"/>
                  <a:pt x="2000" y="796"/>
                  <a:pt x="2000" y="720"/>
                </a:cubicBezTo>
                <a:cubicBezTo>
                  <a:pt x="2000" y="708"/>
                  <a:pt x="2000" y="699"/>
                  <a:pt x="2000" y="692"/>
                </a:cubicBezTo>
                <a:cubicBezTo>
                  <a:pt x="2000" y="681"/>
                  <a:pt x="2000" y="673"/>
                  <a:pt x="2000" y="669"/>
                </a:cubicBezTo>
                <a:cubicBezTo>
                  <a:pt x="2000" y="660"/>
                  <a:pt x="2000" y="653"/>
                  <a:pt x="2000" y="648"/>
                </a:cubicBezTo>
                <a:cubicBezTo>
                  <a:pt x="2000" y="627"/>
                  <a:pt x="2000" y="607"/>
                  <a:pt x="1999" y="587"/>
                </a:cubicBezTo>
                <a:cubicBezTo>
                  <a:pt x="1999" y="567"/>
                  <a:pt x="1999" y="548"/>
                  <a:pt x="1999" y="530"/>
                </a:cubicBezTo>
                <a:cubicBezTo>
                  <a:pt x="1999" y="475"/>
                  <a:pt x="1997" y="417"/>
                  <a:pt x="1994" y="354"/>
                </a:cubicBezTo>
                <a:cubicBezTo>
                  <a:pt x="1990" y="292"/>
                  <a:pt x="1989" y="257"/>
                  <a:pt x="1989" y="249"/>
                </a:cubicBezTo>
                <a:cubicBezTo>
                  <a:pt x="1989" y="226"/>
                  <a:pt x="1992" y="214"/>
                  <a:pt x="1999" y="214"/>
                </a:cubicBezTo>
                <a:lnTo>
                  <a:pt x="2119" y="226"/>
                </a:lnTo>
                <a:lnTo>
                  <a:pt x="2537" y="226"/>
                </a:lnTo>
                <a:lnTo>
                  <a:pt x="2537" y="45"/>
                </a:lnTo>
                <a:cubicBezTo>
                  <a:pt x="2532" y="33"/>
                  <a:pt x="2530" y="23"/>
                  <a:pt x="2530" y="17"/>
                </a:cubicBezTo>
                <a:cubicBezTo>
                  <a:pt x="2530" y="13"/>
                  <a:pt x="2532" y="9"/>
                  <a:pt x="2535" y="3"/>
                </a:cubicBezTo>
                <a:cubicBezTo>
                  <a:pt x="2537" y="1"/>
                  <a:pt x="2548" y="0"/>
                  <a:pt x="2567" y="0"/>
                </a:cubicBezTo>
                <a:cubicBezTo>
                  <a:pt x="2599" y="0"/>
                  <a:pt x="2634" y="2"/>
                  <a:pt x="2670" y="7"/>
                </a:cubicBezTo>
                <a:cubicBezTo>
                  <a:pt x="2706" y="12"/>
                  <a:pt x="2726" y="18"/>
                  <a:pt x="2729" y="25"/>
                </a:cubicBezTo>
                <a:cubicBezTo>
                  <a:pt x="2732" y="32"/>
                  <a:pt x="2728" y="46"/>
                  <a:pt x="2716" y="67"/>
                </a:cubicBezTo>
                <a:cubicBezTo>
                  <a:pt x="2708" y="80"/>
                  <a:pt x="2704" y="90"/>
                  <a:pt x="2704" y="95"/>
                </a:cubicBezTo>
                <a:lnTo>
                  <a:pt x="2704" y="226"/>
                </a:lnTo>
                <a:lnTo>
                  <a:pt x="3075" y="226"/>
                </a:lnTo>
                <a:close/>
                <a:moveTo>
                  <a:pt x="4149" y="1299"/>
                </a:moveTo>
                <a:cubicBezTo>
                  <a:pt x="4148" y="1303"/>
                  <a:pt x="4146" y="1305"/>
                  <a:pt x="4144" y="1305"/>
                </a:cubicBezTo>
                <a:cubicBezTo>
                  <a:pt x="4081" y="1330"/>
                  <a:pt x="4029" y="1349"/>
                  <a:pt x="3990" y="1362"/>
                </a:cubicBezTo>
                <a:cubicBezTo>
                  <a:pt x="3869" y="1406"/>
                  <a:pt x="3774" y="1436"/>
                  <a:pt x="3706" y="1454"/>
                </a:cubicBezTo>
                <a:cubicBezTo>
                  <a:pt x="3700" y="1460"/>
                  <a:pt x="3694" y="1464"/>
                  <a:pt x="3690" y="1466"/>
                </a:cubicBezTo>
                <a:cubicBezTo>
                  <a:pt x="3675" y="1475"/>
                  <a:pt x="3663" y="1480"/>
                  <a:pt x="3653" y="1483"/>
                </a:cubicBezTo>
                <a:cubicBezTo>
                  <a:pt x="3635" y="1486"/>
                  <a:pt x="3613" y="1461"/>
                  <a:pt x="3588" y="1407"/>
                </a:cubicBezTo>
                <a:cubicBezTo>
                  <a:pt x="3562" y="1352"/>
                  <a:pt x="3552" y="1320"/>
                  <a:pt x="3557" y="1309"/>
                </a:cubicBezTo>
                <a:cubicBezTo>
                  <a:pt x="3560" y="1305"/>
                  <a:pt x="3564" y="1304"/>
                  <a:pt x="3571" y="1304"/>
                </a:cubicBezTo>
                <a:cubicBezTo>
                  <a:pt x="3578" y="1304"/>
                  <a:pt x="3585" y="1304"/>
                  <a:pt x="3593" y="1304"/>
                </a:cubicBezTo>
                <a:cubicBezTo>
                  <a:pt x="3649" y="1297"/>
                  <a:pt x="3721" y="1282"/>
                  <a:pt x="3808" y="1259"/>
                </a:cubicBezTo>
                <a:cubicBezTo>
                  <a:pt x="3915" y="1231"/>
                  <a:pt x="4027" y="1194"/>
                  <a:pt x="4144" y="1148"/>
                </a:cubicBezTo>
                <a:cubicBezTo>
                  <a:pt x="4146" y="1148"/>
                  <a:pt x="4148" y="1150"/>
                  <a:pt x="4149" y="1155"/>
                </a:cubicBezTo>
                <a:lnTo>
                  <a:pt x="4149" y="1299"/>
                </a:lnTo>
                <a:close/>
                <a:moveTo>
                  <a:pt x="3557" y="533"/>
                </a:moveTo>
                <a:cubicBezTo>
                  <a:pt x="3580" y="504"/>
                  <a:pt x="3602" y="475"/>
                  <a:pt x="3624" y="446"/>
                </a:cubicBezTo>
                <a:cubicBezTo>
                  <a:pt x="3659" y="399"/>
                  <a:pt x="3682" y="361"/>
                  <a:pt x="3695" y="331"/>
                </a:cubicBezTo>
                <a:cubicBezTo>
                  <a:pt x="3720" y="272"/>
                  <a:pt x="3740" y="224"/>
                  <a:pt x="3754" y="187"/>
                </a:cubicBezTo>
                <a:cubicBezTo>
                  <a:pt x="3768" y="150"/>
                  <a:pt x="3777" y="119"/>
                  <a:pt x="3781" y="94"/>
                </a:cubicBezTo>
                <a:cubicBezTo>
                  <a:pt x="3786" y="69"/>
                  <a:pt x="3790" y="57"/>
                  <a:pt x="3795" y="58"/>
                </a:cubicBezTo>
                <a:cubicBezTo>
                  <a:pt x="3835" y="70"/>
                  <a:pt x="3865" y="78"/>
                  <a:pt x="3885" y="83"/>
                </a:cubicBezTo>
                <a:cubicBezTo>
                  <a:pt x="3946" y="102"/>
                  <a:pt x="3977" y="116"/>
                  <a:pt x="3977" y="125"/>
                </a:cubicBezTo>
                <a:cubicBezTo>
                  <a:pt x="3977" y="130"/>
                  <a:pt x="3970" y="141"/>
                  <a:pt x="3956" y="160"/>
                </a:cubicBezTo>
                <a:cubicBezTo>
                  <a:pt x="3942" y="178"/>
                  <a:pt x="3935" y="188"/>
                  <a:pt x="3935" y="189"/>
                </a:cubicBezTo>
                <a:cubicBezTo>
                  <a:pt x="3914" y="221"/>
                  <a:pt x="3897" y="247"/>
                  <a:pt x="3885" y="267"/>
                </a:cubicBezTo>
                <a:cubicBezTo>
                  <a:pt x="3856" y="314"/>
                  <a:pt x="3825" y="367"/>
                  <a:pt x="3792" y="426"/>
                </a:cubicBezTo>
                <a:lnTo>
                  <a:pt x="3731" y="531"/>
                </a:lnTo>
                <a:lnTo>
                  <a:pt x="3748" y="530"/>
                </a:lnTo>
                <a:cubicBezTo>
                  <a:pt x="3771" y="526"/>
                  <a:pt x="3794" y="523"/>
                  <a:pt x="3816" y="519"/>
                </a:cubicBezTo>
                <a:cubicBezTo>
                  <a:pt x="3837" y="515"/>
                  <a:pt x="3867" y="509"/>
                  <a:pt x="3903" y="500"/>
                </a:cubicBezTo>
                <a:lnTo>
                  <a:pt x="3954" y="398"/>
                </a:lnTo>
                <a:cubicBezTo>
                  <a:pt x="3955" y="396"/>
                  <a:pt x="3959" y="382"/>
                  <a:pt x="3965" y="357"/>
                </a:cubicBezTo>
                <a:cubicBezTo>
                  <a:pt x="3972" y="332"/>
                  <a:pt x="3978" y="319"/>
                  <a:pt x="3984" y="319"/>
                </a:cubicBezTo>
                <a:cubicBezTo>
                  <a:pt x="4007" y="319"/>
                  <a:pt x="4048" y="334"/>
                  <a:pt x="4106" y="363"/>
                </a:cubicBezTo>
                <a:cubicBezTo>
                  <a:pt x="4138" y="379"/>
                  <a:pt x="4154" y="392"/>
                  <a:pt x="4154" y="399"/>
                </a:cubicBezTo>
                <a:cubicBezTo>
                  <a:pt x="4153" y="407"/>
                  <a:pt x="4143" y="425"/>
                  <a:pt x="4122" y="453"/>
                </a:cubicBezTo>
                <a:cubicBezTo>
                  <a:pt x="4119" y="457"/>
                  <a:pt x="4114" y="464"/>
                  <a:pt x="4107" y="473"/>
                </a:cubicBezTo>
                <a:cubicBezTo>
                  <a:pt x="4105" y="481"/>
                  <a:pt x="4071" y="533"/>
                  <a:pt x="4005" y="628"/>
                </a:cubicBezTo>
                <a:cubicBezTo>
                  <a:pt x="3980" y="666"/>
                  <a:pt x="3947" y="713"/>
                  <a:pt x="3907" y="767"/>
                </a:cubicBezTo>
                <a:cubicBezTo>
                  <a:pt x="3885" y="797"/>
                  <a:pt x="3862" y="827"/>
                  <a:pt x="3838" y="856"/>
                </a:cubicBezTo>
                <a:cubicBezTo>
                  <a:pt x="3815" y="885"/>
                  <a:pt x="3794" y="908"/>
                  <a:pt x="3776" y="926"/>
                </a:cubicBezTo>
                <a:cubicBezTo>
                  <a:pt x="3822" y="921"/>
                  <a:pt x="3871" y="914"/>
                  <a:pt x="3924" y="903"/>
                </a:cubicBezTo>
                <a:cubicBezTo>
                  <a:pt x="3977" y="893"/>
                  <a:pt x="4041" y="878"/>
                  <a:pt x="4116" y="859"/>
                </a:cubicBezTo>
                <a:lnTo>
                  <a:pt x="4124" y="867"/>
                </a:lnTo>
                <a:lnTo>
                  <a:pt x="4124" y="1010"/>
                </a:lnTo>
                <a:cubicBezTo>
                  <a:pt x="4121" y="1013"/>
                  <a:pt x="4118" y="1015"/>
                  <a:pt x="4116" y="1015"/>
                </a:cubicBezTo>
                <a:cubicBezTo>
                  <a:pt x="4039" y="1035"/>
                  <a:pt x="3963" y="1055"/>
                  <a:pt x="3887" y="1075"/>
                </a:cubicBezTo>
                <a:cubicBezTo>
                  <a:pt x="3824" y="1089"/>
                  <a:pt x="3747" y="1096"/>
                  <a:pt x="3656" y="1096"/>
                </a:cubicBezTo>
                <a:cubicBezTo>
                  <a:pt x="3655" y="1099"/>
                  <a:pt x="3654" y="1101"/>
                  <a:pt x="3653" y="1103"/>
                </a:cubicBezTo>
                <a:cubicBezTo>
                  <a:pt x="3645" y="1110"/>
                  <a:pt x="3635" y="1115"/>
                  <a:pt x="3624" y="1118"/>
                </a:cubicBezTo>
                <a:cubicBezTo>
                  <a:pt x="3613" y="1122"/>
                  <a:pt x="3602" y="1104"/>
                  <a:pt x="3591" y="1065"/>
                </a:cubicBezTo>
                <a:cubicBezTo>
                  <a:pt x="3569" y="990"/>
                  <a:pt x="3560" y="945"/>
                  <a:pt x="3566" y="929"/>
                </a:cubicBezTo>
                <a:cubicBezTo>
                  <a:pt x="3569" y="921"/>
                  <a:pt x="3576" y="920"/>
                  <a:pt x="3588" y="924"/>
                </a:cubicBezTo>
                <a:cubicBezTo>
                  <a:pt x="3625" y="893"/>
                  <a:pt x="3652" y="869"/>
                  <a:pt x="3668" y="852"/>
                </a:cubicBezTo>
                <a:cubicBezTo>
                  <a:pt x="3713" y="806"/>
                  <a:pt x="3756" y="750"/>
                  <a:pt x="3797" y="687"/>
                </a:cubicBezTo>
                <a:lnTo>
                  <a:pt x="3808" y="670"/>
                </a:lnTo>
                <a:lnTo>
                  <a:pt x="3768" y="677"/>
                </a:lnTo>
                <a:lnTo>
                  <a:pt x="3606" y="699"/>
                </a:lnTo>
                <a:lnTo>
                  <a:pt x="3574" y="715"/>
                </a:lnTo>
                <a:cubicBezTo>
                  <a:pt x="3566" y="689"/>
                  <a:pt x="3559" y="662"/>
                  <a:pt x="3552" y="635"/>
                </a:cubicBezTo>
                <a:cubicBezTo>
                  <a:pt x="3545" y="579"/>
                  <a:pt x="3541" y="549"/>
                  <a:pt x="3542" y="545"/>
                </a:cubicBezTo>
                <a:cubicBezTo>
                  <a:pt x="3545" y="540"/>
                  <a:pt x="3550" y="536"/>
                  <a:pt x="3557" y="533"/>
                </a:cubicBezTo>
                <a:close/>
                <a:moveTo>
                  <a:pt x="4754" y="958"/>
                </a:moveTo>
                <a:lnTo>
                  <a:pt x="4754" y="697"/>
                </a:lnTo>
                <a:lnTo>
                  <a:pt x="4393" y="697"/>
                </a:lnTo>
                <a:lnTo>
                  <a:pt x="4393" y="958"/>
                </a:lnTo>
                <a:lnTo>
                  <a:pt x="4754" y="958"/>
                </a:lnTo>
                <a:close/>
                <a:moveTo>
                  <a:pt x="4754" y="1381"/>
                </a:moveTo>
                <a:lnTo>
                  <a:pt x="4754" y="1372"/>
                </a:lnTo>
                <a:lnTo>
                  <a:pt x="4754" y="1108"/>
                </a:lnTo>
                <a:lnTo>
                  <a:pt x="4393" y="1108"/>
                </a:lnTo>
                <a:lnTo>
                  <a:pt x="4393" y="1374"/>
                </a:lnTo>
                <a:lnTo>
                  <a:pt x="4393" y="1382"/>
                </a:lnTo>
                <a:lnTo>
                  <a:pt x="4542" y="1386"/>
                </a:lnTo>
                <a:lnTo>
                  <a:pt x="4754" y="1381"/>
                </a:lnTo>
                <a:close/>
                <a:moveTo>
                  <a:pt x="4754" y="294"/>
                </a:moveTo>
                <a:lnTo>
                  <a:pt x="4393" y="294"/>
                </a:lnTo>
                <a:lnTo>
                  <a:pt x="4393" y="546"/>
                </a:lnTo>
                <a:lnTo>
                  <a:pt x="4754" y="546"/>
                </a:lnTo>
                <a:lnTo>
                  <a:pt x="4754" y="294"/>
                </a:lnTo>
                <a:close/>
                <a:moveTo>
                  <a:pt x="4343" y="144"/>
                </a:moveTo>
                <a:lnTo>
                  <a:pt x="4754" y="144"/>
                </a:lnTo>
                <a:cubicBezTo>
                  <a:pt x="4779" y="140"/>
                  <a:pt x="4798" y="138"/>
                  <a:pt x="4811" y="137"/>
                </a:cubicBezTo>
                <a:cubicBezTo>
                  <a:pt x="4853" y="133"/>
                  <a:pt x="4886" y="130"/>
                  <a:pt x="4908" y="130"/>
                </a:cubicBezTo>
                <a:cubicBezTo>
                  <a:pt x="4920" y="130"/>
                  <a:pt x="4926" y="137"/>
                  <a:pt x="4926" y="150"/>
                </a:cubicBezTo>
                <a:cubicBezTo>
                  <a:pt x="4926" y="382"/>
                  <a:pt x="4927" y="551"/>
                  <a:pt x="4929" y="657"/>
                </a:cubicBezTo>
                <a:cubicBezTo>
                  <a:pt x="4931" y="763"/>
                  <a:pt x="4933" y="885"/>
                  <a:pt x="4935" y="1023"/>
                </a:cubicBezTo>
                <a:cubicBezTo>
                  <a:pt x="4937" y="1161"/>
                  <a:pt x="4938" y="1278"/>
                  <a:pt x="4938" y="1372"/>
                </a:cubicBezTo>
                <a:lnTo>
                  <a:pt x="5059" y="1369"/>
                </a:lnTo>
                <a:cubicBezTo>
                  <a:pt x="5073" y="1368"/>
                  <a:pt x="5082" y="1367"/>
                  <a:pt x="5087" y="1367"/>
                </a:cubicBezTo>
                <a:cubicBezTo>
                  <a:pt x="5094" y="1367"/>
                  <a:pt x="5096" y="1371"/>
                  <a:pt x="5095" y="1379"/>
                </a:cubicBezTo>
                <a:lnTo>
                  <a:pt x="5095" y="1531"/>
                </a:lnTo>
                <a:cubicBezTo>
                  <a:pt x="5096" y="1539"/>
                  <a:pt x="5093" y="1543"/>
                  <a:pt x="5085" y="1543"/>
                </a:cubicBezTo>
                <a:cubicBezTo>
                  <a:pt x="5075" y="1543"/>
                  <a:pt x="5066" y="1543"/>
                  <a:pt x="5059" y="1543"/>
                </a:cubicBezTo>
                <a:cubicBezTo>
                  <a:pt x="5007" y="1543"/>
                  <a:pt x="4919" y="1540"/>
                  <a:pt x="4793" y="1536"/>
                </a:cubicBezTo>
                <a:cubicBezTo>
                  <a:pt x="4667" y="1532"/>
                  <a:pt x="4583" y="1529"/>
                  <a:pt x="4542" y="1529"/>
                </a:cubicBezTo>
                <a:cubicBezTo>
                  <a:pt x="4499" y="1529"/>
                  <a:pt x="4419" y="1532"/>
                  <a:pt x="4305" y="1536"/>
                </a:cubicBezTo>
                <a:cubicBezTo>
                  <a:pt x="4190" y="1540"/>
                  <a:pt x="4110" y="1543"/>
                  <a:pt x="4066" y="1543"/>
                </a:cubicBezTo>
                <a:cubicBezTo>
                  <a:pt x="4057" y="1543"/>
                  <a:pt x="4051" y="1543"/>
                  <a:pt x="4047" y="1543"/>
                </a:cubicBezTo>
                <a:cubicBezTo>
                  <a:pt x="4038" y="1543"/>
                  <a:pt x="4034" y="1539"/>
                  <a:pt x="4034" y="1531"/>
                </a:cubicBezTo>
                <a:lnTo>
                  <a:pt x="4034" y="1381"/>
                </a:lnTo>
                <a:cubicBezTo>
                  <a:pt x="4034" y="1373"/>
                  <a:pt x="4038" y="1369"/>
                  <a:pt x="4046" y="1369"/>
                </a:cubicBezTo>
                <a:cubicBezTo>
                  <a:pt x="4053" y="1369"/>
                  <a:pt x="4060" y="1369"/>
                  <a:pt x="4066" y="1369"/>
                </a:cubicBezTo>
                <a:lnTo>
                  <a:pt x="4218" y="1376"/>
                </a:lnTo>
                <a:cubicBezTo>
                  <a:pt x="4218" y="1335"/>
                  <a:pt x="4219" y="1254"/>
                  <a:pt x="4221" y="1132"/>
                </a:cubicBezTo>
                <a:cubicBezTo>
                  <a:pt x="4223" y="1009"/>
                  <a:pt x="4225" y="876"/>
                  <a:pt x="4227" y="731"/>
                </a:cubicBezTo>
                <a:cubicBezTo>
                  <a:pt x="4229" y="587"/>
                  <a:pt x="4229" y="401"/>
                  <a:pt x="4229" y="174"/>
                </a:cubicBezTo>
                <a:cubicBezTo>
                  <a:pt x="4229" y="166"/>
                  <a:pt x="4231" y="158"/>
                  <a:pt x="4234" y="150"/>
                </a:cubicBezTo>
                <a:cubicBezTo>
                  <a:pt x="4236" y="141"/>
                  <a:pt x="4241" y="137"/>
                  <a:pt x="4248" y="137"/>
                </a:cubicBezTo>
                <a:cubicBezTo>
                  <a:pt x="4268" y="137"/>
                  <a:pt x="4284" y="138"/>
                  <a:pt x="4296" y="139"/>
                </a:cubicBezTo>
                <a:cubicBezTo>
                  <a:pt x="4309" y="140"/>
                  <a:pt x="4324" y="141"/>
                  <a:pt x="4343" y="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Freeform 62"/>
          <p:cNvSpPr>
            <a:spLocks noEditPoints="1"/>
          </p:cNvSpPr>
          <p:nvPr/>
        </p:nvSpPr>
        <p:spPr bwMode="auto">
          <a:xfrm>
            <a:off x="6472039" y="6404670"/>
            <a:ext cx="377825" cy="117475"/>
          </a:xfrm>
          <a:custGeom>
            <a:avLst/>
            <a:gdLst>
              <a:gd name="T0" fmla="*/ 38 w 5116"/>
              <a:gd name="T1" fmla="*/ 1300 h 1590"/>
              <a:gd name="T2" fmla="*/ 526 w 5116"/>
              <a:gd name="T3" fmla="*/ 1068 h 1590"/>
              <a:gd name="T4" fmla="*/ 232 w 5116"/>
              <a:gd name="T5" fmla="*/ 35 h 1590"/>
              <a:gd name="T6" fmla="*/ 159 w 5116"/>
              <a:gd name="T7" fmla="*/ 506 h 1590"/>
              <a:gd name="T8" fmla="*/ 550 w 5116"/>
              <a:gd name="T9" fmla="*/ 363 h 1590"/>
              <a:gd name="T10" fmla="*/ 360 w 5116"/>
              <a:gd name="T11" fmla="*/ 829 h 1590"/>
              <a:gd name="T12" fmla="*/ 104 w 5116"/>
              <a:gd name="T13" fmla="*/ 1016 h 1590"/>
              <a:gd name="T14" fmla="*/ 212 w 5116"/>
              <a:gd name="T15" fmla="*/ 642 h 1590"/>
              <a:gd name="T16" fmla="*/ 929 w 5116"/>
              <a:gd name="T17" fmla="*/ 755 h 1590"/>
              <a:gd name="T18" fmla="*/ 1065 w 5116"/>
              <a:gd name="T19" fmla="*/ 638 h 1590"/>
              <a:gd name="T20" fmla="*/ 1489 w 5116"/>
              <a:gd name="T21" fmla="*/ 1142 h 1590"/>
              <a:gd name="T22" fmla="*/ 1538 w 5116"/>
              <a:gd name="T23" fmla="*/ 1414 h 1590"/>
              <a:gd name="T24" fmla="*/ 1113 w 5116"/>
              <a:gd name="T25" fmla="*/ 1546 h 1590"/>
              <a:gd name="T26" fmla="*/ 717 w 5116"/>
              <a:gd name="T27" fmla="*/ 1414 h 1590"/>
              <a:gd name="T28" fmla="*/ 794 w 5116"/>
              <a:gd name="T29" fmla="*/ 1143 h 1590"/>
              <a:gd name="T30" fmla="*/ 806 w 5116"/>
              <a:gd name="T31" fmla="*/ 1001 h 1590"/>
              <a:gd name="T32" fmla="*/ 894 w 5116"/>
              <a:gd name="T33" fmla="*/ 413 h 1590"/>
              <a:gd name="T34" fmla="*/ 1437 w 5116"/>
              <a:gd name="T35" fmla="*/ 994 h 1590"/>
              <a:gd name="T36" fmla="*/ 1208 w 5116"/>
              <a:gd name="T37" fmla="*/ 530 h 1590"/>
              <a:gd name="T38" fmla="*/ 911 w 5116"/>
              <a:gd name="T39" fmla="*/ 13 h 1590"/>
              <a:gd name="T40" fmla="*/ 1563 w 5116"/>
              <a:gd name="T41" fmla="*/ 179 h 1590"/>
              <a:gd name="T42" fmla="*/ 729 w 5116"/>
              <a:gd name="T43" fmla="*/ 308 h 1590"/>
              <a:gd name="T44" fmla="*/ 403 w 5116"/>
              <a:gd name="T45" fmla="*/ 1439 h 1590"/>
              <a:gd name="T46" fmla="*/ 577 w 5116"/>
              <a:gd name="T47" fmla="*/ 164 h 1590"/>
              <a:gd name="T48" fmla="*/ 2191 w 5116"/>
              <a:gd name="T49" fmla="*/ 1351 h 1590"/>
              <a:gd name="T50" fmla="*/ 1823 w 5116"/>
              <a:gd name="T51" fmla="*/ 1294 h 1590"/>
              <a:gd name="T52" fmla="*/ 3229 w 5116"/>
              <a:gd name="T53" fmla="*/ 943 h 1590"/>
              <a:gd name="T54" fmla="*/ 2303 w 5116"/>
              <a:gd name="T55" fmla="*/ 1441 h 1590"/>
              <a:gd name="T56" fmla="*/ 3118 w 5116"/>
              <a:gd name="T57" fmla="*/ 814 h 1590"/>
              <a:gd name="T58" fmla="*/ 2003 w 5116"/>
              <a:gd name="T59" fmla="*/ 85 h 1590"/>
              <a:gd name="T60" fmla="*/ 2013 w 5116"/>
              <a:gd name="T61" fmla="*/ 414 h 1590"/>
              <a:gd name="T62" fmla="*/ 2160 w 5116"/>
              <a:gd name="T63" fmla="*/ 348 h 1590"/>
              <a:gd name="T64" fmla="*/ 2129 w 5116"/>
              <a:gd name="T65" fmla="*/ 755 h 1590"/>
              <a:gd name="T66" fmla="*/ 2109 w 5116"/>
              <a:gd name="T67" fmla="*/ 1063 h 1590"/>
              <a:gd name="T68" fmla="*/ 1888 w 5116"/>
              <a:gd name="T69" fmla="*/ 842 h 1590"/>
              <a:gd name="T70" fmla="*/ 1781 w 5116"/>
              <a:gd name="T71" fmla="*/ 555 h 1590"/>
              <a:gd name="T72" fmla="*/ 2465 w 5116"/>
              <a:gd name="T73" fmla="*/ 876 h 1590"/>
              <a:gd name="T74" fmla="*/ 2527 w 5116"/>
              <a:gd name="T75" fmla="*/ 441 h 1590"/>
              <a:gd name="T76" fmla="*/ 2921 w 5116"/>
              <a:gd name="T77" fmla="*/ 145 h 1590"/>
              <a:gd name="T78" fmla="*/ 2772 w 5116"/>
              <a:gd name="T79" fmla="*/ 548 h 1590"/>
              <a:gd name="T80" fmla="*/ 2772 w 5116"/>
              <a:gd name="T81" fmla="*/ 257 h 1590"/>
              <a:gd name="T82" fmla="*/ 2879 w 5116"/>
              <a:gd name="T83" fmla="*/ 19 h 1590"/>
              <a:gd name="T84" fmla="*/ 3006 w 5116"/>
              <a:gd name="T85" fmla="*/ 436 h 1590"/>
              <a:gd name="T86" fmla="*/ 4164 w 5116"/>
              <a:gd name="T87" fmla="*/ 1295 h 1590"/>
              <a:gd name="T88" fmla="*/ 3591 w 5116"/>
              <a:gd name="T89" fmla="*/ 1294 h 1590"/>
              <a:gd name="T90" fmla="*/ 3644 w 5116"/>
              <a:gd name="T91" fmla="*/ 436 h 1590"/>
              <a:gd name="T92" fmla="*/ 3976 w 5116"/>
              <a:gd name="T93" fmla="*/ 150 h 1590"/>
              <a:gd name="T94" fmla="*/ 3923 w 5116"/>
              <a:gd name="T95" fmla="*/ 490 h 1590"/>
              <a:gd name="T96" fmla="*/ 4127 w 5116"/>
              <a:gd name="T97" fmla="*/ 463 h 1590"/>
              <a:gd name="T98" fmla="*/ 4144 w 5116"/>
              <a:gd name="T99" fmla="*/ 857 h 1590"/>
              <a:gd name="T100" fmla="*/ 3611 w 5116"/>
              <a:gd name="T101" fmla="*/ 1055 h 1590"/>
              <a:gd name="T102" fmla="*/ 3626 w 5116"/>
              <a:gd name="T103" fmla="*/ 689 h 1590"/>
              <a:gd name="T104" fmla="*/ 4413 w 5116"/>
              <a:gd name="T105" fmla="*/ 687 h 1590"/>
              <a:gd name="T106" fmla="*/ 4413 w 5116"/>
              <a:gd name="T107" fmla="*/ 1364 h 1590"/>
              <a:gd name="T108" fmla="*/ 4774 w 5116"/>
              <a:gd name="T109" fmla="*/ 536 h 1590"/>
              <a:gd name="T110" fmla="*/ 4949 w 5116"/>
              <a:gd name="T111" fmla="*/ 647 h 1590"/>
              <a:gd name="T112" fmla="*/ 5105 w 5116"/>
              <a:gd name="T113" fmla="*/ 1533 h 1590"/>
              <a:gd name="T114" fmla="*/ 4054 w 5116"/>
              <a:gd name="T115" fmla="*/ 1521 h 1590"/>
              <a:gd name="T116" fmla="*/ 4249 w 5116"/>
              <a:gd name="T117" fmla="*/ 164 h 1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16" h="1590">
                <a:moveTo>
                  <a:pt x="526" y="1202"/>
                </a:moveTo>
                <a:cubicBezTo>
                  <a:pt x="525" y="1206"/>
                  <a:pt x="524" y="1208"/>
                  <a:pt x="521" y="1208"/>
                </a:cubicBezTo>
                <a:cubicBezTo>
                  <a:pt x="466" y="1230"/>
                  <a:pt x="421" y="1246"/>
                  <a:pt x="388" y="1259"/>
                </a:cubicBezTo>
                <a:cubicBezTo>
                  <a:pt x="277" y="1300"/>
                  <a:pt x="196" y="1328"/>
                  <a:pt x="142" y="1342"/>
                </a:cubicBezTo>
                <a:cubicBezTo>
                  <a:pt x="135" y="1348"/>
                  <a:pt x="130" y="1352"/>
                  <a:pt x="127" y="1354"/>
                </a:cubicBezTo>
                <a:cubicBezTo>
                  <a:pt x="116" y="1362"/>
                  <a:pt x="105" y="1367"/>
                  <a:pt x="95" y="1369"/>
                </a:cubicBezTo>
                <a:cubicBezTo>
                  <a:pt x="80" y="1372"/>
                  <a:pt x="61" y="1349"/>
                  <a:pt x="38" y="1300"/>
                </a:cubicBezTo>
                <a:cubicBezTo>
                  <a:pt x="16" y="1251"/>
                  <a:pt x="7" y="1222"/>
                  <a:pt x="12" y="1212"/>
                </a:cubicBezTo>
                <a:cubicBezTo>
                  <a:pt x="13" y="1208"/>
                  <a:pt x="17" y="1207"/>
                  <a:pt x="23" y="1207"/>
                </a:cubicBezTo>
                <a:cubicBezTo>
                  <a:pt x="29" y="1207"/>
                  <a:pt x="35" y="1207"/>
                  <a:pt x="42" y="1207"/>
                </a:cubicBezTo>
                <a:cubicBezTo>
                  <a:pt x="91" y="1201"/>
                  <a:pt x="154" y="1187"/>
                  <a:pt x="231" y="1165"/>
                </a:cubicBezTo>
                <a:cubicBezTo>
                  <a:pt x="320" y="1139"/>
                  <a:pt x="417" y="1105"/>
                  <a:pt x="521" y="1063"/>
                </a:cubicBezTo>
                <a:cubicBezTo>
                  <a:pt x="523" y="1063"/>
                  <a:pt x="524" y="1063"/>
                  <a:pt x="525" y="1063"/>
                </a:cubicBezTo>
                <a:cubicBezTo>
                  <a:pt x="525" y="1065"/>
                  <a:pt x="525" y="1067"/>
                  <a:pt x="526" y="1068"/>
                </a:cubicBezTo>
                <a:lnTo>
                  <a:pt x="526" y="1202"/>
                </a:lnTo>
                <a:close/>
                <a:moveTo>
                  <a:pt x="15" y="508"/>
                </a:moveTo>
                <a:cubicBezTo>
                  <a:pt x="51" y="453"/>
                  <a:pt x="76" y="413"/>
                  <a:pt x="92" y="386"/>
                </a:cubicBezTo>
                <a:cubicBezTo>
                  <a:pt x="118" y="343"/>
                  <a:pt x="135" y="311"/>
                  <a:pt x="144" y="291"/>
                </a:cubicBezTo>
                <a:cubicBezTo>
                  <a:pt x="174" y="222"/>
                  <a:pt x="195" y="169"/>
                  <a:pt x="207" y="132"/>
                </a:cubicBezTo>
                <a:cubicBezTo>
                  <a:pt x="214" y="113"/>
                  <a:pt x="219" y="91"/>
                  <a:pt x="222" y="65"/>
                </a:cubicBezTo>
                <a:cubicBezTo>
                  <a:pt x="222" y="45"/>
                  <a:pt x="226" y="35"/>
                  <a:pt x="232" y="35"/>
                </a:cubicBezTo>
                <a:cubicBezTo>
                  <a:pt x="270" y="46"/>
                  <a:pt x="298" y="55"/>
                  <a:pt x="316" y="60"/>
                </a:cubicBezTo>
                <a:cubicBezTo>
                  <a:pt x="372" y="79"/>
                  <a:pt x="399" y="94"/>
                  <a:pt x="399" y="104"/>
                </a:cubicBezTo>
                <a:cubicBezTo>
                  <a:pt x="399" y="106"/>
                  <a:pt x="393" y="116"/>
                  <a:pt x="379" y="134"/>
                </a:cubicBezTo>
                <a:cubicBezTo>
                  <a:pt x="375" y="139"/>
                  <a:pt x="368" y="148"/>
                  <a:pt x="358" y="160"/>
                </a:cubicBezTo>
                <a:cubicBezTo>
                  <a:pt x="347" y="184"/>
                  <a:pt x="337" y="204"/>
                  <a:pt x="329" y="221"/>
                </a:cubicBezTo>
                <a:cubicBezTo>
                  <a:pt x="304" y="273"/>
                  <a:pt x="275" y="326"/>
                  <a:pt x="242" y="379"/>
                </a:cubicBezTo>
                <a:cubicBezTo>
                  <a:pt x="216" y="426"/>
                  <a:pt x="188" y="469"/>
                  <a:pt x="159" y="506"/>
                </a:cubicBezTo>
                <a:lnTo>
                  <a:pt x="192" y="503"/>
                </a:lnTo>
                <a:cubicBezTo>
                  <a:pt x="231" y="499"/>
                  <a:pt x="271" y="491"/>
                  <a:pt x="311" y="481"/>
                </a:cubicBezTo>
                <a:cubicBezTo>
                  <a:pt x="345" y="410"/>
                  <a:pt x="363" y="368"/>
                  <a:pt x="363" y="354"/>
                </a:cubicBezTo>
                <a:cubicBezTo>
                  <a:pt x="363" y="335"/>
                  <a:pt x="364" y="321"/>
                  <a:pt x="366" y="313"/>
                </a:cubicBezTo>
                <a:cubicBezTo>
                  <a:pt x="368" y="304"/>
                  <a:pt x="375" y="299"/>
                  <a:pt x="386" y="299"/>
                </a:cubicBezTo>
                <a:cubicBezTo>
                  <a:pt x="408" y="299"/>
                  <a:pt x="447" y="310"/>
                  <a:pt x="503" y="333"/>
                </a:cubicBezTo>
                <a:cubicBezTo>
                  <a:pt x="534" y="345"/>
                  <a:pt x="550" y="355"/>
                  <a:pt x="550" y="363"/>
                </a:cubicBezTo>
                <a:cubicBezTo>
                  <a:pt x="550" y="372"/>
                  <a:pt x="541" y="386"/>
                  <a:pt x="523" y="406"/>
                </a:cubicBezTo>
                <a:cubicBezTo>
                  <a:pt x="521" y="409"/>
                  <a:pt x="516" y="414"/>
                  <a:pt x="508" y="421"/>
                </a:cubicBezTo>
                <a:cubicBezTo>
                  <a:pt x="486" y="466"/>
                  <a:pt x="468" y="501"/>
                  <a:pt x="455" y="526"/>
                </a:cubicBezTo>
                <a:cubicBezTo>
                  <a:pt x="415" y="601"/>
                  <a:pt x="378" y="661"/>
                  <a:pt x="346" y="705"/>
                </a:cubicBezTo>
                <a:cubicBezTo>
                  <a:pt x="326" y="733"/>
                  <a:pt x="305" y="760"/>
                  <a:pt x="283" y="785"/>
                </a:cubicBezTo>
                <a:cubicBezTo>
                  <a:pt x="262" y="810"/>
                  <a:pt x="241" y="831"/>
                  <a:pt x="222" y="849"/>
                </a:cubicBezTo>
                <a:cubicBezTo>
                  <a:pt x="269" y="845"/>
                  <a:pt x="315" y="838"/>
                  <a:pt x="360" y="829"/>
                </a:cubicBezTo>
                <a:cubicBezTo>
                  <a:pt x="405" y="820"/>
                  <a:pt x="464" y="806"/>
                  <a:pt x="537" y="787"/>
                </a:cubicBezTo>
                <a:lnTo>
                  <a:pt x="543" y="794"/>
                </a:lnTo>
                <a:lnTo>
                  <a:pt x="543" y="928"/>
                </a:lnTo>
                <a:lnTo>
                  <a:pt x="537" y="933"/>
                </a:lnTo>
                <a:cubicBezTo>
                  <a:pt x="450" y="954"/>
                  <a:pt x="380" y="969"/>
                  <a:pt x="328" y="979"/>
                </a:cubicBezTo>
                <a:cubicBezTo>
                  <a:pt x="275" y="988"/>
                  <a:pt x="204" y="998"/>
                  <a:pt x="115" y="1010"/>
                </a:cubicBezTo>
                <a:cubicBezTo>
                  <a:pt x="111" y="1013"/>
                  <a:pt x="107" y="1015"/>
                  <a:pt x="104" y="1016"/>
                </a:cubicBezTo>
                <a:cubicBezTo>
                  <a:pt x="94" y="1022"/>
                  <a:pt x="84" y="1026"/>
                  <a:pt x="74" y="1030"/>
                </a:cubicBezTo>
                <a:cubicBezTo>
                  <a:pt x="60" y="1034"/>
                  <a:pt x="47" y="1008"/>
                  <a:pt x="34" y="950"/>
                </a:cubicBezTo>
                <a:cubicBezTo>
                  <a:pt x="21" y="893"/>
                  <a:pt x="16" y="860"/>
                  <a:pt x="18" y="852"/>
                </a:cubicBezTo>
                <a:cubicBezTo>
                  <a:pt x="22" y="846"/>
                  <a:pt x="29" y="844"/>
                  <a:pt x="40" y="847"/>
                </a:cubicBezTo>
                <a:cubicBezTo>
                  <a:pt x="74" y="821"/>
                  <a:pt x="97" y="799"/>
                  <a:pt x="112" y="784"/>
                </a:cubicBezTo>
                <a:cubicBezTo>
                  <a:pt x="151" y="744"/>
                  <a:pt x="188" y="696"/>
                  <a:pt x="224" y="640"/>
                </a:cubicBezTo>
                <a:lnTo>
                  <a:pt x="212" y="642"/>
                </a:lnTo>
                <a:lnTo>
                  <a:pt x="58" y="662"/>
                </a:lnTo>
                <a:lnTo>
                  <a:pt x="28" y="679"/>
                </a:lnTo>
                <a:cubicBezTo>
                  <a:pt x="22" y="653"/>
                  <a:pt x="16" y="627"/>
                  <a:pt x="10" y="602"/>
                </a:cubicBezTo>
                <a:cubicBezTo>
                  <a:pt x="8" y="584"/>
                  <a:pt x="4" y="556"/>
                  <a:pt x="0" y="518"/>
                </a:cubicBezTo>
                <a:cubicBezTo>
                  <a:pt x="3" y="509"/>
                  <a:pt x="8" y="506"/>
                  <a:pt x="15" y="508"/>
                </a:cubicBezTo>
                <a:close/>
                <a:moveTo>
                  <a:pt x="1065" y="755"/>
                </a:moveTo>
                <a:lnTo>
                  <a:pt x="929" y="755"/>
                </a:lnTo>
                <a:lnTo>
                  <a:pt x="929" y="877"/>
                </a:lnTo>
                <a:lnTo>
                  <a:pt x="1065" y="877"/>
                </a:lnTo>
                <a:lnTo>
                  <a:pt x="1065" y="755"/>
                </a:lnTo>
                <a:close/>
                <a:moveTo>
                  <a:pt x="1065" y="530"/>
                </a:moveTo>
                <a:lnTo>
                  <a:pt x="929" y="530"/>
                </a:lnTo>
                <a:lnTo>
                  <a:pt x="929" y="638"/>
                </a:lnTo>
                <a:lnTo>
                  <a:pt x="1065" y="638"/>
                </a:lnTo>
                <a:lnTo>
                  <a:pt x="1065" y="530"/>
                </a:lnTo>
                <a:close/>
                <a:moveTo>
                  <a:pt x="1437" y="994"/>
                </a:moveTo>
                <a:lnTo>
                  <a:pt x="1208" y="994"/>
                </a:lnTo>
                <a:lnTo>
                  <a:pt x="1208" y="1142"/>
                </a:lnTo>
                <a:lnTo>
                  <a:pt x="1448" y="1135"/>
                </a:lnTo>
                <a:cubicBezTo>
                  <a:pt x="1468" y="1135"/>
                  <a:pt x="1479" y="1135"/>
                  <a:pt x="1483" y="1135"/>
                </a:cubicBezTo>
                <a:cubicBezTo>
                  <a:pt x="1488" y="1135"/>
                  <a:pt x="1490" y="1137"/>
                  <a:pt x="1489" y="1142"/>
                </a:cubicBezTo>
                <a:lnTo>
                  <a:pt x="1489" y="1252"/>
                </a:lnTo>
                <a:cubicBezTo>
                  <a:pt x="1490" y="1259"/>
                  <a:pt x="1487" y="1262"/>
                  <a:pt x="1478" y="1262"/>
                </a:cubicBezTo>
                <a:cubicBezTo>
                  <a:pt x="1466" y="1261"/>
                  <a:pt x="1456" y="1260"/>
                  <a:pt x="1448" y="1260"/>
                </a:cubicBezTo>
                <a:lnTo>
                  <a:pt x="1208" y="1254"/>
                </a:lnTo>
                <a:lnTo>
                  <a:pt x="1208" y="1424"/>
                </a:lnTo>
                <a:cubicBezTo>
                  <a:pt x="1249" y="1424"/>
                  <a:pt x="1307" y="1422"/>
                  <a:pt x="1382" y="1419"/>
                </a:cubicBezTo>
                <a:cubicBezTo>
                  <a:pt x="1458" y="1416"/>
                  <a:pt x="1510" y="1414"/>
                  <a:pt x="1538" y="1414"/>
                </a:cubicBezTo>
                <a:cubicBezTo>
                  <a:pt x="1554" y="1413"/>
                  <a:pt x="1565" y="1412"/>
                  <a:pt x="1568" y="1412"/>
                </a:cubicBezTo>
                <a:cubicBezTo>
                  <a:pt x="1577" y="1412"/>
                  <a:pt x="1580" y="1416"/>
                  <a:pt x="1578" y="1422"/>
                </a:cubicBezTo>
                <a:lnTo>
                  <a:pt x="1578" y="1548"/>
                </a:lnTo>
                <a:cubicBezTo>
                  <a:pt x="1579" y="1552"/>
                  <a:pt x="1578" y="1555"/>
                  <a:pt x="1576" y="1556"/>
                </a:cubicBezTo>
                <a:cubicBezTo>
                  <a:pt x="1563" y="1556"/>
                  <a:pt x="1550" y="1556"/>
                  <a:pt x="1538" y="1556"/>
                </a:cubicBezTo>
                <a:cubicBezTo>
                  <a:pt x="1500" y="1556"/>
                  <a:pt x="1431" y="1554"/>
                  <a:pt x="1330" y="1551"/>
                </a:cubicBezTo>
                <a:cubicBezTo>
                  <a:pt x="1230" y="1548"/>
                  <a:pt x="1158" y="1546"/>
                  <a:pt x="1113" y="1546"/>
                </a:cubicBezTo>
                <a:cubicBezTo>
                  <a:pt x="1065" y="1546"/>
                  <a:pt x="996" y="1548"/>
                  <a:pt x="904" y="1551"/>
                </a:cubicBezTo>
                <a:cubicBezTo>
                  <a:pt x="813" y="1554"/>
                  <a:pt x="750" y="1556"/>
                  <a:pt x="717" y="1556"/>
                </a:cubicBezTo>
                <a:cubicBezTo>
                  <a:pt x="707" y="1556"/>
                  <a:pt x="700" y="1556"/>
                  <a:pt x="697" y="1556"/>
                </a:cubicBezTo>
                <a:cubicBezTo>
                  <a:pt x="688" y="1556"/>
                  <a:pt x="684" y="1553"/>
                  <a:pt x="684" y="1546"/>
                </a:cubicBezTo>
                <a:lnTo>
                  <a:pt x="684" y="1424"/>
                </a:lnTo>
                <a:cubicBezTo>
                  <a:pt x="684" y="1417"/>
                  <a:pt x="690" y="1414"/>
                  <a:pt x="702" y="1414"/>
                </a:cubicBezTo>
                <a:cubicBezTo>
                  <a:pt x="708" y="1414"/>
                  <a:pt x="713" y="1414"/>
                  <a:pt x="717" y="1414"/>
                </a:cubicBezTo>
                <a:cubicBezTo>
                  <a:pt x="754" y="1414"/>
                  <a:pt x="814" y="1416"/>
                  <a:pt x="898" y="1420"/>
                </a:cubicBezTo>
                <a:cubicBezTo>
                  <a:pt x="981" y="1424"/>
                  <a:pt x="1037" y="1426"/>
                  <a:pt x="1065" y="1426"/>
                </a:cubicBezTo>
                <a:lnTo>
                  <a:pt x="1065" y="1254"/>
                </a:lnTo>
                <a:lnTo>
                  <a:pt x="829" y="1260"/>
                </a:lnTo>
                <a:cubicBezTo>
                  <a:pt x="818" y="1260"/>
                  <a:pt x="811" y="1260"/>
                  <a:pt x="807" y="1260"/>
                </a:cubicBezTo>
                <a:cubicBezTo>
                  <a:pt x="798" y="1260"/>
                  <a:pt x="794" y="1257"/>
                  <a:pt x="794" y="1252"/>
                </a:cubicBezTo>
                <a:lnTo>
                  <a:pt x="794" y="1143"/>
                </a:lnTo>
                <a:cubicBezTo>
                  <a:pt x="794" y="1138"/>
                  <a:pt x="806" y="1135"/>
                  <a:pt x="829" y="1135"/>
                </a:cubicBezTo>
                <a:lnTo>
                  <a:pt x="1065" y="1140"/>
                </a:lnTo>
                <a:lnTo>
                  <a:pt x="1065" y="994"/>
                </a:lnTo>
                <a:lnTo>
                  <a:pt x="924" y="994"/>
                </a:lnTo>
                <a:cubicBezTo>
                  <a:pt x="921" y="998"/>
                  <a:pt x="916" y="1000"/>
                  <a:pt x="909" y="1000"/>
                </a:cubicBezTo>
                <a:cubicBezTo>
                  <a:pt x="890" y="1000"/>
                  <a:pt x="872" y="1000"/>
                  <a:pt x="855" y="1000"/>
                </a:cubicBezTo>
                <a:cubicBezTo>
                  <a:pt x="838" y="1001"/>
                  <a:pt x="821" y="1001"/>
                  <a:pt x="806" y="1001"/>
                </a:cubicBezTo>
                <a:cubicBezTo>
                  <a:pt x="796" y="1001"/>
                  <a:pt x="789" y="1001"/>
                  <a:pt x="787" y="1000"/>
                </a:cubicBezTo>
                <a:cubicBezTo>
                  <a:pt x="775" y="995"/>
                  <a:pt x="771" y="984"/>
                  <a:pt x="774" y="968"/>
                </a:cubicBezTo>
                <a:cubicBezTo>
                  <a:pt x="777" y="949"/>
                  <a:pt x="779" y="896"/>
                  <a:pt x="779" y="809"/>
                </a:cubicBezTo>
                <a:lnTo>
                  <a:pt x="779" y="433"/>
                </a:lnTo>
                <a:cubicBezTo>
                  <a:pt x="779" y="425"/>
                  <a:pt x="781" y="418"/>
                  <a:pt x="784" y="413"/>
                </a:cubicBezTo>
                <a:cubicBezTo>
                  <a:pt x="787" y="407"/>
                  <a:pt x="792" y="404"/>
                  <a:pt x="797" y="404"/>
                </a:cubicBezTo>
                <a:lnTo>
                  <a:pt x="894" y="413"/>
                </a:lnTo>
                <a:lnTo>
                  <a:pt x="1396" y="413"/>
                </a:lnTo>
                <a:lnTo>
                  <a:pt x="1488" y="406"/>
                </a:lnTo>
                <a:cubicBezTo>
                  <a:pt x="1498" y="406"/>
                  <a:pt x="1503" y="412"/>
                  <a:pt x="1503" y="423"/>
                </a:cubicBezTo>
                <a:cubicBezTo>
                  <a:pt x="1503" y="561"/>
                  <a:pt x="1503" y="668"/>
                  <a:pt x="1504" y="745"/>
                </a:cubicBezTo>
                <a:cubicBezTo>
                  <a:pt x="1505" y="821"/>
                  <a:pt x="1507" y="895"/>
                  <a:pt x="1509" y="968"/>
                </a:cubicBezTo>
                <a:cubicBezTo>
                  <a:pt x="1509" y="984"/>
                  <a:pt x="1503" y="993"/>
                  <a:pt x="1489" y="993"/>
                </a:cubicBezTo>
                <a:lnTo>
                  <a:pt x="1437" y="994"/>
                </a:lnTo>
                <a:close/>
                <a:moveTo>
                  <a:pt x="1352" y="755"/>
                </a:moveTo>
                <a:lnTo>
                  <a:pt x="1208" y="755"/>
                </a:lnTo>
                <a:lnTo>
                  <a:pt x="1208" y="877"/>
                </a:lnTo>
                <a:lnTo>
                  <a:pt x="1352" y="877"/>
                </a:lnTo>
                <a:lnTo>
                  <a:pt x="1352" y="755"/>
                </a:lnTo>
                <a:close/>
                <a:moveTo>
                  <a:pt x="1352" y="530"/>
                </a:moveTo>
                <a:lnTo>
                  <a:pt x="1208" y="530"/>
                </a:lnTo>
                <a:lnTo>
                  <a:pt x="1208" y="638"/>
                </a:lnTo>
                <a:lnTo>
                  <a:pt x="1352" y="638"/>
                </a:lnTo>
                <a:lnTo>
                  <a:pt x="1352" y="530"/>
                </a:lnTo>
                <a:close/>
                <a:moveTo>
                  <a:pt x="993" y="179"/>
                </a:moveTo>
                <a:cubicBezTo>
                  <a:pt x="983" y="155"/>
                  <a:pt x="973" y="132"/>
                  <a:pt x="963" y="109"/>
                </a:cubicBezTo>
                <a:cubicBezTo>
                  <a:pt x="948" y="80"/>
                  <a:pt x="930" y="51"/>
                  <a:pt x="909" y="22"/>
                </a:cubicBezTo>
                <a:lnTo>
                  <a:pt x="911" y="13"/>
                </a:lnTo>
                <a:lnTo>
                  <a:pt x="1076" y="0"/>
                </a:lnTo>
                <a:lnTo>
                  <a:pt x="1096" y="5"/>
                </a:lnTo>
                <a:cubicBezTo>
                  <a:pt x="1114" y="29"/>
                  <a:pt x="1134" y="60"/>
                  <a:pt x="1156" y="95"/>
                </a:cubicBezTo>
                <a:cubicBezTo>
                  <a:pt x="1178" y="131"/>
                  <a:pt x="1192" y="159"/>
                  <a:pt x="1200" y="180"/>
                </a:cubicBezTo>
                <a:lnTo>
                  <a:pt x="1521" y="170"/>
                </a:lnTo>
                <a:cubicBezTo>
                  <a:pt x="1541" y="169"/>
                  <a:pt x="1553" y="169"/>
                  <a:pt x="1556" y="169"/>
                </a:cubicBezTo>
                <a:cubicBezTo>
                  <a:pt x="1562" y="169"/>
                  <a:pt x="1564" y="172"/>
                  <a:pt x="1563" y="179"/>
                </a:cubicBezTo>
                <a:lnTo>
                  <a:pt x="1563" y="301"/>
                </a:lnTo>
                <a:cubicBezTo>
                  <a:pt x="1564" y="308"/>
                  <a:pt x="1560" y="311"/>
                  <a:pt x="1551" y="311"/>
                </a:cubicBezTo>
                <a:cubicBezTo>
                  <a:pt x="1540" y="310"/>
                  <a:pt x="1530" y="309"/>
                  <a:pt x="1521" y="309"/>
                </a:cubicBezTo>
                <a:cubicBezTo>
                  <a:pt x="1446" y="306"/>
                  <a:pt x="1376" y="303"/>
                  <a:pt x="1310" y="301"/>
                </a:cubicBezTo>
                <a:cubicBezTo>
                  <a:pt x="1245" y="299"/>
                  <a:pt x="1175" y="297"/>
                  <a:pt x="1102" y="297"/>
                </a:cubicBezTo>
                <a:cubicBezTo>
                  <a:pt x="1026" y="297"/>
                  <a:pt x="962" y="299"/>
                  <a:pt x="910" y="301"/>
                </a:cubicBezTo>
                <a:cubicBezTo>
                  <a:pt x="858" y="303"/>
                  <a:pt x="798" y="305"/>
                  <a:pt x="729" y="308"/>
                </a:cubicBezTo>
                <a:lnTo>
                  <a:pt x="727" y="555"/>
                </a:lnTo>
                <a:cubicBezTo>
                  <a:pt x="727" y="661"/>
                  <a:pt x="726" y="765"/>
                  <a:pt x="723" y="868"/>
                </a:cubicBezTo>
                <a:cubicBezTo>
                  <a:pt x="720" y="971"/>
                  <a:pt x="713" y="1064"/>
                  <a:pt x="702" y="1145"/>
                </a:cubicBezTo>
                <a:cubicBezTo>
                  <a:pt x="691" y="1226"/>
                  <a:pt x="666" y="1312"/>
                  <a:pt x="628" y="1402"/>
                </a:cubicBezTo>
                <a:cubicBezTo>
                  <a:pt x="591" y="1491"/>
                  <a:pt x="563" y="1533"/>
                  <a:pt x="547" y="1526"/>
                </a:cubicBezTo>
                <a:cubicBezTo>
                  <a:pt x="475" y="1495"/>
                  <a:pt x="432" y="1475"/>
                  <a:pt x="418" y="1466"/>
                </a:cubicBezTo>
                <a:cubicBezTo>
                  <a:pt x="412" y="1457"/>
                  <a:pt x="407" y="1448"/>
                  <a:pt x="403" y="1439"/>
                </a:cubicBezTo>
                <a:cubicBezTo>
                  <a:pt x="435" y="1396"/>
                  <a:pt x="460" y="1358"/>
                  <a:pt x="476" y="1327"/>
                </a:cubicBezTo>
                <a:cubicBezTo>
                  <a:pt x="528" y="1231"/>
                  <a:pt x="558" y="1129"/>
                  <a:pt x="568" y="1021"/>
                </a:cubicBezTo>
                <a:cubicBezTo>
                  <a:pt x="568" y="953"/>
                  <a:pt x="570" y="874"/>
                  <a:pt x="572" y="785"/>
                </a:cubicBezTo>
                <a:cubicBezTo>
                  <a:pt x="575" y="695"/>
                  <a:pt x="578" y="597"/>
                  <a:pt x="582" y="490"/>
                </a:cubicBezTo>
                <a:cubicBezTo>
                  <a:pt x="582" y="460"/>
                  <a:pt x="581" y="423"/>
                  <a:pt x="578" y="381"/>
                </a:cubicBezTo>
                <a:cubicBezTo>
                  <a:pt x="573" y="276"/>
                  <a:pt x="570" y="218"/>
                  <a:pt x="570" y="206"/>
                </a:cubicBezTo>
                <a:cubicBezTo>
                  <a:pt x="570" y="178"/>
                  <a:pt x="572" y="164"/>
                  <a:pt x="577" y="164"/>
                </a:cubicBezTo>
                <a:lnTo>
                  <a:pt x="650" y="170"/>
                </a:lnTo>
                <a:lnTo>
                  <a:pt x="682" y="170"/>
                </a:lnTo>
                <a:cubicBezTo>
                  <a:pt x="688" y="170"/>
                  <a:pt x="732" y="172"/>
                  <a:pt x="817" y="175"/>
                </a:cubicBezTo>
                <a:cubicBezTo>
                  <a:pt x="901" y="177"/>
                  <a:pt x="959" y="179"/>
                  <a:pt x="993" y="179"/>
                </a:cubicBezTo>
                <a:close/>
                <a:moveTo>
                  <a:pt x="2338" y="1289"/>
                </a:moveTo>
                <a:cubicBezTo>
                  <a:pt x="2337" y="1293"/>
                  <a:pt x="2335" y="1295"/>
                  <a:pt x="2333" y="1295"/>
                </a:cubicBezTo>
                <a:cubicBezTo>
                  <a:pt x="2274" y="1319"/>
                  <a:pt x="2226" y="1337"/>
                  <a:pt x="2191" y="1351"/>
                </a:cubicBezTo>
                <a:cubicBezTo>
                  <a:pt x="2078" y="1393"/>
                  <a:pt x="1991" y="1422"/>
                  <a:pt x="1928" y="1439"/>
                </a:cubicBezTo>
                <a:cubicBezTo>
                  <a:pt x="1922" y="1445"/>
                  <a:pt x="1917" y="1449"/>
                  <a:pt x="1913" y="1451"/>
                </a:cubicBezTo>
                <a:cubicBezTo>
                  <a:pt x="1900" y="1460"/>
                  <a:pt x="1889" y="1465"/>
                  <a:pt x="1880" y="1468"/>
                </a:cubicBezTo>
                <a:cubicBezTo>
                  <a:pt x="1863" y="1471"/>
                  <a:pt x="1843" y="1446"/>
                  <a:pt x="1819" y="1393"/>
                </a:cubicBezTo>
                <a:cubicBezTo>
                  <a:pt x="1795" y="1340"/>
                  <a:pt x="1786" y="1309"/>
                  <a:pt x="1791" y="1299"/>
                </a:cubicBezTo>
                <a:cubicBezTo>
                  <a:pt x="1792" y="1295"/>
                  <a:pt x="1796" y="1294"/>
                  <a:pt x="1803" y="1294"/>
                </a:cubicBezTo>
                <a:cubicBezTo>
                  <a:pt x="1810" y="1294"/>
                  <a:pt x="1816" y="1294"/>
                  <a:pt x="1823" y="1294"/>
                </a:cubicBezTo>
                <a:cubicBezTo>
                  <a:pt x="1881" y="1286"/>
                  <a:pt x="1948" y="1271"/>
                  <a:pt x="2024" y="1250"/>
                </a:cubicBezTo>
                <a:cubicBezTo>
                  <a:pt x="2118" y="1224"/>
                  <a:pt x="2221" y="1187"/>
                  <a:pt x="2333" y="1142"/>
                </a:cubicBezTo>
                <a:cubicBezTo>
                  <a:pt x="2335" y="1142"/>
                  <a:pt x="2337" y="1144"/>
                  <a:pt x="2338" y="1148"/>
                </a:cubicBezTo>
                <a:lnTo>
                  <a:pt x="2338" y="1289"/>
                </a:lnTo>
                <a:close/>
                <a:moveTo>
                  <a:pt x="3282" y="884"/>
                </a:moveTo>
                <a:cubicBezTo>
                  <a:pt x="3272" y="898"/>
                  <a:pt x="3263" y="908"/>
                  <a:pt x="3255" y="916"/>
                </a:cubicBezTo>
                <a:cubicBezTo>
                  <a:pt x="3238" y="932"/>
                  <a:pt x="3229" y="940"/>
                  <a:pt x="3229" y="943"/>
                </a:cubicBezTo>
                <a:cubicBezTo>
                  <a:pt x="3196" y="1021"/>
                  <a:pt x="3152" y="1101"/>
                  <a:pt x="3097" y="1183"/>
                </a:cubicBezTo>
                <a:cubicBezTo>
                  <a:pt x="3035" y="1274"/>
                  <a:pt x="2971" y="1344"/>
                  <a:pt x="2903" y="1394"/>
                </a:cubicBezTo>
                <a:cubicBezTo>
                  <a:pt x="2818" y="1459"/>
                  <a:pt x="2721" y="1509"/>
                  <a:pt x="2612" y="1546"/>
                </a:cubicBezTo>
                <a:cubicBezTo>
                  <a:pt x="2526" y="1575"/>
                  <a:pt x="2458" y="1590"/>
                  <a:pt x="2406" y="1590"/>
                </a:cubicBezTo>
                <a:cubicBezTo>
                  <a:pt x="2393" y="1590"/>
                  <a:pt x="2385" y="1588"/>
                  <a:pt x="2383" y="1585"/>
                </a:cubicBezTo>
                <a:cubicBezTo>
                  <a:pt x="2375" y="1566"/>
                  <a:pt x="2353" y="1533"/>
                  <a:pt x="2318" y="1488"/>
                </a:cubicBezTo>
                <a:cubicBezTo>
                  <a:pt x="2312" y="1472"/>
                  <a:pt x="2307" y="1456"/>
                  <a:pt x="2303" y="1441"/>
                </a:cubicBezTo>
                <a:cubicBezTo>
                  <a:pt x="2324" y="1441"/>
                  <a:pt x="2353" y="1438"/>
                  <a:pt x="2391" y="1432"/>
                </a:cubicBezTo>
                <a:cubicBezTo>
                  <a:pt x="2463" y="1422"/>
                  <a:pt x="2531" y="1406"/>
                  <a:pt x="2597" y="1382"/>
                </a:cubicBezTo>
                <a:cubicBezTo>
                  <a:pt x="2686" y="1351"/>
                  <a:pt x="2762" y="1310"/>
                  <a:pt x="2824" y="1259"/>
                </a:cubicBezTo>
                <a:cubicBezTo>
                  <a:pt x="2887" y="1207"/>
                  <a:pt x="2940" y="1148"/>
                  <a:pt x="2983" y="1080"/>
                </a:cubicBezTo>
                <a:cubicBezTo>
                  <a:pt x="3010" y="1037"/>
                  <a:pt x="3043" y="966"/>
                  <a:pt x="3082" y="866"/>
                </a:cubicBezTo>
                <a:cubicBezTo>
                  <a:pt x="3084" y="849"/>
                  <a:pt x="3086" y="835"/>
                  <a:pt x="3088" y="824"/>
                </a:cubicBezTo>
                <a:cubicBezTo>
                  <a:pt x="3091" y="813"/>
                  <a:pt x="3101" y="810"/>
                  <a:pt x="3118" y="814"/>
                </a:cubicBezTo>
                <a:cubicBezTo>
                  <a:pt x="3155" y="824"/>
                  <a:pt x="3182" y="832"/>
                  <a:pt x="3200" y="837"/>
                </a:cubicBezTo>
                <a:cubicBezTo>
                  <a:pt x="3255" y="855"/>
                  <a:pt x="3282" y="871"/>
                  <a:pt x="3282" y="884"/>
                </a:cubicBezTo>
                <a:close/>
                <a:moveTo>
                  <a:pt x="1781" y="555"/>
                </a:moveTo>
                <a:cubicBezTo>
                  <a:pt x="1801" y="527"/>
                  <a:pt x="1828" y="485"/>
                  <a:pt x="1861" y="430"/>
                </a:cubicBezTo>
                <a:cubicBezTo>
                  <a:pt x="1891" y="379"/>
                  <a:pt x="1912" y="343"/>
                  <a:pt x="1922" y="319"/>
                </a:cubicBezTo>
                <a:cubicBezTo>
                  <a:pt x="1954" y="246"/>
                  <a:pt x="1976" y="189"/>
                  <a:pt x="1988" y="150"/>
                </a:cubicBezTo>
                <a:cubicBezTo>
                  <a:pt x="1994" y="134"/>
                  <a:pt x="1999" y="112"/>
                  <a:pt x="2003" y="85"/>
                </a:cubicBezTo>
                <a:cubicBezTo>
                  <a:pt x="2008" y="58"/>
                  <a:pt x="2012" y="46"/>
                  <a:pt x="2017" y="47"/>
                </a:cubicBezTo>
                <a:cubicBezTo>
                  <a:pt x="2052" y="57"/>
                  <a:pt x="2079" y="64"/>
                  <a:pt x="2097" y="68"/>
                </a:cubicBezTo>
                <a:cubicBezTo>
                  <a:pt x="2152" y="85"/>
                  <a:pt x="2179" y="98"/>
                  <a:pt x="2179" y="107"/>
                </a:cubicBezTo>
                <a:cubicBezTo>
                  <a:pt x="2179" y="111"/>
                  <a:pt x="2171" y="122"/>
                  <a:pt x="2156" y="139"/>
                </a:cubicBezTo>
                <a:cubicBezTo>
                  <a:pt x="2151" y="144"/>
                  <a:pt x="2143" y="153"/>
                  <a:pt x="2131" y="164"/>
                </a:cubicBezTo>
                <a:cubicBezTo>
                  <a:pt x="2124" y="180"/>
                  <a:pt x="2118" y="194"/>
                  <a:pt x="2114" y="206"/>
                </a:cubicBezTo>
                <a:cubicBezTo>
                  <a:pt x="2085" y="271"/>
                  <a:pt x="2051" y="341"/>
                  <a:pt x="2013" y="414"/>
                </a:cubicBezTo>
                <a:cubicBezTo>
                  <a:pt x="1990" y="461"/>
                  <a:pt x="1964" y="506"/>
                  <a:pt x="1937" y="550"/>
                </a:cubicBezTo>
                <a:lnTo>
                  <a:pt x="1983" y="545"/>
                </a:lnTo>
                <a:cubicBezTo>
                  <a:pt x="2000" y="544"/>
                  <a:pt x="2020" y="541"/>
                  <a:pt x="2043" y="536"/>
                </a:cubicBezTo>
                <a:cubicBezTo>
                  <a:pt x="2066" y="532"/>
                  <a:pt x="2084" y="528"/>
                  <a:pt x="2099" y="525"/>
                </a:cubicBezTo>
                <a:cubicBezTo>
                  <a:pt x="2107" y="508"/>
                  <a:pt x="2118" y="482"/>
                  <a:pt x="2132" y="448"/>
                </a:cubicBezTo>
                <a:cubicBezTo>
                  <a:pt x="2147" y="413"/>
                  <a:pt x="2154" y="391"/>
                  <a:pt x="2156" y="382"/>
                </a:cubicBezTo>
                <a:cubicBezTo>
                  <a:pt x="2157" y="372"/>
                  <a:pt x="2158" y="361"/>
                  <a:pt x="2160" y="348"/>
                </a:cubicBezTo>
                <a:cubicBezTo>
                  <a:pt x="2161" y="334"/>
                  <a:pt x="2168" y="328"/>
                  <a:pt x="2179" y="328"/>
                </a:cubicBezTo>
                <a:cubicBezTo>
                  <a:pt x="2193" y="328"/>
                  <a:pt x="2226" y="336"/>
                  <a:pt x="2275" y="353"/>
                </a:cubicBezTo>
                <a:cubicBezTo>
                  <a:pt x="2325" y="371"/>
                  <a:pt x="2349" y="384"/>
                  <a:pt x="2349" y="394"/>
                </a:cubicBezTo>
                <a:cubicBezTo>
                  <a:pt x="2348" y="401"/>
                  <a:pt x="2342" y="411"/>
                  <a:pt x="2329" y="423"/>
                </a:cubicBezTo>
                <a:cubicBezTo>
                  <a:pt x="2326" y="426"/>
                  <a:pt x="2319" y="432"/>
                  <a:pt x="2309" y="441"/>
                </a:cubicBezTo>
                <a:cubicBezTo>
                  <a:pt x="2292" y="478"/>
                  <a:pt x="2271" y="518"/>
                  <a:pt x="2249" y="562"/>
                </a:cubicBezTo>
                <a:cubicBezTo>
                  <a:pt x="2202" y="651"/>
                  <a:pt x="2162" y="715"/>
                  <a:pt x="2129" y="755"/>
                </a:cubicBezTo>
                <a:cubicBezTo>
                  <a:pt x="2069" y="827"/>
                  <a:pt x="2019" y="880"/>
                  <a:pt x="1980" y="916"/>
                </a:cubicBezTo>
                <a:cubicBezTo>
                  <a:pt x="2026" y="911"/>
                  <a:pt x="2079" y="904"/>
                  <a:pt x="2140" y="893"/>
                </a:cubicBezTo>
                <a:cubicBezTo>
                  <a:pt x="2200" y="881"/>
                  <a:pt x="2266" y="866"/>
                  <a:pt x="2338" y="847"/>
                </a:cubicBezTo>
                <a:lnTo>
                  <a:pt x="2346" y="856"/>
                </a:lnTo>
                <a:lnTo>
                  <a:pt x="2346" y="998"/>
                </a:lnTo>
                <a:cubicBezTo>
                  <a:pt x="2343" y="1001"/>
                  <a:pt x="2340" y="1003"/>
                  <a:pt x="2338" y="1003"/>
                </a:cubicBezTo>
                <a:cubicBezTo>
                  <a:pt x="2261" y="1023"/>
                  <a:pt x="2185" y="1043"/>
                  <a:pt x="2109" y="1063"/>
                </a:cubicBezTo>
                <a:cubicBezTo>
                  <a:pt x="2046" y="1078"/>
                  <a:pt x="1969" y="1085"/>
                  <a:pt x="1878" y="1085"/>
                </a:cubicBezTo>
                <a:cubicBezTo>
                  <a:pt x="1877" y="1087"/>
                  <a:pt x="1876" y="1089"/>
                  <a:pt x="1875" y="1091"/>
                </a:cubicBezTo>
                <a:cubicBezTo>
                  <a:pt x="1867" y="1098"/>
                  <a:pt x="1857" y="1103"/>
                  <a:pt x="1846" y="1106"/>
                </a:cubicBezTo>
                <a:cubicBezTo>
                  <a:pt x="1835" y="1110"/>
                  <a:pt x="1824" y="1092"/>
                  <a:pt x="1813" y="1053"/>
                </a:cubicBezTo>
                <a:cubicBezTo>
                  <a:pt x="1791" y="978"/>
                  <a:pt x="1782" y="933"/>
                  <a:pt x="1788" y="918"/>
                </a:cubicBezTo>
                <a:cubicBezTo>
                  <a:pt x="1791" y="910"/>
                  <a:pt x="1798" y="908"/>
                  <a:pt x="1810" y="913"/>
                </a:cubicBezTo>
                <a:cubicBezTo>
                  <a:pt x="1846" y="881"/>
                  <a:pt x="1873" y="858"/>
                  <a:pt x="1888" y="842"/>
                </a:cubicBezTo>
                <a:cubicBezTo>
                  <a:pt x="1932" y="798"/>
                  <a:pt x="1973" y="745"/>
                  <a:pt x="2013" y="684"/>
                </a:cubicBezTo>
                <a:lnTo>
                  <a:pt x="2003" y="685"/>
                </a:lnTo>
                <a:lnTo>
                  <a:pt x="1841" y="705"/>
                </a:lnTo>
                <a:lnTo>
                  <a:pt x="1810" y="722"/>
                </a:lnTo>
                <a:cubicBezTo>
                  <a:pt x="1802" y="696"/>
                  <a:pt x="1795" y="671"/>
                  <a:pt x="1788" y="645"/>
                </a:cubicBezTo>
                <a:cubicBezTo>
                  <a:pt x="1780" y="593"/>
                  <a:pt x="1777" y="564"/>
                  <a:pt x="1778" y="560"/>
                </a:cubicBezTo>
                <a:lnTo>
                  <a:pt x="1781" y="555"/>
                </a:lnTo>
                <a:close/>
                <a:moveTo>
                  <a:pt x="2699" y="478"/>
                </a:moveTo>
                <a:cubicBezTo>
                  <a:pt x="2698" y="487"/>
                  <a:pt x="2690" y="497"/>
                  <a:pt x="2677" y="508"/>
                </a:cubicBezTo>
                <a:cubicBezTo>
                  <a:pt x="2675" y="509"/>
                  <a:pt x="2671" y="512"/>
                  <a:pt x="2665" y="516"/>
                </a:cubicBezTo>
                <a:cubicBezTo>
                  <a:pt x="2653" y="549"/>
                  <a:pt x="2640" y="583"/>
                  <a:pt x="2626" y="618"/>
                </a:cubicBezTo>
                <a:cubicBezTo>
                  <a:pt x="2612" y="654"/>
                  <a:pt x="2598" y="686"/>
                  <a:pt x="2583" y="714"/>
                </a:cubicBezTo>
                <a:cubicBezTo>
                  <a:pt x="2560" y="758"/>
                  <a:pt x="2543" y="789"/>
                  <a:pt x="2533" y="806"/>
                </a:cubicBezTo>
                <a:cubicBezTo>
                  <a:pt x="2505" y="852"/>
                  <a:pt x="2483" y="876"/>
                  <a:pt x="2465" y="876"/>
                </a:cubicBezTo>
                <a:cubicBezTo>
                  <a:pt x="2461" y="876"/>
                  <a:pt x="2457" y="874"/>
                  <a:pt x="2451" y="871"/>
                </a:cubicBezTo>
                <a:cubicBezTo>
                  <a:pt x="2431" y="855"/>
                  <a:pt x="2415" y="843"/>
                  <a:pt x="2403" y="834"/>
                </a:cubicBezTo>
                <a:cubicBezTo>
                  <a:pt x="2380" y="816"/>
                  <a:pt x="2360" y="803"/>
                  <a:pt x="2344" y="794"/>
                </a:cubicBezTo>
                <a:cubicBezTo>
                  <a:pt x="2350" y="785"/>
                  <a:pt x="2356" y="776"/>
                  <a:pt x="2361" y="767"/>
                </a:cubicBezTo>
                <a:cubicBezTo>
                  <a:pt x="2406" y="715"/>
                  <a:pt x="2439" y="666"/>
                  <a:pt x="2461" y="620"/>
                </a:cubicBezTo>
                <a:cubicBezTo>
                  <a:pt x="2477" y="589"/>
                  <a:pt x="2490" y="559"/>
                  <a:pt x="2500" y="531"/>
                </a:cubicBezTo>
                <a:cubicBezTo>
                  <a:pt x="2510" y="502"/>
                  <a:pt x="2519" y="472"/>
                  <a:pt x="2527" y="441"/>
                </a:cubicBezTo>
                <a:cubicBezTo>
                  <a:pt x="2527" y="428"/>
                  <a:pt x="2527" y="418"/>
                  <a:pt x="2527" y="413"/>
                </a:cubicBezTo>
                <a:cubicBezTo>
                  <a:pt x="2527" y="395"/>
                  <a:pt x="2535" y="387"/>
                  <a:pt x="2552" y="389"/>
                </a:cubicBezTo>
                <a:cubicBezTo>
                  <a:pt x="2567" y="389"/>
                  <a:pt x="2602" y="405"/>
                  <a:pt x="2655" y="436"/>
                </a:cubicBezTo>
                <a:cubicBezTo>
                  <a:pt x="2687" y="454"/>
                  <a:pt x="2701" y="468"/>
                  <a:pt x="2699" y="478"/>
                </a:cubicBezTo>
                <a:close/>
                <a:moveTo>
                  <a:pt x="2941" y="40"/>
                </a:moveTo>
                <a:cubicBezTo>
                  <a:pt x="2946" y="48"/>
                  <a:pt x="2945" y="62"/>
                  <a:pt x="2940" y="83"/>
                </a:cubicBezTo>
                <a:cubicBezTo>
                  <a:pt x="2934" y="103"/>
                  <a:pt x="2928" y="124"/>
                  <a:pt x="2921" y="145"/>
                </a:cubicBezTo>
                <a:cubicBezTo>
                  <a:pt x="2919" y="206"/>
                  <a:pt x="2917" y="272"/>
                  <a:pt x="2916" y="344"/>
                </a:cubicBezTo>
                <a:cubicBezTo>
                  <a:pt x="2915" y="417"/>
                  <a:pt x="2914" y="486"/>
                  <a:pt x="2914" y="552"/>
                </a:cubicBezTo>
                <a:lnTo>
                  <a:pt x="2924" y="1101"/>
                </a:lnTo>
                <a:cubicBezTo>
                  <a:pt x="2927" y="1123"/>
                  <a:pt x="2923" y="1133"/>
                  <a:pt x="2914" y="1133"/>
                </a:cubicBezTo>
                <a:lnTo>
                  <a:pt x="2771" y="1133"/>
                </a:lnTo>
                <a:cubicBezTo>
                  <a:pt x="2761" y="1133"/>
                  <a:pt x="2757" y="1123"/>
                  <a:pt x="2759" y="1101"/>
                </a:cubicBezTo>
                <a:lnTo>
                  <a:pt x="2772" y="548"/>
                </a:lnTo>
                <a:cubicBezTo>
                  <a:pt x="2772" y="536"/>
                  <a:pt x="2772" y="525"/>
                  <a:pt x="2772" y="515"/>
                </a:cubicBezTo>
                <a:cubicBezTo>
                  <a:pt x="2772" y="496"/>
                  <a:pt x="2772" y="481"/>
                  <a:pt x="2772" y="470"/>
                </a:cubicBezTo>
                <a:cubicBezTo>
                  <a:pt x="2772" y="448"/>
                  <a:pt x="2772" y="432"/>
                  <a:pt x="2772" y="419"/>
                </a:cubicBezTo>
                <a:cubicBezTo>
                  <a:pt x="2772" y="398"/>
                  <a:pt x="2772" y="383"/>
                  <a:pt x="2772" y="373"/>
                </a:cubicBezTo>
                <a:cubicBezTo>
                  <a:pt x="2772" y="354"/>
                  <a:pt x="2772" y="339"/>
                  <a:pt x="2772" y="329"/>
                </a:cubicBezTo>
                <a:cubicBezTo>
                  <a:pt x="2772" y="311"/>
                  <a:pt x="2772" y="299"/>
                  <a:pt x="2772" y="291"/>
                </a:cubicBezTo>
                <a:cubicBezTo>
                  <a:pt x="2772" y="276"/>
                  <a:pt x="2772" y="265"/>
                  <a:pt x="2772" y="257"/>
                </a:cubicBezTo>
                <a:cubicBezTo>
                  <a:pt x="2772" y="245"/>
                  <a:pt x="2772" y="236"/>
                  <a:pt x="2772" y="229"/>
                </a:cubicBezTo>
                <a:cubicBezTo>
                  <a:pt x="2772" y="218"/>
                  <a:pt x="2772" y="210"/>
                  <a:pt x="2772" y="206"/>
                </a:cubicBezTo>
                <a:cubicBezTo>
                  <a:pt x="2772" y="197"/>
                  <a:pt x="2772" y="190"/>
                  <a:pt x="2772" y="185"/>
                </a:cubicBezTo>
                <a:cubicBezTo>
                  <a:pt x="2772" y="136"/>
                  <a:pt x="2770" y="105"/>
                  <a:pt x="2764" y="90"/>
                </a:cubicBezTo>
                <a:cubicBezTo>
                  <a:pt x="2762" y="71"/>
                  <a:pt x="2760" y="52"/>
                  <a:pt x="2757" y="33"/>
                </a:cubicBezTo>
                <a:cubicBezTo>
                  <a:pt x="2757" y="19"/>
                  <a:pt x="2763" y="12"/>
                  <a:pt x="2774" y="13"/>
                </a:cubicBezTo>
                <a:cubicBezTo>
                  <a:pt x="2809" y="14"/>
                  <a:pt x="2844" y="16"/>
                  <a:pt x="2879" y="19"/>
                </a:cubicBezTo>
                <a:cubicBezTo>
                  <a:pt x="2915" y="22"/>
                  <a:pt x="2936" y="29"/>
                  <a:pt x="2941" y="40"/>
                </a:cubicBezTo>
                <a:close/>
                <a:moveTo>
                  <a:pt x="3322" y="722"/>
                </a:moveTo>
                <a:cubicBezTo>
                  <a:pt x="3306" y="734"/>
                  <a:pt x="3272" y="752"/>
                  <a:pt x="3222" y="776"/>
                </a:cubicBezTo>
                <a:cubicBezTo>
                  <a:pt x="3200" y="786"/>
                  <a:pt x="3185" y="794"/>
                  <a:pt x="3177" y="802"/>
                </a:cubicBezTo>
                <a:cubicBezTo>
                  <a:pt x="3151" y="748"/>
                  <a:pt x="3126" y="693"/>
                  <a:pt x="3100" y="638"/>
                </a:cubicBezTo>
                <a:cubicBezTo>
                  <a:pt x="3069" y="565"/>
                  <a:pt x="3037" y="502"/>
                  <a:pt x="3005" y="450"/>
                </a:cubicBezTo>
                <a:lnTo>
                  <a:pt x="3006" y="436"/>
                </a:lnTo>
                <a:cubicBezTo>
                  <a:pt x="3011" y="433"/>
                  <a:pt x="3026" y="424"/>
                  <a:pt x="3052" y="411"/>
                </a:cubicBezTo>
                <a:cubicBezTo>
                  <a:pt x="3086" y="392"/>
                  <a:pt x="3113" y="377"/>
                  <a:pt x="3133" y="366"/>
                </a:cubicBezTo>
                <a:lnTo>
                  <a:pt x="3145" y="369"/>
                </a:lnTo>
                <a:cubicBezTo>
                  <a:pt x="3195" y="457"/>
                  <a:pt x="3237" y="534"/>
                  <a:pt x="3270" y="598"/>
                </a:cubicBezTo>
                <a:cubicBezTo>
                  <a:pt x="3311" y="676"/>
                  <a:pt x="3328" y="718"/>
                  <a:pt x="3322" y="722"/>
                </a:cubicBezTo>
                <a:close/>
                <a:moveTo>
                  <a:pt x="4169" y="1289"/>
                </a:moveTo>
                <a:cubicBezTo>
                  <a:pt x="4168" y="1293"/>
                  <a:pt x="4166" y="1295"/>
                  <a:pt x="4164" y="1295"/>
                </a:cubicBezTo>
                <a:cubicBezTo>
                  <a:pt x="4101" y="1320"/>
                  <a:pt x="4049" y="1339"/>
                  <a:pt x="4010" y="1352"/>
                </a:cubicBezTo>
                <a:cubicBezTo>
                  <a:pt x="3889" y="1396"/>
                  <a:pt x="3794" y="1426"/>
                  <a:pt x="3726" y="1444"/>
                </a:cubicBezTo>
                <a:cubicBezTo>
                  <a:pt x="3719" y="1450"/>
                  <a:pt x="3714" y="1454"/>
                  <a:pt x="3709" y="1456"/>
                </a:cubicBezTo>
                <a:cubicBezTo>
                  <a:pt x="3695" y="1465"/>
                  <a:pt x="3683" y="1470"/>
                  <a:pt x="3673" y="1473"/>
                </a:cubicBezTo>
                <a:cubicBezTo>
                  <a:pt x="3655" y="1476"/>
                  <a:pt x="3633" y="1451"/>
                  <a:pt x="3607" y="1397"/>
                </a:cubicBezTo>
                <a:cubicBezTo>
                  <a:pt x="3582" y="1342"/>
                  <a:pt x="3572" y="1310"/>
                  <a:pt x="3577" y="1299"/>
                </a:cubicBezTo>
                <a:cubicBezTo>
                  <a:pt x="3580" y="1295"/>
                  <a:pt x="3584" y="1294"/>
                  <a:pt x="3591" y="1294"/>
                </a:cubicBezTo>
                <a:cubicBezTo>
                  <a:pt x="3597" y="1294"/>
                  <a:pt x="3605" y="1294"/>
                  <a:pt x="3612" y="1294"/>
                </a:cubicBezTo>
                <a:cubicBezTo>
                  <a:pt x="3669" y="1287"/>
                  <a:pt x="3741" y="1272"/>
                  <a:pt x="3828" y="1249"/>
                </a:cubicBezTo>
                <a:cubicBezTo>
                  <a:pt x="3935" y="1221"/>
                  <a:pt x="4047" y="1184"/>
                  <a:pt x="4164" y="1138"/>
                </a:cubicBezTo>
                <a:cubicBezTo>
                  <a:pt x="4166" y="1138"/>
                  <a:pt x="4168" y="1140"/>
                  <a:pt x="4169" y="1145"/>
                </a:cubicBezTo>
                <a:lnTo>
                  <a:pt x="4169" y="1289"/>
                </a:lnTo>
                <a:close/>
                <a:moveTo>
                  <a:pt x="3577" y="523"/>
                </a:moveTo>
                <a:cubicBezTo>
                  <a:pt x="3600" y="494"/>
                  <a:pt x="3622" y="465"/>
                  <a:pt x="3644" y="436"/>
                </a:cubicBezTo>
                <a:cubicBezTo>
                  <a:pt x="3679" y="389"/>
                  <a:pt x="3702" y="351"/>
                  <a:pt x="3714" y="321"/>
                </a:cubicBezTo>
                <a:cubicBezTo>
                  <a:pt x="3740" y="262"/>
                  <a:pt x="3760" y="214"/>
                  <a:pt x="3774" y="177"/>
                </a:cubicBezTo>
                <a:cubicBezTo>
                  <a:pt x="3788" y="140"/>
                  <a:pt x="3797" y="109"/>
                  <a:pt x="3801" y="84"/>
                </a:cubicBezTo>
                <a:cubicBezTo>
                  <a:pt x="3806" y="59"/>
                  <a:pt x="3810" y="47"/>
                  <a:pt x="3815" y="48"/>
                </a:cubicBezTo>
                <a:cubicBezTo>
                  <a:pt x="3855" y="60"/>
                  <a:pt x="3885" y="68"/>
                  <a:pt x="3905" y="73"/>
                </a:cubicBezTo>
                <a:cubicBezTo>
                  <a:pt x="3966" y="92"/>
                  <a:pt x="3997" y="106"/>
                  <a:pt x="3997" y="115"/>
                </a:cubicBezTo>
                <a:cubicBezTo>
                  <a:pt x="3997" y="120"/>
                  <a:pt x="3990" y="131"/>
                  <a:pt x="3976" y="150"/>
                </a:cubicBezTo>
                <a:cubicBezTo>
                  <a:pt x="3962" y="168"/>
                  <a:pt x="3955" y="178"/>
                  <a:pt x="3955" y="179"/>
                </a:cubicBezTo>
                <a:cubicBezTo>
                  <a:pt x="3934" y="211"/>
                  <a:pt x="3917" y="237"/>
                  <a:pt x="3905" y="257"/>
                </a:cubicBezTo>
                <a:cubicBezTo>
                  <a:pt x="3876" y="304"/>
                  <a:pt x="3845" y="357"/>
                  <a:pt x="3811" y="416"/>
                </a:cubicBezTo>
                <a:lnTo>
                  <a:pt x="3751" y="521"/>
                </a:lnTo>
                <a:lnTo>
                  <a:pt x="3768" y="520"/>
                </a:lnTo>
                <a:cubicBezTo>
                  <a:pt x="3791" y="516"/>
                  <a:pt x="3814" y="513"/>
                  <a:pt x="3836" y="509"/>
                </a:cubicBezTo>
                <a:cubicBezTo>
                  <a:pt x="3857" y="505"/>
                  <a:pt x="3887" y="499"/>
                  <a:pt x="3923" y="490"/>
                </a:cubicBezTo>
                <a:lnTo>
                  <a:pt x="3974" y="388"/>
                </a:lnTo>
                <a:cubicBezTo>
                  <a:pt x="3975" y="386"/>
                  <a:pt x="3979" y="372"/>
                  <a:pt x="3985" y="347"/>
                </a:cubicBezTo>
                <a:cubicBezTo>
                  <a:pt x="3992" y="322"/>
                  <a:pt x="3998" y="309"/>
                  <a:pt x="4004" y="309"/>
                </a:cubicBezTo>
                <a:cubicBezTo>
                  <a:pt x="4027" y="309"/>
                  <a:pt x="4068" y="324"/>
                  <a:pt x="4126" y="353"/>
                </a:cubicBezTo>
                <a:cubicBezTo>
                  <a:pt x="4158" y="369"/>
                  <a:pt x="4174" y="382"/>
                  <a:pt x="4174" y="389"/>
                </a:cubicBezTo>
                <a:cubicBezTo>
                  <a:pt x="4173" y="397"/>
                  <a:pt x="4162" y="415"/>
                  <a:pt x="4142" y="443"/>
                </a:cubicBezTo>
                <a:cubicBezTo>
                  <a:pt x="4139" y="447"/>
                  <a:pt x="4134" y="454"/>
                  <a:pt x="4127" y="463"/>
                </a:cubicBezTo>
                <a:cubicBezTo>
                  <a:pt x="4125" y="471"/>
                  <a:pt x="4091" y="523"/>
                  <a:pt x="4025" y="618"/>
                </a:cubicBezTo>
                <a:cubicBezTo>
                  <a:pt x="4000" y="656"/>
                  <a:pt x="3967" y="703"/>
                  <a:pt x="3927" y="757"/>
                </a:cubicBezTo>
                <a:cubicBezTo>
                  <a:pt x="3904" y="787"/>
                  <a:pt x="3882" y="817"/>
                  <a:pt x="3858" y="846"/>
                </a:cubicBezTo>
                <a:cubicBezTo>
                  <a:pt x="3835" y="875"/>
                  <a:pt x="3814" y="898"/>
                  <a:pt x="3796" y="916"/>
                </a:cubicBezTo>
                <a:cubicBezTo>
                  <a:pt x="3842" y="911"/>
                  <a:pt x="3891" y="904"/>
                  <a:pt x="3944" y="893"/>
                </a:cubicBezTo>
                <a:cubicBezTo>
                  <a:pt x="3997" y="883"/>
                  <a:pt x="4061" y="868"/>
                  <a:pt x="4136" y="849"/>
                </a:cubicBezTo>
                <a:lnTo>
                  <a:pt x="4144" y="857"/>
                </a:lnTo>
                <a:lnTo>
                  <a:pt x="4144" y="1000"/>
                </a:lnTo>
                <a:cubicBezTo>
                  <a:pt x="4141" y="1003"/>
                  <a:pt x="4138" y="1005"/>
                  <a:pt x="4136" y="1005"/>
                </a:cubicBezTo>
                <a:cubicBezTo>
                  <a:pt x="4059" y="1025"/>
                  <a:pt x="3982" y="1045"/>
                  <a:pt x="3907" y="1065"/>
                </a:cubicBezTo>
                <a:cubicBezTo>
                  <a:pt x="3844" y="1079"/>
                  <a:pt x="3767" y="1086"/>
                  <a:pt x="3676" y="1086"/>
                </a:cubicBezTo>
                <a:cubicBezTo>
                  <a:pt x="3675" y="1089"/>
                  <a:pt x="3674" y="1091"/>
                  <a:pt x="3673" y="1093"/>
                </a:cubicBezTo>
                <a:cubicBezTo>
                  <a:pt x="3665" y="1100"/>
                  <a:pt x="3655" y="1105"/>
                  <a:pt x="3644" y="1108"/>
                </a:cubicBezTo>
                <a:cubicBezTo>
                  <a:pt x="3633" y="1112"/>
                  <a:pt x="3622" y="1094"/>
                  <a:pt x="3611" y="1055"/>
                </a:cubicBezTo>
                <a:cubicBezTo>
                  <a:pt x="3589" y="980"/>
                  <a:pt x="3580" y="935"/>
                  <a:pt x="3586" y="919"/>
                </a:cubicBezTo>
                <a:cubicBezTo>
                  <a:pt x="3589" y="911"/>
                  <a:pt x="3596" y="910"/>
                  <a:pt x="3607" y="914"/>
                </a:cubicBezTo>
                <a:cubicBezTo>
                  <a:pt x="3645" y="883"/>
                  <a:pt x="3672" y="859"/>
                  <a:pt x="3688" y="842"/>
                </a:cubicBezTo>
                <a:cubicBezTo>
                  <a:pt x="3733" y="796"/>
                  <a:pt x="3776" y="740"/>
                  <a:pt x="3816" y="677"/>
                </a:cubicBezTo>
                <a:lnTo>
                  <a:pt x="3828" y="660"/>
                </a:lnTo>
                <a:lnTo>
                  <a:pt x="3788" y="667"/>
                </a:lnTo>
                <a:lnTo>
                  <a:pt x="3626" y="689"/>
                </a:lnTo>
                <a:lnTo>
                  <a:pt x="3594" y="705"/>
                </a:lnTo>
                <a:cubicBezTo>
                  <a:pt x="3586" y="679"/>
                  <a:pt x="3579" y="652"/>
                  <a:pt x="3572" y="625"/>
                </a:cubicBezTo>
                <a:cubicBezTo>
                  <a:pt x="3565" y="569"/>
                  <a:pt x="3561" y="539"/>
                  <a:pt x="3562" y="535"/>
                </a:cubicBezTo>
                <a:cubicBezTo>
                  <a:pt x="3565" y="530"/>
                  <a:pt x="3570" y="526"/>
                  <a:pt x="3577" y="523"/>
                </a:cubicBezTo>
                <a:close/>
                <a:moveTo>
                  <a:pt x="4774" y="948"/>
                </a:moveTo>
                <a:lnTo>
                  <a:pt x="4774" y="687"/>
                </a:lnTo>
                <a:lnTo>
                  <a:pt x="4413" y="687"/>
                </a:lnTo>
                <a:lnTo>
                  <a:pt x="4413" y="948"/>
                </a:lnTo>
                <a:lnTo>
                  <a:pt x="4774" y="948"/>
                </a:lnTo>
                <a:close/>
                <a:moveTo>
                  <a:pt x="4774" y="1371"/>
                </a:moveTo>
                <a:lnTo>
                  <a:pt x="4774" y="1362"/>
                </a:lnTo>
                <a:lnTo>
                  <a:pt x="4774" y="1098"/>
                </a:lnTo>
                <a:lnTo>
                  <a:pt x="4413" y="1098"/>
                </a:lnTo>
                <a:lnTo>
                  <a:pt x="4413" y="1364"/>
                </a:lnTo>
                <a:lnTo>
                  <a:pt x="4413" y="1372"/>
                </a:lnTo>
                <a:lnTo>
                  <a:pt x="4562" y="1376"/>
                </a:lnTo>
                <a:lnTo>
                  <a:pt x="4774" y="1371"/>
                </a:lnTo>
                <a:close/>
                <a:moveTo>
                  <a:pt x="4774" y="284"/>
                </a:moveTo>
                <a:lnTo>
                  <a:pt x="4413" y="284"/>
                </a:lnTo>
                <a:lnTo>
                  <a:pt x="4413" y="536"/>
                </a:lnTo>
                <a:lnTo>
                  <a:pt x="4774" y="536"/>
                </a:lnTo>
                <a:lnTo>
                  <a:pt x="4774" y="284"/>
                </a:lnTo>
                <a:close/>
                <a:moveTo>
                  <a:pt x="4363" y="134"/>
                </a:moveTo>
                <a:lnTo>
                  <a:pt x="4774" y="134"/>
                </a:lnTo>
                <a:cubicBezTo>
                  <a:pt x="4799" y="130"/>
                  <a:pt x="4818" y="128"/>
                  <a:pt x="4831" y="127"/>
                </a:cubicBezTo>
                <a:cubicBezTo>
                  <a:pt x="4873" y="123"/>
                  <a:pt x="4906" y="120"/>
                  <a:pt x="4928" y="120"/>
                </a:cubicBezTo>
                <a:cubicBezTo>
                  <a:pt x="4940" y="120"/>
                  <a:pt x="4946" y="127"/>
                  <a:pt x="4946" y="140"/>
                </a:cubicBezTo>
                <a:cubicBezTo>
                  <a:pt x="4946" y="372"/>
                  <a:pt x="4947" y="541"/>
                  <a:pt x="4949" y="647"/>
                </a:cubicBezTo>
                <a:cubicBezTo>
                  <a:pt x="4951" y="753"/>
                  <a:pt x="4952" y="875"/>
                  <a:pt x="4955" y="1013"/>
                </a:cubicBezTo>
                <a:cubicBezTo>
                  <a:pt x="4957" y="1151"/>
                  <a:pt x="4958" y="1268"/>
                  <a:pt x="4958" y="1362"/>
                </a:cubicBezTo>
                <a:lnTo>
                  <a:pt x="5078" y="1359"/>
                </a:lnTo>
                <a:cubicBezTo>
                  <a:pt x="5093" y="1358"/>
                  <a:pt x="5102" y="1357"/>
                  <a:pt x="5107" y="1357"/>
                </a:cubicBezTo>
                <a:cubicBezTo>
                  <a:pt x="5114" y="1357"/>
                  <a:pt x="5116" y="1361"/>
                  <a:pt x="5115" y="1369"/>
                </a:cubicBezTo>
                <a:lnTo>
                  <a:pt x="5115" y="1521"/>
                </a:lnTo>
                <a:cubicBezTo>
                  <a:pt x="5116" y="1529"/>
                  <a:pt x="5113" y="1533"/>
                  <a:pt x="5105" y="1533"/>
                </a:cubicBezTo>
                <a:cubicBezTo>
                  <a:pt x="5095" y="1533"/>
                  <a:pt x="5086" y="1533"/>
                  <a:pt x="5078" y="1533"/>
                </a:cubicBezTo>
                <a:cubicBezTo>
                  <a:pt x="5027" y="1533"/>
                  <a:pt x="4939" y="1530"/>
                  <a:pt x="4813" y="1526"/>
                </a:cubicBezTo>
                <a:cubicBezTo>
                  <a:pt x="4687" y="1522"/>
                  <a:pt x="4603" y="1519"/>
                  <a:pt x="4562" y="1519"/>
                </a:cubicBezTo>
                <a:cubicBezTo>
                  <a:pt x="4518" y="1519"/>
                  <a:pt x="4439" y="1522"/>
                  <a:pt x="4325" y="1526"/>
                </a:cubicBezTo>
                <a:cubicBezTo>
                  <a:pt x="4210" y="1530"/>
                  <a:pt x="4130" y="1533"/>
                  <a:pt x="4086" y="1533"/>
                </a:cubicBezTo>
                <a:cubicBezTo>
                  <a:pt x="4077" y="1533"/>
                  <a:pt x="4070" y="1533"/>
                  <a:pt x="4067" y="1533"/>
                </a:cubicBezTo>
                <a:cubicBezTo>
                  <a:pt x="4058" y="1533"/>
                  <a:pt x="4054" y="1529"/>
                  <a:pt x="4054" y="1521"/>
                </a:cubicBezTo>
                <a:lnTo>
                  <a:pt x="4054" y="1371"/>
                </a:lnTo>
                <a:cubicBezTo>
                  <a:pt x="4054" y="1363"/>
                  <a:pt x="4058" y="1359"/>
                  <a:pt x="4065" y="1359"/>
                </a:cubicBezTo>
                <a:cubicBezTo>
                  <a:pt x="4073" y="1359"/>
                  <a:pt x="4080" y="1359"/>
                  <a:pt x="4086" y="1359"/>
                </a:cubicBezTo>
                <a:lnTo>
                  <a:pt x="4238" y="1366"/>
                </a:lnTo>
                <a:cubicBezTo>
                  <a:pt x="4238" y="1325"/>
                  <a:pt x="4239" y="1244"/>
                  <a:pt x="4241" y="1122"/>
                </a:cubicBezTo>
                <a:cubicBezTo>
                  <a:pt x="4243" y="999"/>
                  <a:pt x="4245" y="866"/>
                  <a:pt x="4247" y="721"/>
                </a:cubicBezTo>
                <a:cubicBezTo>
                  <a:pt x="4249" y="577"/>
                  <a:pt x="4249" y="391"/>
                  <a:pt x="4249" y="164"/>
                </a:cubicBezTo>
                <a:cubicBezTo>
                  <a:pt x="4249" y="156"/>
                  <a:pt x="4251" y="148"/>
                  <a:pt x="4254" y="140"/>
                </a:cubicBezTo>
                <a:cubicBezTo>
                  <a:pt x="4256" y="131"/>
                  <a:pt x="4261" y="127"/>
                  <a:pt x="4268" y="127"/>
                </a:cubicBezTo>
                <a:cubicBezTo>
                  <a:pt x="4288" y="127"/>
                  <a:pt x="4304" y="128"/>
                  <a:pt x="4316" y="129"/>
                </a:cubicBezTo>
                <a:cubicBezTo>
                  <a:pt x="4328" y="130"/>
                  <a:pt x="4344" y="131"/>
                  <a:pt x="4363" y="1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Freeform 63"/>
          <p:cNvSpPr>
            <a:spLocks noEditPoints="1"/>
          </p:cNvSpPr>
          <p:nvPr/>
        </p:nvSpPr>
        <p:spPr bwMode="auto">
          <a:xfrm>
            <a:off x="7124501" y="6406258"/>
            <a:ext cx="379412" cy="115887"/>
          </a:xfrm>
          <a:custGeom>
            <a:avLst/>
            <a:gdLst>
              <a:gd name="T0" fmla="*/ 1126 w 5131"/>
              <a:gd name="T1" fmla="*/ 886 h 1573"/>
              <a:gd name="T2" fmla="*/ 1103 w 5131"/>
              <a:gd name="T3" fmla="*/ 1549 h 1573"/>
              <a:gd name="T4" fmla="*/ 943 w 5131"/>
              <a:gd name="T5" fmla="*/ 937 h 1573"/>
              <a:gd name="T6" fmla="*/ 82 w 5131"/>
              <a:gd name="T7" fmla="*/ 267 h 1573"/>
              <a:gd name="T8" fmla="*/ 321 w 5131"/>
              <a:gd name="T9" fmla="*/ 112 h 1573"/>
              <a:gd name="T10" fmla="*/ 571 w 5131"/>
              <a:gd name="T11" fmla="*/ 269 h 1573"/>
              <a:gd name="T12" fmla="*/ 454 w 5131"/>
              <a:gd name="T13" fmla="*/ 601 h 1573"/>
              <a:gd name="T14" fmla="*/ 620 w 5131"/>
              <a:gd name="T15" fmla="*/ 1300 h 1573"/>
              <a:gd name="T16" fmla="*/ 717 w 5131"/>
              <a:gd name="T17" fmla="*/ 869 h 1573"/>
              <a:gd name="T18" fmla="*/ 653 w 5131"/>
              <a:gd name="T19" fmla="*/ 1502 h 1573"/>
              <a:gd name="T20" fmla="*/ 441 w 5131"/>
              <a:gd name="T21" fmla="*/ 1372 h 1573"/>
              <a:gd name="T22" fmla="*/ 212 w 5131"/>
              <a:gd name="T23" fmla="*/ 1407 h 1573"/>
              <a:gd name="T24" fmla="*/ 33 w 5131"/>
              <a:gd name="T25" fmla="*/ 835 h 1573"/>
              <a:gd name="T26" fmla="*/ 230 w 5131"/>
              <a:gd name="T27" fmla="*/ 262 h 1573"/>
              <a:gd name="T28" fmla="*/ 1464 w 5131"/>
              <a:gd name="T29" fmla="*/ 1554 h 1573"/>
              <a:gd name="T30" fmla="*/ 1217 w 5131"/>
              <a:gd name="T31" fmla="*/ 919 h 1573"/>
              <a:gd name="T32" fmla="*/ 1379 w 5131"/>
              <a:gd name="T33" fmla="*/ 917 h 1573"/>
              <a:gd name="T34" fmla="*/ 1437 w 5131"/>
              <a:gd name="T35" fmla="*/ 1402 h 1573"/>
              <a:gd name="T36" fmla="*/ 1613 w 5131"/>
              <a:gd name="T37" fmla="*/ 1267 h 1573"/>
              <a:gd name="T38" fmla="*/ 617 w 5131"/>
              <a:gd name="T39" fmla="*/ 207 h 1573"/>
              <a:gd name="T40" fmla="*/ 1548 w 5131"/>
              <a:gd name="T41" fmla="*/ 207 h 1573"/>
              <a:gd name="T42" fmla="*/ 1076 w 5131"/>
              <a:gd name="T43" fmla="*/ 351 h 1573"/>
              <a:gd name="T44" fmla="*/ 1282 w 5131"/>
              <a:gd name="T45" fmla="*/ 601 h 1573"/>
              <a:gd name="T46" fmla="*/ 1513 w 5131"/>
              <a:gd name="T47" fmla="*/ 671 h 1573"/>
              <a:gd name="T48" fmla="*/ 1255 w 5131"/>
              <a:gd name="T49" fmla="*/ 752 h 1573"/>
              <a:gd name="T50" fmla="*/ 627 w 5131"/>
              <a:gd name="T51" fmla="*/ 748 h 1573"/>
              <a:gd name="T52" fmla="*/ 872 w 5131"/>
              <a:gd name="T53" fmla="*/ 354 h 1573"/>
              <a:gd name="T54" fmla="*/ 872 w 5131"/>
              <a:gd name="T55" fmla="*/ 11 h 1573"/>
              <a:gd name="T56" fmla="*/ 1996 w 5131"/>
              <a:gd name="T57" fmla="*/ 821 h 1573"/>
              <a:gd name="T58" fmla="*/ 2146 w 5131"/>
              <a:gd name="T59" fmla="*/ 241 h 1573"/>
              <a:gd name="T60" fmla="*/ 2404 w 5131"/>
              <a:gd name="T61" fmla="*/ 114 h 1573"/>
              <a:gd name="T62" fmla="*/ 2229 w 5131"/>
              <a:gd name="T63" fmla="*/ 993 h 1573"/>
              <a:gd name="T64" fmla="*/ 2067 w 5131"/>
              <a:gd name="T65" fmla="*/ 1310 h 1573"/>
              <a:gd name="T66" fmla="*/ 2842 w 5131"/>
              <a:gd name="T67" fmla="*/ 1360 h 1573"/>
              <a:gd name="T68" fmla="*/ 3284 w 5131"/>
              <a:gd name="T69" fmla="*/ 1207 h 1573"/>
              <a:gd name="T70" fmla="*/ 3005 w 5131"/>
              <a:gd name="T71" fmla="*/ 1553 h 1573"/>
              <a:gd name="T72" fmla="*/ 2494 w 5131"/>
              <a:gd name="T73" fmla="*/ 1013 h 1573"/>
              <a:gd name="T74" fmla="*/ 2655 w 5131"/>
              <a:gd name="T75" fmla="*/ 745 h 1573"/>
              <a:gd name="T76" fmla="*/ 2785 w 5131"/>
              <a:gd name="T77" fmla="*/ 22 h 1573"/>
              <a:gd name="T78" fmla="*/ 3021 w 5131"/>
              <a:gd name="T79" fmla="*/ 456 h 1573"/>
              <a:gd name="T80" fmla="*/ 3299 w 5131"/>
              <a:gd name="T81" fmla="*/ 401 h 1573"/>
              <a:gd name="T82" fmla="*/ 4179 w 5131"/>
              <a:gd name="T83" fmla="*/ 1278 h 1573"/>
              <a:gd name="T84" fmla="*/ 3592 w 5131"/>
              <a:gd name="T85" fmla="*/ 1282 h 1573"/>
              <a:gd name="T86" fmla="*/ 4184 w 5131"/>
              <a:gd name="T87" fmla="*/ 1272 h 1573"/>
              <a:gd name="T88" fmla="*/ 3830 w 5131"/>
              <a:gd name="T89" fmla="*/ 31 h 1573"/>
              <a:gd name="T90" fmla="*/ 3826 w 5131"/>
              <a:gd name="T91" fmla="*/ 399 h 1573"/>
              <a:gd name="T92" fmla="*/ 4000 w 5131"/>
              <a:gd name="T93" fmla="*/ 330 h 1573"/>
              <a:gd name="T94" fmla="*/ 4040 w 5131"/>
              <a:gd name="T95" fmla="*/ 601 h 1573"/>
              <a:gd name="T96" fmla="*/ 4159 w 5131"/>
              <a:gd name="T97" fmla="*/ 840 h 1573"/>
              <a:gd name="T98" fmla="*/ 3659 w 5131"/>
              <a:gd name="T99" fmla="*/ 1091 h 1573"/>
              <a:gd name="T100" fmla="*/ 3843 w 5131"/>
              <a:gd name="T101" fmla="*/ 643 h 1573"/>
              <a:gd name="T102" fmla="*/ 3592 w 5131"/>
              <a:gd name="T103" fmla="*/ 506 h 1573"/>
              <a:gd name="T104" fmla="*/ 4789 w 5131"/>
              <a:gd name="T105" fmla="*/ 1354 h 1573"/>
              <a:gd name="T106" fmla="*/ 4577 w 5131"/>
              <a:gd name="T107" fmla="*/ 1359 h 1573"/>
              <a:gd name="T108" fmla="*/ 4789 w 5131"/>
              <a:gd name="T109" fmla="*/ 267 h 1573"/>
              <a:gd name="T110" fmla="*/ 4964 w 5131"/>
              <a:gd name="T111" fmla="*/ 630 h 1573"/>
              <a:gd name="T112" fmla="*/ 5130 w 5131"/>
              <a:gd name="T113" fmla="*/ 1504 h 1573"/>
              <a:gd name="T114" fmla="*/ 4100 w 5131"/>
              <a:gd name="T115" fmla="*/ 1516 h 1573"/>
              <a:gd name="T116" fmla="*/ 4253 w 5131"/>
              <a:gd name="T117" fmla="*/ 1349 h 1573"/>
              <a:gd name="T118" fmla="*/ 4331 w 5131"/>
              <a:gd name="T119" fmla="*/ 112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31" h="1573">
                <a:moveTo>
                  <a:pt x="426" y="755"/>
                </a:moveTo>
                <a:lnTo>
                  <a:pt x="297" y="755"/>
                </a:lnTo>
                <a:lnTo>
                  <a:pt x="299" y="1150"/>
                </a:lnTo>
                <a:lnTo>
                  <a:pt x="426" y="1150"/>
                </a:lnTo>
                <a:lnTo>
                  <a:pt x="426" y="755"/>
                </a:lnTo>
                <a:close/>
                <a:moveTo>
                  <a:pt x="1126" y="886"/>
                </a:moveTo>
                <a:cubicBezTo>
                  <a:pt x="1131" y="893"/>
                  <a:pt x="1130" y="903"/>
                  <a:pt x="1124" y="916"/>
                </a:cubicBezTo>
                <a:cubicBezTo>
                  <a:pt x="1118" y="928"/>
                  <a:pt x="1112" y="938"/>
                  <a:pt x="1108" y="946"/>
                </a:cubicBezTo>
                <a:lnTo>
                  <a:pt x="1103" y="1212"/>
                </a:lnTo>
                <a:cubicBezTo>
                  <a:pt x="1103" y="1247"/>
                  <a:pt x="1105" y="1304"/>
                  <a:pt x="1108" y="1382"/>
                </a:cubicBezTo>
                <a:cubicBezTo>
                  <a:pt x="1111" y="1460"/>
                  <a:pt x="1114" y="1506"/>
                  <a:pt x="1115" y="1519"/>
                </a:cubicBezTo>
                <a:cubicBezTo>
                  <a:pt x="1117" y="1539"/>
                  <a:pt x="1113" y="1549"/>
                  <a:pt x="1103" y="1549"/>
                </a:cubicBezTo>
                <a:lnTo>
                  <a:pt x="951" y="1549"/>
                </a:lnTo>
                <a:cubicBezTo>
                  <a:pt x="942" y="1549"/>
                  <a:pt x="939" y="1539"/>
                  <a:pt x="941" y="1519"/>
                </a:cubicBezTo>
                <a:cubicBezTo>
                  <a:pt x="942" y="1510"/>
                  <a:pt x="945" y="1466"/>
                  <a:pt x="948" y="1388"/>
                </a:cubicBezTo>
                <a:cubicBezTo>
                  <a:pt x="952" y="1309"/>
                  <a:pt x="954" y="1249"/>
                  <a:pt x="954" y="1207"/>
                </a:cubicBezTo>
                <a:cubicBezTo>
                  <a:pt x="954" y="1181"/>
                  <a:pt x="953" y="1135"/>
                  <a:pt x="951" y="1069"/>
                </a:cubicBezTo>
                <a:cubicBezTo>
                  <a:pt x="949" y="1002"/>
                  <a:pt x="946" y="959"/>
                  <a:pt x="943" y="937"/>
                </a:cubicBezTo>
                <a:cubicBezTo>
                  <a:pt x="941" y="916"/>
                  <a:pt x="938" y="897"/>
                  <a:pt x="936" y="879"/>
                </a:cubicBezTo>
                <a:cubicBezTo>
                  <a:pt x="936" y="866"/>
                  <a:pt x="941" y="859"/>
                  <a:pt x="953" y="860"/>
                </a:cubicBezTo>
                <a:cubicBezTo>
                  <a:pt x="989" y="862"/>
                  <a:pt x="1026" y="864"/>
                  <a:pt x="1063" y="866"/>
                </a:cubicBezTo>
                <a:cubicBezTo>
                  <a:pt x="1100" y="869"/>
                  <a:pt x="1121" y="876"/>
                  <a:pt x="1126" y="886"/>
                </a:cubicBezTo>
                <a:close/>
                <a:moveTo>
                  <a:pt x="230" y="262"/>
                </a:moveTo>
                <a:lnTo>
                  <a:pt x="82" y="267"/>
                </a:lnTo>
                <a:cubicBezTo>
                  <a:pt x="65" y="267"/>
                  <a:pt x="57" y="263"/>
                  <a:pt x="57" y="255"/>
                </a:cubicBezTo>
                <a:lnTo>
                  <a:pt x="57" y="117"/>
                </a:lnTo>
                <a:cubicBezTo>
                  <a:pt x="57" y="109"/>
                  <a:pt x="59" y="105"/>
                  <a:pt x="65" y="105"/>
                </a:cubicBezTo>
                <a:cubicBezTo>
                  <a:pt x="72" y="105"/>
                  <a:pt x="77" y="105"/>
                  <a:pt x="82" y="105"/>
                </a:cubicBezTo>
                <a:cubicBezTo>
                  <a:pt x="106" y="105"/>
                  <a:pt x="150" y="106"/>
                  <a:pt x="214" y="108"/>
                </a:cubicBezTo>
                <a:cubicBezTo>
                  <a:pt x="277" y="111"/>
                  <a:pt x="313" y="112"/>
                  <a:pt x="321" y="112"/>
                </a:cubicBezTo>
                <a:cubicBezTo>
                  <a:pt x="354" y="112"/>
                  <a:pt x="397" y="111"/>
                  <a:pt x="448" y="108"/>
                </a:cubicBezTo>
                <a:cubicBezTo>
                  <a:pt x="499" y="106"/>
                  <a:pt x="535" y="105"/>
                  <a:pt x="555" y="105"/>
                </a:cubicBezTo>
                <a:cubicBezTo>
                  <a:pt x="566" y="104"/>
                  <a:pt x="573" y="103"/>
                  <a:pt x="576" y="103"/>
                </a:cubicBezTo>
                <a:cubicBezTo>
                  <a:pt x="583" y="103"/>
                  <a:pt x="586" y="107"/>
                  <a:pt x="585" y="115"/>
                </a:cubicBezTo>
                <a:lnTo>
                  <a:pt x="585" y="257"/>
                </a:lnTo>
                <a:cubicBezTo>
                  <a:pt x="586" y="265"/>
                  <a:pt x="582" y="269"/>
                  <a:pt x="571" y="269"/>
                </a:cubicBezTo>
                <a:cubicBezTo>
                  <a:pt x="564" y="268"/>
                  <a:pt x="558" y="267"/>
                  <a:pt x="555" y="267"/>
                </a:cubicBezTo>
                <a:lnTo>
                  <a:pt x="393" y="262"/>
                </a:lnTo>
                <a:cubicBezTo>
                  <a:pt x="373" y="339"/>
                  <a:pt x="358" y="395"/>
                  <a:pt x="347" y="429"/>
                </a:cubicBezTo>
                <a:cubicBezTo>
                  <a:pt x="327" y="499"/>
                  <a:pt x="309" y="555"/>
                  <a:pt x="292" y="595"/>
                </a:cubicBezTo>
                <a:lnTo>
                  <a:pt x="289" y="601"/>
                </a:lnTo>
                <a:lnTo>
                  <a:pt x="454" y="601"/>
                </a:lnTo>
                <a:lnTo>
                  <a:pt x="543" y="595"/>
                </a:lnTo>
                <a:cubicBezTo>
                  <a:pt x="552" y="595"/>
                  <a:pt x="556" y="600"/>
                  <a:pt x="556" y="611"/>
                </a:cubicBezTo>
                <a:cubicBezTo>
                  <a:pt x="556" y="742"/>
                  <a:pt x="557" y="865"/>
                  <a:pt x="558" y="982"/>
                </a:cubicBezTo>
                <a:cubicBezTo>
                  <a:pt x="559" y="1098"/>
                  <a:pt x="561" y="1220"/>
                  <a:pt x="563" y="1347"/>
                </a:cubicBezTo>
                <a:lnTo>
                  <a:pt x="563" y="1355"/>
                </a:lnTo>
                <a:cubicBezTo>
                  <a:pt x="587" y="1336"/>
                  <a:pt x="605" y="1318"/>
                  <a:pt x="620" y="1300"/>
                </a:cubicBezTo>
                <a:cubicBezTo>
                  <a:pt x="639" y="1278"/>
                  <a:pt x="654" y="1254"/>
                  <a:pt x="664" y="1228"/>
                </a:cubicBezTo>
                <a:cubicBezTo>
                  <a:pt x="675" y="1203"/>
                  <a:pt x="684" y="1161"/>
                  <a:pt x="691" y="1105"/>
                </a:cubicBezTo>
                <a:cubicBezTo>
                  <a:pt x="698" y="1048"/>
                  <a:pt x="702" y="990"/>
                  <a:pt x="702" y="932"/>
                </a:cubicBezTo>
                <a:cubicBezTo>
                  <a:pt x="702" y="928"/>
                  <a:pt x="701" y="921"/>
                  <a:pt x="699" y="911"/>
                </a:cubicBezTo>
                <a:cubicBezTo>
                  <a:pt x="696" y="901"/>
                  <a:pt x="695" y="893"/>
                  <a:pt x="695" y="889"/>
                </a:cubicBezTo>
                <a:cubicBezTo>
                  <a:pt x="695" y="876"/>
                  <a:pt x="702" y="869"/>
                  <a:pt x="717" y="869"/>
                </a:cubicBezTo>
                <a:cubicBezTo>
                  <a:pt x="765" y="869"/>
                  <a:pt x="805" y="872"/>
                  <a:pt x="839" y="879"/>
                </a:cubicBezTo>
                <a:cubicBezTo>
                  <a:pt x="852" y="888"/>
                  <a:pt x="866" y="897"/>
                  <a:pt x="881" y="906"/>
                </a:cubicBezTo>
                <a:lnTo>
                  <a:pt x="849" y="967"/>
                </a:lnTo>
                <a:cubicBezTo>
                  <a:pt x="847" y="1014"/>
                  <a:pt x="844" y="1052"/>
                  <a:pt x="842" y="1079"/>
                </a:cubicBezTo>
                <a:cubicBezTo>
                  <a:pt x="833" y="1163"/>
                  <a:pt x="820" y="1230"/>
                  <a:pt x="802" y="1282"/>
                </a:cubicBezTo>
                <a:cubicBezTo>
                  <a:pt x="770" y="1371"/>
                  <a:pt x="720" y="1444"/>
                  <a:pt x="653" y="1502"/>
                </a:cubicBezTo>
                <a:cubicBezTo>
                  <a:pt x="593" y="1555"/>
                  <a:pt x="557" y="1573"/>
                  <a:pt x="545" y="1556"/>
                </a:cubicBezTo>
                <a:cubicBezTo>
                  <a:pt x="489" y="1489"/>
                  <a:pt x="459" y="1452"/>
                  <a:pt x="454" y="1446"/>
                </a:cubicBezTo>
                <a:cubicBezTo>
                  <a:pt x="454" y="1437"/>
                  <a:pt x="455" y="1428"/>
                  <a:pt x="456" y="1419"/>
                </a:cubicBezTo>
                <a:cubicBezTo>
                  <a:pt x="466" y="1415"/>
                  <a:pt x="475" y="1412"/>
                  <a:pt x="481" y="1409"/>
                </a:cubicBezTo>
                <a:cubicBezTo>
                  <a:pt x="495" y="1402"/>
                  <a:pt x="514" y="1390"/>
                  <a:pt x="540" y="1372"/>
                </a:cubicBezTo>
                <a:lnTo>
                  <a:pt x="441" y="1372"/>
                </a:lnTo>
                <a:cubicBezTo>
                  <a:pt x="431" y="1372"/>
                  <a:pt x="426" y="1364"/>
                  <a:pt x="426" y="1347"/>
                </a:cubicBezTo>
                <a:lnTo>
                  <a:pt x="426" y="1303"/>
                </a:lnTo>
                <a:lnTo>
                  <a:pt x="299" y="1303"/>
                </a:lnTo>
                <a:lnTo>
                  <a:pt x="299" y="1372"/>
                </a:lnTo>
                <a:cubicBezTo>
                  <a:pt x="299" y="1395"/>
                  <a:pt x="293" y="1407"/>
                  <a:pt x="281" y="1407"/>
                </a:cubicBezTo>
                <a:cubicBezTo>
                  <a:pt x="259" y="1407"/>
                  <a:pt x="237" y="1407"/>
                  <a:pt x="212" y="1407"/>
                </a:cubicBezTo>
                <a:cubicBezTo>
                  <a:pt x="188" y="1407"/>
                  <a:pt x="175" y="1407"/>
                  <a:pt x="174" y="1407"/>
                </a:cubicBezTo>
                <a:cubicBezTo>
                  <a:pt x="161" y="1404"/>
                  <a:pt x="157" y="1393"/>
                  <a:pt x="160" y="1374"/>
                </a:cubicBezTo>
                <a:cubicBezTo>
                  <a:pt x="167" y="1334"/>
                  <a:pt x="170" y="1159"/>
                  <a:pt x="170" y="850"/>
                </a:cubicBezTo>
                <a:cubicBezTo>
                  <a:pt x="156" y="875"/>
                  <a:pt x="143" y="892"/>
                  <a:pt x="132" y="902"/>
                </a:cubicBezTo>
                <a:cubicBezTo>
                  <a:pt x="121" y="912"/>
                  <a:pt x="113" y="915"/>
                  <a:pt x="108" y="909"/>
                </a:cubicBezTo>
                <a:cubicBezTo>
                  <a:pt x="91" y="887"/>
                  <a:pt x="66" y="862"/>
                  <a:pt x="33" y="835"/>
                </a:cubicBezTo>
                <a:cubicBezTo>
                  <a:pt x="11" y="816"/>
                  <a:pt x="0" y="804"/>
                  <a:pt x="0" y="799"/>
                </a:cubicBezTo>
                <a:cubicBezTo>
                  <a:pt x="0" y="795"/>
                  <a:pt x="3" y="792"/>
                  <a:pt x="8" y="789"/>
                </a:cubicBezTo>
                <a:cubicBezTo>
                  <a:pt x="19" y="779"/>
                  <a:pt x="29" y="769"/>
                  <a:pt x="37" y="760"/>
                </a:cubicBezTo>
                <a:cubicBezTo>
                  <a:pt x="83" y="704"/>
                  <a:pt x="127" y="623"/>
                  <a:pt x="169" y="516"/>
                </a:cubicBezTo>
                <a:cubicBezTo>
                  <a:pt x="184" y="474"/>
                  <a:pt x="198" y="429"/>
                  <a:pt x="209" y="381"/>
                </a:cubicBezTo>
                <a:cubicBezTo>
                  <a:pt x="217" y="346"/>
                  <a:pt x="224" y="307"/>
                  <a:pt x="230" y="262"/>
                </a:cubicBezTo>
                <a:close/>
                <a:moveTo>
                  <a:pt x="1613" y="1267"/>
                </a:moveTo>
                <a:cubicBezTo>
                  <a:pt x="1620" y="1267"/>
                  <a:pt x="1623" y="1277"/>
                  <a:pt x="1623" y="1298"/>
                </a:cubicBezTo>
                <a:cubicBezTo>
                  <a:pt x="1623" y="1324"/>
                  <a:pt x="1618" y="1356"/>
                  <a:pt x="1609" y="1395"/>
                </a:cubicBezTo>
                <a:cubicBezTo>
                  <a:pt x="1599" y="1434"/>
                  <a:pt x="1588" y="1466"/>
                  <a:pt x="1576" y="1489"/>
                </a:cubicBezTo>
                <a:cubicBezTo>
                  <a:pt x="1559" y="1520"/>
                  <a:pt x="1535" y="1540"/>
                  <a:pt x="1504" y="1549"/>
                </a:cubicBezTo>
                <a:cubicBezTo>
                  <a:pt x="1494" y="1551"/>
                  <a:pt x="1481" y="1553"/>
                  <a:pt x="1464" y="1554"/>
                </a:cubicBezTo>
                <a:lnTo>
                  <a:pt x="1365" y="1554"/>
                </a:lnTo>
                <a:cubicBezTo>
                  <a:pt x="1345" y="1554"/>
                  <a:pt x="1331" y="1553"/>
                  <a:pt x="1322" y="1549"/>
                </a:cubicBezTo>
                <a:cubicBezTo>
                  <a:pt x="1304" y="1542"/>
                  <a:pt x="1289" y="1531"/>
                  <a:pt x="1275" y="1516"/>
                </a:cubicBezTo>
                <a:cubicBezTo>
                  <a:pt x="1247" y="1483"/>
                  <a:pt x="1229" y="1435"/>
                  <a:pt x="1220" y="1370"/>
                </a:cubicBezTo>
                <a:cubicBezTo>
                  <a:pt x="1219" y="1359"/>
                  <a:pt x="1218" y="1345"/>
                  <a:pt x="1217" y="1327"/>
                </a:cubicBezTo>
                <a:lnTo>
                  <a:pt x="1217" y="919"/>
                </a:lnTo>
                <a:cubicBezTo>
                  <a:pt x="1217" y="915"/>
                  <a:pt x="1216" y="908"/>
                  <a:pt x="1213" y="899"/>
                </a:cubicBezTo>
                <a:cubicBezTo>
                  <a:pt x="1211" y="890"/>
                  <a:pt x="1210" y="883"/>
                  <a:pt x="1210" y="879"/>
                </a:cubicBezTo>
                <a:cubicBezTo>
                  <a:pt x="1210" y="871"/>
                  <a:pt x="1214" y="867"/>
                  <a:pt x="1223" y="867"/>
                </a:cubicBezTo>
                <a:cubicBezTo>
                  <a:pt x="1259" y="867"/>
                  <a:pt x="1294" y="868"/>
                  <a:pt x="1329" y="871"/>
                </a:cubicBezTo>
                <a:cubicBezTo>
                  <a:pt x="1363" y="873"/>
                  <a:pt x="1383" y="878"/>
                  <a:pt x="1387" y="886"/>
                </a:cubicBezTo>
                <a:cubicBezTo>
                  <a:pt x="1391" y="892"/>
                  <a:pt x="1388" y="903"/>
                  <a:pt x="1379" y="917"/>
                </a:cubicBezTo>
                <a:cubicBezTo>
                  <a:pt x="1377" y="922"/>
                  <a:pt x="1372" y="928"/>
                  <a:pt x="1364" y="937"/>
                </a:cubicBezTo>
                <a:lnTo>
                  <a:pt x="1364" y="1303"/>
                </a:lnTo>
                <a:cubicBezTo>
                  <a:pt x="1365" y="1319"/>
                  <a:pt x="1367" y="1335"/>
                  <a:pt x="1369" y="1352"/>
                </a:cubicBezTo>
                <a:cubicBezTo>
                  <a:pt x="1371" y="1369"/>
                  <a:pt x="1377" y="1381"/>
                  <a:pt x="1388" y="1390"/>
                </a:cubicBezTo>
                <a:cubicBezTo>
                  <a:pt x="1399" y="1399"/>
                  <a:pt x="1410" y="1404"/>
                  <a:pt x="1422" y="1404"/>
                </a:cubicBezTo>
                <a:cubicBezTo>
                  <a:pt x="1428" y="1404"/>
                  <a:pt x="1433" y="1403"/>
                  <a:pt x="1437" y="1402"/>
                </a:cubicBezTo>
                <a:cubicBezTo>
                  <a:pt x="1442" y="1401"/>
                  <a:pt x="1450" y="1397"/>
                  <a:pt x="1462" y="1391"/>
                </a:cubicBezTo>
                <a:cubicBezTo>
                  <a:pt x="1475" y="1385"/>
                  <a:pt x="1483" y="1361"/>
                  <a:pt x="1487" y="1320"/>
                </a:cubicBezTo>
                <a:cubicBezTo>
                  <a:pt x="1489" y="1307"/>
                  <a:pt x="1489" y="1286"/>
                  <a:pt x="1489" y="1258"/>
                </a:cubicBezTo>
                <a:cubicBezTo>
                  <a:pt x="1492" y="1245"/>
                  <a:pt x="1498" y="1238"/>
                  <a:pt x="1504" y="1238"/>
                </a:cubicBezTo>
                <a:cubicBezTo>
                  <a:pt x="1522" y="1245"/>
                  <a:pt x="1540" y="1251"/>
                  <a:pt x="1559" y="1257"/>
                </a:cubicBezTo>
                <a:cubicBezTo>
                  <a:pt x="1577" y="1264"/>
                  <a:pt x="1595" y="1267"/>
                  <a:pt x="1613" y="1267"/>
                </a:cubicBezTo>
                <a:close/>
                <a:moveTo>
                  <a:pt x="872" y="354"/>
                </a:moveTo>
                <a:lnTo>
                  <a:pt x="633" y="362"/>
                </a:lnTo>
                <a:cubicBezTo>
                  <a:pt x="622" y="362"/>
                  <a:pt x="615" y="362"/>
                  <a:pt x="612" y="362"/>
                </a:cubicBezTo>
                <a:cubicBezTo>
                  <a:pt x="603" y="362"/>
                  <a:pt x="598" y="359"/>
                  <a:pt x="598" y="352"/>
                </a:cubicBezTo>
                <a:lnTo>
                  <a:pt x="598" y="219"/>
                </a:lnTo>
                <a:cubicBezTo>
                  <a:pt x="598" y="211"/>
                  <a:pt x="604" y="207"/>
                  <a:pt x="617" y="207"/>
                </a:cubicBezTo>
                <a:cubicBezTo>
                  <a:pt x="623" y="207"/>
                  <a:pt x="629" y="207"/>
                  <a:pt x="633" y="207"/>
                </a:cubicBezTo>
                <a:cubicBezTo>
                  <a:pt x="669" y="207"/>
                  <a:pt x="734" y="209"/>
                  <a:pt x="829" y="214"/>
                </a:cubicBezTo>
                <a:cubicBezTo>
                  <a:pt x="924" y="218"/>
                  <a:pt x="997" y="220"/>
                  <a:pt x="1048" y="220"/>
                </a:cubicBezTo>
                <a:cubicBezTo>
                  <a:pt x="1095" y="220"/>
                  <a:pt x="1175" y="218"/>
                  <a:pt x="1289" y="214"/>
                </a:cubicBezTo>
                <a:cubicBezTo>
                  <a:pt x="1402" y="209"/>
                  <a:pt x="1479" y="207"/>
                  <a:pt x="1519" y="207"/>
                </a:cubicBezTo>
                <a:cubicBezTo>
                  <a:pt x="1534" y="207"/>
                  <a:pt x="1543" y="207"/>
                  <a:pt x="1548" y="207"/>
                </a:cubicBezTo>
                <a:cubicBezTo>
                  <a:pt x="1558" y="207"/>
                  <a:pt x="1562" y="210"/>
                  <a:pt x="1561" y="217"/>
                </a:cubicBezTo>
                <a:lnTo>
                  <a:pt x="1561" y="352"/>
                </a:lnTo>
                <a:cubicBezTo>
                  <a:pt x="1562" y="359"/>
                  <a:pt x="1558" y="362"/>
                  <a:pt x="1549" y="362"/>
                </a:cubicBezTo>
                <a:cubicBezTo>
                  <a:pt x="1538" y="362"/>
                  <a:pt x="1528" y="362"/>
                  <a:pt x="1519" y="362"/>
                </a:cubicBezTo>
                <a:cubicBezTo>
                  <a:pt x="1498" y="362"/>
                  <a:pt x="1432" y="360"/>
                  <a:pt x="1320" y="357"/>
                </a:cubicBezTo>
                <a:cubicBezTo>
                  <a:pt x="1209" y="353"/>
                  <a:pt x="1128" y="351"/>
                  <a:pt x="1076" y="351"/>
                </a:cubicBezTo>
                <a:cubicBezTo>
                  <a:pt x="1042" y="395"/>
                  <a:pt x="1013" y="431"/>
                  <a:pt x="991" y="459"/>
                </a:cubicBezTo>
                <a:cubicBezTo>
                  <a:pt x="961" y="496"/>
                  <a:pt x="939" y="522"/>
                  <a:pt x="926" y="538"/>
                </a:cubicBezTo>
                <a:lnTo>
                  <a:pt x="841" y="637"/>
                </a:lnTo>
                <a:lnTo>
                  <a:pt x="1029" y="628"/>
                </a:lnTo>
                <a:cubicBezTo>
                  <a:pt x="1064" y="628"/>
                  <a:pt x="1104" y="625"/>
                  <a:pt x="1151" y="619"/>
                </a:cubicBezTo>
                <a:cubicBezTo>
                  <a:pt x="1197" y="613"/>
                  <a:pt x="1241" y="607"/>
                  <a:pt x="1282" y="601"/>
                </a:cubicBezTo>
                <a:lnTo>
                  <a:pt x="1237" y="528"/>
                </a:lnTo>
                <a:lnTo>
                  <a:pt x="1238" y="516"/>
                </a:lnTo>
                <a:cubicBezTo>
                  <a:pt x="1247" y="511"/>
                  <a:pt x="1276" y="496"/>
                  <a:pt x="1324" y="473"/>
                </a:cubicBezTo>
                <a:cubicBezTo>
                  <a:pt x="1339" y="465"/>
                  <a:pt x="1355" y="457"/>
                  <a:pt x="1370" y="449"/>
                </a:cubicBezTo>
                <a:lnTo>
                  <a:pt x="1382" y="453"/>
                </a:lnTo>
                <a:cubicBezTo>
                  <a:pt x="1429" y="526"/>
                  <a:pt x="1472" y="599"/>
                  <a:pt x="1513" y="671"/>
                </a:cubicBezTo>
                <a:cubicBezTo>
                  <a:pt x="1553" y="743"/>
                  <a:pt x="1570" y="780"/>
                  <a:pt x="1564" y="784"/>
                </a:cubicBezTo>
                <a:cubicBezTo>
                  <a:pt x="1549" y="795"/>
                  <a:pt x="1514" y="811"/>
                  <a:pt x="1461" y="834"/>
                </a:cubicBezTo>
                <a:cubicBezTo>
                  <a:pt x="1436" y="844"/>
                  <a:pt x="1421" y="852"/>
                  <a:pt x="1414" y="859"/>
                </a:cubicBezTo>
                <a:cubicBezTo>
                  <a:pt x="1406" y="850"/>
                  <a:pt x="1399" y="839"/>
                  <a:pt x="1391" y="826"/>
                </a:cubicBezTo>
                <a:cubicBezTo>
                  <a:pt x="1384" y="813"/>
                  <a:pt x="1370" y="784"/>
                  <a:pt x="1350" y="737"/>
                </a:cubicBezTo>
                <a:cubicBezTo>
                  <a:pt x="1316" y="742"/>
                  <a:pt x="1284" y="747"/>
                  <a:pt x="1255" y="752"/>
                </a:cubicBezTo>
                <a:cubicBezTo>
                  <a:pt x="1175" y="763"/>
                  <a:pt x="1112" y="771"/>
                  <a:pt x="1066" y="775"/>
                </a:cubicBezTo>
                <a:lnTo>
                  <a:pt x="787" y="797"/>
                </a:lnTo>
                <a:cubicBezTo>
                  <a:pt x="783" y="800"/>
                  <a:pt x="769" y="805"/>
                  <a:pt x="746" y="810"/>
                </a:cubicBezTo>
                <a:cubicBezTo>
                  <a:pt x="723" y="816"/>
                  <a:pt x="707" y="819"/>
                  <a:pt x="697" y="819"/>
                </a:cubicBezTo>
                <a:cubicBezTo>
                  <a:pt x="683" y="819"/>
                  <a:pt x="673" y="815"/>
                  <a:pt x="667" y="809"/>
                </a:cubicBezTo>
                <a:cubicBezTo>
                  <a:pt x="657" y="799"/>
                  <a:pt x="643" y="778"/>
                  <a:pt x="627" y="748"/>
                </a:cubicBezTo>
                <a:cubicBezTo>
                  <a:pt x="610" y="717"/>
                  <a:pt x="602" y="697"/>
                  <a:pt x="602" y="688"/>
                </a:cubicBezTo>
                <a:cubicBezTo>
                  <a:pt x="602" y="679"/>
                  <a:pt x="609" y="672"/>
                  <a:pt x="625" y="667"/>
                </a:cubicBezTo>
                <a:cubicBezTo>
                  <a:pt x="641" y="662"/>
                  <a:pt x="651" y="658"/>
                  <a:pt x="655" y="653"/>
                </a:cubicBezTo>
                <a:cubicBezTo>
                  <a:pt x="676" y="632"/>
                  <a:pt x="692" y="615"/>
                  <a:pt x="704" y="601"/>
                </a:cubicBezTo>
                <a:cubicBezTo>
                  <a:pt x="732" y="567"/>
                  <a:pt x="765" y="521"/>
                  <a:pt x="802" y="464"/>
                </a:cubicBezTo>
                <a:lnTo>
                  <a:pt x="872" y="354"/>
                </a:lnTo>
                <a:close/>
                <a:moveTo>
                  <a:pt x="1172" y="194"/>
                </a:moveTo>
                <a:cubicBezTo>
                  <a:pt x="1149" y="197"/>
                  <a:pt x="1120" y="201"/>
                  <a:pt x="1083" y="205"/>
                </a:cubicBezTo>
                <a:cubicBezTo>
                  <a:pt x="1046" y="210"/>
                  <a:pt x="1016" y="212"/>
                  <a:pt x="991" y="212"/>
                </a:cubicBezTo>
                <a:cubicBezTo>
                  <a:pt x="982" y="212"/>
                  <a:pt x="964" y="182"/>
                  <a:pt x="936" y="123"/>
                </a:cubicBezTo>
                <a:cubicBezTo>
                  <a:pt x="918" y="85"/>
                  <a:pt x="896" y="51"/>
                  <a:pt x="871" y="20"/>
                </a:cubicBezTo>
                <a:lnTo>
                  <a:pt x="872" y="11"/>
                </a:lnTo>
                <a:lnTo>
                  <a:pt x="1043" y="0"/>
                </a:lnTo>
                <a:lnTo>
                  <a:pt x="1065" y="3"/>
                </a:lnTo>
                <a:cubicBezTo>
                  <a:pt x="1095" y="40"/>
                  <a:pt x="1122" y="80"/>
                  <a:pt x="1146" y="123"/>
                </a:cubicBezTo>
                <a:cubicBezTo>
                  <a:pt x="1154" y="147"/>
                  <a:pt x="1163" y="170"/>
                  <a:pt x="1172" y="194"/>
                </a:cubicBezTo>
                <a:close/>
                <a:moveTo>
                  <a:pt x="2070" y="733"/>
                </a:moveTo>
                <a:cubicBezTo>
                  <a:pt x="2042" y="770"/>
                  <a:pt x="2018" y="799"/>
                  <a:pt x="1996" y="821"/>
                </a:cubicBezTo>
                <a:cubicBezTo>
                  <a:pt x="1974" y="843"/>
                  <a:pt x="1960" y="852"/>
                  <a:pt x="1955" y="849"/>
                </a:cubicBezTo>
                <a:cubicBezTo>
                  <a:pt x="1929" y="834"/>
                  <a:pt x="1902" y="818"/>
                  <a:pt x="1874" y="799"/>
                </a:cubicBezTo>
                <a:cubicBezTo>
                  <a:pt x="1845" y="781"/>
                  <a:pt x="1822" y="767"/>
                  <a:pt x="1803" y="757"/>
                </a:cubicBezTo>
                <a:cubicBezTo>
                  <a:pt x="1827" y="737"/>
                  <a:pt x="1863" y="701"/>
                  <a:pt x="1911" y="648"/>
                </a:cubicBezTo>
                <a:cubicBezTo>
                  <a:pt x="1965" y="590"/>
                  <a:pt x="2014" y="518"/>
                  <a:pt x="2060" y="431"/>
                </a:cubicBezTo>
                <a:cubicBezTo>
                  <a:pt x="2089" y="376"/>
                  <a:pt x="2118" y="313"/>
                  <a:pt x="2146" y="241"/>
                </a:cubicBezTo>
                <a:cubicBezTo>
                  <a:pt x="2175" y="169"/>
                  <a:pt x="2192" y="116"/>
                  <a:pt x="2199" y="80"/>
                </a:cubicBezTo>
                <a:cubicBezTo>
                  <a:pt x="2200" y="56"/>
                  <a:pt x="2201" y="38"/>
                  <a:pt x="2203" y="24"/>
                </a:cubicBezTo>
                <a:cubicBezTo>
                  <a:pt x="2205" y="10"/>
                  <a:pt x="2212" y="4"/>
                  <a:pt x="2226" y="5"/>
                </a:cubicBezTo>
                <a:cubicBezTo>
                  <a:pt x="2243" y="5"/>
                  <a:pt x="2281" y="16"/>
                  <a:pt x="2338" y="38"/>
                </a:cubicBezTo>
                <a:cubicBezTo>
                  <a:pt x="2396" y="60"/>
                  <a:pt x="2424" y="78"/>
                  <a:pt x="2423" y="90"/>
                </a:cubicBezTo>
                <a:cubicBezTo>
                  <a:pt x="2422" y="97"/>
                  <a:pt x="2416" y="105"/>
                  <a:pt x="2404" y="114"/>
                </a:cubicBezTo>
                <a:cubicBezTo>
                  <a:pt x="2393" y="124"/>
                  <a:pt x="2382" y="133"/>
                  <a:pt x="2371" y="143"/>
                </a:cubicBezTo>
                <a:cubicBezTo>
                  <a:pt x="2353" y="189"/>
                  <a:pt x="2333" y="239"/>
                  <a:pt x="2311" y="293"/>
                </a:cubicBezTo>
                <a:cubicBezTo>
                  <a:pt x="2289" y="347"/>
                  <a:pt x="2264" y="402"/>
                  <a:pt x="2237" y="458"/>
                </a:cubicBezTo>
                <a:lnTo>
                  <a:pt x="2239" y="463"/>
                </a:lnTo>
                <a:cubicBezTo>
                  <a:pt x="2239" y="477"/>
                  <a:pt x="2237" y="556"/>
                  <a:pt x="2234" y="700"/>
                </a:cubicBezTo>
                <a:cubicBezTo>
                  <a:pt x="2231" y="844"/>
                  <a:pt x="2229" y="941"/>
                  <a:pt x="2229" y="993"/>
                </a:cubicBezTo>
                <a:cubicBezTo>
                  <a:pt x="2229" y="1082"/>
                  <a:pt x="2231" y="1191"/>
                  <a:pt x="2234" y="1322"/>
                </a:cubicBezTo>
                <a:cubicBezTo>
                  <a:pt x="2237" y="1452"/>
                  <a:pt x="2241" y="1530"/>
                  <a:pt x="2246" y="1554"/>
                </a:cubicBezTo>
                <a:cubicBezTo>
                  <a:pt x="2247" y="1563"/>
                  <a:pt x="2242" y="1569"/>
                  <a:pt x="2232" y="1571"/>
                </a:cubicBezTo>
                <a:lnTo>
                  <a:pt x="2068" y="1571"/>
                </a:lnTo>
                <a:cubicBezTo>
                  <a:pt x="2058" y="1571"/>
                  <a:pt x="2054" y="1565"/>
                  <a:pt x="2055" y="1553"/>
                </a:cubicBezTo>
                <a:cubicBezTo>
                  <a:pt x="2058" y="1528"/>
                  <a:pt x="2062" y="1447"/>
                  <a:pt x="2067" y="1310"/>
                </a:cubicBezTo>
                <a:cubicBezTo>
                  <a:pt x="2071" y="1173"/>
                  <a:pt x="2074" y="1068"/>
                  <a:pt x="2074" y="994"/>
                </a:cubicBezTo>
                <a:lnTo>
                  <a:pt x="2070" y="733"/>
                </a:lnTo>
                <a:close/>
                <a:moveTo>
                  <a:pt x="2819" y="855"/>
                </a:moveTo>
                <a:lnTo>
                  <a:pt x="2817" y="1243"/>
                </a:lnTo>
                <a:cubicBezTo>
                  <a:pt x="2817" y="1281"/>
                  <a:pt x="2819" y="1308"/>
                  <a:pt x="2822" y="1323"/>
                </a:cubicBezTo>
                <a:cubicBezTo>
                  <a:pt x="2826" y="1338"/>
                  <a:pt x="2832" y="1350"/>
                  <a:pt x="2842" y="1360"/>
                </a:cubicBezTo>
                <a:cubicBezTo>
                  <a:pt x="2851" y="1370"/>
                  <a:pt x="2873" y="1378"/>
                  <a:pt x="2908" y="1384"/>
                </a:cubicBezTo>
                <a:cubicBezTo>
                  <a:pt x="2942" y="1389"/>
                  <a:pt x="2978" y="1392"/>
                  <a:pt x="3016" y="1392"/>
                </a:cubicBezTo>
                <a:cubicBezTo>
                  <a:pt x="3086" y="1392"/>
                  <a:pt x="3132" y="1388"/>
                  <a:pt x="3152" y="1379"/>
                </a:cubicBezTo>
                <a:cubicBezTo>
                  <a:pt x="3173" y="1370"/>
                  <a:pt x="3188" y="1336"/>
                  <a:pt x="3198" y="1278"/>
                </a:cubicBezTo>
                <a:cubicBezTo>
                  <a:pt x="3207" y="1219"/>
                  <a:pt x="3215" y="1190"/>
                  <a:pt x="3222" y="1190"/>
                </a:cubicBezTo>
                <a:cubicBezTo>
                  <a:pt x="3243" y="1195"/>
                  <a:pt x="3264" y="1201"/>
                  <a:pt x="3284" y="1207"/>
                </a:cubicBezTo>
                <a:cubicBezTo>
                  <a:pt x="3304" y="1213"/>
                  <a:pt x="3327" y="1217"/>
                  <a:pt x="3352" y="1217"/>
                </a:cubicBezTo>
                <a:cubicBezTo>
                  <a:pt x="3360" y="1217"/>
                  <a:pt x="3364" y="1223"/>
                  <a:pt x="3364" y="1237"/>
                </a:cubicBezTo>
                <a:cubicBezTo>
                  <a:pt x="3364" y="1271"/>
                  <a:pt x="3355" y="1314"/>
                  <a:pt x="3337" y="1365"/>
                </a:cubicBezTo>
                <a:cubicBezTo>
                  <a:pt x="3315" y="1428"/>
                  <a:pt x="3289" y="1470"/>
                  <a:pt x="3259" y="1493"/>
                </a:cubicBezTo>
                <a:cubicBezTo>
                  <a:pt x="3230" y="1516"/>
                  <a:pt x="3188" y="1532"/>
                  <a:pt x="3133" y="1542"/>
                </a:cubicBezTo>
                <a:cubicBezTo>
                  <a:pt x="3094" y="1549"/>
                  <a:pt x="3051" y="1553"/>
                  <a:pt x="3005" y="1553"/>
                </a:cubicBezTo>
                <a:cubicBezTo>
                  <a:pt x="2946" y="1553"/>
                  <a:pt x="2897" y="1550"/>
                  <a:pt x="2859" y="1544"/>
                </a:cubicBezTo>
                <a:cubicBezTo>
                  <a:pt x="2792" y="1534"/>
                  <a:pt x="2742" y="1514"/>
                  <a:pt x="2709" y="1484"/>
                </a:cubicBezTo>
                <a:cubicBezTo>
                  <a:pt x="2688" y="1465"/>
                  <a:pt x="2672" y="1427"/>
                  <a:pt x="2664" y="1369"/>
                </a:cubicBezTo>
                <a:cubicBezTo>
                  <a:pt x="2661" y="1350"/>
                  <a:pt x="2659" y="1322"/>
                  <a:pt x="2657" y="1285"/>
                </a:cubicBezTo>
                <a:lnTo>
                  <a:pt x="2655" y="946"/>
                </a:lnTo>
                <a:cubicBezTo>
                  <a:pt x="2594" y="976"/>
                  <a:pt x="2540" y="998"/>
                  <a:pt x="2494" y="1013"/>
                </a:cubicBezTo>
                <a:cubicBezTo>
                  <a:pt x="2448" y="1027"/>
                  <a:pt x="2422" y="1031"/>
                  <a:pt x="2418" y="1024"/>
                </a:cubicBezTo>
                <a:cubicBezTo>
                  <a:pt x="2412" y="1015"/>
                  <a:pt x="2393" y="987"/>
                  <a:pt x="2361" y="939"/>
                </a:cubicBezTo>
                <a:cubicBezTo>
                  <a:pt x="2338" y="905"/>
                  <a:pt x="2326" y="882"/>
                  <a:pt x="2326" y="871"/>
                </a:cubicBezTo>
                <a:cubicBezTo>
                  <a:pt x="2326" y="863"/>
                  <a:pt x="2329" y="858"/>
                  <a:pt x="2334" y="857"/>
                </a:cubicBezTo>
                <a:cubicBezTo>
                  <a:pt x="2371" y="850"/>
                  <a:pt x="2402" y="844"/>
                  <a:pt x="2428" y="837"/>
                </a:cubicBezTo>
                <a:cubicBezTo>
                  <a:pt x="2501" y="816"/>
                  <a:pt x="2577" y="785"/>
                  <a:pt x="2655" y="745"/>
                </a:cubicBezTo>
                <a:lnTo>
                  <a:pt x="2655" y="102"/>
                </a:lnTo>
                <a:cubicBezTo>
                  <a:pt x="2655" y="94"/>
                  <a:pt x="2654" y="82"/>
                  <a:pt x="2651" y="65"/>
                </a:cubicBezTo>
                <a:cubicBezTo>
                  <a:pt x="2648" y="48"/>
                  <a:pt x="2647" y="38"/>
                  <a:pt x="2647" y="35"/>
                </a:cubicBezTo>
                <a:cubicBezTo>
                  <a:pt x="2647" y="23"/>
                  <a:pt x="2651" y="17"/>
                  <a:pt x="2660" y="18"/>
                </a:cubicBezTo>
                <a:cubicBezTo>
                  <a:pt x="2672" y="16"/>
                  <a:pt x="2683" y="15"/>
                  <a:pt x="2690" y="15"/>
                </a:cubicBezTo>
                <a:cubicBezTo>
                  <a:pt x="2719" y="15"/>
                  <a:pt x="2751" y="17"/>
                  <a:pt x="2785" y="22"/>
                </a:cubicBezTo>
                <a:cubicBezTo>
                  <a:pt x="2819" y="27"/>
                  <a:pt x="2839" y="34"/>
                  <a:pt x="2844" y="43"/>
                </a:cubicBezTo>
                <a:cubicBezTo>
                  <a:pt x="2847" y="50"/>
                  <a:pt x="2846" y="58"/>
                  <a:pt x="2840" y="69"/>
                </a:cubicBezTo>
                <a:cubicBezTo>
                  <a:pt x="2834" y="80"/>
                  <a:pt x="2827" y="90"/>
                  <a:pt x="2821" y="102"/>
                </a:cubicBezTo>
                <a:lnTo>
                  <a:pt x="2819" y="643"/>
                </a:lnTo>
                <a:lnTo>
                  <a:pt x="2841" y="626"/>
                </a:lnTo>
                <a:cubicBezTo>
                  <a:pt x="2909" y="573"/>
                  <a:pt x="2969" y="516"/>
                  <a:pt x="3021" y="456"/>
                </a:cubicBezTo>
                <a:cubicBezTo>
                  <a:pt x="3061" y="409"/>
                  <a:pt x="3101" y="353"/>
                  <a:pt x="3140" y="287"/>
                </a:cubicBezTo>
                <a:cubicBezTo>
                  <a:pt x="3146" y="268"/>
                  <a:pt x="3151" y="253"/>
                  <a:pt x="3155" y="243"/>
                </a:cubicBezTo>
                <a:cubicBezTo>
                  <a:pt x="3159" y="232"/>
                  <a:pt x="3171" y="229"/>
                  <a:pt x="3190" y="234"/>
                </a:cubicBezTo>
                <a:cubicBezTo>
                  <a:pt x="3227" y="258"/>
                  <a:pt x="3254" y="277"/>
                  <a:pt x="3270" y="289"/>
                </a:cubicBezTo>
                <a:cubicBezTo>
                  <a:pt x="3324" y="329"/>
                  <a:pt x="3346" y="355"/>
                  <a:pt x="3337" y="367"/>
                </a:cubicBezTo>
                <a:cubicBezTo>
                  <a:pt x="3329" y="377"/>
                  <a:pt x="3317" y="389"/>
                  <a:pt x="3299" y="401"/>
                </a:cubicBezTo>
                <a:cubicBezTo>
                  <a:pt x="3293" y="404"/>
                  <a:pt x="3284" y="409"/>
                  <a:pt x="3272" y="416"/>
                </a:cubicBezTo>
                <a:cubicBezTo>
                  <a:pt x="3233" y="467"/>
                  <a:pt x="3185" y="523"/>
                  <a:pt x="3128" y="585"/>
                </a:cubicBezTo>
                <a:cubicBezTo>
                  <a:pt x="3060" y="659"/>
                  <a:pt x="2998" y="720"/>
                  <a:pt x="2941" y="767"/>
                </a:cubicBezTo>
                <a:cubicBezTo>
                  <a:pt x="2903" y="798"/>
                  <a:pt x="2862" y="828"/>
                  <a:pt x="2819" y="855"/>
                </a:cubicBezTo>
                <a:close/>
                <a:moveTo>
                  <a:pt x="4184" y="1272"/>
                </a:moveTo>
                <a:cubicBezTo>
                  <a:pt x="4183" y="1276"/>
                  <a:pt x="4181" y="1278"/>
                  <a:pt x="4179" y="1278"/>
                </a:cubicBezTo>
                <a:cubicBezTo>
                  <a:pt x="4115" y="1303"/>
                  <a:pt x="4064" y="1322"/>
                  <a:pt x="4025" y="1335"/>
                </a:cubicBezTo>
                <a:cubicBezTo>
                  <a:pt x="3904" y="1379"/>
                  <a:pt x="3809" y="1409"/>
                  <a:pt x="3741" y="1427"/>
                </a:cubicBezTo>
                <a:cubicBezTo>
                  <a:pt x="3734" y="1433"/>
                  <a:pt x="3729" y="1437"/>
                  <a:pt x="3724" y="1439"/>
                </a:cubicBezTo>
                <a:cubicBezTo>
                  <a:pt x="3710" y="1448"/>
                  <a:pt x="3698" y="1453"/>
                  <a:pt x="3688" y="1456"/>
                </a:cubicBezTo>
                <a:cubicBezTo>
                  <a:pt x="3670" y="1459"/>
                  <a:pt x="3648" y="1434"/>
                  <a:pt x="3622" y="1380"/>
                </a:cubicBezTo>
                <a:cubicBezTo>
                  <a:pt x="3597" y="1325"/>
                  <a:pt x="3587" y="1293"/>
                  <a:pt x="3592" y="1282"/>
                </a:cubicBezTo>
                <a:cubicBezTo>
                  <a:pt x="3594" y="1278"/>
                  <a:pt x="3599" y="1277"/>
                  <a:pt x="3606" y="1277"/>
                </a:cubicBezTo>
                <a:cubicBezTo>
                  <a:pt x="3612" y="1277"/>
                  <a:pt x="3620" y="1277"/>
                  <a:pt x="3627" y="1277"/>
                </a:cubicBezTo>
                <a:cubicBezTo>
                  <a:pt x="3684" y="1270"/>
                  <a:pt x="3756" y="1255"/>
                  <a:pt x="3843" y="1232"/>
                </a:cubicBezTo>
                <a:cubicBezTo>
                  <a:pt x="3950" y="1204"/>
                  <a:pt x="4062" y="1167"/>
                  <a:pt x="4179" y="1121"/>
                </a:cubicBezTo>
                <a:cubicBezTo>
                  <a:pt x="4181" y="1121"/>
                  <a:pt x="4183" y="1123"/>
                  <a:pt x="4184" y="1128"/>
                </a:cubicBezTo>
                <a:lnTo>
                  <a:pt x="4184" y="1272"/>
                </a:lnTo>
                <a:close/>
                <a:moveTo>
                  <a:pt x="3592" y="506"/>
                </a:moveTo>
                <a:cubicBezTo>
                  <a:pt x="3615" y="477"/>
                  <a:pt x="3637" y="448"/>
                  <a:pt x="3659" y="419"/>
                </a:cubicBezTo>
                <a:cubicBezTo>
                  <a:pt x="3694" y="372"/>
                  <a:pt x="3717" y="334"/>
                  <a:pt x="3729" y="304"/>
                </a:cubicBezTo>
                <a:cubicBezTo>
                  <a:pt x="3755" y="245"/>
                  <a:pt x="3775" y="197"/>
                  <a:pt x="3789" y="160"/>
                </a:cubicBezTo>
                <a:cubicBezTo>
                  <a:pt x="3803" y="123"/>
                  <a:pt x="3812" y="92"/>
                  <a:pt x="3816" y="67"/>
                </a:cubicBezTo>
                <a:cubicBezTo>
                  <a:pt x="3821" y="42"/>
                  <a:pt x="3825" y="30"/>
                  <a:pt x="3830" y="31"/>
                </a:cubicBezTo>
                <a:cubicBezTo>
                  <a:pt x="3870" y="43"/>
                  <a:pt x="3900" y="51"/>
                  <a:pt x="3920" y="56"/>
                </a:cubicBezTo>
                <a:cubicBezTo>
                  <a:pt x="3981" y="75"/>
                  <a:pt x="4012" y="89"/>
                  <a:pt x="4012" y="98"/>
                </a:cubicBezTo>
                <a:cubicBezTo>
                  <a:pt x="4012" y="103"/>
                  <a:pt x="4005" y="114"/>
                  <a:pt x="3991" y="133"/>
                </a:cubicBezTo>
                <a:cubicBezTo>
                  <a:pt x="3977" y="151"/>
                  <a:pt x="3970" y="161"/>
                  <a:pt x="3970" y="162"/>
                </a:cubicBezTo>
                <a:cubicBezTo>
                  <a:pt x="3949" y="194"/>
                  <a:pt x="3932" y="220"/>
                  <a:pt x="3920" y="240"/>
                </a:cubicBezTo>
                <a:cubicBezTo>
                  <a:pt x="3891" y="287"/>
                  <a:pt x="3860" y="340"/>
                  <a:pt x="3826" y="399"/>
                </a:cubicBezTo>
                <a:lnTo>
                  <a:pt x="3766" y="504"/>
                </a:lnTo>
                <a:lnTo>
                  <a:pt x="3783" y="503"/>
                </a:lnTo>
                <a:cubicBezTo>
                  <a:pt x="3806" y="499"/>
                  <a:pt x="3829" y="496"/>
                  <a:pt x="3851" y="492"/>
                </a:cubicBezTo>
                <a:cubicBezTo>
                  <a:pt x="3872" y="488"/>
                  <a:pt x="3902" y="482"/>
                  <a:pt x="3938" y="473"/>
                </a:cubicBezTo>
                <a:lnTo>
                  <a:pt x="3988" y="371"/>
                </a:lnTo>
                <a:cubicBezTo>
                  <a:pt x="3990" y="369"/>
                  <a:pt x="3993" y="355"/>
                  <a:pt x="4000" y="330"/>
                </a:cubicBezTo>
                <a:cubicBezTo>
                  <a:pt x="4007" y="305"/>
                  <a:pt x="4013" y="292"/>
                  <a:pt x="4019" y="292"/>
                </a:cubicBezTo>
                <a:cubicBezTo>
                  <a:pt x="4042" y="292"/>
                  <a:pt x="4083" y="307"/>
                  <a:pt x="4141" y="336"/>
                </a:cubicBezTo>
                <a:cubicBezTo>
                  <a:pt x="4173" y="352"/>
                  <a:pt x="4189" y="365"/>
                  <a:pt x="4189" y="372"/>
                </a:cubicBezTo>
                <a:cubicBezTo>
                  <a:pt x="4188" y="380"/>
                  <a:pt x="4177" y="398"/>
                  <a:pt x="4157" y="426"/>
                </a:cubicBezTo>
                <a:cubicBezTo>
                  <a:pt x="4154" y="430"/>
                  <a:pt x="4149" y="437"/>
                  <a:pt x="4142" y="446"/>
                </a:cubicBezTo>
                <a:cubicBezTo>
                  <a:pt x="4140" y="454"/>
                  <a:pt x="4106" y="506"/>
                  <a:pt x="4040" y="601"/>
                </a:cubicBezTo>
                <a:cubicBezTo>
                  <a:pt x="4015" y="639"/>
                  <a:pt x="3982" y="686"/>
                  <a:pt x="3942" y="740"/>
                </a:cubicBezTo>
                <a:cubicBezTo>
                  <a:pt x="3919" y="770"/>
                  <a:pt x="3896" y="800"/>
                  <a:pt x="3873" y="829"/>
                </a:cubicBezTo>
                <a:cubicBezTo>
                  <a:pt x="3850" y="858"/>
                  <a:pt x="3829" y="881"/>
                  <a:pt x="3811" y="899"/>
                </a:cubicBezTo>
                <a:cubicBezTo>
                  <a:pt x="3857" y="894"/>
                  <a:pt x="3906" y="887"/>
                  <a:pt x="3959" y="876"/>
                </a:cubicBezTo>
                <a:cubicBezTo>
                  <a:pt x="4012" y="866"/>
                  <a:pt x="4076" y="851"/>
                  <a:pt x="4151" y="832"/>
                </a:cubicBezTo>
                <a:lnTo>
                  <a:pt x="4159" y="840"/>
                </a:lnTo>
                <a:lnTo>
                  <a:pt x="4159" y="983"/>
                </a:lnTo>
                <a:cubicBezTo>
                  <a:pt x="4156" y="986"/>
                  <a:pt x="4153" y="988"/>
                  <a:pt x="4151" y="988"/>
                </a:cubicBezTo>
                <a:cubicBezTo>
                  <a:pt x="4074" y="1008"/>
                  <a:pt x="3997" y="1028"/>
                  <a:pt x="3922" y="1048"/>
                </a:cubicBezTo>
                <a:cubicBezTo>
                  <a:pt x="3859" y="1062"/>
                  <a:pt x="3782" y="1069"/>
                  <a:pt x="3691" y="1069"/>
                </a:cubicBezTo>
                <a:cubicBezTo>
                  <a:pt x="3690" y="1072"/>
                  <a:pt x="3689" y="1074"/>
                  <a:pt x="3688" y="1076"/>
                </a:cubicBezTo>
                <a:cubicBezTo>
                  <a:pt x="3680" y="1083"/>
                  <a:pt x="3670" y="1088"/>
                  <a:pt x="3659" y="1091"/>
                </a:cubicBezTo>
                <a:cubicBezTo>
                  <a:pt x="3648" y="1095"/>
                  <a:pt x="3637" y="1077"/>
                  <a:pt x="3626" y="1038"/>
                </a:cubicBezTo>
                <a:cubicBezTo>
                  <a:pt x="3603" y="963"/>
                  <a:pt x="3595" y="918"/>
                  <a:pt x="3601" y="902"/>
                </a:cubicBezTo>
                <a:cubicBezTo>
                  <a:pt x="3604" y="894"/>
                  <a:pt x="3611" y="893"/>
                  <a:pt x="3622" y="897"/>
                </a:cubicBezTo>
                <a:cubicBezTo>
                  <a:pt x="3660" y="866"/>
                  <a:pt x="3687" y="842"/>
                  <a:pt x="3703" y="825"/>
                </a:cubicBezTo>
                <a:cubicBezTo>
                  <a:pt x="3748" y="779"/>
                  <a:pt x="3791" y="723"/>
                  <a:pt x="3831" y="660"/>
                </a:cubicBezTo>
                <a:lnTo>
                  <a:pt x="3843" y="643"/>
                </a:lnTo>
                <a:lnTo>
                  <a:pt x="3803" y="650"/>
                </a:lnTo>
                <a:lnTo>
                  <a:pt x="3641" y="672"/>
                </a:lnTo>
                <a:lnTo>
                  <a:pt x="3609" y="688"/>
                </a:lnTo>
                <a:cubicBezTo>
                  <a:pt x="3601" y="662"/>
                  <a:pt x="3594" y="635"/>
                  <a:pt x="3587" y="608"/>
                </a:cubicBezTo>
                <a:cubicBezTo>
                  <a:pt x="3579" y="552"/>
                  <a:pt x="3576" y="522"/>
                  <a:pt x="3577" y="518"/>
                </a:cubicBezTo>
                <a:cubicBezTo>
                  <a:pt x="3579" y="513"/>
                  <a:pt x="3584" y="509"/>
                  <a:pt x="3592" y="506"/>
                </a:cubicBezTo>
                <a:close/>
                <a:moveTo>
                  <a:pt x="4789" y="931"/>
                </a:moveTo>
                <a:lnTo>
                  <a:pt x="4789" y="670"/>
                </a:lnTo>
                <a:lnTo>
                  <a:pt x="4428" y="670"/>
                </a:lnTo>
                <a:lnTo>
                  <a:pt x="4428" y="931"/>
                </a:lnTo>
                <a:lnTo>
                  <a:pt x="4789" y="931"/>
                </a:lnTo>
                <a:close/>
                <a:moveTo>
                  <a:pt x="4789" y="1354"/>
                </a:moveTo>
                <a:lnTo>
                  <a:pt x="4789" y="1345"/>
                </a:lnTo>
                <a:lnTo>
                  <a:pt x="4789" y="1081"/>
                </a:lnTo>
                <a:lnTo>
                  <a:pt x="4428" y="1081"/>
                </a:lnTo>
                <a:lnTo>
                  <a:pt x="4428" y="1347"/>
                </a:lnTo>
                <a:lnTo>
                  <a:pt x="4428" y="1355"/>
                </a:lnTo>
                <a:lnTo>
                  <a:pt x="4577" y="1359"/>
                </a:lnTo>
                <a:lnTo>
                  <a:pt x="4789" y="1354"/>
                </a:lnTo>
                <a:close/>
                <a:moveTo>
                  <a:pt x="4789" y="267"/>
                </a:moveTo>
                <a:lnTo>
                  <a:pt x="4428" y="267"/>
                </a:lnTo>
                <a:lnTo>
                  <a:pt x="4428" y="519"/>
                </a:lnTo>
                <a:lnTo>
                  <a:pt x="4789" y="519"/>
                </a:lnTo>
                <a:lnTo>
                  <a:pt x="4789" y="267"/>
                </a:lnTo>
                <a:close/>
                <a:moveTo>
                  <a:pt x="4378" y="117"/>
                </a:moveTo>
                <a:lnTo>
                  <a:pt x="4789" y="117"/>
                </a:lnTo>
                <a:cubicBezTo>
                  <a:pt x="4814" y="113"/>
                  <a:pt x="4833" y="111"/>
                  <a:pt x="4846" y="110"/>
                </a:cubicBezTo>
                <a:cubicBezTo>
                  <a:pt x="4888" y="106"/>
                  <a:pt x="4921" y="103"/>
                  <a:pt x="4943" y="103"/>
                </a:cubicBezTo>
                <a:cubicBezTo>
                  <a:pt x="4955" y="103"/>
                  <a:pt x="4961" y="110"/>
                  <a:pt x="4961" y="123"/>
                </a:cubicBezTo>
                <a:cubicBezTo>
                  <a:pt x="4961" y="355"/>
                  <a:pt x="4962" y="524"/>
                  <a:pt x="4964" y="630"/>
                </a:cubicBezTo>
                <a:cubicBezTo>
                  <a:pt x="4965" y="736"/>
                  <a:pt x="4967" y="858"/>
                  <a:pt x="4970" y="996"/>
                </a:cubicBezTo>
                <a:cubicBezTo>
                  <a:pt x="4972" y="1134"/>
                  <a:pt x="4973" y="1251"/>
                  <a:pt x="4973" y="1345"/>
                </a:cubicBezTo>
                <a:lnTo>
                  <a:pt x="5093" y="1342"/>
                </a:lnTo>
                <a:cubicBezTo>
                  <a:pt x="5108" y="1341"/>
                  <a:pt x="5117" y="1340"/>
                  <a:pt x="5122" y="1340"/>
                </a:cubicBezTo>
                <a:cubicBezTo>
                  <a:pt x="5128" y="1340"/>
                  <a:pt x="5131" y="1344"/>
                  <a:pt x="5130" y="1352"/>
                </a:cubicBezTo>
                <a:lnTo>
                  <a:pt x="5130" y="1504"/>
                </a:lnTo>
                <a:cubicBezTo>
                  <a:pt x="5131" y="1512"/>
                  <a:pt x="5128" y="1516"/>
                  <a:pt x="5120" y="1516"/>
                </a:cubicBezTo>
                <a:cubicBezTo>
                  <a:pt x="5110" y="1516"/>
                  <a:pt x="5101" y="1516"/>
                  <a:pt x="5093" y="1516"/>
                </a:cubicBezTo>
                <a:cubicBezTo>
                  <a:pt x="5042" y="1516"/>
                  <a:pt x="4953" y="1513"/>
                  <a:pt x="4828" y="1509"/>
                </a:cubicBezTo>
                <a:cubicBezTo>
                  <a:pt x="4702" y="1505"/>
                  <a:pt x="4618" y="1502"/>
                  <a:pt x="4577" y="1502"/>
                </a:cubicBezTo>
                <a:cubicBezTo>
                  <a:pt x="4533" y="1502"/>
                  <a:pt x="4454" y="1505"/>
                  <a:pt x="4339" y="1509"/>
                </a:cubicBezTo>
                <a:cubicBezTo>
                  <a:pt x="4225" y="1513"/>
                  <a:pt x="4145" y="1516"/>
                  <a:pt x="4100" y="1516"/>
                </a:cubicBezTo>
                <a:cubicBezTo>
                  <a:pt x="4092" y="1516"/>
                  <a:pt x="4085" y="1516"/>
                  <a:pt x="4082" y="1516"/>
                </a:cubicBezTo>
                <a:cubicBezTo>
                  <a:pt x="4073" y="1516"/>
                  <a:pt x="4069" y="1512"/>
                  <a:pt x="4069" y="1504"/>
                </a:cubicBezTo>
                <a:lnTo>
                  <a:pt x="4069" y="1354"/>
                </a:lnTo>
                <a:cubicBezTo>
                  <a:pt x="4069" y="1346"/>
                  <a:pt x="4073" y="1342"/>
                  <a:pt x="4080" y="1342"/>
                </a:cubicBezTo>
                <a:cubicBezTo>
                  <a:pt x="4088" y="1342"/>
                  <a:pt x="4095" y="1342"/>
                  <a:pt x="4100" y="1342"/>
                </a:cubicBezTo>
                <a:lnTo>
                  <a:pt x="4253" y="1349"/>
                </a:lnTo>
                <a:cubicBezTo>
                  <a:pt x="4253" y="1308"/>
                  <a:pt x="4254" y="1227"/>
                  <a:pt x="4256" y="1105"/>
                </a:cubicBezTo>
                <a:cubicBezTo>
                  <a:pt x="4258" y="982"/>
                  <a:pt x="4260" y="849"/>
                  <a:pt x="4262" y="704"/>
                </a:cubicBezTo>
                <a:cubicBezTo>
                  <a:pt x="4263" y="560"/>
                  <a:pt x="4264" y="374"/>
                  <a:pt x="4264" y="147"/>
                </a:cubicBezTo>
                <a:cubicBezTo>
                  <a:pt x="4264" y="139"/>
                  <a:pt x="4266" y="131"/>
                  <a:pt x="4268" y="123"/>
                </a:cubicBezTo>
                <a:cubicBezTo>
                  <a:pt x="4271" y="114"/>
                  <a:pt x="4276" y="110"/>
                  <a:pt x="4283" y="110"/>
                </a:cubicBezTo>
                <a:cubicBezTo>
                  <a:pt x="4303" y="110"/>
                  <a:pt x="4319" y="111"/>
                  <a:pt x="4331" y="112"/>
                </a:cubicBezTo>
                <a:cubicBezTo>
                  <a:pt x="4343" y="113"/>
                  <a:pt x="4359" y="114"/>
                  <a:pt x="4378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Freeform 64"/>
          <p:cNvSpPr>
            <a:spLocks noEditPoints="1"/>
          </p:cNvSpPr>
          <p:nvPr/>
        </p:nvSpPr>
        <p:spPr bwMode="auto">
          <a:xfrm>
            <a:off x="7797602" y="6404670"/>
            <a:ext cx="377825" cy="115887"/>
          </a:xfrm>
          <a:custGeom>
            <a:avLst/>
            <a:gdLst>
              <a:gd name="T0" fmla="*/ 1304 w 5108"/>
              <a:gd name="T1" fmla="*/ 1300 h 1570"/>
              <a:gd name="T2" fmla="*/ 1142 w 5108"/>
              <a:gd name="T3" fmla="*/ 1419 h 1570"/>
              <a:gd name="T4" fmla="*/ 1154 w 5108"/>
              <a:gd name="T5" fmla="*/ 1565 h 1570"/>
              <a:gd name="T6" fmla="*/ 12 w 5108"/>
              <a:gd name="T7" fmla="*/ 1422 h 1570"/>
              <a:gd name="T8" fmla="*/ 366 w 5108"/>
              <a:gd name="T9" fmla="*/ 1123 h 1570"/>
              <a:gd name="T10" fmla="*/ 689 w 5108"/>
              <a:gd name="T11" fmla="*/ 1061 h 1570"/>
              <a:gd name="T12" fmla="*/ 172 w 5108"/>
              <a:gd name="T13" fmla="*/ 917 h 1570"/>
              <a:gd name="T14" fmla="*/ 1406 w 5108"/>
              <a:gd name="T15" fmla="*/ 1062 h 1570"/>
              <a:gd name="T16" fmla="*/ 732 w 5108"/>
              <a:gd name="T17" fmla="*/ 830 h 1570"/>
              <a:gd name="T18" fmla="*/ 625 w 5108"/>
              <a:gd name="T19" fmla="*/ 621 h 1570"/>
              <a:gd name="T20" fmla="*/ 354 w 5108"/>
              <a:gd name="T21" fmla="*/ 457 h 1570"/>
              <a:gd name="T22" fmla="*/ 628 w 5108"/>
              <a:gd name="T23" fmla="*/ 497 h 1570"/>
              <a:gd name="T24" fmla="*/ 20 w 5108"/>
              <a:gd name="T25" fmla="*/ 103 h 1570"/>
              <a:gd name="T26" fmla="*/ 472 w 5108"/>
              <a:gd name="T27" fmla="*/ 4 h 1570"/>
              <a:gd name="T28" fmla="*/ 856 w 5108"/>
              <a:gd name="T29" fmla="*/ 101 h 1570"/>
              <a:gd name="T30" fmla="*/ 511 w 5108"/>
              <a:gd name="T31" fmla="*/ 295 h 1570"/>
              <a:gd name="T32" fmla="*/ 645 w 5108"/>
              <a:gd name="T33" fmla="*/ 609 h 1570"/>
              <a:gd name="T34" fmla="*/ 346 w 5108"/>
              <a:gd name="T35" fmla="*/ 716 h 1570"/>
              <a:gd name="T36" fmla="*/ 216 w 5108"/>
              <a:gd name="T37" fmla="*/ 638 h 1570"/>
              <a:gd name="T38" fmla="*/ 85 w 5108"/>
              <a:gd name="T39" fmla="*/ 295 h 1570"/>
              <a:gd name="T40" fmla="*/ 1382 w 5108"/>
              <a:gd name="T41" fmla="*/ 220 h 1570"/>
              <a:gd name="T42" fmla="*/ 1488 w 5108"/>
              <a:gd name="T43" fmla="*/ 379 h 1570"/>
              <a:gd name="T44" fmla="*/ 1506 w 5108"/>
              <a:gd name="T45" fmla="*/ 883 h 1570"/>
              <a:gd name="T46" fmla="*/ 829 w 5108"/>
              <a:gd name="T47" fmla="*/ 766 h 1570"/>
              <a:gd name="T48" fmla="*/ 906 w 5108"/>
              <a:gd name="T49" fmla="*/ 527 h 1570"/>
              <a:gd name="T50" fmla="*/ 1038 w 5108"/>
              <a:gd name="T51" fmla="*/ 28 h 1570"/>
              <a:gd name="T52" fmla="*/ 1340 w 5108"/>
              <a:gd name="T53" fmla="*/ 350 h 1570"/>
              <a:gd name="T54" fmla="*/ 1978 w 5108"/>
              <a:gd name="T55" fmla="*/ 325 h 1570"/>
              <a:gd name="T56" fmla="*/ 1950 w 5108"/>
              <a:gd name="T57" fmla="*/ 174 h 1570"/>
              <a:gd name="T58" fmla="*/ 2319 w 5108"/>
              <a:gd name="T59" fmla="*/ 334 h 1570"/>
              <a:gd name="T60" fmla="*/ 2321 w 5108"/>
              <a:gd name="T61" fmla="*/ 787 h 1570"/>
              <a:gd name="T62" fmla="*/ 2359 w 5108"/>
              <a:gd name="T63" fmla="*/ 1036 h 1570"/>
              <a:gd name="T64" fmla="*/ 1828 w 5108"/>
              <a:gd name="T65" fmla="*/ 1370 h 1570"/>
              <a:gd name="T66" fmla="*/ 1814 w 5108"/>
              <a:gd name="T67" fmla="*/ 797 h 1570"/>
              <a:gd name="T68" fmla="*/ 2751 w 5108"/>
              <a:gd name="T69" fmla="*/ 576 h 1570"/>
              <a:gd name="T70" fmla="*/ 2558 w 5108"/>
              <a:gd name="T71" fmla="*/ 419 h 1570"/>
              <a:gd name="T72" fmla="*/ 3255 w 5108"/>
              <a:gd name="T73" fmla="*/ 650 h 1570"/>
              <a:gd name="T74" fmla="*/ 3065 w 5108"/>
              <a:gd name="T75" fmla="*/ 1046 h 1570"/>
              <a:gd name="T76" fmla="*/ 3051 w 5108"/>
              <a:gd name="T77" fmla="*/ 1197 h 1570"/>
              <a:gd name="T78" fmla="*/ 3347 w 5108"/>
              <a:gd name="T79" fmla="*/ 1550 h 1570"/>
              <a:gd name="T80" fmla="*/ 2318 w 5108"/>
              <a:gd name="T81" fmla="*/ 1564 h 1570"/>
              <a:gd name="T82" fmla="*/ 2751 w 5108"/>
              <a:gd name="T83" fmla="*/ 1193 h 1570"/>
              <a:gd name="T84" fmla="*/ 2431 w 5108"/>
              <a:gd name="T85" fmla="*/ 1037 h 1570"/>
              <a:gd name="T86" fmla="*/ 2398 w 5108"/>
              <a:gd name="T87" fmla="*/ 764 h 1570"/>
              <a:gd name="T88" fmla="*/ 3093 w 5108"/>
              <a:gd name="T89" fmla="*/ 265 h 1570"/>
              <a:gd name="T90" fmla="*/ 2908 w 5108"/>
              <a:gd name="T91" fmla="*/ 731 h 1570"/>
              <a:gd name="T92" fmla="*/ 3664 w 5108"/>
              <a:gd name="T93" fmla="*/ 1484 h 1570"/>
              <a:gd name="T94" fmla="*/ 4161 w 5108"/>
              <a:gd name="T95" fmla="*/ 1156 h 1570"/>
              <a:gd name="T96" fmla="*/ 3806 w 5108"/>
              <a:gd name="T97" fmla="*/ 59 h 1570"/>
              <a:gd name="T98" fmla="*/ 3743 w 5108"/>
              <a:gd name="T99" fmla="*/ 532 h 1570"/>
              <a:gd name="T100" fmla="*/ 4117 w 5108"/>
              <a:gd name="T101" fmla="*/ 364 h 1570"/>
              <a:gd name="T102" fmla="*/ 3788 w 5108"/>
              <a:gd name="T103" fmla="*/ 927 h 1570"/>
              <a:gd name="T104" fmla="*/ 3668 w 5108"/>
              <a:gd name="T105" fmla="*/ 1097 h 1570"/>
              <a:gd name="T106" fmla="*/ 3808 w 5108"/>
              <a:gd name="T107" fmla="*/ 688 h 1570"/>
              <a:gd name="T108" fmla="*/ 3569 w 5108"/>
              <a:gd name="T109" fmla="*/ 534 h 1570"/>
              <a:gd name="T110" fmla="*/ 4766 w 5108"/>
              <a:gd name="T111" fmla="*/ 1373 h 1570"/>
              <a:gd name="T112" fmla="*/ 4766 w 5108"/>
              <a:gd name="T113" fmla="*/ 295 h 1570"/>
              <a:gd name="T114" fmla="*/ 4823 w 5108"/>
              <a:gd name="T115" fmla="*/ 138 h 1570"/>
              <a:gd name="T116" fmla="*/ 5098 w 5108"/>
              <a:gd name="T117" fmla="*/ 1368 h 1570"/>
              <a:gd name="T118" fmla="*/ 4316 w 5108"/>
              <a:gd name="T119" fmla="*/ 1537 h 1570"/>
              <a:gd name="T120" fmla="*/ 4229 w 5108"/>
              <a:gd name="T121" fmla="*/ 1377 h 1570"/>
              <a:gd name="T122" fmla="*/ 4355 w 5108"/>
              <a:gd name="T123" fmla="*/ 145 h 1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08" h="1570">
                <a:moveTo>
                  <a:pt x="859" y="1171"/>
                </a:moveTo>
                <a:lnTo>
                  <a:pt x="1040" y="1178"/>
                </a:lnTo>
                <a:cubicBezTo>
                  <a:pt x="1077" y="1178"/>
                  <a:pt x="1126" y="1176"/>
                  <a:pt x="1187" y="1173"/>
                </a:cubicBezTo>
                <a:cubicBezTo>
                  <a:pt x="1247" y="1171"/>
                  <a:pt x="1277" y="1169"/>
                  <a:pt x="1279" y="1169"/>
                </a:cubicBezTo>
                <a:cubicBezTo>
                  <a:pt x="1285" y="1169"/>
                  <a:pt x="1292" y="1169"/>
                  <a:pt x="1299" y="1169"/>
                </a:cubicBezTo>
                <a:cubicBezTo>
                  <a:pt x="1303" y="1169"/>
                  <a:pt x="1305" y="1172"/>
                  <a:pt x="1304" y="1178"/>
                </a:cubicBezTo>
                <a:lnTo>
                  <a:pt x="1304" y="1300"/>
                </a:lnTo>
                <a:cubicBezTo>
                  <a:pt x="1305" y="1304"/>
                  <a:pt x="1302" y="1307"/>
                  <a:pt x="1295" y="1308"/>
                </a:cubicBezTo>
                <a:cubicBezTo>
                  <a:pt x="1286" y="1308"/>
                  <a:pt x="1281" y="1308"/>
                  <a:pt x="1279" y="1308"/>
                </a:cubicBezTo>
                <a:cubicBezTo>
                  <a:pt x="1257" y="1308"/>
                  <a:pt x="1215" y="1307"/>
                  <a:pt x="1151" y="1305"/>
                </a:cubicBezTo>
                <a:cubicBezTo>
                  <a:pt x="1087" y="1302"/>
                  <a:pt x="1050" y="1301"/>
                  <a:pt x="1040" y="1301"/>
                </a:cubicBezTo>
                <a:lnTo>
                  <a:pt x="859" y="1306"/>
                </a:lnTo>
                <a:lnTo>
                  <a:pt x="859" y="1423"/>
                </a:lnTo>
                <a:cubicBezTo>
                  <a:pt x="941" y="1423"/>
                  <a:pt x="1036" y="1422"/>
                  <a:pt x="1142" y="1419"/>
                </a:cubicBezTo>
                <a:cubicBezTo>
                  <a:pt x="1249" y="1416"/>
                  <a:pt x="1366" y="1413"/>
                  <a:pt x="1494" y="1410"/>
                </a:cubicBezTo>
                <a:cubicBezTo>
                  <a:pt x="1510" y="1410"/>
                  <a:pt x="1520" y="1410"/>
                  <a:pt x="1524" y="1410"/>
                </a:cubicBezTo>
                <a:cubicBezTo>
                  <a:pt x="1535" y="1410"/>
                  <a:pt x="1540" y="1413"/>
                  <a:pt x="1539" y="1420"/>
                </a:cubicBezTo>
                <a:lnTo>
                  <a:pt x="1539" y="1557"/>
                </a:lnTo>
                <a:cubicBezTo>
                  <a:pt x="1542" y="1566"/>
                  <a:pt x="1534" y="1570"/>
                  <a:pt x="1518" y="1570"/>
                </a:cubicBezTo>
                <a:cubicBezTo>
                  <a:pt x="1509" y="1570"/>
                  <a:pt x="1501" y="1570"/>
                  <a:pt x="1494" y="1570"/>
                </a:cubicBezTo>
                <a:cubicBezTo>
                  <a:pt x="1395" y="1570"/>
                  <a:pt x="1282" y="1569"/>
                  <a:pt x="1154" y="1565"/>
                </a:cubicBezTo>
                <a:cubicBezTo>
                  <a:pt x="1026" y="1562"/>
                  <a:pt x="884" y="1559"/>
                  <a:pt x="725" y="1555"/>
                </a:cubicBezTo>
                <a:cubicBezTo>
                  <a:pt x="672" y="1555"/>
                  <a:pt x="602" y="1557"/>
                  <a:pt x="517" y="1559"/>
                </a:cubicBezTo>
                <a:cubicBezTo>
                  <a:pt x="432" y="1561"/>
                  <a:pt x="336" y="1564"/>
                  <a:pt x="231" y="1566"/>
                </a:cubicBezTo>
                <a:cubicBezTo>
                  <a:pt x="125" y="1569"/>
                  <a:pt x="64" y="1570"/>
                  <a:pt x="48" y="1570"/>
                </a:cubicBezTo>
                <a:cubicBezTo>
                  <a:pt x="39" y="1570"/>
                  <a:pt x="31" y="1570"/>
                  <a:pt x="22" y="1570"/>
                </a:cubicBezTo>
                <a:cubicBezTo>
                  <a:pt x="15" y="1569"/>
                  <a:pt x="12" y="1565"/>
                  <a:pt x="12" y="1557"/>
                </a:cubicBezTo>
                <a:lnTo>
                  <a:pt x="12" y="1422"/>
                </a:lnTo>
                <a:cubicBezTo>
                  <a:pt x="12" y="1414"/>
                  <a:pt x="18" y="1410"/>
                  <a:pt x="30" y="1410"/>
                </a:cubicBezTo>
                <a:cubicBezTo>
                  <a:pt x="38" y="1410"/>
                  <a:pt x="44" y="1410"/>
                  <a:pt x="48" y="1410"/>
                </a:cubicBezTo>
                <a:lnTo>
                  <a:pt x="336" y="1417"/>
                </a:lnTo>
                <a:lnTo>
                  <a:pt x="336" y="1168"/>
                </a:lnTo>
                <a:cubicBezTo>
                  <a:pt x="331" y="1155"/>
                  <a:pt x="329" y="1146"/>
                  <a:pt x="329" y="1139"/>
                </a:cubicBezTo>
                <a:cubicBezTo>
                  <a:pt x="329" y="1136"/>
                  <a:pt x="331" y="1131"/>
                  <a:pt x="334" y="1126"/>
                </a:cubicBezTo>
                <a:cubicBezTo>
                  <a:pt x="336" y="1124"/>
                  <a:pt x="347" y="1123"/>
                  <a:pt x="366" y="1123"/>
                </a:cubicBezTo>
                <a:cubicBezTo>
                  <a:pt x="398" y="1123"/>
                  <a:pt x="433" y="1125"/>
                  <a:pt x="469" y="1130"/>
                </a:cubicBezTo>
                <a:cubicBezTo>
                  <a:pt x="505" y="1135"/>
                  <a:pt x="525" y="1141"/>
                  <a:pt x="528" y="1148"/>
                </a:cubicBezTo>
                <a:cubicBezTo>
                  <a:pt x="531" y="1154"/>
                  <a:pt x="528" y="1165"/>
                  <a:pt x="518" y="1179"/>
                </a:cubicBezTo>
                <a:cubicBezTo>
                  <a:pt x="508" y="1194"/>
                  <a:pt x="503" y="1204"/>
                  <a:pt x="503" y="1211"/>
                </a:cubicBezTo>
                <a:lnTo>
                  <a:pt x="505" y="1420"/>
                </a:lnTo>
                <a:lnTo>
                  <a:pt x="689" y="1423"/>
                </a:lnTo>
                <a:lnTo>
                  <a:pt x="689" y="1061"/>
                </a:lnTo>
                <a:cubicBezTo>
                  <a:pt x="632" y="1061"/>
                  <a:pt x="537" y="1063"/>
                  <a:pt x="405" y="1067"/>
                </a:cubicBezTo>
                <a:cubicBezTo>
                  <a:pt x="273" y="1070"/>
                  <a:pt x="195" y="1072"/>
                  <a:pt x="172" y="1072"/>
                </a:cubicBezTo>
                <a:cubicBezTo>
                  <a:pt x="161" y="1072"/>
                  <a:pt x="154" y="1072"/>
                  <a:pt x="150" y="1072"/>
                </a:cubicBezTo>
                <a:cubicBezTo>
                  <a:pt x="140" y="1072"/>
                  <a:pt x="135" y="1069"/>
                  <a:pt x="135" y="1062"/>
                </a:cubicBezTo>
                <a:lnTo>
                  <a:pt x="135" y="929"/>
                </a:lnTo>
                <a:cubicBezTo>
                  <a:pt x="135" y="921"/>
                  <a:pt x="142" y="917"/>
                  <a:pt x="155" y="917"/>
                </a:cubicBezTo>
                <a:cubicBezTo>
                  <a:pt x="162" y="917"/>
                  <a:pt x="168" y="917"/>
                  <a:pt x="172" y="917"/>
                </a:cubicBezTo>
                <a:cubicBezTo>
                  <a:pt x="242" y="917"/>
                  <a:pt x="328" y="919"/>
                  <a:pt x="429" y="922"/>
                </a:cubicBezTo>
                <a:cubicBezTo>
                  <a:pt x="529" y="925"/>
                  <a:pt x="644" y="929"/>
                  <a:pt x="772" y="932"/>
                </a:cubicBezTo>
                <a:cubicBezTo>
                  <a:pt x="839" y="932"/>
                  <a:pt x="908" y="931"/>
                  <a:pt x="978" y="929"/>
                </a:cubicBezTo>
                <a:cubicBezTo>
                  <a:pt x="1224" y="921"/>
                  <a:pt x="1352" y="917"/>
                  <a:pt x="1362" y="917"/>
                </a:cubicBezTo>
                <a:cubicBezTo>
                  <a:pt x="1378" y="917"/>
                  <a:pt x="1388" y="917"/>
                  <a:pt x="1392" y="917"/>
                </a:cubicBezTo>
                <a:cubicBezTo>
                  <a:pt x="1402" y="917"/>
                  <a:pt x="1407" y="920"/>
                  <a:pt x="1406" y="927"/>
                </a:cubicBezTo>
                <a:lnTo>
                  <a:pt x="1406" y="1062"/>
                </a:lnTo>
                <a:cubicBezTo>
                  <a:pt x="1407" y="1069"/>
                  <a:pt x="1402" y="1072"/>
                  <a:pt x="1392" y="1072"/>
                </a:cubicBezTo>
                <a:cubicBezTo>
                  <a:pt x="1381" y="1072"/>
                  <a:pt x="1371" y="1072"/>
                  <a:pt x="1362" y="1072"/>
                </a:cubicBezTo>
                <a:cubicBezTo>
                  <a:pt x="1318" y="1072"/>
                  <a:pt x="1236" y="1071"/>
                  <a:pt x="1116" y="1067"/>
                </a:cubicBezTo>
                <a:cubicBezTo>
                  <a:pt x="997" y="1064"/>
                  <a:pt x="911" y="1062"/>
                  <a:pt x="859" y="1062"/>
                </a:cubicBezTo>
                <a:lnTo>
                  <a:pt x="859" y="1171"/>
                </a:lnTo>
                <a:close/>
                <a:moveTo>
                  <a:pt x="785" y="783"/>
                </a:moveTo>
                <a:cubicBezTo>
                  <a:pt x="764" y="800"/>
                  <a:pt x="746" y="815"/>
                  <a:pt x="732" y="830"/>
                </a:cubicBezTo>
                <a:cubicBezTo>
                  <a:pt x="709" y="852"/>
                  <a:pt x="692" y="865"/>
                  <a:pt x="684" y="868"/>
                </a:cubicBezTo>
                <a:cubicBezTo>
                  <a:pt x="662" y="841"/>
                  <a:pt x="639" y="811"/>
                  <a:pt x="613" y="781"/>
                </a:cubicBezTo>
                <a:cubicBezTo>
                  <a:pt x="588" y="750"/>
                  <a:pt x="559" y="726"/>
                  <a:pt x="526" y="710"/>
                </a:cubicBezTo>
                <a:lnTo>
                  <a:pt x="526" y="703"/>
                </a:lnTo>
                <a:cubicBezTo>
                  <a:pt x="529" y="701"/>
                  <a:pt x="540" y="690"/>
                  <a:pt x="561" y="670"/>
                </a:cubicBezTo>
                <a:cubicBezTo>
                  <a:pt x="583" y="651"/>
                  <a:pt x="601" y="634"/>
                  <a:pt x="615" y="619"/>
                </a:cubicBezTo>
                <a:lnTo>
                  <a:pt x="625" y="621"/>
                </a:lnTo>
                <a:cubicBezTo>
                  <a:pt x="657" y="642"/>
                  <a:pt x="693" y="673"/>
                  <a:pt x="732" y="715"/>
                </a:cubicBezTo>
                <a:cubicBezTo>
                  <a:pt x="750" y="738"/>
                  <a:pt x="768" y="761"/>
                  <a:pt x="785" y="783"/>
                </a:cubicBezTo>
                <a:close/>
                <a:moveTo>
                  <a:pt x="354" y="404"/>
                </a:moveTo>
                <a:lnTo>
                  <a:pt x="241" y="404"/>
                </a:lnTo>
                <a:lnTo>
                  <a:pt x="241" y="497"/>
                </a:lnTo>
                <a:lnTo>
                  <a:pt x="353" y="497"/>
                </a:lnTo>
                <a:lnTo>
                  <a:pt x="354" y="457"/>
                </a:lnTo>
                <a:lnTo>
                  <a:pt x="354" y="404"/>
                </a:lnTo>
                <a:close/>
                <a:moveTo>
                  <a:pt x="628" y="497"/>
                </a:moveTo>
                <a:lnTo>
                  <a:pt x="628" y="404"/>
                </a:lnTo>
                <a:lnTo>
                  <a:pt x="510" y="404"/>
                </a:lnTo>
                <a:lnTo>
                  <a:pt x="510" y="461"/>
                </a:lnTo>
                <a:lnTo>
                  <a:pt x="510" y="497"/>
                </a:lnTo>
                <a:lnTo>
                  <a:pt x="628" y="497"/>
                </a:lnTo>
                <a:close/>
                <a:moveTo>
                  <a:pt x="351" y="218"/>
                </a:moveTo>
                <a:cubicBezTo>
                  <a:pt x="267" y="218"/>
                  <a:pt x="204" y="219"/>
                  <a:pt x="159" y="222"/>
                </a:cubicBezTo>
                <a:cubicBezTo>
                  <a:pt x="115" y="224"/>
                  <a:pt x="75" y="225"/>
                  <a:pt x="38" y="227"/>
                </a:cubicBezTo>
                <a:cubicBezTo>
                  <a:pt x="27" y="227"/>
                  <a:pt x="19" y="227"/>
                  <a:pt x="15" y="227"/>
                </a:cubicBezTo>
                <a:cubicBezTo>
                  <a:pt x="5" y="227"/>
                  <a:pt x="0" y="224"/>
                  <a:pt x="0" y="218"/>
                </a:cubicBezTo>
                <a:lnTo>
                  <a:pt x="0" y="113"/>
                </a:lnTo>
                <a:cubicBezTo>
                  <a:pt x="0" y="106"/>
                  <a:pt x="7" y="103"/>
                  <a:pt x="20" y="103"/>
                </a:cubicBezTo>
                <a:cubicBezTo>
                  <a:pt x="28" y="103"/>
                  <a:pt x="34" y="103"/>
                  <a:pt x="38" y="103"/>
                </a:cubicBezTo>
                <a:cubicBezTo>
                  <a:pt x="74" y="103"/>
                  <a:pt x="101" y="103"/>
                  <a:pt x="120" y="105"/>
                </a:cubicBezTo>
                <a:cubicBezTo>
                  <a:pt x="214" y="110"/>
                  <a:pt x="290" y="113"/>
                  <a:pt x="348" y="113"/>
                </a:cubicBezTo>
                <a:lnTo>
                  <a:pt x="344" y="53"/>
                </a:lnTo>
                <a:cubicBezTo>
                  <a:pt x="342" y="42"/>
                  <a:pt x="340" y="30"/>
                  <a:pt x="338" y="18"/>
                </a:cubicBezTo>
                <a:cubicBezTo>
                  <a:pt x="338" y="5"/>
                  <a:pt x="344" y="0"/>
                  <a:pt x="356" y="1"/>
                </a:cubicBezTo>
                <a:cubicBezTo>
                  <a:pt x="395" y="1"/>
                  <a:pt x="434" y="2"/>
                  <a:pt x="472" y="4"/>
                </a:cubicBezTo>
                <a:cubicBezTo>
                  <a:pt x="511" y="6"/>
                  <a:pt x="533" y="11"/>
                  <a:pt x="540" y="19"/>
                </a:cubicBezTo>
                <a:cubicBezTo>
                  <a:pt x="546" y="27"/>
                  <a:pt x="543" y="44"/>
                  <a:pt x="530" y="71"/>
                </a:cubicBezTo>
                <a:cubicBezTo>
                  <a:pt x="528" y="76"/>
                  <a:pt x="524" y="82"/>
                  <a:pt x="518" y="89"/>
                </a:cubicBezTo>
                <a:lnTo>
                  <a:pt x="518" y="113"/>
                </a:lnTo>
                <a:cubicBezTo>
                  <a:pt x="601" y="113"/>
                  <a:pt x="664" y="112"/>
                  <a:pt x="709" y="110"/>
                </a:cubicBezTo>
                <a:cubicBezTo>
                  <a:pt x="753" y="107"/>
                  <a:pt x="791" y="105"/>
                  <a:pt x="821" y="103"/>
                </a:cubicBezTo>
                <a:cubicBezTo>
                  <a:pt x="840" y="102"/>
                  <a:pt x="851" y="101"/>
                  <a:pt x="856" y="101"/>
                </a:cubicBezTo>
                <a:cubicBezTo>
                  <a:pt x="866" y="101"/>
                  <a:pt x="870" y="105"/>
                  <a:pt x="867" y="111"/>
                </a:cubicBezTo>
                <a:lnTo>
                  <a:pt x="867" y="220"/>
                </a:lnTo>
                <a:cubicBezTo>
                  <a:pt x="869" y="225"/>
                  <a:pt x="865" y="228"/>
                  <a:pt x="856" y="228"/>
                </a:cubicBezTo>
                <a:cubicBezTo>
                  <a:pt x="842" y="227"/>
                  <a:pt x="831" y="227"/>
                  <a:pt x="821" y="227"/>
                </a:cubicBezTo>
                <a:cubicBezTo>
                  <a:pt x="807" y="227"/>
                  <a:pt x="763" y="225"/>
                  <a:pt x="688" y="222"/>
                </a:cubicBezTo>
                <a:cubicBezTo>
                  <a:pt x="612" y="220"/>
                  <a:pt x="554" y="218"/>
                  <a:pt x="513" y="218"/>
                </a:cubicBezTo>
                <a:lnTo>
                  <a:pt x="511" y="295"/>
                </a:lnTo>
                <a:lnTo>
                  <a:pt x="667" y="295"/>
                </a:lnTo>
                <a:lnTo>
                  <a:pt x="760" y="290"/>
                </a:lnTo>
                <a:cubicBezTo>
                  <a:pt x="769" y="290"/>
                  <a:pt x="774" y="295"/>
                  <a:pt x="774" y="303"/>
                </a:cubicBezTo>
                <a:cubicBezTo>
                  <a:pt x="774" y="328"/>
                  <a:pt x="774" y="380"/>
                  <a:pt x="775" y="459"/>
                </a:cubicBezTo>
                <a:cubicBezTo>
                  <a:pt x="777" y="538"/>
                  <a:pt x="779" y="581"/>
                  <a:pt x="782" y="589"/>
                </a:cubicBezTo>
                <a:cubicBezTo>
                  <a:pt x="785" y="603"/>
                  <a:pt x="778" y="609"/>
                  <a:pt x="760" y="609"/>
                </a:cubicBezTo>
                <a:lnTo>
                  <a:pt x="645" y="609"/>
                </a:lnTo>
                <a:lnTo>
                  <a:pt x="635" y="606"/>
                </a:lnTo>
                <a:lnTo>
                  <a:pt x="513" y="606"/>
                </a:lnTo>
                <a:lnTo>
                  <a:pt x="521" y="875"/>
                </a:lnTo>
                <a:cubicBezTo>
                  <a:pt x="524" y="888"/>
                  <a:pt x="520" y="895"/>
                  <a:pt x="510" y="895"/>
                </a:cubicBezTo>
                <a:lnTo>
                  <a:pt x="351" y="895"/>
                </a:lnTo>
                <a:cubicBezTo>
                  <a:pt x="341" y="895"/>
                  <a:pt x="337" y="888"/>
                  <a:pt x="339" y="875"/>
                </a:cubicBezTo>
                <a:lnTo>
                  <a:pt x="346" y="716"/>
                </a:lnTo>
                <a:lnTo>
                  <a:pt x="302" y="761"/>
                </a:lnTo>
                <a:cubicBezTo>
                  <a:pt x="258" y="799"/>
                  <a:pt x="225" y="826"/>
                  <a:pt x="204" y="842"/>
                </a:cubicBezTo>
                <a:cubicBezTo>
                  <a:pt x="170" y="866"/>
                  <a:pt x="149" y="876"/>
                  <a:pt x="140" y="870"/>
                </a:cubicBezTo>
                <a:cubicBezTo>
                  <a:pt x="96" y="840"/>
                  <a:pt x="55" y="810"/>
                  <a:pt x="18" y="782"/>
                </a:cubicBezTo>
                <a:cubicBezTo>
                  <a:pt x="24" y="777"/>
                  <a:pt x="29" y="773"/>
                  <a:pt x="35" y="768"/>
                </a:cubicBezTo>
                <a:cubicBezTo>
                  <a:pt x="87" y="744"/>
                  <a:pt x="136" y="712"/>
                  <a:pt x="180" y="673"/>
                </a:cubicBezTo>
                <a:cubicBezTo>
                  <a:pt x="194" y="661"/>
                  <a:pt x="206" y="649"/>
                  <a:pt x="216" y="638"/>
                </a:cubicBezTo>
                <a:cubicBezTo>
                  <a:pt x="227" y="627"/>
                  <a:pt x="237" y="616"/>
                  <a:pt x="246" y="606"/>
                </a:cubicBezTo>
                <a:lnTo>
                  <a:pt x="175" y="606"/>
                </a:lnTo>
                <a:lnTo>
                  <a:pt x="88" y="603"/>
                </a:lnTo>
                <a:cubicBezTo>
                  <a:pt x="75" y="599"/>
                  <a:pt x="70" y="590"/>
                  <a:pt x="73" y="576"/>
                </a:cubicBezTo>
                <a:cubicBezTo>
                  <a:pt x="75" y="570"/>
                  <a:pt x="76" y="534"/>
                  <a:pt x="78" y="467"/>
                </a:cubicBezTo>
                <a:cubicBezTo>
                  <a:pt x="79" y="400"/>
                  <a:pt x="80" y="349"/>
                  <a:pt x="80" y="312"/>
                </a:cubicBezTo>
                <a:cubicBezTo>
                  <a:pt x="80" y="305"/>
                  <a:pt x="82" y="300"/>
                  <a:pt x="85" y="295"/>
                </a:cubicBezTo>
                <a:cubicBezTo>
                  <a:pt x="88" y="291"/>
                  <a:pt x="93" y="288"/>
                  <a:pt x="98" y="288"/>
                </a:cubicBezTo>
                <a:lnTo>
                  <a:pt x="205" y="295"/>
                </a:lnTo>
                <a:lnTo>
                  <a:pt x="353" y="295"/>
                </a:lnTo>
                <a:lnTo>
                  <a:pt x="351" y="218"/>
                </a:lnTo>
                <a:close/>
                <a:moveTo>
                  <a:pt x="1142" y="217"/>
                </a:moveTo>
                <a:lnTo>
                  <a:pt x="1282" y="222"/>
                </a:lnTo>
                <a:cubicBezTo>
                  <a:pt x="1310" y="222"/>
                  <a:pt x="1343" y="221"/>
                  <a:pt x="1382" y="220"/>
                </a:cubicBezTo>
                <a:cubicBezTo>
                  <a:pt x="1421" y="219"/>
                  <a:pt x="1464" y="217"/>
                  <a:pt x="1509" y="215"/>
                </a:cubicBezTo>
                <a:cubicBezTo>
                  <a:pt x="1519" y="215"/>
                  <a:pt x="1530" y="215"/>
                  <a:pt x="1541" y="215"/>
                </a:cubicBezTo>
                <a:cubicBezTo>
                  <a:pt x="1545" y="215"/>
                  <a:pt x="1547" y="218"/>
                  <a:pt x="1546" y="223"/>
                </a:cubicBezTo>
                <a:lnTo>
                  <a:pt x="1546" y="347"/>
                </a:lnTo>
                <a:cubicBezTo>
                  <a:pt x="1546" y="350"/>
                  <a:pt x="1546" y="353"/>
                  <a:pt x="1546" y="355"/>
                </a:cubicBezTo>
                <a:cubicBezTo>
                  <a:pt x="1535" y="355"/>
                  <a:pt x="1524" y="355"/>
                  <a:pt x="1513" y="355"/>
                </a:cubicBezTo>
                <a:lnTo>
                  <a:pt x="1488" y="379"/>
                </a:lnTo>
                <a:cubicBezTo>
                  <a:pt x="1471" y="414"/>
                  <a:pt x="1456" y="443"/>
                  <a:pt x="1444" y="464"/>
                </a:cubicBezTo>
                <a:cubicBezTo>
                  <a:pt x="1406" y="532"/>
                  <a:pt x="1368" y="589"/>
                  <a:pt x="1329" y="634"/>
                </a:cubicBezTo>
                <a:cubicBezTo>
                  <a:pt x="1377" y="666"/>
                  <a:pt x="1428" y="691"/>
                  <a:pt x="1484" y="711"/>
                </a:cubicBezTo>
                <a:cubicBezTo>
                  <a:pt x="1503" y="718"/>
                  <a:pt x="1527" y="725"/>
                  <a:pt x="1556" y="733"/>
                </a:cubicBezTo>
                <a:cubicBezTo>
                  <a:pt x="1562" y="744"/>
                  <a:pt x="1564" y="753"/>
                  <a:pt x="1564" y="758"/>
                </a:cubicBezTo>
                <a:cubicBezTo>
                  <a:pt x="1564" y="768"/>
                  <a:pt x="1557" y="784"/>
                  <a:pt x="1543" y="807"/>
                </a:cubicBezTo>
                <a:cubicBezTo>
                  <a:pt x="1525" y="833"/>
                  <a:pt x="1513" y="859"/>
                  <a:pt x="1506" y="883"/>
                </a:cubicBezTo>
                <a:cubicBezTo>
                  <a:pt x="1504" y="889"/>
                  <a:pt x="1498" y="892"/>
                  <a:pt x="1489" y="892"/>
                </a:cubicBezTo>
                <a:cubicBezTo>
                  <a:pt x="1466" y="892"/>
                  <a:pt x="1427" y="877"/>
                  <a:pt x="1371" y="848"/>
                </a:cubicBezTo>
                <a:cubicBezTo>
                  <a:pt x="1316" y="819"/>
                  <a:pt x="1264" y="784"/>
                  <a:pt x="1213" y="741"/>
                </a:cubicBezTo>
                <a:cubicBezTo>
                  <a:pt x="1149" y="788"/>
                  <a:pt x="1082" y="827"/>
                  <a:pt x="1014" y="858"/>
                </a:cubicBezTo>
                <a:cubicBezTo>
                  <a:pt x="945" y="890"/>
                  <a:pt x="908" y="899"/>
                  <a:pt x="903" y="887"/>
                </a:cubicBezTo>
                <a:cubicBezTo>
                  <a:pt x="895" y="870"/>
                  <a:pt x="880" y="847"/>
                  <a:pt x="860" y="818"/>
                </a:cubicBezTo>
                <a:cubicBezTo>
                  <a:pt x="839" y="789"/>
                  <a:pt x="829" y="772"/>
                  <a:pt x="829" y="766"/>
                </a:cubicBezTo>
                <a:cubicBezTo>
                  <a:pt x="829" y="761"/>
                  <a:pt x="833" y="758"/>
                  <a:pt x="842" y="758"/>
                </a:cubicBezTo>
                <a:cubicBezTo>
                  <a:pt x="878" y="747"/>
                  <a:pt x="907" y="737"/>
                  <a:pt x="929" y="730"/>
                </a:cubicBezTo>
                <a:cubicBezTo>
                  <a:pt x="997" y="704"/>
                  <a:pt x="1057" y="674"/>
                  <a:pt x="1110" y="639"/>
                </a:cubicBezTo>
                <a:cubicBezTo>
                  <a:pt x="1084" y="609"/>
                  <a:pt x="1062" y="579"/>
                  <a:pt x="1044" y="548"/>
                </a:cubicBezTo>
                <a:cubicBezTo>
                  <a:pt x="1025" y="518"/>
                  <a:pt x="1008" y="484"/>
                  <a:pt x="991" y="447"/>
                </a:cubicBezTo>
                <a:cubicBezTo>
                  <a:pt x="975" y="467"/>
                  <a:pt x="962" y="483"/>
                  <a:pt x="951" y="496"/>
                </a:cubicBezTo>
                <a:cubicBezTo>
                  <a:pt x="928" y="521"/>
                  <a:pt x="913" y="532"/>
                  <a:pt x="906" y="527"/>
                </a:cubicBezTo>
                <a:cubicBezTo>
                  <a:pt x="879" y="509"/>
                  <a:pt x="857" y="492"/>
                  <a:pt x="841" y="477"/>
                </a:cubicBezTo>
                <a:cubicBezTo>
                  <a:pt x="831" y="468"/>
                  <a:pt x="812" y="450"/>
                  <a:pt x="784" y="422"/>
                </a:cubicBezTo>
                <a:cubicBezTo>
                  <a:pt x="802" y="404"/>
                  <a:pt x="819" y="386"/>
                  <a:pt x="837" y="369"/>
                </a:cubicBezTo>
                <a:cubicBezTo>
                  <a:pt x="869" y="340"/>
                  <a:pt x="899" y="305"/>
                  <a:pt x="928" y="264"/>
                </a:cubicBezTo>
                <a:cubicBezTo>
                  <a:pt x="957" y="223"/>
                  <a:pt x="980" y="185"/>
                  <a:pt x="998" y="148"/>
                </a:cubicBezTo>
                <a:cubicBezTo>
                  <a:pt x="1008" y="128"/>
                  <a:pt x="1018" y="105"/>
                  <a:pt x="1028" y="78"/>
                </a:cubicBezTo>
                <a:cubicBezTo>
                  <a:pt x="1031" y="58"/>
                  <a:pt x="1035" y="41"/>
                  <a:pt x="1038" y="28"/>
                </a:cubicBezTo>
                <a:cubicBezTo>
                  <a:pt x="1041" y="14"/>
                  <a:pt x="1049" y="11"/>
                  <a:pt x="1061" y="18"/>
                </a:cubicBezTo>
                <a:cubicBezTo>
                  <a:pt x="1098" y="35"/>
                  <a:pt x="1125" y="50"/>
                  <a:pt x="1142" y="61"/>
                </a:cubicBezTo>
                <a:cubicBezTo>
                  <a:pt x="1192" y="93"/>
                  <a:pt x="1213" y="117"/>
                  <a:pt x="1207" y="133"/>
                </a:cubicBezTo>
                <a:cubicBezTo>
                  <a:pt x="1203" y="140"/>
                  <a:pt x="1196" y="150"/>
                  <a:pt x="1183" y="163"/>
                </a:cubicBezTo>
                <a:cubicBezTo>
                  <a:pt x="1171" y="176"/>
                  <a:pt x="1164" y="184"/>
                  <a:pt x="1163" y="185"/>
                </a:cubicBezTo>
                <a:lnTo>
                  <a:pt x="1142" y="217"/>
                </a:lnTo>
                <a:close/>
                <a:moveTo>
                  <a:pt x="1340" y="350"/>
                </a:moveTo>
                <a:lnTo>
                  <a:pt x="1282" y="349"/>
                </a:lnTo>
                <a:lnTo>
                  <a:pt x="1106" y="354"/>
                </a:lnTo>
                <a:cubicBezTo>
                  <a:pt x="1122" y="389"/>
                  <a:pt x="1137" y="419"/>
                  <a:pt x="1150" y="442"/>
                </a:cubicBezTo>
                <a:cubicBezTo>
                  <a:pt x="1170" y="477"/>
                  <a:pt x="1194" y="510"/>
                  <a:pt x="1222" y="542"/>
                </a:cubicBezTo>
                <a:cubicBezTo>
                  <a:pt x="1252" y="510"/>
                  <a:pt x="1278" y="474"/>
                  <a:pt x="1300" y="434"/>
                </a:cubicBezTo>
                <a:cubicBezTo>
                  <a:pt x="1315" y="408"/>
                  <a:pt x="1328" y="380"/>
                  <a:pt x="1340" y="350"/>
                </a:cubicBezTo>
                <a:close/>
                <a:moveTo>
                  <a:pt x="1978" y="325"/>
                </a:moveTo>
                <a:lnTo>
                  <a:pt x="1814" y="332"/>
                </a:lnTo>
                <a:cubicBezTo>
                  <a:pt x="1804" y="332"/>
                  <a:pt x="1798" y="332"/>
                  <a:pt x="1794" y="332"/>
                </a:cubicBezTo>
                <a:cubicBezTo>
                  <a:pt x="1787" y="332"/>
                  <a:pt x="1783" y="328"/>
                  <a:pt x="1783" y="320"/>
                </a:cubicBezTo>
                <a:lnTo>
                  <a:pt x="1783" y="181"/>
                </a:lnTo>
                <a:cubicBezTo>
                  <a:pt x="1783" y="174"/>
                  <a:pt x="1786" y="170"/>
                  <a:pt x="1793" y="170"/>
                </a:cubicBezTo>
                <a:cubicBezTo>
                  <a:pt x="1801" y="170"/>
                  <a:pt x="1808" y="170"/>
                  <a:pt x="1814" y="170"/>
                </a:cubicBezTo>
                <a:cubicBezTo>
                  <a:pt x="1846" y="170"/>
                  <a:pt x="1891" y="171"/>
                  <a:pt x="1950" y="174"/>
                </a:cubicBezTo>
                <a:cubicBezTo>
                  <a:pt x="2009" y="177"/>
                  <a:pt x="2043" y="178"/>
                  <a:pt x="2052" y="178"/>
                </a:cubicBezTo>
                <a:cubicBezTo>
                  <a:pt x="2090" y="178"/>
                  <a:pt x="2139" y="177"/>
                  <a:pt x="2199" y="174"/>
                </a:cubicBezTo>
                <a:cubicBezTo>
                  <a:pt x="2259" y="171"/>
                  <a:pt x="2290" y="170"/>
                  <a:pt x="2291" y="170"/>
                </a:cubicBezTo>
                <a:cubicBezTo>
                  <a:pt x="2308" y="169"/>
                  <a:pt x="2318" y="168"/>
                  <a:pt x="2321" y="168"/>
                </a:cubicBezTo>
                <a:cubicBezTo>
                  <a:pt x="2328" y="168"/>
                  <a:pt x="2330" y="172"/>
                  <a:pt x="2329" y="180"/>
                </a:cubicBezTo>
                <a:lnTo>
                  <a:pt x="2329" y="322"/>
                </a:lnTo>
                <a:cubicBezTo>
                  <a:pt x="2330" y="330"/>
                  <a:pt x="2327" y="334"/>
                  <a:pt x="2319" y="334"/>
                </a:cubicBezTo>
                <a:cubicBezTo>
                  <a:pt x="2309" y="332"/>
                  <a:pt x="2300" y="332"/>
                  <a:pt x="2291" y="332"/>
                </a:cubicBezTo>
                <a:lnTo>
                  <a:pt x="2132" y="325"/>
                </a:lnTo>
                <a:lnTo>
                  <a:pt x="2132" y="641"/>
                </a:lnTo>
                <a:lnTo>
                  <a:pt x="2296" y="634"/>
                </a:lnTo>
                <a:cubicBezTo>
                  <a:pt x="2303" y="634"/>
                  <a:pt x="2309" y="634"/>
                  <a:pt x="2316" y="634"/>
                </a:cubicBezTo>
                <a:cubicBezTo>
                  <a:pt x="2320" y="634"/>
                  <a:pt x="2322" y="638"/>
                  <a:pt x="2321" y="644"/>
                </a:cubicBezTo>
                <a:lnTo>
                  <a:pt x="2321" y="787"/>
                </a:lnTo>
                <a:cubicBezTo>
                  <a:pt x="2322" y="793"/>
                  <a:pt x="2319" y="797"/>
                  <a:pt x="2313" y="798"/>
                </a:cubicBezTo>
                <a:cubicBezTo>
                  <a:pt x="2304" y="797"/>
                  <a:pt x="2298" y="797"/>
                  <a:pt x="2296" y="797"/>
                </a:cubicBezTo>
                <a:lnTo>
                  <a:pt x="2132" y="790"/>
                </a:lnTo>
                <a:lnTo>
                  <a:pt x="2132" y="1111"/>
                </a:lnTo>
                <a:cubicBezTo>
                  <a:pt x="2166" y="1100"/>
                  <a:pt x="2188" y="1092"/>
                  <a:pt x="2199" y="1088"/>
                </a:cubicBezTo>
                <a:cubicBezTo>
                  <a:pt x="2210" y="1084"/>
                  <a:pt x="2259" y="1066"/>
                  <a:pt x="2346" y="1034"/>
                </a:cubicBezTo>
                <a:cubicBezTo>
                  <a:pt x="2349" y="1033"/>
                  <a:pt x="2354" y="1033"/>
                  <a:pt x="2359" y="1036"/>
                </a:cubicBezTo>
                <a:cubicBezTo>
                  <a:pt x="2359" y="1037"/>
                  <a:pt x="2360" y="1037"/>
                  <a:pt x="2361" y="1037"/>
                </a:cubicBezTo>
                <a:lnTo>
                  <a:pt x="2361" y="1193"/>
                </a:lnTo>
                <a:cubicBezTo>
                  <a:pt x="2361" y="1203"/>
                  <a:pt x="2358" y="1208"/>
                  <a:pt x="2353" y="1209"/>
                </a:cubicBezTo>
                <a:cubicBezTo>
                  <a:pt x="2266" y="1237"/>
                  <a:pt x="2186" y="1262"/>
                  <a:pt x="2114" y="1283"/>
                </a:cubicBezTo>
                <a:cubicBezTo>
                  <a:pt x="2041" y="1304"/>
                  <a:pt x="1962" y="1325"/>
                  <a:pt x="1875" y="1345"/>
                </a:cubicBezTo>
                <a:cubicBezTo>
                  <a:pt x="1869" y="1349"/>
                  <a:pt x="1865" y="1353"/>
                  <a:pt x="1861" y="1355"/>
                </a:cubicBezTo>
                <a:cubicBezTo>
                  <a:pt x="1850" y="1362"/>
                  <a:pt x="1839" y="1367"/>
                  <a:pt x="1828" y="1370"/>
                </a:cubicBezTo>
                <a:cubicBezTo>
                  <a:pt x="1814" y="1373"/>
                  <a:pt x="1800" y="1347"/>
                  <a:pt x="1784" y="1291"/>
                </a:cubicBezTo>
                <a:cubicBezTo>
                  <a:pt x="1769" y="1236"/>
                  <a:pt x="1761" y="1201"/>
                  <a:pt x="1761" y="1188"/>
                </a:cubicBezTo>
                <a:cubicBezTo>
                  <a:pt x="1761" y="1181"/>
                  <a:pt x="1767" y="1178"/>
                  <a:pt x="1778" y="1178"/>
                </a:cubicBezTo>
                <a:cubicBezTo>
                  <a:pt x="1798" y="1181"/>
                  <a:pt x="1812" y="1183"/>
                  <a:pt x="1819" y="1183"/>
                </a:cubicBezTo>
                <a:cubicBezTo>
                  <a:pt x="1877" y="1175"/>
                  <a:pt x="1930" y="1165"/>
                  <a:pt x="1978" y="1153"/>
                </a:cubicBezTo>
                <a:lnTo>
                  <a:pt x="1978" y="790"/>
                </a:lnTo>
                <a:lnTo>
                  <a:pt x="1814" y="797"/>
                </a:lnTo>
                <a:cubicBezTo>
                  <a:pt x="1800" y="797"/>
                  <a:pt x="1793" y="793"/>
                  <a:pt x="1793" y="785"/>
                </a:cubicBezTo>
                <a:lnTo>
                  <a:pt x="1793" y="646"/>
                </a:lnTo>
                <a:cubicBezTo>
                  <a:pt x="1793" y="639"/>
                  <a:pt x="1794" y="636"/>
                  <a:pt x="1796" y="634"/>
                </a:cubicBezTo>
                <a:cubicBezTo>
                  <a:pt x="1803" y="634"/>
                  <a:pt x="1809" y="634"/>
                  <a:pt x="1814" y="634"/>
                </a:cubicBezTo>
                <a:lnTo>
                  <a:pt x="1978" y="641"/>
                </a:lnTo>
                <a:lnTo>
                  <a:pt x="1978" y="325"/>
                </a:lnTo>
                <a:close/>
                <a:moveTo>
                  <a:pt x="2751" y="576"/>
                </a:moveTo>
                <a:lnTo>
                  <a:pt x="2558" y="576"/>
                </a:lnTo>
                <a:lnTo>
                  <a:pt x="2558" y="731"/>
                </a:lnTo>
                <a:lnTo>
                  <a:pt x="2751" y="731"/>
                </a:lnTo>
                <a:lnTo>
                  <a:pt x="2751" y="576"/>
                </a:lnTo>
                <a:close/>
                <a:moveTo>
                  <a:pt x="2751" y="265"/>
                </a:moveTo>
                <a:lnTo>
                  <a:pt x="2560" y="265"/>
                </a:lnTo>
                <a:lnTo>
                  <a:pt x="2558" y="419"/>
                </a:lnTo>
                <a:lnTo>
                  <a:pt x="2751" y="419"/>
                </a:lnTo>
                <a:lnTo>
                  <a:pt x="2751" y="265"/>
                </a:lnTo>
                <a:close/>
                <a:moveTo>
                  <a:pt x="3128" y="108"/>
                </a:moveTo>
                <a:lnTo>
                  <a:pt x="3239" y="101"/>
                </a:lnTo>
                <a:cubicBezTo>
                  <a:pt x="3249" y="101"/>
                  <a:pt x="3254" y="106"/>
                  <a:pt x="3254" y="116"/>
                </a:cubicBezTo>
                <a:lnTo>
                  <a:pt x="3254" y="382"/>
                </a:lnTo>
                <a:cubicBezTo>
                  <a:pt x="3254" y="479"/>
                  <a:pt x="3254" y="568"/>
                  <a:pt x="3255" y="650"/>
                </a:cubicBezTo>
                <a:cubicBezTo>
                  <a:pt x="3255" y="732"/>
                  <a:pt x="3258" y="806"/>
                  <a:pt x="3264" y="872"/>
                </a:cubicBezTo>
                <a:cubicBezTo>
                  <a:pt x="3264" y="886"/>
                  <a:pt x="3256" y="894"/>
                  <a:pt x="3240" y="894"/>
                </a:cubicBezTo>
                <a:lnTo>
                  <a:pt x="3112" y="894"/>
                </a:lnTo>
                <a:lnTo>
                  <a:pt x="3098" y="888"/>
                </a:lnTo>
                <a:lnTo>
                  <a:pt x="2908" y="888"/>
                </a:lnTo>
                <a:lnTo>
                  <a:pt x="2908" y="1051"/>
                </a:lnTo>
                <a:cubicBezTo>
                  <a:pt x="2966" y="1051"/>
                  <a:pt x="3018" y="1049"/>
                  <a:pt x="3065" y="1046"/>
                </a:cubicBezTo>
                <a:cubicBezTo>
                  <a:pt x="3112" y="1044"/>
                  <a:pt x="3161" y="1041"/>
                  <a:pt x="3214" y="1037"/>
                </a:cubicBezTo>
                <a:cubicBezTo>
                  <a:pt x="3230" y="1036"/>
                  <a:pt x="3241" y="1036"/>
                  <a:pt x="3245" y="1036"/>
                </a:cubicBezTo>
                <a:cubicBezTo>
                  <a:pt x="3253" y="1036"/>
                  <a:pt x="3256" y="1039"/>
                  <a:pt x="3255" y="1047"/>
                </a:cubicBezTo>
                <a:lnTo>
                  <a:pt x="3255" y="1196"/>
                </a:lnTo>
                <a:cubicBezTo>
                  <a:pt x="3256" y="1204"/>
                  <a:pt x="3253" y="1208"/>
                  <a:pt x="3244" y="1208"/>
                </a:cubicBezTo>
                <a:cubicBezTo>
                  <a:pt x="3233" y="1207"/>
                  <a:pt x="3222" y="1206"/>
                  <a:pt x="3214" y="1206"/>
                </a:cubicBezTo>
                <a:cubicBezTo>
                  <a:pt x="3159" y="1203"/>
                  <a:pt x="3105" y="1200"/>
                  <a:pt x="3051" y="1197"/>
                </a:cubicBezTo>
                <a:cubicBezTo>
                  <a:pt x="2997" y="1194"/>
                  <a:pt x="2949" y="1193"/>
                  <a:pt x="2908" y="1193"/>
                </a:cubicBezTo>
                <a:lnTo>
                  <a:pt x="2908" y="1403"/>
                </a:lnTo>
                <a:cubicBezTo>
                  <a:pt x="2940" y="1403"/>
                  <a:pt x="3004" y="1401"/>
                  <a:pt x="3099" y="1397"/>
                </a:cubicBezTo>
                <a:cubicBezTo>
                  <a:pt x="3194" y="1394"/>
                  <a:pt x="3264" y="1392"/>
                  <a:pt x="3307" y="1392"/>
                </a:cubicBezTo>
                <a:cubicBezTo>
                  <a:pt x="3323" y="1391"/>
                  <a:pt x="3333" y="1390"/>
                  <a:pt x="3337" y="1390"/>
                </a:cubicBezTo>
                <a:cubicBezTo>
                  <a:pt x="3345" y="1390"/>
                  <a:pt x="3348" y="1394"/>
                  <a:pt x="3347" y="1402"/>
                </a:cubicBezTo>
                <a:lnTo>
                  <a:pt x="3347" y="1550"/>
                </a:lnTo>
                <a:cubicBezTo>
                  <a:pt x="3348" y="1558"/>
                  <a:pt x="3345" y="1562"/>
                  <a:pt x="3336" y="1562"/>
                </a:cubicBezTo>
                <a:cubicBezTo>
                  <a:pt x="3326" y="1562"/>
                  <a:pt x="3316" y="1562"/>
                  <a:pt x="3307" y="1562"/>
                </a:cubicBezTo>
                <a:cubicBezTo>
                  <a:pt x="3254" y="1562"/>
                  <a:pt x="3171" y="1560"/>
                  <a:pt x="3060" y="1555"/>
                </a:cubicBezTo>
                <a:cubicBezTo>
                  <a:pt x="2948" y="1551"/>
                  <a:pt x="2870" y="1549"/>
                  <a:pt x="2826" y="1549"/>
                </a:cubicBezTo>
                <a:cubicBezTo>
                  <a:pt x="2766" y="1549"/>
                  <a:pt x="2707" y="1550"/>
                  <a:pt x="2649" y="1552"/>
                </a:cubicBezTo>
                <a:cubicBezTo>
                  <a:pt x="2448" y="1560"/>
                  <a:pt x="2344" y="1564"/>
                  <a:pt x="2338" y="1564"/>
                </a:cubicBezTo>
                <a:cubicBezTo>
                  <a:pt x="2328" y="1564"/>
                  <a:pt x="2321" y="1564"/>
                  <a:pt x="2318" y="1564"/>
                </a:cubicBezTo>
                <a:cubicBezTo>
                  <a:pt x="2309" y="1564"/>
                  <a:pt x="2304" y="1560"/>
                  <a:pt x="2304" y="1552"/>
                </a:cubicBezTo>
                <a:lnTo>
                  <a:pt x="2304" y="1403"/>
                </a:lnTo>
                <a:cubicBezTo>
                  <a:pt x="2304" y="1396"/>
                  <a:pt x="2308" y="1392"/>
                  <a:pt x="2316" y="1392"/>
                </a:cubicBezTo>
                <a:cubicBezTo>
                  <a:pt x="2324" y="1392"/>
                  <a:pt x="2331" y="1392"/>
                  <a:pt x="2338" y="1392"/>
                </a:cubicBezTo>
                <a:cubicBezTo>
                  <a:pt x="2379" y="1392"/>
                  <a:pt x="2448" y="1394"/>
                  <a:pt x="2546" y="1397"/>
                </a:cubicBezTo>
                <a:cubicBezTo>
                  <a:pt x="2643" y="1401"/>
                  <a:pt x="2712" y="1403"/>
                  <a:pt x="2751" y="1403"/>
                </a:cubicBezTo>
                <a:lnTo>
                  <a:pt x="2751" y="1193"/>
                </a:lnTo>
                <a:cubicBezTo>
                  <a:pt x="2690" y="1193"/>
                  <a:pt x="2636" y="1194"/>
                  <a:pt x="2587" y="1197"/>
                </a:cubicBezTo>
                <a:cubicBezTo>
                  <a:pt x="2538" y="1200"/>
                  <a:pt x="2486" y="1203"/>
                  <a:pt x="2431" y="1206"/>
                </a:cubicBezTo>
                <a:cubicBezTo>
                  <a:pt x="2420" y="1206"/>
                  <a:pt x="2413" y="1206"/>
                  <a:pt x="2410" y="1206"/>
                </a:cubicBezTo>
                <a:cubicBezTo>
                  <a:pt x="2401" y="1206"/>
                  <a:pt x="2396" y="1202"/>
                  <a:pt x="2396" y="1194"/>
                </a:cubicBezTo>
                <a:lnTo>
                  <a:pt x="2396" y="1049"/>
                </a:lnTo>
                <a:cubicBezTo>
                  <a:pt x="2396" y="1041"/>
                  <a:pt x="2400" y="1037"/>
                  <a:pt x="2408" y="1037"/>
                </a:cubicBezTo>
                <a:cubicBezTo>
                  <a:pt x="2417" y="1037"/>
                  <a:pt x="2425" y="1037"/>
                  <a:pt x="2431" y="1037"/>
                </a:cubicBezTo>
                <a:cubicBezTo>
                  <a:pt x="2432" y="1037"/>
                  <a:pt x="2476" y="1039"/>
                  <a:pt x="2562" y="1044"/>
                </a:cubicBezTo>
                <a:cubicBezTo>
                  <a:pt x="2649" y="1048"/>
                  <a:pt x="2712" y="1051"/>
                  <a:pt x="2751" y="1051"/>
                </a:cubicBezTo>
                <a:lnTo>
                  <a:pt x="2751" y="888"/>
                </a:lnTo>
                <a:lnTo>
                  <a:pt x="2496" y="888"/>
                </a:lnTo>
                <a:lnTo>
                  <a:pt x="2406" y="885"/>
                </a:lnTo>
                <a:cubicBezTo>
                  <a:pt x="2393" y="882"/>
                  <a:pt x="2388" y="872"/>
                  <a:pt x="2391" y="857"/>
                </a:cubicBezTo>
                <a:cubicBezTo>
                  <a:pt x="2395" y="842"/>
                  <a:pt x="2397" y="811"/>
                  <a:pt x="2398" y="764"/>
                </a:cubicBezTo>
                <a:cubicBezTo>
                  <a:pt x="2399" y="717"/>
                  <a:pt x="2400" y="631"/>
                  <a:pt x="2400" y="507"/>
                </a:cubicBezTo>
                <a:cubicBezTo>
                  <a:pt x="2400" y="384"/>
                  <a:pt x="2400" y="257"/>
                  <a:pt x="2400" y="128"/>
                </a:cubicBezTo>
                <a:cubicBezTo>
                  <a:pt x="2400" y="110"/>
                  <a:pt x="2406" y="101"/>
                  <a:pt x="2418" y="101"/>
                </a:cubicBezTo>
                <a:lnTo>
                  <a:pt x="2522" y="108"/>
                </a:lnTo>
                <a:lnTo>
                  <a:pt x="3128" y="108"/>
                </a:lnTo>
                <a:close/>
                <a:moveTo>
                  <a:pt x="3093" y="419"/>
                </a:moveTo>
                <a:lnTo>
                  <a:pt x="3093" y="265"/>
                </a:lnTo>
                <a:lnTo>
                  <a:pt x="2908" y="265"/>
                </a:lnTo>
                <a:lnTo>
                  <a:pt x="2908" y="419"/>
                </a:lnTo>
                <a:lnTo>
                  <a:pt x="3093" y="419"/>
                </a:lnTo>
                <a:close/>
                <a:moveTo>
                  <a:pt x="3093" y="731"/>
                </a:moveTo>
                <a:lnTo>
                  <a:pt x="3093" y="576"/>
                </a:lnTo>
                <a:lnTo>
                  <a:pt x="2908" y="576"/>
                </a:lnTo>
                <a:lnTo>
                  <a:pt x="2908" y="731"/>
                </a:lnTo>
                <a:lnTo>
                  <a:pt x="3093" y="731"/>
                </a:lnTo>
                <a:close/>
                <a:moveTo>
                  <a:pt x="4161" y="1300"/>
                </a:moveTo>
                <a:cubicBezTo>
                  <a:pt x="4160" y="1304"/>
                  <a:pt x="4158" y="1306"/>
                  <a:pt x="4156" y="1306"/>
                </a:cubicBezTo>
                <a:cubicBezTo>
                  <a:pt x="4092" y="1331"/>
                  <a:pt x="4041" y="1350"/>
                  <a:pt x="4002" y="1363"/>
                </a:cubicBezTo>
                <a:cubicBezTo>
                  <a:pt x="3880" y="1407"/>
                  <a:pt x="3786" y="1437"/>
                  <a:pt x="3718" y="1455"/>
                </a:cubicBezTo>
                <a:cubicBezTo>
                  <a:pt x="3711" y="1461"/>
                  <a:pt x="3705" y="1465"/>
                  <a:pt x="3701" y="1467"/>
                </a:cubicBezTo>
                <a:cubicBezTo>
                  <a:pt x="3686" y="1476"/>
                  <a:pt x="3674" y="1481"/>
                  <a:pt x="3664" y="1484"/>
                </a:cubicBezTo>
                <a:cubicBezTo>
                  <a:pt x="3646" y="1487"/>
                  <a:pt x="3625" y="1462"/>
                  <a:pt x="3599" y="1408"/>
                </a:cubicBezTo>
                <a:cubicBezTo>
                  <a:pt x="3573" y="1353"/>
                  <a:pt x="3563" y="1321"/>
                  <a:pt x="3569" y="1310"/>
                </a:cubicBezTo>
                <a:cubicBezTo>
                  <a:pt x="3571" y="1306"/>
                  <a:pt x="3576" y="1305"/>
                  <a:pt x="3582" y="1305"/>
                </a:cubicBezTo>
                <a:cubicBezTo>
                  <a:pt x="3589" y="1305"/>
                  <a:pt x="3596" y="1305"/>
                  <a:pt x="3604" y="1305"/>
                </a:cubicBezTo>
                <a:cubicBezTo>
                  <a:pt x="3661" y="1298"/>
                  <a:pt x="3733" y="1283"/>
                  <a:pt x="3820" y="1260"/>
                </a:cubicBezTo>
                <a:cubicBezTo>
                  <a:pt x="3927" y="1232"/>
                  <a:pt x="4039" y="1195"/>
                  <a:pt x="4156" y="1149"/>
                </a:cubicBezTo>
                <a:cubicBezTo>
                  <a:pt x="4158" y="1149"/>
                  <a:pt x="4160" y="1151"/>
                  <a:pt x="4161" y="1156"/>
                </a:cubicBezTo>
                <a:lnTo>
                  <a:pt x="4161" y="1300"/>
                </a:lnTo>
                <a:close/>
                <a:moveTo>
                  <a:pt x="3569" y="534"/>
                </a:moveTo>
                <a:cubicBezTo>
                  <a:pt x="3591" y="505"/>
                  <a:pt x="3613" y="476"/>
                  <a:pt x="3636" y="447"/>
                </a:cubicBezTo>
                <a:cubicBezTo>
                  <a:pt x="3670" y="400"/>
                  <a:pt x="3694" y="362"/>
                  <a:pt x="3706" y="332"/>
                </a:cubicBezTo>
                <a:cubicBezTo>
                  <a:pt x="3732" y="273"/>
                  <a:pt x="3751" y="225"/>
                  <a:pt x="3765" y="188"/>
                </a:cubicBezTo>
                <a:cubicBezTo>
                  <a:pt x="3779" y="151"/>
                  <a:pt x="3788" y="120"/>
                  <a:pt x="3793" y="95"/>
                </a:cubicBezTo>
                <a:cubicBezTo>
                  <a:pt x="3797" y="70"/>
                  <a:pt x="3802" y="58"/>
                  <a:pt x="3806" y="59"/>
                </a:cubicBezTo>
                <a:cubicBezTo>
                  <a:pt x="3846" y="71"/>
                  <a:pt x="3876" y="79"/>
                  <a:pt x="3897" y="84"/>
                </a:cubicBezTo>
                <a:cubicBezTo>
                  <a:pt x="3958" y="103"/>
                  <a:pt x="3988" y="117"/>
                  <a:pt x="3988" y="126"/>
                </a:cubicBezTo>
                <a:cubicBezTo>
                  <a:pt x="3988" y="131"/>
                  <a:pt x="3982" y="142"/>
                  <a:pt x="3968" y="161"/>
                </a:cubicBezTo>
                <a:cubicBezTo>
                  <a:pt x="3954" y="179"/>
                  <a:pt x="3947" y="189"/>
                  <a:pt x="3947" y="190"/>
                </a:cubicBezTo>
                <a:cubicBezTo>
                  <a:pt x="3926" y="222"/>
                  <a:pt x="3909" y="248"/>
                  <a:pt x="3897" y="268"/>
                </a:cubicBezTo>
                <a:cubicBezTo>
                  <a:pt x="3868" y="315"/>
                  <a:pt x="3836" y="368"/>
                  <a:pt x="3803" y="427"/>
                </a:cubicBezTo>
                <a:lnTo>
                  <a:pt x="3743" y="532"/>
                </a:lnTo>
                <a:lnTo>
                  <a:pt x="3759" y="531"/>
                </a:lnTo>
                <a:cubicBezTo>
                  <a:pt x="3783" y="527"/>
                  <a:pt x="3805" y="524"/>
                  <a:pt x="3827" y="520"/>
                </a:cubicBezTo>
                <a:cubicBezTo>
                  <a:pt x="3849" y="516"/>
                  <a:pt x="3878" y="510"/>
                  <a:pt x="3915" y="501"/>
                </a:cubicBezTo>
                <a:lnTo>
                  <a:pt x="3965" y="399"/>
                </a:lnTo>
                <a:cubicBezTo>
                  <a:pt x="3966" y="397"/>
                  <a:pt x="3970" y="383"/>
                  <a:pt x="3977" y="358"/>
                </a:cubicBezTo>
                <a:cubicBezTo>
                  <a:pt x="3983" y="333"/>
                  <a:pt x="3990" y="320"/>
                  <a:pt x="3995" y="320"/>
                </a:cubicBezTo>
                <a:cubicBezTo>
                  <a:pt x="4019" y="320"/>
                  <a:pt x="4059" y="335"/>
                  <a:pt x="4117" y="364"/>
                </a:cubicBezTo>
                <a:cubicBezTo>
                  <a:pt x="4150" y="380"/>
                  <a:pt x="4166" y="393"/>
                  <a:pt x="4166" y="400"/>
                </a:cubicBezTo>
                <a:cubicBezTo>
                  <a:pt x="4165" y="408"/>
                  <a:pt x="4154" y="426"/>
                  <a:pt x="4134" y="454"/>
                </a:cubicBezTo>
                <a:cubicBezTo>
                  <a:pt x="4131" y="458"/>
                  <a:pt x="4126" y="465"/>
                  <a:pt x="4119" y="474"/>
                </a:cubicBezTo>
                <a:cubicBezTo>
                  <a:pt x="4117" y="482"/>
                  <a:pt x="4083" y="534"/>
                  <a:pt x="4017" y="629"/>
                </a:cubicBezTo>
                <a:cubicBezTo>
                  <a:pt x="3991" y="667"/>
                  <a:pt x="3958" y="714"/>
                  <a:pt x="3918" y="768"/>
                </a:cubicBezTo>
                <a:cubicBezTo>
                  <a:pt x="3896" y="798"/>
                  <a:pt x="3873" y="828"/>
                  <a:pt x="3850" y="857"/>
                </a:cubicBezTo>
                <a:cubicBezTo>
                  <a:pt x="3826" y="886"/>
                  <a:pt x="3806" y="909"/>
                  <a:pt x="3788" y="927"/>
                </a:cubicBezTo>
                <a:cubicBezTo>
                  <a:pt x="3834" y="922"/>
                  <a:pt x="3883" y="915"/>
                  <a:pt x="3936" y="904"/>
                </a:cubicBezTo>
                <a:cubicBezTo>
                  <a:pt x="3989" y="894"/>
                  <a:pt x="4053" y="879"/>
                  <a:pt x="4127" y="860"/>
                </a:cubicBezTo>
                <a:lnTo>
                  <a:pt x="4136" y="868"/>
                </a:lnTo>
                <a:lnTo>
                  <a:pt x="4136" y="1011"/>
                </a:lnTo>
                <a:cubicBezTo>
                  <a:pt x="4132" y="1014"/>
                  <a:pt x="4129" y="1016"/>
                  <a:pt x="4127" y="1016"/>
                </a:cubicBezTo>
                <a:cubicBezTo>
                  <a:pt x="4050" y="1036"/>
                  <a:pt x="3974" y="1056"/>
                  <a:pt x="3898" y="1076"/>
                </a:cubicBezTo>
                <a:cubicBezTo>
                  <a:pt x="3836" y="1090"/>
                  <a:pt x="3759" y="1097"/>
                  <a:pt x="3668" y="1097"/>
                </a:cubicBezTo>
                <a:cubicBezTo>
                  <a:pt x="3666" y="1100"/>
                  <a:pt x="3665" y="1102"/>
                  <a:pt x="3664" y="1104"/>
                </a:cubicBezTo>
                <a:cubicBezTo>
                  <a:pt x="3656" y="1111"/>
                  <a:pt x="3647" y="1116"/>
                  <a:pt x="3636" y="1119"/>
                </a:cubicBezTo>
                <a:cubicBezTo>
                  <a:pt x="3625" y="1123"/>
                  <a:pt x="3613" y="1105"/>
                  <a:pt x="3602" y="1066"/>
                </a:cubicBezTo>
                <a:cubicBezTo>
                  <a:pt x="3580" y="991"/>
                  <a:pt x="3572" y="946"/>
                  <a:pt x="3577" y="930"/>
                </a:cubicBezTo>
                <a:cubicBezTo>
                  <a:pt x="3581" y="922"/>
                  <a:pt x="3588" y="921"/>
                  <a:pt x="3599" y="925"/>
                </a:cubicBezTo>
                <a:cubicBezTo>
                  <a:pt x="3637" y="894"/>
                  <a:pt x="3664" y="870"/>
                  <a:pt x="3679" y="853"/>
                </a:cubicBezTo>
                <a:cubicBezTo>
                  <a:pt x="3725" y="807"/>
                  <a:pt x="3768" y="751"/>
                  <a:pt x="3808" y="688"/>
                </a:cubicBezTo>
                <a:lnTo>
                  <a:pt x="3820" y="671"/>
                </a:lnTo>
                <a:lnTo>
                  <a:pt x="3780" y="678"/>
                </a:lnTo>
                <a:lnTo>
                  <a:pt x="3617" y="700"/>
                </a:lnTo>
                <a:lnTo>
                  <a:pt x="3586" y="716"/>
                </a:lnTo>
                <a:cubicBezTo>
                  <a:pt x="3578" y="690"/>
                  <a:pt x="3571" y="663"/>
                  <a:pt x="3564" y="636"/>
                </a:cubicBezTo>
                <a:cubicBezTo>
                  <a:pt x="3556" y="580"/>
                  <a:pt x="3553" y="550"/>
                  <a:pt x="3554" y="546"/>
                </a:cubicBezTo>
                <a:cubicBezTo>
                  <a:pt x="3556" y="541"/>
                  <a:pt x="3561" y="537"/>
                  <a:pt x="3569" y="534"/>
                </a:cubicBezTo>
                <a:close/>
                <a:moveTo>
                  <a:pt x="4766" y="959"/>
                </a:moveTo>
                <a:lnTo>
                  <a:pt x="4766" y="698"/>
                </a:lnTo>
                <a:lnTo>
                  <a:pt x="4405" y="698"/>
                </a:lnTo>
                <a:lnTo>
                  <a:pt x="4405" y="959"/>
                </a:lnTo>
                <a:lnTo>
                  <a:pt x="4766" y="959"/>
                </a:lnTo>
                <a:close/>
                <a:moveTo>
                  <a:pt x="4766" y="1382"/>
                </a:moveTo>
                <a:lnTo>
                  <a:pt x="4766" y="1373"/>
                </a:lnTo>
                <a:lnTo>
                  <a:pt x="4766" y="1109"/>
                </a:lnTo>
                <a:lnTo>
                  <a:pt x="4405" y="1109"/>
                </a:lnTo>
                <a:lnTo>
                  <a:pt x="4405" y="1375"/>
                </a:lnTo>
                <a:lnTo>
                  <a:pt x="4405" y="1383"/>
                </a:lnTo>
                <a:lnTo>
                  <a:pt x="4553" y="1387"/>
                </a:lnTo>
                <a:lnTo>
                  <a:pt x="4766" y="1382"/>
                </a:lnTo>
                <a:close/>
                <a:moveTo>
                  <a:pt x="4766" y="295"/>
                </a:moveTo>
                <a:lnTo>
                  <a:pt x="4405" y="295"/>
                </a:lnTo>
                <a:lnTo>
                  <a:pt x="4405" y="547"/>
                </a:lnTo>
                <a:lnTo>
                  <a:pt x="4766" y="547"/>
                </a:lnTo>
                <a:lnTo>
                  <a:pt x="4766" y="295"/>
                </a:lnTo>
                <a:close/>
                <a:moveTo>
                  <a:pt x="4355" y="145"/>
                </a:moveTo>
                <a:lnTo>
                  <a:pt x="4766" y="145"/>
                </a:lnTo>
                <a:cubicBezTo>
                  <a:pt x="4790" y="141"/>
                  <a:pt x="4809" y="139"/>
                  <a:pt x="4823" y="138"/>
                </a:cubicBezTo>
                <a:cubicBezTo>
                  <a:pt x="4865" y="134"/>
                  <a:pt x="4897" y="131"/>
                  <a:pt x="4920" y="131"/>
                </a:cubicBezTo>
                <a:cubicBezTo>
                  <a:pt x="4932" y="131"/>
                  <a:pt x="4938" y="138"/>
                  <a:pt x="4938" y="151"/>
                </a:cubicBezTo>
                <a:cubicBezTo>
                  <a:pt x="4938" y="383"/>
                  <a:pt x="4939" y="552"/>
                  <a:pt x="4940" y="658"/>
                </a:cubicBezTo>
                <a:cubicBezTo>
                  <a:pt x="4942" y="764"/>
                  <a:pt x="4944" y="886"/>
                  <a:pt x="4946" y="1024"/>
                </a:cubicBezTo>
                <a:cubicBezTo>
                  <a:pt x="4948" y="1162"/>
                  <a:pt x="4950" y="1279"/>
                  <a:pt x="4950" y="1373"/>
                </a:cubicBezTo>
                <a:lnTo>
                  <a:pt x="5070" y="1370"/>
                </a:lnTo>
                <a:cubicBezTo>
                  <a:pt x="5084" y="1369"/>
                  <a:pt x="5094" y="1368"/>
                  <a:pt x="5098" y="1368"/>
                </a:cubicBezTo>
                <a:cubicBezTo>
                  <a:pt x="5105" y="1368"/>
                  <a:pt x="5108" y="1372"/>
                  <a:pt x="5107" y="1380"/>
                </a:cubicBezTo>
                <a:lnTo>
                  <a:pt x="5107" y="1532"/>
                </a:lnTo>
                <a:cubicBezTo>
                  <a:pt x="5108" y="1540"/>
                  <a:pt x="5105" y="1544"/>
                  <a:pt x="5097" y="1544"/>
                </a:cubicBezTo>
                <a:cubicBezTo>
                  <a:pt x="5087" y="1544"/>
                  <a:pt x="5078" y="1544"/>
                  <a:pt x="5070" y="1544"/>
                </a:cubicBezTo>
                <a:cubicBezTo>
                  <a:pt x="5019" y="1544"/>
                  <a:pt x="4930" y="1541"/>
                  <a:pt x="4804" y="1537"/>
                </a:cubicBezTo>
                <a:cubicBezTo>
                  <a:pt x="4678" y="1533"/>
                  <a:pt x="4595" y="1530"/>
                  <a:pt x="4553" y="1530"/>
                </a:cubicBezTo>
                <a:cubicBezTo>
                  <a:pt x="4510" y="1530"/>
                  <a:pt x="4431" y="1533"/>
                  <a:pt x="4316" y="1537"/>
                </a:cubicBezTo>
                <a:cubicBezTo>
                  <a:pt x="4201" y="1541"/>
                  <a:pt x="4122" y="1544"/>
                  <a:pt x="4077" y="1544"/>
                </a:cubicBezTo>
                <a:cubicBezTo>
                  <a:pt x="4068" y="1544"/>
                  <a:pt x="4062" y="1544"/>
                  <a:pt x="4059" y="1544"/>
                </a:cubicBezTo>
                <a:cubicBezTo>
                  <a:pt x="4050" y="1544"/>
                  <a:pt x="4045" y="1540"/>
                  <a:pt x="4045" y="1532"/>
                </a:cubicBezTo>
                <a:lnTo>
                  <a:pt x="4045" y="1382"/>
                </a:lnTo>
                <a:cubicBezTo>
                  <a:pt x="4045" y="1374"/>
                  <a:pt x="4049" y="1370"/>
                  <a:pt x="4057" y="1370"/>
                </a:cubicBezTo>
                <a:cubicBezTo>
                  <a:pt x="4065" y="1370"/>
                  <a:pt x="4071" y="1370"/>
                  <a:pt x="4077" y="1370"/>
                </a:cubicBezTo>
                <a:lnTo>
                  <a:pt x="4229" y="1377"/>
                </a:lnTo>
                <a:cubicBezTo>
                  <a:pt x="4229" y="1336"/>
                  <a:pt x="4230" y="1255"/>
                  <a:pt x="4233" y="1133"/>
                </a:cubicBezTo>
                <a:cubicBezTo>
                  <a:pt x="4235" y="1010"/>
                  <a:pt x="4237" y="877"/>
                  <a:pt x="4238" y="732"/>
                </a:cubicBezTo>
                <a:cubicBezTo>
                  <a:pt x="4240" y="588"/>
                  <a:pt x="4241" y="402"/>
                  <a:pt x="4241" y="175"/>
                </a:cubicBezTo>
                <a:cubicBezTo>
                  <a:pt x="4241" y="167"/>
                  <a:pt x="4242" y="159"/>
                  <a:pt x="4245" y="151"/>
                </a:cubicBezTo>
                <a:cubicBezTo>
                  <a:pt x="4248" y="142"/>
                  <a:pt x="4253" y="138"/>
                  <a:pt x="4259" y="138"/>
                </a:cubicBezTo>
                <a:cubicBezTo>
                  <a:pt x="4279" y="138"/>
                  <a:pt x="4295" y="139"/>
                  <a:pt x="4308" y="140"/>
                </a:cubicBezTo>
                <a:cubicBezTo>
                  <a:pt x="4320" y="141"/>
                  <a:pt x="4336" y="142"/>
                  <a:pt x="4355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Freeform 65"/>
          <p:cNvSpPr>
            <a:spLocks noEditPoints="1"/>
          </p:cNvSpPr>
          <p:nvPr/>
        </p:nvSpPr>
        <p:spPr bwMode="auto">
          <a:xfrm>
            <a:off x="8473876" y="6406258"/>
            <a:ext cx="373062" cy="115887"/>
          </a:xfrm>
          <a:custGeom>
            <a:avLst/>
            <a:gdLst>
              <a:gd name="T0" fmla="*/ 557 w 5064"/>
              <a:gd name="T1" fmla="*/ 38 h 1580"/>
              <a:gd name="T2" fmla="*/ 539 w 5064"/>
              <a:gd name="T3" fmla="*/ 221 h 1580"/>
              <a:gd name="T4" fmla="*/ 611 w 5064"/>
              <a:gd name="T5" fmla="*/ 553 h 1580"/>
              <a:gd name="T6" fmla="*/ 475 w 5064"/>
              <a:gd name="T7" fmla="*/ 713 h 1580"/>
              <a:gd name="T8" fmla="*/ 683 w 5064"/>
              <a:gd name="T9" fmla="*/ 1011 h 1580"/>
              <a:gd name="T10" fmla="*/ 128 w 5064"/>
              <a:gd name="T11" fmla="*/ 1331 h 1580"/>
              <a:gd name="T12" fmla="*/ 29 w 5064"/>
              <a:gd name="T13" fmla="*/ 906 h 1580"/>
              <a:gd name="T14" fmla="*/ 1301 w 5064"/>
              <a:gd name="T15" fmla="*/ 249 h 1580"/>
              <a:gd name="T16" fmla="*/ 823 w 5064"/>
              <a:gd name="T17" fmla="*/ 1580 h 1580"/>
              <a:gd name="T18" fmla="*/ 812 w 5064"/>
              <a:gd name="T19" fmla="*/ 89 h 1580"/>
              <a:gd name="T20" fmla="*/ 1475 w 5064"/>
              <a:gd name="T21" fmla="*/ 321 h 1580"/>
              <a:gd name="T22" fmla="*/ 1246 w 5064"/>
              <a:gd name="T23" fmla="*/ 1267 h 1580"/>
              <a:gd name="T24" fmla="*/ 1265 w 5064"/>
              <a:gd name="T25" fmla="*/ 1115 h 1580"/>
              <a:gd name="T26" fmla="*/ 1301 w 5064"/>
              <a:gd name="T27" fmla="*/ 841 h 1580"/>
              <a:gd name="T28" fmla="*/ 2497 w 5064"/>
              <a:gd name="T29" fmla="*/ 1220 h 1580"/>
              <a:gd name="T30" fmla="*/ 2613 w 5064"/>
              <a:gd name="T31" fmla="*/ 1165 h 1580"/>
              <a:gd name="T32" fmla="*/ 2982 w 5064"/>
              <a:gd name="T33" fmla="*/ 361 h 1580"/>
              <a:gd name="T34" fmla="*/ 2830 w 5064"/>
              <a:gd name="T35" fmla="*/ 674 h 1580"/>
              <a:gd name="T36" fmla="*/ 2830 w 5064"/>
              <a:gd name="T37" fmla="*/ 428 h 1580"/>
              <a:gd name="T38" fmla="*/ 2815 w 5064"/>
              <a:gd name="T39" fmla="*/ 207 h 1580"/>
              <a:gd name="T40" fmla="*/ 3253 w 5064"/>
              <a:gd name="T41" fmla="*/ 82 h 1580"/>
              <a:gd name="T42" fmla="*/ 2987 w 5064"/>
              <a:gd name="T43" fmla="*/ 1565 h 1580"/>
              <a:gd name="T44" fmla="*/ 3076 w 5064"/>
              <a:gd name="T45" fmla="*/ 1406 h 1580"/>
              <a:gd name="T46" fmla="*/ 3089 w 5064"/>
              <a:gd name="T47" fmla="*/ 914 h 1580"/>
              <a:gd name="T48" fmla="*/ 3089 w 5064"/>
              <a:gd name="T49" fmla="*/ 563 h 1580"/>
              <a:gd name="T50" fmla="*/ 3089 w 5064"/>
              <a:gd name="T51" fmla="*/ 316 h 1580"/>
              <a:gd name="T52" fmla="*/ 3088 w 5064"/>
              <a:gd name="T53" fmla="*/ 140 h 1580"/>
              <a:gd name="T54" fmla="*/ 3210 w 5064"/>
              <a:gd name="T55" fmla="*/ 6 h 1580"/>
              <a:gd name="T56" fmla="*/ 2472 w 5064"/>
              <a:gd name="T57" fmla="*/ 568 h 1580"/>
              <a:gd name="T58" fmla="*/ 2765 w 5064"/>
              <a:gd name="T59" fmla="*/ 1182 h 1580"/>
              <a:gd name="T60" fmla="*/ 2491 w 5064"/>
              <a:gd name="T61" fmla="*/ 1303 h 1580"/>
              <a:gd name="T62" fmla="*/ 2330 w 5064"/>
              <a:gd name="T63" fmla="*/ 1040 h 1580"/>
              <a:gd name="T64" fmla="*/ 2144 w 5064"/>
              <a:gd name="T65" fmla="*/ 1359 h 1580"/>
              <a:gd name="T66" fmla="*/ 2066 w 5064"/>
              <a:gd name="T67" fmla="*/ 674 h 1580"/>
              <a:gd name="T68" fmla="*/ 2036 w 5064"/>
              <a:gd name="T69" fmla="*/ 486 h 1580"/>
              <a:gd name="T70" fmla="*/ 1710 w 5064"/>
              <a:gd name="T71" fmla="*/ 1448 h 1580"/>
              <a:gd name="T72" fmla="*/ 1877 w 5064"/>
              <a:gd name="T73" fmla="*/ 85 h 1580"/>
              <a:gd name="T74" fmla="*/ 2731 w 5064"/>
              <a:gd name="T75" fmla="*/ 463 h 1580"/>
              <a:gd name="T76" fmla="*/ 2563 w 5064"/>
              <a:gd name="T77" fmla="*/ 333 h 1580"/>
              <a:gd name="T78" fmla="*/ 3657 w 5064"/>
              <a:gd name="T79" fmla="*/ 1446 h 1580"/>
              <a:gd name="T80" fmla="*/ 3776 w 5064"/>
              <a:gd name="T81" fmla="*/ 1239 h 1580"/>
              <a:gd name="T82" fmla="*/ 3662 w 5064"/>
              <a:gd name="T83" fmla="*/ 311 h 1580"/>
              <a:gd name="T84" fmla="*/ 3923 w 5064"/>
              <a:gd name="T85" fmla="*/ 140 h 1580"/>
              <a:gd name="T86" fmla="*/ 3783 w 5064"/>
              <a:gd name="T87" fmla="*/ 499 h 1580"/>
              <a:gd name="T88" fmla="*/ 4122 w 5064"/>
              <a:gd name="T89" fmla="*/ 379 h 1580"/>
              <a:gd name="T90" fmla="*/ 3744 w 5064"/>
              <a:gd name="T91" fmla="*/ 906 h 1580"/>
              <a:gd name="T92" fmla="*/ 3854 w 5064"/>
              <a:gd name="T93" fmla="*/ 1055 h 1580"/>
              <a:gd name="T94" fmla="*/ 3555 w 5064"/>
              <a:gd name="T95" fmla="*/ 904 h 1580"/>
              <a:gd name="T96" fmla="*/ 3542 w 5064"/>
              <a:gd name="T97" fmla="*/ 695 h 1580"/>
              <a:gd name="T98" fmla="*/ 4361 w 5064"/>
              <a:gd name="T99" fmla="*/ 677 h 1580"/>
              <a:gd name="T100" fmla="*/ 4361 w 5064"/>
              <a:gd name="T101" fmla="*/ 1088 h 1580"/>
              <a:gd name="T102" fmla="*/ 4361 w 5064"/>
              <a:gd name="T103" fmla="*/ 274 h 1580"/>
              <a:gd name="T104" fmla="*/ 4778 w 5064"/>
              <a:gd name="T105" fmla="*/ 117 h 1580"/>
              <a:gd name="T106" fmla="*/ 5026 w 5064"/>
              <a:gd name="T107" fmla="*/ 1349 h 1580"/>
              <a:gd name="T108" fmla="*/ 4760 w 5064"/>
              <a:gd name="T109" fmla="*/ 1516 h 1580"/>
              <a:gd name="T110" fmla="*/ 4001 w 5064"/>
              <a:gd name="T111" fmla="*/ 1361 h 1580"/>
              <a:gd name="T112" fmla="*/ 4197 w 5064"/>
              <a:gd name="T113" fmla="*/ 154 h 1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64" h="1580">
                <a:moveTo>
                  <a:pt x="36" y="162"/>
                </a:moveTo>
                <a:cubicBezTo>
                  <a:pt x="39" y="159"/>
                  <a:pt x="59" y="156"/>
                  <a:pt x="94" y="154"/>
                </a:cubicBezTo>
                <a:cubicBezTo>
                  <a:pt x="189" y="148"/>
                  <a:pt x="264" y="139"/>
                  <a:pt x="320" y="127"/>
                </a:cubicBezTo>
                <a:cubicBezTo>
                  <a:pt x="396" y="110"/>
                  <a:pt x="452" y="95"/>
                  <a:pt x="487" y="80"/>
                </a:cubicBezTo>
                <a:cubicBezTo>
                  <a:pt x="501" y="75"/>
                  <a:pt x="519" y="65"/>
                  <a:pt x="542" y="52"/>
                </a:cubicBezTo>
                <a:cubicBezTo>
                  <a:pt x="546" y="50"/>
                  <a:pt x="551" y="45"/>
                  <a:pt x="557" y="38"/>
                </a:cubicBezTo>
                <a:cubicBezTo>
                  <a:pt x="563" y="32"/>
                  <a:pt x="570" y="31"/>
                  <a:pt x="579" y="35"/>
                </a:cubicBezTo>
                <a:cubicBezTo>
                  <a:pt x="596" y="44"/>
                  <a:pt x="622" y="75"/>
                  <a:pt x="658" y="129"/>
                </a:cubicBezTo>
                <a:cubicBezTo>
                  <a:pt x="677" y="159"/>
                  <a:pt x="683" y="177"/>
                  <a:pt x="676" y="182"/>
                </a:cubicBezTo>
                <a:cubicBezTo>
                  <a:pt x="668" y="189"/>
                  <a:pt x="656" y="193"/>
                  <a:pt x="640" y="195"/>
                </a:cubicBezTo>
                <a:cubicBezTo>
                  <a:pt x="624" y="196"/>
                  <a:pt x="610" y="198"/>
                  <a:pt x="598" y="199"/>
                </a:cubicBezTo>
                <a:cubicBezTo>
                  <a:pt x="574" y="208"/>
                  <a:pt x="555" y="215"/>
                  <a:pt x="539" y="221"/>
                </a:cubicBezTo>
                <a:cubicBezTo>
                  <a:pt x="488" y="238"/>
                  <a:pt x="437" y="252"/>
                  <a:pt x="385" y="262"/>
                </a:cubicBezTo>
                <a:lnTo>
                  <a:pt x="213" y="294"/>
                </a:lnTo>
                <a:lnTo>
                  <a:pt x="210" y="557"/>
                </a:lnTo>
                <a:lnTo>
                  <a:pt x="357" y="562"/>
                </a:lnTo>
                <a:cubicBezTo>
                  <a:pt x="397" y="562"/>
                  <a:pt x="440" y="561"/>
                  <a:pt x="485" y="559"/>
                </a:cubicBezTo>
                <a:cubicBezTo>
                  <a:pt x="530" y="557"/>
                  <a:pt x="572" y="555"/>
                  <a:pt x="611" y="553"/>
                </a:cubicBezTo>
                <a:cubicBezTo>
                  <a:pt x="629" y="552"/>
                  <a:pt x="639" y="552"/>
                  <a:pt x="643" y="552"/>
                </a:cubicBezTo>
                <a:cubicBezTo>
                  <a:pt x="649" y="552"/>
                  <a:pt x="652" y="555"/>
                  <a:pt x="651" y="563"/>
                </a:cubicBezTo>
                <a:lnTo>
                  <a:pt x="651" y="707"/>
                </a:lnTo>
                <a:cubicBezTo>
                  <a:pt x="652" y="715"/>
                  <a:pt x="649" y="719"/>
                  <a:pt x="641" y="719"/>
                </a:cubicBezTo>
                <a:cubicBezTo>
                  <a:pt x="630" y="718"/>
                  <a:pt x="620" y="717"/>
                  <a:pt x="611" y="717"/>
                </a:cubicBezTo>
                <a:cubicBezTo>
                  <a:pt x="584" y="717"/>
                  <a:pt x="539" y="716"/>
                  <a:pt x="475" y="713"/>
                </a:cubicBezTo>
                <a:cubicBezTo>
                  <a:pt x="411" y="710"/>
                  <a:pt x="371" y="709"/>
                  <a:pt x="357" y="709"/>
                </a:cubicBezTo>
                <a:lnTo>
                  <a:pt x="208" y="714"/>
                </a:lnTo>
                <a:lnTo>
                  <a:pt x="211" y="1135"/>
                </a:lnTo>
                <a:cubicBezTo>
                  <a:pt x="286" y="1122"/>
                  <a:pt x="361" y="1104"/>
                  <a:pt x="435" y="1083"/>
                </a:cubicBezTo>
                <a:cubicBezTo>
                  <a:pt x="489" y="1069"/>
                  <a:pt x="566" y="1044"/>
                  <a:pt x="668" y="1010"/>
                </a:cubicBezTo>
                <a:cubicBezTo>
                  <a:pt x="672" y="1008"/>
                  <a:pt x="677" y="1009"/>
                  <a:pt x="683" y="1011"/>
                </a:cubicBezTo>
                <a:cubicBezTo>
                  <a:pt x="684" y="1012"/>
                  <a:pt x="685" y="1013"/>
                  <a:pt x="686" y="1013"/>
                </a:cubicBezTo>
                <a:lnTo>
                  <a:pt x="686" y="1168"/>
                </a:lnTo>
                <a:cubicBezTo>
                  <a:pt x="686" y="1178"/>
                  <a:pt x="682" y="1184"/>
                  <a:pt x="674" y="1185"/>
                </a:cubicBezTo>
                <a:cubicBezTo>
                  <a:pt x="545" y="1222"/>
                  <a:pt x="459" y="1246"/>
                  <a:pt x="415" y="1257"/>
                </a:cubicBezTo>
                <a:cubicBezTo>
                  <a:pt x="330" y="1280"/>
                  <a:pt x="239" y="1302"/>
                  <a:pt x="145" y="1320"/>
                </a:cubicBezTo>
                <a:cubicBezTo>
                  <a:pt x="138" y="1325"/>
                  <a:pt x="132" y="1328"/>
                  <a:pt x="128" y="1331"/>
                </a:cubicBezTo>
                <a:cubicBezTo>
                  <a:pt x="113" y="1338"/>
                  <a:pt x="101" y="1343"/>
                  <a:pt x="91" y="1346"/>
                </a:cubicBezTo>
                <a:cubicBezTo>
                  <a:pt x="74" y="1349"/>
                  <a:pt x="55" y="1320"/>
                  <a:pt x="32" y="1259"/>
                </a:cubicBezTo>
                <a:cubicBezTo>
                  <a:pt x="9" y="1199"/>
                  <a:pt x="0" y="1162"/>
                  <a:pt x="4" y="1150"/>
                </a:cubicBezTo>
                <a:cubicBezTo>
                  <a:pt x="10" y="1139"/>
                  <a:pt x="16" y="1127"/>
                  <a:pt x="23" y="1115"/>
                </a:cubicBezTo>
                <a:cubicBezTo>
                  <a:pt x="27" y="1100"/>
                  <a:pt x="29" y="1081"/>
                  <a:pt x="29" y="1056"/>
                </a:cubicBezTo>
                <a:cubicBezTo>
                  <a:pt x="29" y="1022"/>
                  <a:pt x="29" y="972"/>
                  <a:pt x="29" y="906"/>
                </a:cubicBezTo>
                <a:cubicBezTo>
                  <a:pt x="29" y="840"/>
                  <a:pt x="29" y="747"/>
                  <a:pt x="29" y="627"/>
                </a:cubicBezTo>
                <a:cubicBezTo>
                  <a:pt x="29" y="506"/>
                  <a:pt x="30" y="374"/>
                  <a:pt x="31" y="231"/>
                </a:cubicBezTo>
                <a:cubicBezTo>
                  <a:pt x="31" y="217"/>
                  <a:pt x="29" y="205"/>
                  <a:pt x="26" y="194"/>
                </a:cubicBezTo>
                <a:cubicBezTo>
                  <a:pt x="23" y="183"/>
                  <a:pt x="21" y="174"/>
                  <a:pt x="21" y="167"/>
                </a:cubicBezTo>
                <a:lnTo>
                  <a:pt x="36" y="162"/>
                </a:lnTo>
                <a:close/>
                <a:moveTo>
                  <a:pt x="1301" y="249"/>
                </a:moveTo>
                <a:lnTo>
                  <a:pt x="964" y="249"/>
                </a:lnTo>
                <a:lnTo>
                  <a:pt x="965" y="1541"/>
                </a:lnTo>
                <a:cubicBezTo>
                  <a:pt x="965" y="1554"/>
                  <a:pt x="965" y="1563"/>
                  <a:pt x="964" y="1566"/>
                </a:cubicBezTo>
                <a:cubicBezTo>
                  <a:pt x="960" y="1574"/>
                  <a:pt x="953" y="1578"/>
                  <a:pt x="942" y="1578"/>
                </a:cubicBezTo>
                <a:cubicBezTo>
                  <a:pt x="921" y="1578"/>
                  <a:pt x="900" y="1578"/>
                  <a:pt x="880" y="1578"/>
                </a:cubicBezTo>
                <a:cubicBezTo>
                  <a:pt x="860" y="1578"/>
                  <a:pt x="841" y="1578"/>
                  <a:pt x="823" y="1580"/>
                </a:cubicBezTo>
                <a:cubicBezTo>
                  <a:pt x="812" y="1580"/>
                  <a:pt x="805" y="1579"/>
                  <a:pt x="802" y="1578"/>
                </a:cubicBezTo>
                <a:cubicBezTo>
                  <a:pt x="786" y="1573"/>
                  <a:pt x="780" y="1562"/>
                  <a:pt x="783" y="1543"/>
                </a:cubicBezTo>
                <a:cubicBezTo>
                  <a:pt x="786" y="1526"/>
                  <a:pt x="789" y="1456"/>
                  <a:pt x="790" y="1331"/>
                </a:cubicBezTo>
                <a:cubicBezTo>
                  <a:pt x="791" y="1207"/>
                  <a:pt x="791" y="1027"/>
                  <a:pt x="791" y="790"/>
                </a:cubicBezTo>
                <a:cubicBezTo>
                  <a:pt x="791" y="553"/>
                  <a:pt x="791" y="328"/>
                  <a:pt x="791" y="115"/>
                </a:cubicBezTo>
                <a:cubicBezTo>
                  <a:pt x="791" y="97"/>
                  <a:pt x="798" y="89"/>
                  <a:pt x="812" y="89"/>
                </a:cubicBezTo>
                <a:lnTo>
                  <a:pt x="900" y="95"/>
                </a:lnTo>
                <a:lnTo>
                  <a:pt x="1392" y="95"/>
                </a:lnTo>
                <a:lnTo>
                  <a:pt x="1463" y="89"/>
                </a:lnTo>
                <a:cubicBezTo>
                  <a:pt x="1468" y="89"/>
                  <a:pt x="1471" y="93"/>
                  <a:pt x="1473" y="103"/>
                </a:cubicBezTo>
                <a:cubicBezTo>
                  <a:pt x="1476" y="112"/>
                  <a:pt x="1477" y="131"/>
                  <a:pt x="1477" y="159"/>
                </a:cubicBezTo>
                <a:cubicBezTo>
                  <a:pt x="1477" y="217"/>
                  <a:pt x="1476" y="271"/>
                  <a:pt x="1475" y="321"/>
                </a:cubicBezTo>
                <a:cubicBezTo>
                  <a:pt x="1471" y="520"/>
                  <a:pt x="1468" y="664"/>
                  <a:pt x="1467" y="750"/>
                </a:cubicBezTo>
                <a:cubicBezTo>
                  <a:pt x="1466" y="837"/>
                  <a:pt x="1465" y="957"/>
                  <a:pt x="1465" y="1110"/>
                </a:cubicBezTo>
                <a:cubicBezTo>
                  <a:pt x="1465" y="1143"/>
                  <a:pt x="1457" y="1173"/>
                  <a:pt x="1442" y="1198"/>
                </a:cubicBezTo>
                <a:cubicBezTo>
                  <a:pt x="1426" y="1224"/>
                  <a:pt x="1405" y="1241"/>
                  <a:pt x="1378" y="1249"/>
                </a:cubicBezTo>
                <a:cubicBezTo>
                  <a:pt x="1360" y="1253"/>
                  <a:pt x="1338" y="1257"/>
                  <a:pt x="1311" y="1261"/>
                </a:cubicBezTo>
                <a:cubicBezTo>
                  <a:pt x="1285" y="1265"/>
                  <a:pt x="1263" y="1267"/>
                  <a:pt x="1246" y="1267"/>
                </a:cubicBezTo>
                <a:cubicBezTo>
                  <a:pt x="1216" y="1267"/>
                  <a:pt x="1200" y="1264"/>
                  <a:pt x="1198" y="1257"/>
                </a:cubicBezTo>
                <a:cubicBezTo>
                  <a:pt x="1190" y="1229"/>
                  <a:pt x="1170" y="1187"/>
                  <a:pt x="1139" y="1132"/>
                </a:cubicBezTo>
                <a:cubicBezTo>
                  <a:pt x="1140" y="1126"/>
                  <a:pt x="1141" y="1120"/>
                  <a:pt x="1143" y="1113"/>
                </a:cubicBezTo>
                <a:cubicBezTo>
                  <a:pt x="1154" y="1114"/>
                  <a:pt x="1166" y="1115"/>
                  <a:pt x="1178" y="1116"/>
                </a:cubicBezTo>
                <a:cubicBezTo>
                  <a:pt x="1191" y="1116"/>
                  <a:pt x="1205" y="1117"/>
                  <a:pt x="1221" y="1117"/>
                </a:cubicBezTo>
                <a:cubicBezTo>
                  <a:pt x="1239" y="1117"/>
                  <a:pt x="1254" y="1116"/>
                  <a:pt x="1265" y="1115"/>
                </a:cubicBezTo>
                <a:cubicBezTo>
                  <a:pt x="1277" y="1114"/>
                  <a:pt x="1285" y="1111"/>
                  <a:pt x="1288" y="1107"/>
                </a:cubicBezTo>
                <a:cubicBezTo>
                  <a:pt x="1294" y="1100"/>
                  <a:pt x="1297" y="1086"/>
                  <a:pt x="1300" y="1066"/>
                </a:cubicBezTo>
                <a:cubicBezTo>
                  <a:pt x="1302" y="1045"/>
                  <a:pt x="1303" y="1020"/>
                  <a:pt x="1303" y="991"/>
                </a:cubicBezTo>
                <a:cubicBezTo>
                  <a:pt x="1303" y="971"/>
                  <a:pt x="1303" y="951"/>
                  <a:pt x="1302" y="929"/>
                </a:cubicBezTo>
                <a:cubicBezTo>
                  <a:pt x="1302" y="908"/>
                  <a:pt x="1301" y="886"/>
                  <a:pt x="1301" y="862"/>
                </a:cubicBezTo>
                <a:cubicBezTo>
                  <a:pt x="1301" y="852"/>
                  <a:pt x="1301" y="845"/>
                  <a:pt x="1301" y="841"/>
                </a:cubicBezTo>
                <a:lnTo>
                  <a:pt x="1301" y="249"/>
                </a:lnTo>
                <a:close/>
                <a:moveTo>
                  <a:pt x="2614" y="809"/>
                </a:moveTo>
                <a:lnTo>
                  <a:pt x="2467" y="809"/>
                </a:lnTo>
                <a:lnTo>
                  <a:pt x="2466" y="1043"/>
                </a:lnTo>
                <a:lnTo>
                  <a:pt x="2469" y="1225"/>
                </a:lnTo>
                <a:cubicBezTo>
                  <a:pt x="2475" y="1222"/>
                  <a:pt x="2484" y="1220"/>
                  <a:pt x="2497" y="1220"/>
                </a:cubicBezTo>
                <a:cubicBezTo>
                  <a:pt x="2503" y="1220"/>
                  <a:pt x="2507" y="1220"/>
                  <a:pt x="2511" y="1220"/>
                </a:cubicBezTo>
                <a:cubicBezTo>
                  <a:pt x="2522" y="1221"/>
                  <a:pt x="2534" y="1222"/>
                  <a:pt x="2546" y="1222"/>
                </a:cubicBezTo>
                <a:cubicBezTo>
                  <a:pt x="2554" y="1222"/>
                  <a:pt x="2562" y="1221"/>
                  <a:pt x="2572" y="1220"/>
                </a:cubicBezTo>
                <a:cubicBezTo>
                  <a:pt x="2581" y="1219"/>
                  <a:pt x="2588" y="1219"/>
                  <a:pt x="2593" y="1219"/>
                </a:cubicBezTo>
                <a:cubicBezTo>
                  <a:pt x="2601" y="1217"/>
                  <a:pt x="2606" y="1212"/>
                  <a:pt x="2609" y="1203"/>
                </a:cubicBezTo>
                <a:cubicBezTo>
                  <a:pt x="2611" y="1195"/>
                  <a:pt x="2613" y="1182"/>
                  <a:pt x="2613" y="1165"/>
                </a:cubicBezTo>
                <a:cubicBezTo>
                  <a:pt x="2613" y="1154"/>
                  <a:pt x="2613" y="1146"/>
                  <a:pt x="2613" y="1140"/>
                </a:cubicBezTo>
                <a:lnTo>
                  <a:pt x="2614" y="809"/>
                </a:lnTo>
                <a:close/>
                <a:moveTo>
                  <a:pt x="3006" y="211"/>
                </a:moveTo>
                <a:cubicBezTo>
                  <a:pt x="3010" y="216"/>
                  <a:pt x="3008" y="228"/>
                  <a:pt x="2999" y="247"/>
                </a:cubicBezTo>
                <a:cubicBezTo>
                  <a:pt x="2997" y="253"/>
                  <a:pt x="2992" y="262"/>
                  <a:pt x="2984" y="276"/>
                </a:cubicBezTo>
                <a:cubicBezTo>
                  <a:pt x="2983" y="310"/>
                  <a:pt x="2982" y="339"/>
                  <a:pt x="2982" y="361"/>
                </a:cubicBezTo>
                <a:cubicBezTo>
                  <a:pt x="2978" y="518"/>
                  <a:pt x="2976" y="623"/>
                  <a:pt x="2976" y="677"/>
                </a:cubicBezTo>
                <a:lnTo>
                  <a:pt x="2987" y="1105"/>
                </a:lnTo>
                <a:cubicBezTo>
                  <a:pt x="2989" y="1118"/>
                  <a:pt x="2986" y="1125"/>
                  <a:pt x="2976" y="1125"/>
                </a:cubicBezTo>
                <a:lnTo>
                  <a:pt x="2828" y="1125"/>
                </a:lnTo>
                <a:cubicBezTo>
                  <a:pt x="2818" y="1125"/>
                  <a:pt x="2815" y="1118"/>
                  <a:pt x="2817" y="1105"/>
                </a:cubicBezTo>
                <a:lnTo>
                  <a:pt x="2830" y="674"/>
                </a:lnTo>
                <a:cubicBezTo>
                  <a:pt x="2830" y="665"/>
                  <a:pt x="2830" y="656"/>
                  <a:pt x="2830" y="647"/>
                </a:cubicBezTo>
                <a:cubicBezTo>
                  <a:pt x="2830" y="629"/>
                  <a:pt x="2830" y="615"/>
                  <a:pt x="2830" y="605"/>
                </a:cubicBezTo>
                <a:cubicBezTo>
                  <a:pt x="2830" y="585"/>
                  <a:pt x="2830" y="569"/>
                  <a:pt x="2830" y="557"/>
                </a:cubicBezTo>
                <a:cubicBezTo>
                  <a:pt x="2830" y="537"/>
                  <a:pt x="2830" y="521"/>
                  <a:pt x="2830" y="510"/>
                </a:cubicBezTo>
                <a:cubicBezTo>
                  <a:pt x="2830" y="491"/>
                  <a:pt x="2830" y="476"/>
                  <a:pt x="2830" y="466"/>
                </a:cubicBezTo>
                <a:cubicBezTo>
                  <a:pt x="2830" y="450"/>
                  <a:pt x="2830" y="437"/>
                  <a:pt x="2830" y="428"/>
                </a:cubicBezTo>
                <a:cubicBezTo>
                  <a:pt x="2830" y="413"/>
                  <a:pt x="2830" y="402"/>
                  <a:pt x="2830" y="394"/>
                </a:cubicBezTo>
                <a:cubicBezTo>
                  <a:pt x="2830" y="382"/>
                  <a:pt x="2830" y="373"/>
                  <a:pt x="2830" y="366"/>
                </a:cubicBezTo>
                <a:cubicBezTo>
                  <a:pt x="2830" y="356"/>
                  <a:pt x="2830" y="348"/>
                  <a:pt x="2830" y="343"/>
                </a:cubicBezTo>
                <a:cubicBezTo>
                  <a:pt x="2830" y="335"/>
                  <a:pt x="2830" y="329"/>
                  <a:pt x="2830" y="324"/>
                </a:cubicBezTo>
                <a:cubicBezTo>
                  <a:pt x="2830" y="277"/>
                  <a:pt x="2827" y="250"/>
                  <a:pt x="2822" y="241"/>
                </a:cubicBezTo>
                <a:cubicBezTo>
                  <a:pt x="2820" y="230"/>
                  <a:pt x="2817" y="218"/>
                  <a:pt x="2815" y="207"/>
                </a:cubicBezTo>
                <a:cubicBezTo>
                  <a:pt x="2815" y="197"/>
                  <a:pt x="2821" y="193"/>
                  <a:pt x="2832" y="194"/>
                </a:cubicBezTo>
                <a:cubicBezTo>
                  <a:pt x="2869" y="195"/>
                  <a:pt x="2905" y="196"/>
                  <a:pt x="2941" y="198"/>
                </a:cubicBezTo>
                <a:cubicBezTo>
                  <a:pt x="2977" y="200"/>
                  <a:pt x="2999" y="204"/>
                  <a:pt x="3006" y="211"/>
                </a:cubicBezTo>
                <a:close/>
                <a:moveTo>
                  <a:pt x="3270" y="27"/>
                </a:moveTo>
                <a:cubicBezTo>
                  <a:pt x="3274" y="32"/>
                  <a:pt x="3271" y="43"/>
                  <a:pt x="3261" y="60"/>
                </a:cubicBezTo>
                <a:cubicBezTo>
                  <a:pt x="3256" y="70"/>
                  <a:pt x="3253" y="77"/>
                  <a:pt x="3253" y="82"/>
                </a:cubicBezTo>
                <a:lnTo>
                  <a:pt x="3243" y="1416"/>
                </a:lnTo>
                <a:cubicBezTo>
                  <a:pt x="3243" y="1434"/>
                  <a:pt x="3239" y="1453"/>
                  <a:pt x="3230" y="1474"/>
                </a:cubicBezTo>
                <a:cubicBezTo>
                  <a:pt x="3217" y="1503"/>
                  <a:pt x="3200" y="1525"/>
                  <a:pt x="3178" y="1539"/>
                </a:cubicBezTo>
                <a:cubicBezTo>
                  <a:pt x="3161" y="1551"/>
                  <a:pt x="3140" y="1559"/>
                  <a:pt x="3114" y="1564"/>
                </a:cubicBezTo>
                <a:cubicBezTo>
                  <a:pt x="3089" y="1569"/>
                  <a:pt x="3063" y="1571"/>
                  <a:pt x="3037" y="1571"/>
                </a:cubicBezTo>
                <a:cubicBezTo>
                  <a:pt x="3004" y="1571"/>
                  <a:pt x="2987" y="1569"/>
                  <a:pt x="2987" y="1565"/>
                </a:cubicBezTo>
                <a:cubicBezTo>
                  <a:pt x="2969" y="1520"/>
                  <a:pt x="2952" y="1476"/>
                  <a:pt x="2935" y="1432"/>
                </a:cubicBezTo>
                <a:cubicBezTo>
                  <a:pt x="2937" y="1426"/>
                  <a:pt x="2938" y="1420"/>
                  <a:pt x="2940" y="1414"/>
                </a:cubicBezTo>
                <a:cubicBezTo>
                  <a:pt x="2948" y="1414"/>
                  <a:pt x="2957" y="1414"/>
                  <a:pt x="2966" y="1414"/>
                </a:cubicBezTo>
                <a:cubicBezTo>
                  <a:pt x="2976" y="1414"/>
                  <a:pt x="2988" y="1415"/>
                  <a:pt x="3002" y="1416"/>
                </a:cubicBezTo>
                <a:cubicBezTo>
                  <a:pt x="3021" y="1416"/>
                  <a:pt x="3037" y="1415"/>
                  <a:pt x="3050" y="1414"/>
                </a:cubicBezTo>
                <a:cubicBezTo>
                  <a:pt x="3063" y="1413"/>
                  <a:pt x="3071" y="1410"/>
                  <a:pt x="3076" y="1406"/>
                </a:cubicBezTo>
                <a:cubicBezTo>
                  <a:pt x="3081" y="1400"/>
                  <a:pt x="3085" y="1393"/>
                  <a:pt x="3087" y="1383"/>
                </a:cubicBezTo>
                <a:cubicBezTo>
                  <a:pt x="3088" y="1374"/>
                  <a:pt x="3089" y="1359"/>
                  <a:pt x="3089" y="1339"/>
                </a:cubicBezTo>
                <a:cubicBezTo>
                  <a:pt x="3089" y="1323"/>
                  <a:pt x="3089" y="1312"/>
                  <a:pt x="3089" y="1304"/>
                </a:cubicBezTo>
                <a:lnTo>
                  <a:pt x="3089" y="1142"/>
                </a:lnTo>
                <a:lnTo>
                  <a:pt x="3089" y="1016"/>
                </a:lnTo>
                <a:lnTo>
                  <a:pt x="3089" y="914"/>
                </a:lnTo>
                <a:lnTo>
                  <a:pt x="3089" y="827"/>
                </a:lnTo>
                <a:lnTo>
                  <a:pt x="3089" y="750"/>
                </a:lnTo>
                <a:cubicBezTo>
                  <a:pt x="3089" y="735"/>
                  <a:pt x="3089" y="722"/>
                  <a:pt x="3089" y="710"/>
                </a:cubicBezTo>
                <a:cubicBezTo>
                  <a:pt x="3089" y="699"/>
                  <a:pt x="3089" y="690"/>
                  <a:pt x="3089" y="682"/>
                </a:cubicBezTo>
                <a:cubicBezTo>
                  <a:pt x="3089" y="655"/>
                  <a:pt x="3089" y="635"/>
                  <a:pt x="3089" y="620"/>
                </a:cubicBezTo>
                <a:cubicBezTo>
                  <a:pt x="3089" y="596"/>
                  <a:pt x="3089" y="577"/>
                  <a:pt x="3089" y="563"/>
                </a:cubicBezTo>
                <a:cubicBezTo>
                  <a:pt x="3089" y="541"/>
                  <a:pt x="3089" y="524"/>
                  <a:pt x="3089" y="511"/>
                </a:cubicBezTo>
                <a:cubicBezTo>
                  <a:pt x="3089" y="491"/>
                  <a:pt x="3089" y="476"/>
                  <a:pt x="3089" y="465"/>
                </a:cubicBezTo>
                <a:cubicBezTo>
                  <a:pt x="3089" y="446"/>
                  <a:pt x="3089" y="431"/>
                  <a:pt x="3089" y="421"/>
                </a:cubicBezTo>
                <a:cubicBezTo>
                  <a:pt x="3089" y="404"/>
                  <a:pt x="3089" y="392"/>
                  <a:pt x="3089" y="383"/>
                </a:cubicBezTo>
                <a:cubicBezTo>
                  <a:pt x="3089" y="367"/>
                  <a:pt x="3089" y="355"/>
                  <a:pt x="3089" y="348"/>
                </a:cubicBezTo>
                <a:cubicBezTo>
                  <a:pt x="3089" y="333"/>
                  <a:pt x="3089" y="323"/>
                  <a:pt x="3089" y="316"/>
                </a:cubicBezTo>
                <a:cubicBezTo>
                  <a:pt x="3089" y="303"/>
                  <a:pt x="3089" y="293"/>
                  <a:pt x="3089" y="287"/>
                </a:cubicBezTo>
                <a:cubicBezTo>
                  <a:pt x="3089" y="275"/>
                  <a:pt x="3089" y="266"/>
                  <a:pt x="3089" y="261"/>
                </a:cubicBezTo>
                <a:cubicBezTo>
                  <a:pt x="3089" y="251"/>
                  <a:pt x="3089" y="243"/>
                  <a:pt x="3089" y="237"/>
                </a:cubicBezTo>
                <a:cubicBezTo>
                  <a:pt x="3089" y="228"/>
                  <a:pt x="3089" y="222"/>
                  <a:pt x="3089" y="217"/>
                </a:cubicBezTo>
                <a:cubicBezTo>
                  <a:pt x="3089" y="209"/>
                  <a:pt x="3089" y="203"/>
                  <a:pt x="3089" y="199"/>
                </a:cubicBezTo>
                <a:cubicBezTo>
                  <a:pt x="3089" y="180"/>
                  <a:pt x="3089" y="160"/>
                  <a:pt x="3088" y="140"/>
                </a:cubicBezTo>
                <a:cubicBezTo>
                  <a:pt x="3088" y="120"/>
                  <a:pt x="3088" y="100"/>
                  <a:pt x="3088" y="79"/>
                </a:cubicBezTo>
                <a:cubicBezTo>
                  <a:pt x="3088" y="71"/>
                  <a:pt x="3088" y="65"/>
                  <a:pt x="3088" y="60"/>
                </a:cubicBezTo>
                <a:cubicBezTo>
                  <a:pt x="3088" y="56"/>
                  <a:pt x="3085" y="49"/>
                  <a:pt x="3081" y="40"/>
                </a:cubicBezTo>
                <a:cubicBezTo>
                  <a:pt x="3076" y="31"/>
                  <a:pt x="3074" y="25"/>
                  <a:pt x="3074" y="22"/>
                </a:cubicBezTo>
                <a:cubicBezTo>
                  <a:pt x="3074" y="11"/>
                  <a:pt x="3090" y="3"/>
                  <a:pt x="3123" y="0"/>
                </a:cubicBezTo>
                <a:cubicBezTo>
                  <a:pt x="3150" y="1"/>
                  <a:pt x="3179" y="3"/>
                  <a:pt x="3210" y="6"/>
                </a:cubicBezTo>
                <a:cubicBezTo>
                  <a:pt x="3240" y="9"/>
                  <a:pt x="3260" y="16"/>
                  <a:pt x="3270" y="27"/>
                </a:cubicBezTo>
                <a:close/>
                <a:moveTo>
                  <a:pt x="2581" y="486"/>
                </a:moveTo>
                <a:lnTo>
                  <a:pt x="2486" y="486"/>
                </a:lnTo>
                <a:lnTo>
                  <a:pt x="2492" y="491"/>
                </a:lnTo>
                <a:cubicBezTo>
                  <a:pt x="2497" y="499"/>
                  <a:pt x="2495" y="514"/>
                  <a:pt x="2487" y="535"/>
                </a:cubicBezTo>
                <a:cubicBezTo>
                  <a:pt x="2485" y="542"/>
                  <a:pt x="2480" y="553"/>
                  <a:pt x="2472" y="568"/>
                </a:cubicBezTo>
                <a:lnTo>
                  <a:pt x="2471" y="655"/>
                </a:lnTo>
                <a:lnTo>
                  <a:pt x="2646" y="655"/>
                </a:lnTo>
                <a:lnTo>
                  <a:pt x="2767" y="650"/>
                </a:lnTo>
                <a:cubicBezTo>
                  <a:pt x="2772" y="650"/>
                  <a:pt x="2775" y="659"/>
                  <a:pt x="2775" y="677"/>
                </a:cubicBezTo>
                <a:cubicBezTo>
                  <a:pt x="2773" y="735"/>
                  <a:pt x="2770" y="821"/>
                  <a:pt x="2768" y="935"/>
                </a:cubicBezTo>
                <a:cubicBezTo>
                  <a:pt x="2766" y="1049"/>
                  <a:pt x="2765" y="1132"/>
                  <a:pt x="2765" y="1182"/>
                </a:cubicBezTo>
                <a:cubicBezTo>
                  <a:pt x="2765" y="1230"/>
                  <a:pt x="2761" y="1265"/>
                  <a:pt x="2753" y="1288"/>
                </a:cubicBezTo>
                <a:cubicBezTo>
                  <a:pt x="2745" y="1311"/>
                  <a:pt x="2734" y="1329"/>
                  <a:pt x="2719" y="1342"/>
                </a:cubicBezTo>
                <a:cubicBezTo>
                  <a:pt x="2704" y="1356"/>
                  <a:pt x="2684" y="1365"/>
                  <a:pt x="2658" y="1370"/>
                </a:cubicBezTo>
                <a:cubicBezTo>
                  <a:pt x="2632" y="1375"/>
                  <a:pt x="2605" y="1377"/>
                  <a:pt x="2576" y="1377"/>
                </a:cubicBezTo>
                <a:cubicBezTo>
                  <a:pt x="2534" y="1377"/>
                  <a:pt x="2513" y="1375"/>
                  <a:pt x="2513" y="1371"/>
                </a:cubicBezTo>
                <a:cubicBezTo>
                  <a:pt x="2506" y="1344"/>
                  <a:pt x="2499" y="1321"/>
                  <a:pt x="2491" y="1303"/>
                </a:cubicBezTo>
                <a:cubicBezTo>
                  <a:pt x="2483" y="1285"/>
                  <a:pt x="2476" y="1268"/>
                  <a:pt x="2469" y="1252"/>
                </a:cubicBezTo>
                <a:lnTo>
                  <a:pt x="2476" y="1549"/>
                </a:lnTo>
                <a:cubicBezTo>
                  <a:pt x="2478" y="1565"/>
                  <a:pt x="2475" y="1573"/>
                  <a:pt x="2466" y="1573"/>
                </a:cubicBezTo>
                <a:lnTo>
                  <a:pt x="2329" y="1573"/>
                </a:lnTo>
                <a:cubicBezTo>
                  <a:pt x="2319" y="1573"/>
                  <a:pt x="2315" y="1565"/>
                  <a:pt x="2317" y="1549"/>
                </a:cubicBezTo>
                <a:lnTo>
                  <a:pt x="2330" y="1040"/>
                </a:lnTo>
                <a:lnTo>
                  <a:pt x="2329" y="809"/>
                </a:lnTo>
                <a:lnTo>
                  <a:pt x="2217" y="809"/>
                </a:lnTo>
                <a:lnTo>
                  <a:pt x="2218" y="1324"/>
                </a:lnTo>
                <a:cubicBezTo>
                  <a:pt x="2218" y="1331"/>
                  <a:pt x="2218" y="1338"/>
                  <a:pt x="2217" y="1346"/>
                </a:cubicBezTo>
                <a:cubicBezTo>
                  <a:pt x="2217" y="1355"/>
                  <a:pt x="2211" y="1359"/>
                  <a:pt x="2198" y="1359"/>
                </a:cubicBezTo>
                <a:cubicBezTo>
                  <a:pt x="2179" y="1359"/>
                  <a:pt x="2161" y="1359"/>
                  <a:pt x="2144" y="1359"/>
                </a:cubicBezTo>
                <a:cubicBezTo>
                  <a:pt x="2127" y="1359"/>
                  <a:pt x="2110" y="1359"/>
                  <a:pt x="2093" y="1361"/>
                </a:cubicBezTo>
                <a:cubicBezTo>
                  <a:pt x="2083" y="1361"/>
                  <a:pt x="2074" y="1359"/>
                  <a:pt x="2066" y="1357"/>
                </a:cubicBezTo>
                <a:cubicBezTo>
                  <a:pt x="2058" y="1355"/>
                  <a:pt x="2056" y="1344"/>
                  <a:pt x="2058" y="1325"/>
                </a:cubicBezTo>
                <a:cubicBezTo>
                  <a:pt x="2061" y="1310"/>
                  <a:pt x="2063" y="1277"/>
                  <a:pt x="2065" y="1226"/>
                </a:cubicBezTo>
                <a:cubicBezTo>
                  <a:pt x="2066" y="1175"/>
                  <a:pt x="2066" y="1096"/>
                  <a:pt x="2066" y="990"/>
                </a:cubicBezTo>
                <a:cubicBezTo>
                  <a:pt x="2066" y="883"/>
                  <a:pt x="2066" y="777"/>
                  <a:pt x="2066" y="674"/>
                </a:cubicBezTo>
                <a:cubicBezTo>
                  <a:pt x="2066" y="657"/>
                  <a:pt x="2072" y="649"/>
                  <a:pt x="2083" y="649"/>
                </a:cubicBezTo>
                <a:lnTo>
                  <a:pt x="2167" y="655"/>
                </a:lnTo>
                <a:lnTo>
                  <a:pt x="2327" y="655"/>
                </a:lnTo>
                <a:lnTo>
                  <a:pt x="2322" y="528"/>
                </a:lnTo>
                <a:lnTo>
                  <a:pt x="2315" y="486"/>
                </a:lnTo>
                <a:lnTo>
                  <a:pt x="2036" y="486"/>
                </a:lnTo>
                <a:cubicBezTo>
                  <a:pt x="2036" y="578"/>
                  <a:pt x="2034" y="687"/>
                  <a:pt x="2030" y="814"/>
                </a:cubicBezTo>
                <a:cubicBezTo>
                  <a:pt x="2026" y="941"/>
                  <a:pt x="2021" y="1041"/>
                  <a:pt x="2013" y="1115"/>
                </a:cubicBezTo>
                <a:cubicBezTo>
                  <a:pt x="2000" y="1210"/>
                  <a:pt x="1975" y="1307"/>
                  <a:pt x="1937" y="1406"/>
                </a:cubicBezTo>
                <a:cubicBezTo>
                  <a:pt x="1900" y="1505"/>
                  <a:pt x="1872" y="1551"/>
                  <a:pt x="1856" y="1543"/>
                </a:cubicBezTo>
                <a:cubicBezTo>
                  <a:pt x="1787" y="1512"/>
                  <a:pt x="1743" y="1490"/>
                  <a:pt x="1725" y="1478"/>
                </a:cubicBezTo>
                <a:cubicBezTo>
                  <a:pt x="1720" y="1468"/>
                  <a:pt x="1715" y="1458"/>
                  <a:pt x="1710" y="1448"/>
                </a:cubicBezTo>
                <a:cubicBezTo>
                  <a:pt x="1747" y="1400"/>
                  <a:pt x="1774" y="1358"/>
                  <a:pt x="1792" y="1324"/>
                </a:cubicBezTo>
                <a:cubicBezTo>
                  <a:pt x="1848" y="1216"/>
                  <a:pt x="1876" y="1103"/>
                  <a:pt x="1876" y="984"/>
                </a:cubicBezTo>
                <a:cubicBezTo>
                  <a:pt x="1876" y="903"/>
                  <a:pt x="1877" y="815"/>
                  <a:pt x="1880" y="719"/>
                </a:cubicBezTo>
                <a:cubicBezTo>
                  <a:pt x="1883" y="623"/>
                  <a:pt x="1886" y="515"/>
                  <a:pt x="1891" y="396"/>
                </a:cubicBezTo>
                <a:cubicBezTo>
                  <a:pt x="1891" y="365"/>
                  <a:pt x="1888" y="311"/>
                  <a:pt x="1884" y="236"/>
                </a:cubicBezTo>
                <a:cubicBezTo>
                  <a:pt x="1880" y="160"/>
                  <a:pt x="1877" y="110"/>
                  <a:pt x="1877" y="85"/>
                </a:cubicBezTo>
                <a:cubicBezTo>
                  <a:pt x="1877" y="52"/>
                  <a:pt x="1880" y="35"/>
                  <a:pt x="1886" y="35"/>
                </a:cubicBezTo>
                <a:lnTo>
                  <a:pt x="1978" y="45"/>
                </a:lnTo>
                <a:lnTo>
                  <a:pt x="2598" y="45"/>
                </a:lnTo>
                <a:lnTo>
                  <a:pt x="2708" y="38"/>
                </a:lnTo>
                <a:cubicBezTo>
                  <a:pt x="2718" y="38"/>
                  <a:pt x="2723" y="43"/>
                  <a:pt x="2723" y="53"/>
                </a:cubicBezTo>
                <a:cubicBezTo>
                  <a:pt x="2723" y="280"/>
                  <a:pt x="2726" y="416"/>
                  <a:pt x="2731" y="463"/>
                </a:cubicBezTo>
                <a:cubicBezTo>
                  <a:pt x="2731" y="479"/>
                  <a:pt x="2724" y="486"/>
                  <a:pt x="2708" y="486"/>
                </a:cubicBezTo>
                <a:lnTo>
                  <a:pt x="2581" y="486"/>
                </a:lnTo>
                <a:close/>
                <a:moveTo>
                  <a:pt x="2563" y="199"/>
                </a:moveTo>
                <a:lnTo>
                  <a:pt x="2036" y="199"/>
                </a:lnTo>
                <a:lnTo>
                  <a:pt x="2036" y="333"/>
                </a:lnTo>
                <a:lnTo>
                  <a:pt x="2563" y="333"/>
                </a:lnTo>
                <a:lnTo>
                  <a:pt x="2563" y="199"/>
                </a:lnTo>
                <a:close/>
                <a:moveTo>
                  <a:pt x="4117" y="1279"/>
                </a:moveTo>
                <a:cubicBezTo>
                  <a:pt x="4115" y="1283"/>
                  <a:pt x="4114" y="1285"/>
                  <a:pt x="4111" y="1285"/>
                </a:cubicBezTo>
                <a:cubicBezTo>
                  <a:pt x="4048" y="1310"/>
                  <a:pt x="3997" y="1329"/>
                  <a:pt x="3958" y="1342"/>
                </a:cubicBezTo>
                <a:cubicBezTo>
                  <a:pt x="3836" y="1386"/>
                  <a:pt x="3742" y="1416"/>
                  <a:pt x="3674" y="1434"/>
                </a:cubicBezTo>
                <a:cubicBezTo>
                  <a:pt x="3667" y="1440"/>
                  <a:pt x="3661" y="1444"/>
                  <a:pt x="3657" y="1446"/>
                </a:cubicBezTo>
                <a:cubicBezTo>
                  <a:pt x="3642" y="1455"/>
                  <a:pt x="3630" y="1460"/>
                  <a:pt x="3620" y="1463"/>
                </a:cubicBezTo>
                <a:cubicBezTo>
                  <a:pt x="3602" y="1466"/>
                  <a:pt x="3581" y="1441"/>
                  <a:pt x="3555" y="1387"/>
                </a:cubicBezTo>
                <a:cubicBezTo>
                  <a:pt x="3529" y="1332"/>
                  <a:pt x="3519" y="1300"/>
                  <a:pt x="3525" y="1289"/>
                </a:cubicBezTo>
                <a:cubicBezTo>
                  <a:pt x="3527" y="1285"/>
                  <a:pt x="3531" y="1284"/>
                  <a:pt x="3538" y="1284"/>
                </a:cubicBezTo>
                <a:cubicBezTo>
                  <a:pt x="3545" y="1284"/>
                  <a:pt x="3552" y="1284"/>
                  <a:pt x="3560" y="1284"/>
                </a:cubicBezTo>
                <a:cubicBezTo>
                  <a:pt x="3617" y="1277"/>
                  <a:pt x="3689" y="1262"/>
                  <a:pt x="3776" y="1239"/>
                </a:cubicBezTo>
                <a:cubicBezTo>
                  <a:pt x="3883" y="1211"/>
                  <a:pt x="3995" y="1174"/>
                  <a:pt x="4111" y="1128"/>
                </a:cubicBezTo>
                <a:cubicBezTo>
                  <a:pt x="4114" y="1128"/>
                  <a:pt x="4115" y="1130"/>
                  <a:pt x="4117" y="1135"/>
                </a:cubicBezTo>
                <a:lnTo>
                  <a:pt x="4117" y="1279"/>
                </a:lnTo>
                <a:close/>
                <a:moveTo>
                  <a:pt x="3525" y="513"/>
                </a:moveTo>
                <a:cubicBezTo>
                  <a:pt x="3547" y="484"/>
                  <a:pt x="3569" y="455"/>
                  <a:pt x="3592" y="426"/>
                </a:cubicBezTo>
                <a:cubicBezTo>
                  <a:pt x="3626" y="379"/>
                  <a:pt x="3650" y="341"/>
                  <a:pt x="3662" y="311"/>
                </a:cubicBezTo>
                <a:cubicBezTo>
                  <a:pt x="3687" y="252"/>
                  <a:pt x="3707" y="204"/>
                  <a:pt x="3721" y="167"/>
                </a:cubicBezTo>
                <a:cubicBezTo>
                  <a:pt x="3735" y="130"/>
                  <a:pt x="3744" y="99"/>
                  <a:pt x="3749" y="74"/>
                </a:cubicBezTo>
                <a:cubicBezTo>
                  <a:pt x="3753" y="49"/>
                  <a:pt x="3758" y="37"/>
                  <a:pt x="3762" y="38"/>
                </a:cubicBezTo>
                <a:cubicBezTo>
                  <a:pt x="3802" y="50"/>
                  <a:pt x="3832" y="58"/>
                  <a:pt x="3852" y="63"/>
                </a:cubicBezTo>
                <a:cubicBezTo>
                  <a:pt x="3914" y="82"/>
                  <a:pt x="3944" y="96"/>
                  <a:pt x="3944" y="105"/>
                </a:cubicBezTo>
                <a:cubicBezTo>
                  <a:pt x="3944" y="110"/>
                  <a:pt x="3937" y="121"/>
                  <a:pt x="3923" y="140"/>
                </a:cubicBezTo>
                <a:cubicBezTo>
                  <a:pt x="3910" y="158"/>
                  <a:pt x="3903" y="168"/>
                  <a:pt x="3903" y="169"/>
                </a:cubicBezTo>
                <a:cubicBezTo>
                  <a:pt x="3881" y="201"/>
                  <a:pt x="3865" y="227"/>
                  <a:pt x="3852" y="247"/>
                </a:cubicBezTo>
                <a:cubicBezTo>
                  <a:pt x="3823" y="294"/>
                  <a:pt x="3792" y="347"/>
                  <a:pt x="3759" y="406"/>
                </a:cubicBezTo>
                <a:lnTo>
                  <a:pt x="3699" y="511"/>
                </a:lnTo>
                <a:lnTo>
                  <a:pt x="3715" y="510"/>
                </a:lnTo>
                <a:cubicBezTo>
                  <a:pt x="3739" y="506"/>
                  <a:pt x="3761" y="503"/>
                  <a:pt x="3783" y="499"/>
                </a:cubicBezTo>
                <a:cubicBezTo>
                  <a:pt x="3805" y="495"/>
                  <a:pt x="3834" y="489"/>
                  <a:pt x="3871" y="480"/>
                </a:cubicBezTo>
                <a:lnTo>
                  <a:pt x="3921" y="378"/>
                </a:lnTo>
                <a:cubicBezTo>
                  <a:pt x="3922" y="376"/>
                  <a:pt x="3926" y="362"/>
                  <a:pt x="3933" y="337"/>
                </a:cubicBezTo>
                <a:cubicBezTo>
                  <a:pt x="3939" y="312"/>
                  <a:pt x="3945" y="299"/>
                  <a:pt x="3951" y="299"/>
                </a:cubicBezTo>
                <a:cubicBezTo>
                  <a:pt x="3974" y="299"/>
                  <a:pt x="4015" y="314"/>
                  <a:pt x="4073" y="343"/>
                </a:cubicBezTo>
                <a:cubicBezTo>
                  <a:pt x="4105" y="359"/>
                  <a:pt x="4122" y="372"/>
                  <a:pt x="4122" y="379"/>
                </a:cubicBezTo>
                <a:cubicBezTo>
                  <a:pt x="4120" y="387"/>
                  <a:pt x="4110" y="405"/>
                  <a:pt x="4090" y="433"/>
                </a:cubicBezTo>
                <a:cubicBezTo>
                  <a:pt x="4086" y="437"/>
                  <a:pt x="4081" y="444"/>
                  <a:pt x="4075" y="453"/>
                </a:cubicBezTo>
                <a:cubicBezTo>
                  <a:pt x="4073" y="461"/>
                  <a:pt x="4039" y="513"/>
                  <a:pt x="3973" y="608"/>
                </a:cubicBezTo>
                <a:cubicBezTo>
                  <a:pt x="3947" y="646"/>
                  <a:pt x="3914" y="693"/>
                  <a:pt x="3874" y="747"/>
                </a:cubicBezTo>
                <a:cubicBezTo>
                  <a:pt x="3852" y="777"/>
                  <a:pt x="3829" y="807"/>
                  <a:pt x="3806" y="836"/>
                </a:cubicBezTo>
                <a:cubicBezTo>
                  <a:pt x="3782" y="865"/>
                  <a:pt x="3762" y="888"/>
                  <a:pt x="3744" y="906"/>
                </a:cubicBezTo>
                <a:cubicBezTo>
                  <a:pt x="3789" y="901"/>
                  <a:pt x="3839" y="894"/>
                  <a:pt x="3892" y="883"/>
                </a:cubicBezTo>
                <a:cubicBezTo>
                  <a:pt x="3945" y="873"/>
                  <a:pt x="4008" y="858"/>
                  <a:pt x="4083" y="839"/>
                </a:cubicBezTo>
                <a:lnTo>
                  <a:pt x="4091" y="847"/>
                </a:lnTo>
                <a:lnTo>
                  <a:pt x="4091" y="990"/>
                </a:lnTo>
                <a:cubicBezTo>
                  <a:pt x="4088" y="993"/>
                  <a:pt x="4085" y="995"/>
                  <a:pt x="4083" y="995"/>
                </a:cubicBezTo>
                <a:cubicBezTo>
                  <a:pt x="4006" y="1015"/>
                  <a:pt x="3930" y="1035"/>
                  <a:pt x="3854" y="1055"/>
                </a:cubicBezTo>
                <a:cubicBezTo>
                  <a:pt x="3792" y="1069"/>
                  <a:pt x="3715" y="1076"/>
                  <a:pt x="3623" y="1076"/>
                </a:cubicBezTo>
                <a:cubicBezTo>
                  <a:pt x="3622" y="1079"/>
                  <a:pt x="3621" y="1081"/>
                  <a:pt x="3620" y="1083"/>
                </a:cubicBezTo>
                <a:cubicBezTo>
                  <a:pt x="3612" y="1090"/>
                  <a:pt x="3603" y="1095"/>
                  <a:pt x="3592" y="1098"/>
                </a:cubicBezTo>
                <a:cubicBezTo>
                  <a:pt x="3581" y="1102"/>
                  <a:pt x="3569" y="1084"/>
                  <a:pt x="3558" y="1045"/>
                </a:cubicBezTo>
                <a:cubicBezTo>
                  <a:pt x="3536" y="970"/>
                  <a:pt x="3528" y="925"/>
                  <a:pt x="3533" y="909"/>
                </a:cubicBezTo>
                <a:cubicBezTo>
                  <a:pt x="3537" y="901"/>
                  <a:pt x="3544" y="900"/>
                  <a:pt x="3555" y="904"/>
                </a:cubicBezTo>
                <a:cubicBezTo>
                  <a:pt x="3593" y="873"/>
                  <a:pt x="3620" y="849"/>
                  <a:pt x="3635" y="832"/>
                </a:cubicBezTo>
                <a:cubicBezTo>
                  <a:pt x="3681" y="786"/>
                  <a:pt x="3724" y="730"/>
                  <a:pt x="3764" y="667"/>
                </a:cubicBezTo>
                <a:lnTo>
                  <a:pt x="3776" y="650"/>
                </a:lnTo>
                <a:lnTo>
                  <a:pt x="3735" y="657"/>
                </a:lnTo>
                <a:lnTo>
                  <a:pt x="3573" y="679"/>
                </a:lnTo>
                <a:lnTo>
                  <a:pt x="3542" y="695"/>
                </a:lnTo>
                <a:cubicBezTo>
                  <a:pt x="3534" y="669"/>
                  <a:pt x="3526" y="642"/>
                  <a:pt x="3520" y="615"/>
                </a:cubicBezTo>
                <a:cubicBezTo>
                  <a:pt x="3512" y="559"/>
                  <a:pt x="3509" y="529"/>
                  <a:pt x="3510" y="525"/>
                </a:cubicBezTo>
                <a:cubicBezTo>
                  <a:pt x="3512" y="520"/>
                  <a:pt x="3517" y="516"/>
                  <a:pt x="3525" y="513"/>
                </a:cubicBezTo>
                <a:close/>
                <a:moveTo>
                  <a:pt x="4722" y="938"/>
                </a:moveTo>
                <a:lnTo>
                  <a:pt x="4722" y="677"/>
                </a:lnTo>
                <a:lnTo>
                  <a:pt x="4361" y="677"/>
                </a:lnTo>
                <a:lnTo>
                  <a:pt x="4361" y="938"/>
                </a:lnTo>
                <a:lnTo>
                  <a:pt x="4722" y="938"/>
                </a:lnTo>
                <a:close/>
                <a:moveTo>
                  <a:pt x="4722" y="1361"/>
                </a:moveTo>
                <a:lnTo>
                  <a:pt x="4722" y="1352"/>
                </a:lnTo>
                <a:lnTo>
                  <a:pt x="4722" y="1088"/>
                </a:lnTo>
                <a:lnTo>
                  <a:pt x="4361" y="1088"/>
                </a:lnTo>
                <a:lnTo>
                  <a:pt x="4361" y="1354"/>
                </a:lnTo>
                <a:lnTo>
                  <a:pt x="4361" y="1362"/>
                </a:lnTo>
                <a:lnTo>
                  <a:pt x="4509" y="1366"/>
                </a:lnTo>
                <a:lnTo>
                  <a:pt x="4722" y="1361"/>
                </a:lnTo>
                <a:close/>
                <a:moveTo>
                  <a:pt x="4722" y="274"/>
                </a:moveTo>
                <a:lnTo>
                  <a:pt x="4361" y="274"/>
                </a:lnTo>
                <a:lnTo>
                  <a:pt x="4361" y="526"/>
                </a:lnTo>
                <a:lnTo>
                  <a:pt x="4722" y="526"/>
                </a:lnTo>
                <a:lnTo>
                  <a:pt x="4722" y="274"/>
                </a:lnTo>
                <a:close/>
                <a:moveTo>
                  <a:pt x="4310" y="124"/>
                </a:moveTo>
                <a:lnTo>
                  <a:pt x="4722" y="124"/>
                </a:lnTo>
                <a:cubicBezTo>
                  <a:pt x="4746" y="120"/>
                  <a:pt x="4765" y="118"/>
                  <a:pt x="4778" y="117"/>
                </a:cubicBezTo>
                <a:cubicBezTo>
                  <a:pt x="4821" y="113"/>
                  <a:pt x="4853" y="110"/>
                  <a:pt x="4875" y="110"/>
                </a:cubicBezTo>
                <a:cubicBezTo>
                  <a:pt x="4888" y="110"/>
                  <a:pt x="4894" y="117"/>
                  <a:pt x="4894" y="130"/>
                </a:cubicBezTo>
                <a:cubicBezTo>
                  <a:pt x="4894" y="362"/>
                  <a:pt x="4895" y="531"/>
                  <a:pt x="4896" y="637"/>
                </a:cubicBezTo>
                <a:cubicBezTo>
                  <a:pt x="4898" y="743"/>
                  <a:pt x="4900" y="865"/>
                  <a:pt x="4902" y="1003"/>
                </a:cubicBezTo>
                <a:cubicBezTo>
                  <a:pt x="4904" y="1141"/>
                  <a:pt x="4905" y="1258"/>
                  <a:pt x="4905" y="1352"/>
                </a:cubicBezTo>
                <a:lnTo>
                  <a:pt x="5026" y="1349"/>
                </a:lnTo>
                <a:cubicBezTo>
                  <a:pt x="5040" y="1348"/>
                  <a:pt x="5050" y="1347"/>
                  <a:pt x="5054" y="1347"/>
                </a:cubicBezTo>
                <a:cubicBezTo>
                  <a:pt x="5061" y="1347"/>
                  <a:pt x="5064" y="1351"/>
                  <a:pt x="5063" y="1359"/>
                </a:cubicBezTo>
                <a:lnTo>
                  <a:pt x="5063" y="1511"/>
                </a:lnTo>
                <a:cubicBezTo>
                  <a:pt x="5064" y="1519"/>
                  <a:pt x="5060" y="1523"/>
                  <a:pt x="5053" y="1523"/>
                </a:cubicBezTo>
                <a:cubicBezTo>
                  <a:pt x="5043" y="1523"/>
                  <a:pt x="5034" y="1523"/>
                  <a:pt x="5026" y="1523"/>
                </a:cubicBezTo>
                <a:cubicBezTo>
                  <a:pt x="4975" y="1523"/>
                  <a:pt x="4886" y="1520"/>
                  <a:pt x="4760" y="1516"/>
                </a:cubicBezTo>
                <a:cubicBezTo>
                  <a:pt x="4634" y="1512"/>
                  <a:pt x="4551" y="1509"/>
                  <a:pt x="4509" y="1509"/>
                </a:cubicBezTo>
                <a:cubicBezTo>
                  <a:pt x="4466" y="1509"/>
                  <a:pt x="4387" y="1512"/>
                  <a:pt x="4272" y="1516"/>
                </a:cubicBezTo>
                <a:cubicBezTo>
                  <a:pt x="4157" y="1520"/>
                  <a:pt x="4078" y="1523"/>
                  <a:pt x="4033" y="1523"/>
                </a:cubicBezTo>
                <a:cubicBezTo>
                  <a:pt x="4024" y="1523"/>
                  <a:pt x="4018" y="1523"/>
                  <a:pt x="4015" y="1523"/>
                </a:cubicBezTo>
                <a:cubicBezTo>
                  <a:pt x="4006" y="1523"/>
                  <a:pt x="4001" y="1519"/>
                  <a:pt x="4001" y="1511"/>
                </a:cubicBezTo>
                <a:lnTo>
                  <a:pt x="4001" y="1361"/>
                </a:lnTo>
                <a:cubicBezTo>
                  <a:pt x="4001" y="1353"/>
                  <a:pt x="4005" y="1349"/>
                  <a:pt x="4013" y="1349"/>
                </a:cubicBezTo>
                <a:cubicBezTo>
                  <a:pt x="4021" y="1349"/>
                  <a:pt x="4027" y="1349"/>
                  <a:pt x="4033" y="1349"/>
                </a:cubicBezTo>
                <a:lnTo>
                  <a:pt x="4185" y="1356"/>
                </a:lnTo>
                <a:cubicBezTo>
                  <a:pt x="4185" y="1315"/>
                  <a:pt x="4186" y="1234"/>
                  <a:pt x="4188" y="1112"/>
                </a:cubicBezTo>
                <a:cubicBezTo>
                  <a:pt x="4191" y="989"/>
                  <a:pt x="4193" y="856"/>
                  <a:pt x="4194" y="711"/>
                </a:cubicBezTo>
                <a:cubicBezTo>
                  <a:pt x="4196" y="567"/>
                  <a:pt x="4197" y="381"/>
                  <a:pt x="4197" y="154"/>
                </a:cubicBezTo>
                <a:cubicBezTo>
                  <a:pt x="4197" y="146"/>
                  <a:pt x="4198" y="138"/>
                  <a:pt x="4201" y="130"/>
                </a:cubicBezTo>
                <a:cubicBezTo>
                  <a:pt x="4204" y="121"/>
                  <a:pt x="4208" y="117"/>
                  <a:pt x="4215" y="117"/>
                </a:cubicBezTo>
                <a:cubicBezTo>
                  <a:pt x="4235" y="117"/>
                  <a:pt x="4251" y="118"/>
                  <a:pt x="4264" y="119"/>
                </a:cubicBezTo>
                <a:cubicBezTo>
                  <a:pt x="4276" y="120"/>
                  <a:pt x="4291" y="121"/>
                  <a:pt x="431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Freeform 66"/>
          <p:cNvSpPr>
            <a:spLocks noEditPoints="1"/>
          </p:cNvSpPr>
          <p:nvPr/>
        </p:nvSpPr>
        <p:spPr bwMode="auto">
          <a:xfrm>
            <a:off x="9183488" y="6412607"/>
            <a:ext cx="290512" cy="296862"/>
          </a:xfrm>
          <a:custGeom>
            <a:avLst/>
            <a:gdLst>
              <a:gd name="T0" fmla="*/ 165 w 3922"/>
              <a:gd name="T1" fmla="*/ 1035 h 3998"/>
              <a:gd name="T2" fmla="*/ 455 w 3922"/>
              <a:gd name="T3" fmla="*/ 154 h 3998"/>
              <a:gd name="T4" fmla="*/ 552 w 3922"/>
              <a:gd name="T5" fmla="*/ 517 h 3998"/>
              <a:gd name="T6" fmla="*/ 1073 w 3922"/>
              <a:gd name="T7" fmla="*/ 91 h 3998"/>
              <a:gd name="T8" fmla="*/ 1678 w 3922"/>
              <a:gd name="T9" fmla="*/ 511 h 3998"/>
              <a:gd name="T10" fmla="*/ 1121 w 3922"/>
              <a:gd name="T11" fmla="*/ 1107 h 3998"/>
              <a:gd name="T12" fmla="*/ 1426 w 3922"/>
              <a:gd name="T13" fmla="*/ 1289 h 3998"/>
              <a:gd name="T14" fmla="*/ 1855 w 3922"/>
              <a:gd name="T15" fmla="*/ 1833 h 3998"/>
              <a:gd name="T16" fmla="*/ 295 w 3922"/>
              <a:gd name="T17" fmla="*/ 1844 h 3998"/>
              <a:gd name="T18" fmla="*/ 427 w 3922"/>
              <a:gd name="T19" fmla="*/ 1655 h 3998"/>
              <a:gd name="T20" fmla="*/ 313 w 3922"/>
              <a:gd name="T21" fmla="*/ 1281 h 3998"/>
              <a:gd name="T22" fmla="*/ 3855 w 3922"/>
              <a:gd name="T23" fmla="*/ 393 h 3998"/>
              <a:gd name="T24" fmla="*/ 2377 w 3922"/>
              <a:gd name="T25" fmla="*/ 405 h 3998"/>
              <a:gd name="T26" fmla="*/ 3349 w 3922"/>
              <a:gd name="T27" fmla="*/ 232 h 3998"/>
              <a:gd name="T28" fmla="*/ 3063 w 3922"/>
              <a:gd name="T29" fmla="*/ 224 h 3998"/>
              <a:gd name="T30" fmla="*/ 3263 w 3922"/>
              <a:gd name="T31" fmla="*/ 206 h 3998"/>
              <a:gd name="T32" fmla="*/ 2834 w 3922"/>
              <a:gd name="T33" fmla="*/ 423 h 3998"/>
              <a:gd name="T34" fmla="*/ 3247 w 3922"/>
              <a:gd name="T35" fmla="*/ 728 h 3998"/>
              <a:gd name="T36" fmla="*/ 3608 w 3922"/>
              <a:gd name="T37" fmla="*/ 481 h 3998"/>
              <a:gd name="T38" fmla="*/ 3879 w 3922"/>
              <a:gd name="T39" fmla="*/ 714 h 3998"/>
              <a:gd name="T40" fmla="*/ 2953 w 3922"/>
              <a:gd name="T41" fmla="*/ 894 h 3998"/>
              <a:gd name="T42" fmla="*/ 2092 w 3922"/>
              <a:gd name="T43" fmla="*/ 1768 h 3998"/>
              <a:gd name="T44" fmla="*/ 2369 w 3922"/>
              <a:gd name="T45" fmla="*/ 716 h 3998"/>
              <a:gd name="T46" fmla="*/ 30 w 3922"/>
              <a:gd name="T47" fmla="*/ 3006 h 3998"/>
              <a:gd name="T48" fmla="*/ 491 w 3922"/>
              <a:gd name="T49" fmla="*/ 2781 h 3998"/>
              <a:gd name="T50" fmla="*/ 804 w 3922"/>
              <a:gd name="T51" fmla="*/ 3499 h 3998"/>
              <a:gd name="T52" fmla="*/ 355 w 3922"/>
              <a:gd name="T53" fmla="*/ 3848 h 3998"/>
              <a:gd name="T54" fmla="*/ 303 w 3922"/>
              <a:gd name="T55" fmla="*/ 2987 h 3998"/>
              <a:gd name="T56" fmla="*/ 341 w 3922"/>
              <a:gd name="T57" fmla="*/ 2171 h 3998"/>
              <a:gd name="T58" fmla="*/ 1843 w 3922"/>
              <a:gd name="T59" fmla="*/ 2705 h 3998"/>
              <a:gd name="T60" fmla="*/ 1346 w 3922"/>
              <a:gd name="T61" fmla="*/ 2995 h 3998"/>
              <a:gd name="T62" fmla="*/ 918 w 3922"/>
              <a:gd name="T63" fmla="*/ 2896 h 3998"/>
              <a:gd name="T64" fmla="*/ 944 w 3922"/>
              <a:gd name="T65" fmla="*/ 2718 h 3998"/>
              <a:gd name="T66" fmla="*/ 1380 w 3922"/>
              <a:gd name="T67" fmla="*/ 2129 h 3998"/>
              <a:gd name="T68" fmla="*/ 2116 w 3922"/>
              <a:gd name="T69" fmla="*/ 2863 h 3998"/>
              <a:gd name="T70" fmla="*/ 2371 w 3922"/>
              <a:gd name="T71" fmla="*/ 2179 h 3998"/>
              <a:gd name="T72" fmla="*/ 2574 w 3922"/>
              <a:gd name="T73" fmla="*/ 2627 h 3998"/>
              <a:gd name="T74" fmla="*/ 3074 w 3922"/>
              <a:gd name="T75" fmla="*/ 2777 h 3998"/>
              <a:gd name="T76" fmla="*/ 2838 w 3922"/>
              <a:gd name="T77" fmla="*/ 3084 h 3998"/>
              <a:gd name="T78" fmla="*/ 3085 w 3922"/>
              <a:gd name="T79" fmla="*/ 3054 h 3998"/>
              <a:gd name="T80" fmla="*/ 3171 w 3922"/>
              <a:gd name="T81" fmla="*/ 3567 h 3998"/>
              <a:gd name="T82" fmla="*/ 2181 w 3922"/>
              <a:gd name="T83" fmla="*/ 3930 h 3998"/>
              <a:gd name="T84" fmla="*/ 2435 w 3922"/>
              <a:gd name="T85" fmla="*/ 3218 h 3998"/>
              <a:gd name="T86" fmla="*/ 3500 w 3922"/>
              <a:gd name="T87" fmla="*/ 2907 h 3998"/>
              <a:gd name="T88" fmla="*/ 3323 w 3922"/>
              <a:gd name="T89" fmla="*/ 2821 h 3998"/>
              <a:gd name="T90" fmla="*/ 3323 w 3922"/>
              <a:gd name="T91" fmla="*/ 2508 h 3998"/>
              <a:gd name="T92" fmla="*/ 3101 w 3922"/>
              <a:gd name="T93" fmla="*/ 2454 h 3998"/>
              <a:gd name="T94" fmla="*/ 2892 w 3922"/>
              <a:gd name="T95" fmla="*/ 2165 h 3998"/>
              <a:gd name="T96" fmla="*/ 3885 w 3922"/>
              <a:gd name="T97" fmla="*/ 3808 h 3998"/>
              <a:gd name="T98" fmla="*/ 3524 w 3922"/>
              <a:gd name="T99" fmla="*/ 3806 h 3998"/>
              <a:gd name="T100" fmla="*/ 3702 w 3922"/>
              <a:gd name="T101" fmla="*/ 3677 h 3998"/>
              <a:gd name="T102" fmla="*/ 3702 w 3922"/>
              <a:gd name="T103" fmla="*/ 2941 h 3998"/>
              <a:gd name="T104" fmla="*/ 3702 w 3922"/>
              <a:gd name="T105" fmla="*/ 2544 h 3998"/>
              <a:gd name="T106" fmla="*/ 3700 w 3922"/>
              <a:gd name="T107" fmla="*/ 2230 h 3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922" h="3998">
                <a:moveTo>
                  <a:pt x="904" y="694"/>
                </a:moveTo>
                <a:cubicBezTo>
                  <a:pt x="849" y="694"/>
                  <a:pt x="766" y="697"/>
                  <a:pt x="653" y="701"/>
                </a:cubicBezTo>
                <a:cubicBezTo>
                  <a:pt x="541" y="706"/>
                  <a:pt x="473" y="708"/>
                  <a:pt x="451" y="708"/>
                </a:cubicBezTo>
                <a:lnTo>
                  <a:pt x="439" y="726"/>
                </a:lnTo>
                <a:cubicBezTo>
                  <a:pt x="375" y="830"/>
                  <a:pt x="321" y="908"/>
                  <a:pt x="276" y="962"/>
                </a:cubicBezTo>
                <a:cubicBezTo>
                  <a:pt x="232" y="1015"/>
                  <a:pt x="199" y="1041"/>
                  <a:pt x="179" y="1041"/>
                </a:cubicBezTo>
                <a:cubicBezTo>
                  <a:pt x="174" y="1041"/>
                  <a:pt x="169" y="1039"/>
                  <a:pt x="165" y="1035"/>
                </a:cubicBezTo>
                <a:cubicBezTo>
                  <a:pt x="152" y="1021"/>
                  <a:pt x="131" y="999"/>
                  <a:pt x="104" y="970"/>
                </a:cubicBezTo>
                <a:cubicBezTo>
                  <a:pt x="70" y="936"/>
                  <a:pt x="44" y="912"/>
                  <a:pt x="26" y="898"/>
                </a:cubicBezTo>
                <a:cubicBezTo>
                  <a:pt x="22" y="894"/>
                  <a:pt x="58" y="850"/>
                  <a:pt x="135" y="766"/>
                </a:cubicBezTo>
                <a:cubicBezTo>
                  <a:pt x="193" y="705"/>
                  <a:pt x="241" y="640"/>
                  <a:pt x="281" y="573"/>
                </a:cubicBezTo>
                <a:cubicBezTo>
                  <a:pt x="314" y="514"/>
                  <a:pt x="346" y="454"/>
                  <a:pt x="375" y="391"/>
                </a:cubicBezTo>
                <a:cubicBezTo>
                  <a:pt x="411" y="313"/>
                  <a:pt x="435" y="251"/>
                  <a:pt x="447" y="206"/>
                </a:cubicBezTo>
                <a:cubicBezTo>
                  <a:pt x="449" y="183"/>
                  <a:pt x="452" y="166"/>
                  <a:pt x="455" y="154"/>
                </a:cubicBezTo>
                <a:cubicBezTo>
                  <a:pt x="457" y="142"/>
                  <a:pt x="469" y="136"/>
                  <a:pt x="489" y="136"/>
                </a:cubicBezTo>
                <a:cubicBezTo>
                  <a:pt x="501" y="136"/>
                  <a:pt x="537" y="155"/>
                  <a:pt x="599" y="195"/>
                </a:cubicBezTo>
                <a:cubicBezTo>
                  <a:pt x="661" y="234"/>
                  <a:pt x="690" y="263"/>
                  <a:pt x="686" y="281"/>
                </a:cubicBezTo>
                <a:cubicBezTo>
                  <a:pt x="683" y="292"/>
                  <a:pt x="675" y="305"/>
                  <a:pt x="662" y="320"/>
                </a:cubicBezTo>
                <a:cubicBezTo>
                  <a:pt x="649" y="336"/>
                  <a:pt x="635" y="352"/>
                  <a:pt x="620" y="369"/>
                </a:cubicBezTo>
                <a:cubicBezTo>
                  <a:pt x="614" y="386"/>
                  <a:pt x="608" y="401"/>
                  <a:pt x="602" y="413"/>
                </a:cubicBezTo>
                <a:cubicBezTo>
                  <a:pt x="592" y="437"/>
                  <a:pt x="575" y="472"/>
                  <a:pt x="552" y="517"/>
                </a:cubicBezTo>
                <a:lnTo>
                  <a:pt x="904" y="527"/>
                </a:lnTo>
                <a:lnTo>
                  <a:pt x="904" y="140"/>
                </a:lnTo>
                <a:cubicBezTo>
                  <a:pt x="904" y="134"/>
                  <a:pt x="902" y="127"/>
                  <a:pt x="899" y="118"/>
                </a:cubicBezTo>
                <a:cubicBezTo>
                  <a:pt x="895" y="109"/>
                  <a:pt x="894" y="103"/>
                  <a:pt x="894" y="102"/>
                </a:cubicBezTo>
                <a:cubicBezTo>
                  <a:pt x="894" y="97"/>
                  <a:pt x="896" y="91"/>
                  <a:pt x="902" y="86"/>
                </a:cubicBezTo>
                <a:cubicBezTo>
                  <a:pt x="904" y="83"/>
                  <a:pt x="917" y="82"/>
                  <a:pt x="941" y="82"/>
                </a:cubicBezTo>
                <a:cubicBezTo>
                  <a:pt x="983" y="82"/>
                  <a:pt x="1027" y="85"/>
                  <a:pt x="1073" y="91"/>
                </a:cubicBezTo>
                <a:cubicBezTo>
                  <a:pt x="1120" y="97"/>
                  <a:pt x="1146" y="105"/>
                  <a:pt x="1151" y="114"/>
                </a:cubicBezTo>
                <a:cubicBezTo>
                  <a:pt x="1155" y="122"/>
                  <a:pt x="1154" y="131"/>
                  <a:pt x="1147" y="142"/>
                </a:cubicBezTo>
                <a:cubicBezTo>
                  <a:pt x="1128" y="176"/>
                  <a:pt x="1119" y="198"/>
                  <a:pt x="1119" y="206"/>
                </a:cubicBezTo>
                <a:lnTo>
                  <a:pt x="1119" y="527"/>
                </a:lnTo>
                <a:cubicBezTo>
                  <a:pt x="1171" y="527"/>
                  <a:pt x="1259" y="524"/>
                  <a:pt x="1382" y="520"/>
                </a:cubicBezTo>
                <a:cubicBezTo>
                  <a:pt x="1506" y="515"/>
                  <a:pt x="1591" y="513"/>
                  <a:pt x="1638" y="513"/>
                </a:cubicBezTo>
                <a:cubicBezTo>
                  <a:pt x="1659" y="511"/>
                  <a:pt x="1672" y="511"/>
                  <a:pt x="1678" y="511"/>
                </a:cubicBezTo>
                <a:cubicBezTo>
                  <a:pt x="1688" y="511"/>
                  <a:pt x="1693" y="515"/>
                  <a:pt x="1692" y="525"/>
                </a:cubicBezTo>
                <a:lnTo>
                  <a:pt x="1692" y="694"/>
                </a:lnTo>
                <a:cubicBezTo>
                  <a:pt x="1693" y="704"/>
                  <a:pt x="1688" y="708"/>
                  <a:pt x="1676" y="708"/>
                </a:cubicBezTo>
                <a:cubicBezTo>
                  <a:pt x="1662" y="708"/>
                  <a:pt x="1650" y="708"/>
                  <a:pt x="1638" y="708"/>
                </a:cubicBezTo>
                <a:cubicBezTo>
                  <a:pt x="1586" y="708"/>
                  <a:pt x="1495" y="706"/>
                  <a:pt x="1366" y="701"/>
                </a:cubicBezTo>
                <a:cubicBezTo>
                  <a:pt x="1237" y="697"/>
                  <a:pt x="1155" y="694"/>
                  <a:pt x="1119" y="694"/>
                </a:cubicBezTo>
                <a:lnTo>
                  <a:pt x="1121" y="1107"/>
                </a:lnTo>
                <a:lnTo>
                  <a:pt x="1606" y="1093"/>
                </a:lnTo>
                <a:cubicBezTo>
                  <a:pt x="1627" y="1092"/>
                  <a:pt x="1640" y="1091"/>
                  <a:pt x="1646" y="1091"/>
                </a:cubicBezTo>
                <a:cubicBezTo>
                  <a:pt x="1655" y="1091"/>
                  <a:pt x="1659" y="1096"/>
                  <a:pt x="1658" y="1105"/>
                </a:cubicBezTo>
                <a:lnTo>
                  <a:pt x="1658" y="1279"/>
                </a:lnTo>
                <a:cubicBezTo>
                  <a:pt x="1659" y="1288"/>
                  <a:pt x="1654" y="1293"/>
                  <a:pt x="1642" y="1293"/>
                </a:cubicBezTo>
                <a:cubicBezTo>
                  <a:pt x="1628" y="1293"/>
                  <a:pt x="1616" y="1293"/>
                  <a:pt x="1606" y="1293"/>
                </a:cubicBezTo>
                <a:cubicBezTo>
                  <a:pt x="1551" y="1293"/>
                  <a:pt x="1491" y="1291"/>
                  <a:pt x="1426" y="1289"/>
                </a:cubicBezTo>
                <a:cubicBezTo>
                  <a:pt x="1261" y="1282"/>
                  <a:pt x="1160" y="1279"/>
                  <a:pt x="1121" y="1279"/>
                </a:cubicBezTo>
                <a:lnTo>
                  <a:pt x="1121" y="1666"/>
                </a:lnTo>
                <a:cubicBezTo>
                  <a:pt x="1214" y="1666"/>
                  <a:pt x="1317" y="1664"/>
                  <a:pt x="1430" y="1661"/>
                </a:cubicBezTo>
                <a:cubicBezTo>
                  <a:pt x="1543" y="1658"/>
                  <a:pt x="1668" y="1654"/>
                  <a:pt x="1803" y="1650"/>
                </a:cubicBezTo>
                <a:cubicBezTo>
                  <a:pt x="1822" y="1650"/>
                  <a:pt x="1834" y="1650"/>
                  <a:pt x="1839" y="1650"/>
                </a:cubicBezTo>
                <a:cubicBezTo>
                  <a:pt x="1851" y="1650"/>
                  <a:pt x="1856" y="1655"/>
                  <a:pt x="1855" y="1664"/>
                </a:cubicBezTo>
                <a:lnTo>
                  <a:pt x="1855" y="1833"/>
                </a:lnTo>
                <a:cubicBezTo>
                  <a:pt x="1856" y="1841"/>
                  <a:pt x="1856" y="1846"/>
                  <a:pt x="1853" y="1847"/>
                </a:cubicBezTo>
                <a:cubicBezTo>
                  <a:pt x="1850" y="1849"/>
                  <a:pt x="1843" y="1849"/>
                  <a:pt x="1831" y="1849"/>
                </a:cubicBezTo>
                <a:cubicBezTo>
                  <a:pt x="1821" y="1849"/>
                  <a:pt x="1811" y="1849"/>
                  <a:pt x="1803" y="1849"/>
                </a:cubicBezTo>
                <a:cubicBezTo>
                  <a:pt x="1685" y="1849"/>
                  <a:pt x="1550" y="1847"/>
                  <a:pt x="1397" y="1843"/>
                </a:cubicBezTo>
                <a:cubicBezTo>
                  <a:pt x="1245" y="1839"/>
                  <a:pt x="1074" y="1835"/>
                  <a:pt x="886" y="1831"/>
                </a:cubicBezTo>
                <a:cubicBezTo>
                  <a:pt x="822" y="1831"/>
                  <a:pt x="739" y="1833"/>
                  <a:pt x="637" y="1835"/>
                </a:cubicBezTo>
                <a:cubicBezTo>
                  <a:pt x="535" y="1838"/>
                  <a:pt x="421" y="1841"/>
                  <a:pt x="295" y="1844"/>
                </a:cubicBezTo>
                <a:cubicBezTo>
                  <a:pt x="169" y="1848"/>
                  <a:pt x="96" y="1849"/>
                  <a:pt x="78" y="1849"/>
                </a:cubicBezTo>
                <a:cubicBezTo>
                  <a:pt x="67" y="1849"/>
                  <a:pt x="56" y="1849"/>
                  <a:pt x="46" y="1849"/>
                </a:cubicBezTo>
                <a:cubicBezTo>
                  <a:pt x="38" y="1848"/>
                  <a:pt x="34" y="1843"/>
                  <a:pt x="34" y="1833"/>
                </a:cubicBezTo>
                <a:lnTo>
                  <a:pt x="34" y="1666"/>
                </a:lnTo>
                <a:cubicBezTo>
                  <a:pt x="34" y="1655"/>
                  <a:pt x="41" y="1650"/>
                  <a:pt x="56" y="1650"/>
                </a:cubicBezTo>
                <a:cubicBezTo>
                  <a:pt x="65" y="1650"/>
                  <a:pt x="72" y="1650"/>
                  <a:pt x="78" y="1650"/>
                </a:cubicBezTo>
                <a:cubicBezTo>
                  <a:pt x="172" y="1650"/>
                  <a:pt x="288" y="1652"/>
                  <a:pt x="427" y="1655"/>
                </a:cubicBezTo>
                <a:cubicBezTo>
                  <a:pt x="565" y="1658"/>
                  <a:pt x="719" y="1663"/>
                  <a:pt x="888" y="1668"/>
                </a:cubicBezTo>
                <a:lnTo>
                  <a:pt x="904" y="1668"/>
                </a:lnTo>
                <a:lnTo>
                  <a:pt x="904" y="1279"/>
                </a:lnTo>
                <a:cubicBezTo>
                  <a:pt x="845" y="1279"/>
                  <a:pt x="752" y="1282"/>
                  <a:pt x="624" y="1287"/>
                </a:cubicBezTo>
                <a:cubicBezTo>
                  <a:pt x="497" y="1292"/>
                  <a:pt x="407" y="1295"/>
                  <a:pt x="357" y="1295"/>
                </a:cubicBezTo>
                <a:cubicBezTo>
                  <a:pt x="344" y="1295"/>
                  <a:pt x="334" y="1295"/>
                  <a:pt x="329" y="1295"/>
                </a:cubicBezTo>
                <a:cubicBezTo>
                  <a:pt x="318" y="1295"/>
                  <a:pt x="313" y="1290"/>
                  <a:pt x="313" y="1281"/>
                </a:cubicBezTo>
                <a:lnTo>
                  <a:pt x="313" y="1107"/>
                </a:lnTo>
                <a:cubicBezTo>
                  <a:pt x="313" y="1098"/>
                  <a:pt x="318" y="1093"/>
                  <a:pt x="329" y="1093"/>
                </a:cubicBezTo>
                <a:cubicBezTo>
                  <a:pt x="340" y="1093"/>
                  <a:pt x="349" y="1093"/>
                  <a:pt x="357" y="1093"/>
                </a:cubicBezTo>
                <a:cubicBezTo>
                  <a:pt x="407" y="1093"/>
                  <a:pt x="496" y="1096"/>
                  <a:pt x="622" y="1101"/>
                </a:cubicBezTo>
                <a:cubicBezTo>
                  <a:pt x="749" y="1107"/>
                  <a:pt x="842" y="1109"/>
                  <a:pt x="904" y="1109"/>
                </a:cubicBezTo>
                <a:lnTo>
                  <a:pt x="904" y="694"/>
                </a:lnTo>
                <a:close/>
                <a:moveTo>
                  <a:pt x="3855" y="393"/>
                </a:moveTo>
                <a:cubicBezTo>
                  <a:pt x="3857" y="401"/>
                  <a:pt x="3852" y="405"/>
                  <a:pt x="3841" y="405"/>
                </a:cubicBezTo>
                <a:cubicBezTo>
                  <a:pt x="3828" y="405"/>
                  <a:pt x="3816" y="405"/>
                  <a:pt x="3805" y="405"/>
                </a:cubicBezTo>
                <a:cubicBezTo>
                  <a:pt x="3724" y="405"/>
                  <a:pt x="3592" y="403"/>
                  <a:pt x="3409" y="398"/>
                </a:cubicBezTo>
                <a:cubicBezTo>
                  <a:pt x="3226" y="393"/>
                  <a:pt x="3126" y="391"/>
                  <a:pt x="3109" y="391"/>
                </a:cubicBezTo>
                <a:cubicBezTo>
                  <a:pt x="3072" y="391"/>
                  <a:pt x="2921" y="394"/>
                  <a:pt x="2656" y="401"/>
                </a:cubicBezTo>
                <a:cubicBezTo>
                  <a:pt x="2551" y="404"/>
                  <a:pt x="2466" y="405"/>
                  <a:pt x="2401" y="405"/>
                </a:cubicBezTo>
                <a:cubicBezTo>
                  <a:pt x="2389" y="405"/>
                  <a:pt x="2381" y="405"/>
                  <a:pt x="2377" y="405"/>
                </a:cubicBezTo>
                <a:cubicBezTo>
                  <a:pt x="2366" y="405"/>
                  <a:pt x="2361" y="401"/>
                  <a:pt x="2361" y="393"/>
                </a:cubicBezTo>
                <a:lnTo>
                  <a:pt x="2361" y="234"/>
                </a:lnTo>
                <a:cubicBezTo>
                  <a:pt x="2361" y="223"/>
                  <a:pt x="2368" y="218"/>
                  <a:pt x="2383" y="218"/>
                </a:cubicBezTo>
                <a:cubicBezTo>
                  <a:pt x="2390" y="218"/>
                  <a:pt x="2396" y="218"/>
                  <a:pt x="2401" y="218"/>
                </a:cubicBezTo>
                <a:cubicBezTo>
                  <a:pt x="2482" y="218"/>
                  <a:pt x="2582" y="220"/>
                  <a:pt x="2702" y="224"/>
                </a:cubicBezTo>
                <a:cubicBezTo>
                  <a:pt x="2822" y="228"/>
                  <a:pt x="2957" y="232"/>
                  <a:pt x="3109" y="236"/>
                </a:cubicBezTo>
                <a:cubicBezTo>
                  <a:pt x="3185" y="236"/>
                  <a:pt x="3265" y="234"/>
                  <a:pt x="3349" y="232"/>
                </a:cubicBezTo>
                <a:cubicBezTo>
                  <a:pt x="3644" y="222"/>
                  <a:pt x="3796" y="218"/>
                  <a:pt x="3805" y="218"/>
                </a:cubicBezTo>
                <a:cubicBezTo>
                  <a:pt x="3817" y="218"/>
                  <a:pt x="3825" y="218"/>
                  <a:pt x="3829" y="218"/>
                </a:cubicBezTo>
                <a:cubicBezTo>
                  <a:pt x="3848" y="218"/>
                  <a:pt x="3857" y="222"/>
                  <a:pt x="3855" y="232"/>
                </a:cubicBezTo>
                <a:lnTo>
                  <a:pt x="3855" y="393"/>
                </a:lnTo>
                <a:close/>
                <a:moveTo>
                  <a:pt x="3263" y="206"/>
                </a:moveTo>
                <a:cubicBezTo>
                  <a:pt x="3231" y="211"/>
                  <a:pt x="3198" y="215"/>
                  <a:pt x="3164" y="219"/>
                </a:cubicBezTo>
                <a:cubicBezTo>
                  <a:pt x="3130" y="222"/>
                  <a:pt x="3096" y="224"/>
                  <a:pt x="3063" y="224"/>
                </a:cubicBezTo>
                <a:cubicBezTo>
                  <a:pt x="3054" y="224"/>
                  <a:pt x="3034" y="193"/>
                  <a:pt x="3003" y="132"/>
                </a:cubicBezTo>
                <a:cubicBezTo>
                  <a:pt x="2982" y="89"/>
                  <a:pt x="2958" y="53"/>
                  <a:pt x="2932" y="22"/>
                </a:cubicBezTo>
                <a:lnTo>
                  <a:pt x="2934" y="14"/>
                </a:lnTo>
                <a:lnTo>
                  <a:pt x="3121" y="0"/>
                </a:lnTo>
                <a:lnTo>
                  <a:pt x="3145" y="4"/>
                </a:lnTo>
                <a:cubicBezTo>
                  <a:pt x="3178" y="43"/>
                  <a:pt x="3208" y="85"/>
                  <a:pt x="3235" y="130"/>
                </a:cubicBezTo>
                <a:cubicBezTo>
                  <a:pt x="3244" y="155"/>
                  <a:pt x="3253" y="180"/>
                  <a:pt x="3263" y="206"/>
                </a:cubicBezTo>
                <a:close/>
                <a:moveTo>
                  <a:pt x="2487" y="718"/>
                </a:moveTo>
                <a:lnTo>
                  <a:pt x="2762" y="724"/>
                </a:lnTo>
                <a:cubicBezTo>
                  <a:pt x="2754" y="694"/>
                  <a:pt x="2746" y="664"/>
                  <a:pt x="2738" y="636"/>
                </a:cubicBezTo>
                <a:cubicBezTo>
                  <a:pt x="2722" y="585"/>
                  <a:pt x="2697" y="527"/>
                  <a:pt x="2664" y="465"/>
                </a:cubicBezTo>
                <a:lnTo>
                  <a:pt x="2666" y="455"/>
                </a:lnTo>
                <a:cubicBezTo>
                  <a:pt x="2673" y="452"/>
                  <a:pt x="2698" y="448"/>
                  <a:pt x="2741" y="442"/>
                </a:cubicBezTo>
                <a:cubicBezTo>
                  <a:pt x="2784" y="436"/>
                  <a:pt x="2815" y="430"/>
                  <a:pt x="2834" y="423"/>
                </a:cubicBezTo>
                <a:lnTo>
                  <a:pt x="2848" y="427"/>
                </a:lnTo>
                <a:cubicBezTo>
                  <a:pt x="2884" y="496"/>
                  <a:pt x="2912" y="555"/>
                  <a:pt x="2934" y="605"/>
                </a:cubicBezTo>
                <a:cubicBezTo>
                  <a:pt x="2960" y="666"/>
                  <a:pt x="2968" y="698"/>
                  <a:pt x="2957" y="702"/>
                </a:cubicBezTo>
                <a:cubicBezTo>
                  <a:pt x="2944" y="708"/>
                  <a:pt x="2927" y="713"/>
                  <a:pt x="2907" y="717"/>
                </a:cubicBezTo>
                <a:cubicBezTo>
                  <a:pt x="2886" y="722"/>
                  <a:pt x="2870" y="725"/>
                  <a:pt x="2858" y="726"/>
                </a:cubicBezTo>
                <a:lnTo>
                  <a:pt x="3153" y="728"/>
                </a:lnTo>
                <a:lnTo>
                  <a:pt x="3247" y="728"/>
                </a:lnTo>
                <a:cubicBezTo>
                  <a:pt x="3261" y="710"/>
                  <a:pt x="3276" y="690"/>
                  <a:pt x="3292" y="668"/>
                </a:cubicBezTo>
                <a:cubicBezTo>
                  <a:pt x="3307" y="647"/>
                  <a:pt x="3321" y="623"/>
                  <a:pt x="3333" y="595"/>
                </a:cubicBezTo>
                <a:cubicBezTo>
                  <a:pt x="3345" y="567"/>
                  <a:pt x="3355" y="540"/>
                  <a:pt x="3365" y="516"/>
                </a:cubicBezTo>
                <a:cubicBezTo>
                  <a:pt x="3375" y="491"/>
                  <a:pt x="3380" y="474"/>
                  <a:pt x="3380" y="463"/>
                </a:cubicBezTo>
                <a:cubicBezTo>
                  <a:pt x="3380" y="431"/>
                  <a:pt x="3387" y="416"/>
                  <a:pt x="3400" y="417"/>
                </a:cubicBezTo>
                <a:cubicBezTo>
                  <a:pt x="3418" y="417"/>
                  <a:pt x="3457" y="425"/>
                  <a:pt x="3517" y="440"/>
                </a:cubicBezTo>
                <a:cubicBezTo>
                  <a:pt x="3578" y="455"/>
                  <a:pt x="3608" y="469"/>
                  <a:pt x="3608" y="481"/>
                </a:cubicBezTo>
                <a:cubicBezTo>
                  <a:pt x="3608" y="489"/>
                  <a:pt x="3603" y="497"/>
                  <a:pt x="3594" y="505"/>
                </a:cubicBezTo>
                <a:cubicBezTo>
                  <a:pt x="3585" y="513"/>
                  <a:pt x="3575" y="521"/>
                  <a:pt x="3564" y="529"/>
                </a:cubicBezTo>
                <a:lnTo>
                  <a:pt x="3514" y="642"/>
                </a:lnTo>
                <a:cubicBezTo>
                  <a:pt x="3507" y="658"/>
                  <a:pt x="3502" y="671"/>
                  <a:pt x="3498" y="680"/>
                </a:cubicBezTo>
                <a:cubicBezTo>
                  <a:pt x="3494" y="690"/>
                  <a:pt x="3487" y="704"/>
                  <a:pt x="3476" y="724"/>
                </a:cubicBezTo>
                <a:lnTo>
                  <a:pt x="3839" y="716"/>
                </a:lnTo>
                <a:cubicBezTo>
                  <a:pt x="3862" y="715"/>
                  <a:pt x="3875" y="714"/>
                  <a:pt x="3879" y="714"/>
                </a:cubicBezTo>
                <a:cubicBezTo>
                  <a:pt x="3888" y="714"/>
                  <a:pt x="3892" y="718"/>
                  <a:pt x="3889" y="726"/>
                </a:cubicBezTo>
                <a:lnTo>
                  <a:pt x="3889" y="892"/>
                </a:lnTo>
                <a:cubicBezTo>
                  <a:pt x="3890" y="901"/>
                  <a:pt x="3886" y="906"/>
                  <a:pt x="3875" y="906"/>
                </a:cubicBezTo>
                <a:cubicBezTo>
                  <a:pt x="3862" y="906"/>
                  <a:pt x="3850" y="906"/>
                  <a:pt x="3839" y="906"/>
                </a:cubicBezTo>
                <a:cubicBezTo>
                  <a:pt x="3769" y="906"/>
                  <a:pt x="3683" y="904"/>
                  <a:pt x="3582" y="902"/>
                </a:cubicBezTo>
                <a:cubicBezTo>
                  <a:pt x="3328" y="895"/>
                  <a:pt x="3185" y="892"/>
                  <a:pt x="3153" y="892"/>
                </a:cubicBezTo>
                <a:cubicBezTo>
                  <a:pt x="3072" y="892"/>
                  <a:pt x="3005" y="893"/>
                  <a:pt x="2953" y="894"/>
                </a:cubicBezTo>
                <a:cubicBezTo>
                  <a:pt x="2695" y="900"/>
                  <a:pt x="2564" y="904"/>
                  <a:pt x="2559" y="904"/>
                </a:cubicBezTo>
                <a:cubicBezTo>
                  <a:pt x="2559" y="985"/>
                  <a:pt x="2557" y="1064"/>
                  <a:pt x="2553" y="1140"/>
                </a:cubicBezTo>
                <a:cubicBezTo>
                  <a:pt x="2549" y="1217"/>
                  <a:pt x="2543" y="1280"/>
                  <a:pt x="2535" y="1331"/>
                </a:cubicBezTo>
                <a:cubicBezTo>
                  <a:pt x="2512" y="1485"/>
                  <a:pt x="2475" y="1613"/>
                  <a:pt x="2423" y="1716"/>
                </a:cubicBezTo>
                <a:cubicBezTo>
                  <a:pt x="2350" y="1861"/>
                  <a:pt x="2294" y="1923"/>
                  <a:pt x="2255" y="1901"/>
                </a:cubicBezTo>
                <a:cubicBezTo>
                  <a:pt x="2138" y="1841"/>
                  <a:pt x="2080" y="1803"/>
                  <a:pt x="2080" y="1786"/>
                </a:cubicBezTo>
                <a:cubicBezTo>
                  <a:pt x="2080" y="1780"/>
                  <a:pt x="2084" y="1774"/>
                  <a:pt x="2092" y="1768"/>
                </a:cubicBezTo>
                <a:cubicBezTo>
                  <a:pt x="2141" y="1730"/>
                  <a:pt x="2179" y="1695"/>
                  <a:pt x="2205" y="1662"/>
                </a:cubicBezTo>
                <a:cubicBezTo>
                  <a:pt x="2287" y="1561"/>
                  <a:pt x="2337" y="1438"/>
                  <a:pt x="2357" y="1295"/>
                </a:cubicBezTo>
                <a:cubicBezTo>
                  <a:pt x="2362" y="1258"/>
                  <a:pt x="2366" y="1217"/>
                  <a:pt x="2367" y="1173"/>
                </a:cubicBezTo>
                <a:cubicBezTo>
                  <a:pt x="2368" y="1129"/>
                  <a:pt x="2369" y="1077"/>
                  <a:pt x="2369" y="1018"/>
                </a:cubicBezTo>
                <a:cubicBezTo>
                  <a:pt x="2369" y="978"/>
                  <a:pt x="2369" y="939"/>
                  <a:pt x="2368" y="902"/>
                </a:cubicBezTo>
                <a:cubicBezTo>
                  <a:pt x="2367" y="865"/>
                  <a:pt x="2367" y="829"/>
                  <a:pt x="2367" y="794"/>
                </a:cubicBezTo>
                <a:cubicBezTo>
                  <a:pt x="2367" y="753"/>
                  <a:pt x="2368" y="727"/>
                  <a:pt x="2369" y="716"/>
                </a:cubicBezTo>
                <a:cubicBezTo>
                  <a:pt x="2369" y="711"/>
                  <a:pt x="2377" y="708"/>
                  <a:pt x="2393" y="708"/>
                </a:cubicBezTo>
                <a:cubicBezTo>
                  <a:pt x="2406" y="708"/>
                  <a:pt x="2420" y="709"/>
                  <a:pt x="2435" y="711"/>
                </a:cubicBezTo>
                <a:cubicBezTo>
                  <a:pt x="2449" y="713"/>
                  <a:pt x="2467" y="716"/>
                  <a:pt x="2487" y="718"/>
                </a:cubicBezTo>
                <a:close/>
                <a:moveTo>
                  <a:pt x="303" y="2987"/>
                </a:moveTo>
                <a:lnTo>
                  <a:pt x="255" y="2989"/>
                </a:lnTo>
                <a:cubicBezTo>
                  <a:pt x="175" y="2989"/>
                  <a:pt x="122" y="2991"/>
                  <a:pt x="96" y="2995"/>
                </a:cubicBezTo>
                <a:cubicBezTo>
                  <a:pt x="69" y="3000"/>
                  <a:pt x="47" y="3004"/>
                  <a:pt x="30" y="3006"/>
                </a:cubicBezTo>
                <a:cubicBezTo>
                  <a:pt x="10" y="3006"/>
                  <a:pt x="0" y="3000"/>
                  <a:pt x="0" y="2987"/>
                </a:cubicBezTo>
                <a:lnTo>
                  <a:pt x="0" y="2829"/>
                </a:lnTo>
                <a:cubicBezTo>
                  <a:pt x="0" y="2814"/>
                  <a:pt x="9" y="2807"/>
                  <a:pt x="28" y="2807"/>
                </a:cubicBezTo>
                <a:lnTo>
                  <a:pt x="221" y="2801"/>
                </a:lnTo>
                <a:lnTo>
                  <a:pt x="303" y="2797"/>
                </a:lnTo>
                <a:cubicBezTo>
                  <a:pt x="314" y="2794"/>
                  <a:pt x="344" y="2791"/>
                  <a:pt x="394" y="2787"/>
                </a:cubicBezTo>
                <a:cubicBezTo>
                  <a:pt x="444" y="2783"/>
                  <a:pt x="476" y="2781"/>
                  <a:pt x="491" y="2781"/>
                </a:cubicBezTo>
                <a:cubicBezTo>
                  <a:pt x="499" y="2781"/>
                  <a:pt x="503" y="2788"/>
                  <a:pt x="503" y="2801"/>
                </a:cubicBezTo>
                <a:cubicBezTo>
                  <a:pt x="503" y="2809"/>
                  <a:pt x="502" y="2824"/>
                  <a:pt x="500" y="2845"/>
                </a:cubicBezTo>
                <a:cubicBezTo>
                  <a:pt x="498" y="2866"/>
                  <a:pt x="497" y="2879"/>
                  <a:pt x="497" y="2883"/>
                </a:cubicBezTo>
                <a:lnTo>
                  <a:pt x="491" y="3238"/>
                </a:lnTo>
                <a:lnTo>
                  <a:pt x="495" y="3591"/>
                </a:lnTo>
                <a:cubicBezTo>
                  <a:pt x="581" y="3571"/>
                  <a:pt x="639" y="3557"/>
                  <a:pt x="667" y="3548"/>
                </a:cubicBezTo>
                <a:cubicBezTo>
                  <a:pt x="696" y="3539"/>
                  <a:pt x="741" y="3523"/>
                  <a:pt x="804" y="3499"/>
                </a:cubicBezTo>
                <a:cubicBezTo>
                  <a:pt x="806" y="3498"/>
                  <a:pt x="810" y="3500"/>
                  <a:pt x="814" y="3505"/>
                </a:cubicBezTo>
                <a:cubicBezTo>
                  <a:pt x="814" y="3508"/>
                  <a:pt x="814" y="3510"/>
                  <a:pt x="816" y="3511"/>
                </a:cubicBezTo>
                <a:lnTo>
                  <a:pt x="816" y="3679"/>
                </a:lnTo>
                <a:cubicBezTo>
                  <a:pt x="816" y="3687"/>
                  <a:pt x="811" y="3692"/>
                  <a:pt x="802" y="3695"/>
                </a:cubicBezTo>
                <a:lnTo>
                  <a:pt x="421" y="3812"/>
                </a:lnTo>
                <a:cubicBezTo>
                  <a:pt x="414" y="3814"/>
                  <a:pt x="403" y="3820"/>
                  <a:pt x="389" y="3830"/>
                </a:cubicBezTo>
                <a:cubicBezTo>
                  <a:pt x="374" y="3841"/>
                  <a:pt x="363" y="3847"/>
                  <a:pt x="355" y="3848"/>
                </a:cubicBezTo>
                <a:cubicBezTo>
                  <a:pt x="343" y="3851"/>
                  <a:pt x="330" y="3837"/>
                  <a:pt x="317" y="3806"/>
                </a:cubicBezTo>
                <a:cubicBezTo>
                  <a:pt x="304" y="3776"/>
                  <a:pt x="289" y="3736"/>
                  <a:pt x="273" y="3687"/>
                </a:cubicBezTo>
                <a:cubicBezTo>
                  <a:pt x="272" y="3684"/>
                  <a:pt x="274" y="3679"/>
                  <a:pt x="279" y="3671"/>
                </a:cubicBezTo>
                <a:cubicBezTo>
                  <a:pt x="283" y="3664"/>
                  <a:pt x="287" y="3648"/>
                  <a:pt x="291" y="3623"/>
                </a:cubicBezTo>
                <a:cubicBezTo>
                  <a:pt x="295" y="3598"/>
                  <a:pt x="297" y="3564"/>
                  <a:pt x="297" y="3523"/>
                </a:cubicBezTo>
                <a:cubicBezTo>
                  <a:pt x="297" y="3481"/>
                  <a:pt x="298" y="3406"/>
                  <a:pt x="299" y="3301"/>
                </a:cubicBezTo>
                <a:cubicBezTo>
                  <a:pt x="300" y="3195"/>
                  <a:pt x="302" y="3090"/>
                  <a:pt x="303" y="2987"/>
                </a:cubicBezTo>
                <a:close/>
                <a:moveTo>
                  <a:pt x="602" y="2442"/>
                </a:moveTo>
                <a:cubicBezTo>
                  <a:pt x="561" y="2476"/>
                  <a:pt x="531" y="2502"/>
                  <a:pt x="513" y="2518"/>
                </a:cubicBezTo>
                <a:cubicBezTo>
                  <a:pt x="502" y="2527"/>
                  <a:pt x="485" y="2544"/>
                  <a:pt x="461" y="2568"/>
                </a:cubicBezTo>
                <a:cubicBezTo>
                  <a:pt x="441" y="2550"/>
                  <a:pt x="421" y="2533"/>
                  <a:pt x="403" y="2516"/>
                </a:cubicBezTo>
                <a:cubicBezTo>
                  <a:pt x="314" y="2407"/>
                  <a:pt x="249" y="2341"/>
                  <a:pt x="209" y="2318"/>
                </a:cubicBezTo>
                <a:cubicBezTo>
                  <a:pt x="207" y="2309"/>
                  <a:pt x="206" y="2304"/>
                  <a:pt x="207" y="2302"/>
                </a:cubicBezTo>
                <a:lnTo>
                  <a:pt x="341" y="2171"/>
                </a:lnTo>
                <a:lnTo>
                  <a:pt x="357" y="2173"/>
                </a:lnTo>
                <a:cubicBezTo>
                  <a:pt x="418" y="2224"/>
                  <a:pt x="477" y="2280"/>
                  <a:pt x="532" y="2340"/>
                </a:cubicBezTo>
                <a:cubicBezTo>
                  <a:pt x="588" y="2400"/>
                  <a:pt x="612" y="2434"/>
                  <a:pt x="602" y="2442"/>
                </a:cubicBezTo>
                <a:close/>
                <a:moveTo>
                  <a:pt x="1346" y="2723"/>
                </a:moveTo>
                <a:cubicBezTo>
                  <a:pt x="1430" y="2723"/>
                  <a:pt x="1507" y="2722"/>
                  <a:pt x="1578" y="2718"/>
                </a:cubicBezTo>
                <a:cubicBezTo>
                  <a:pt x="1648" y="2715"/>
                  <a:pt x="1722" y="2711"/>
                  <a:pt x="1799" y="2707"/>
                </a:cubicBezTo>
                <a:cubicBezTo>
                  <a:pt x="1822" y="2706"/>
                  <a:pt x="1836" y="2705"/>
                  <a:pt x="1843" y="2705"/>
                </a:cubicBezTo>
                <a:cubicBezTo>
                  <a:pt x="1852" y="2705"/>
                  <a:pt x="1856" y="2710"/>
                  <a:pt x="1855" y="2719"/>
                </a:cubicBezTo>
                <a:lnTo>
                  <a:pt x="1855" y="2895"/>
                </a:lnTo>
                <a:cubicBezTo>
                  <a:pt x="1856" y="2904"/>
                  <a:pt x="1851" y="2909"/>
                  <a:pt x="1839" y="2909"/>
                </a:cubicBezTo>
                <a:cubicBezTo>
                  <a:pt x="1825" y="2907"/>
                  <a:pt x="1811" y="2907"/>
                  <a:pt x="1799" y="2907"/>
                </a:cubicBezTo>
                <a:cubicBezTo>
                  <a:pt x="1715" y="2903"/>
                  <a:pt x="1632" y="2899"/>
                  <a:pt x="1550" y="2896"/>
                </a:cubicBezTo>
                <a:cubicBezTo>
                  <a:pt x="1467" y="2892"/>
                  <a:pt x="1400" y="2891"/>
                  <a:pt x="1346" y="2891"/>
                </a:cubicBezTo>
                <a:lnTo>
                  <a:pt x="1346" y="2995"/>
                </a:lnTo>
                <a:lnTo>
                  <a:pt x="1360" y="3970"/>
                </a:lnTo>
                <a:cubicBezTo>
                  <a:pt x="1363" y="3989"/>
                  <a:pt x="1358" y="3998"/>
                  <a:pt x="1344" y="3998"/>
                </a:cubicBezTo>
                <a:lnTo>
                  <a:pt x="1147" y="3998"/>
                </a:lnTo>
                <a:cubicBezTo>
                  <a:pt x="1134" y="3998"/>
                  <a:pt x="1128" y="3989"/>
                  <a:pt x="1131" y="3970"/>
                </a:cubicBezTo>
                <a:lnTo>
                  <a:pt x="1153" y="2991"/>
                </a:lnTo>
                <a:lnTo>
                  <a:pt x="1153" y="2891"/>
                </a:lnTo>
                <a:cubicBezTo>
                  <a:pt x="1069" y="2891"/>
                  <a:pt x="991" y="2892"/>
                  <a:pt x="918" y="2896"/>
                </a:cubicBezTo>
                <a:cubicBezTo>
                  <a:pt x="846" y="2899"/>
                  <a:pt x="770" y="2903"/>
                  <a:pt x="690" y="2907"/>
                </a:cubicBezTo>
                <a:cubicBezTo>
                  <a:pt x="675" y="2907"/>
                  <a:pt x="665" y="2907"/>
                  <a:pt x="660" y="2907"/>
                </a:cubicBezTo>
                <a:cubicBezTo>
                  <a:pt x="648" y="2907"/>
                  <a:pt x="642" y="2902"/>
                  <a:pt x="642" y="2893"/>
                </a:cubicBezTo>
                <a:lnTo>
                  <a:pt x="642" y="2721"/>
                </a:lnTo>
                <a:cubicBezTo>
                  <a:pt x="642" y="2712"/>
                  <a:pt x="647" y="2707"/>
                  <a:pt x="658" y="2707"/>
                </a:cubicBezTo>
                <a:cubicBezTo>
                  <a:pt x="670" y="2707"/>
                  <a:pt x="681" y="2707"/>
                  <a:pt x="690" y="2707"/>
                </a:cubicBezTo>
                <a:cubicBezTo>
                  <a:pt x="775" y="2711"/>
                  <a:pt x="860" y="2715"/>
                  <a:pt x="944" y="2718"/>
                </a:cubicBezTo>
                <a:cubicBezTo>
                  <a:pt x="1029" y="2722"/>
                  <a:pt x="1098" y="2723"/>
                  <a:pt x="1151" y="2723"/>
                </a:cubicBezTo>
                <a:cubicBezTo>
                  <a:pt x="1151" y="2617"/>
                  <a:pt x="1149" y="2502"/>
                  <a:pt x="1145" y="2378"/>
                </a:cubicBezTo>
                <a:cubicBezTo>
                  <a:pt x="1141" y="2254"/>
                  <a:pt x="1138" y="2185"/>
                  <a:pt x="1135" y="2169"/>
                </a:cubicBezTo>
                <a:cubicBezTo>
                  <a:pt x="1132" y="2153"/>
                  <a:pt x="1131" y="2139"/>
                  <a:pt x="1131" y="2127"/>
                </a:cubicBezTo>
                <a:cubicBezTo>
                  <a:pt x="1131" y="2108"/>
                  <a:pt x="1138" y="2099"/>
                  <a:pt x="1151" y="2099"/>
                </a:cubicBezTo>
                <a:cubicBezTo>
                  <a:pt x="1199" y="2101"/>
                  <a:pt x="1247" y="2104"/>
                  <a:pt x="1297" y="2108"/>
                </a:cubicBezTo>
                <a:cubicBezTo>
                  <a:pt x="1346" y="2111"/>
                  <a:pt x="1374" y="2118"/>
                  <a:pt x="1380" y="2129"/>
                </a:cubicBezTo>
                <a:cubicBezTo>
                  <a:pt x="1388" y="2138"/>
                  <a:pt x="1384" y="2160"/>
                  <a:pt x="1366" y="2195"/>
                </a:cubicBezTo>
                <a:cubicBezTo>
                  <a:pt x="1364" y="2200"/>
                  <a:pt x="1359" y="2208"/>
                  <a:pt x="1352" y="2218"/>
                </a:cubicBezTo>
                <a:lnTo>
                  <a:pt x="1346" y="2723"/>
                </a:lnTo>
                <a:close/>
                <a:moveTo>
                  <a:pt x="2391" y="2843"/>
                </a:moveTo>
                <a:cubicBezTo>
                  <a:pt x="2275" y="2858"/>
                  <a:pt x="2203" y="2867"/>
                  <a:pt x="2173" y="2872"/>
                </a:cubicBezTo>
                <a:cubicBezTo>
                  <a:pt x="2144" y="2876"/>
                  <a:pt x="2129" y="2878"/>
                  <a:pt x="2128" y="2877"/>
                </a:cubicBezTo>
                <a:cubicBezTo>
                  <a:pt x="2120" y="2870"/>
                  <a:pt x="2116" y="2865"/>
                  <a:pt x="2116" y="2863"/>
                </a:cubicBezTo>
                <a:lnTo>
                  <a:pt x="2088" y="2675"/>
                </a:lnTo>
                <a:cubicBezTo>
                  <a:pt x="2092" y="2662"/>
                  <a:pt x="2096" y="2655"/>
                  <a:pt x="2102" y="2655"/>
                </a:cubicBezTo>
                <a:cubicBezTo>
                  <a:pt x="2104" y="2651"/>
                  <a:pt x="2121" y="2648"/>
                  <a:pt x="2152" y="2646"/>
                </a:cubicBezTo>
                <a:cubicBezTo>
                  <a:pt x="2182" y="2644"/>
                  <a:pt x="2259" y="2643"/>
                  <a:pt x="2383" y="2643"/>
                </a:cubicBezTo>
                <a:cubicBezTo>
                  <a:pt x="2383" y="2596"/>
                  <a:pt x="2382" y="2515"/>
                  <a:pt x="2379" y="2401"/>
                </a:cubicBezTo>
                <a:cubicBezTo>
                  <a:pt x="2376" y="2287"/>
                  <a:pt x="2375" y="2222"/>
                  <a:pt x="2375" y="2205"/>
                </a:cubicBezTo>
                <a:cubicBezTo>
                  <a:pt x="2375" y="2199"/>
                  <a:pt x="2374" y="2191"/>
                  <a:pt x="2371" y="2179"/>
                </a:cubicBezTo>
                <a:cubicBezTo>
                  <a:pt x="2368" y="2167"/>
                  <a:pt x="2367" y="2158"/>
                  <a:pt x="2367" y="2153"/>
                </a:cubicBezTo>
                <a:cubicBezTo>
                  <a:pt x="2367" y="2134"/>
                  <a:pt x="2382" y="2125"/>
                  <a:pt x="2411" y="2125"/>
                </a:cubicBezTo>
                <a:cubicBezTo>
                  <a:pt x="2444" y="2125"/>
                  <a:pt x="2487" y="2127"/>
                  <a:pt x="2541" y="2133"/>
                </a:cubicBezTo>
                <a:cubicBezTo>
                  <a:pt x="2594" y="2138"/>
                  <a:pt x="2620" y="2148"/>
                  <a:pt x="2620" y="2163"/>
                </a:cubicBezTo>
                <a:cubicBezTo>
                  <a:pt x="2620" y="2177"/>
                  <a:pt x="2615" y="2195"/>
                  <a:pt x="2604" y="2214"/>
                </a:cubicBezTo>
                <a:cubicBezTo>
                  <a:pt x="2594" y="2234"/>
                  <a:pt x="2588" y="2246"/>
                  <a:pt x="2588" y="2248"/>
                </a:cubicBezTo>
                <a:cubicBezTo>
                  <a:pt x="2579" y="2274"/>
                  <a:pt x="2574" y="2400"/>
                  <a:pt x="2574" y="2627"/>
                </a:cubicBezTo>
                <a:lnTo>
                  <a:pt x="2624" y="2621"/>
                </a:lnTo>
                <a:cubicBezTo>
                  <a:pt x="2888" y="2596"/>
                  <a:pt x="3070" y="2572"/>
                  <a:pt x="3171" y="2550"/>
                </a:cubicBezTo>
                <a:cubicBezTo>
                  <a:pt x="3183" y="2548"/>
                  <a:pt x="3195" y="2547"/>
                  <a:pt x="3207" y="2546"/>
                </a:cubicBezTo>
                <a:cubicBezTo>
                  <a:pt x="3208" y="2554"/>
                  <a:pt x="3210" y="2559"/>
                  <a:pt x="3213" y="2562"/>
                </a:cubicBezTo>
                <a:lnTo>
                  <a:pt x="3235" y="2747"/>
                </a:lnTo>
                <a:lnTo>
                  <a:pt x="3229" y="2765"/>
                </a:lnTo>
                <a:cubicBezTo>
                  <a:pt x="3227" y="2768"/>
                  <a:pt x="3176" y="2772"/>
                  <a:pt x="3074" y="2777"/>
                </a:cubicBezTo>
                <a:cubicBezTo>
                  <a:pt x="2972" y="2782"/>
                  <a:pt x="2828" y="2795"/>
                  <a:pt x="2642" y="2815"/>
                </a:cubicBezTo>
                <a:lnTo>
                  <a:pt x="2582" y="2821"/>
                </a:lnTo>
                <a:cubicBezTo>
                  <a:pt x="2582" y="2875"/>
                  <a:pt x="2585" y="2930"/>
                  <a:pt x="2591" y="2984"/>
                </a:cubicBezTo>
                <a:cubicBezTo>
                  <a:pt x="2597" y="3037"/>
                  <a:pt x="2606" y="3096"/>
                  <a:pt x="2616" y="3160"/>
                </a:cubicBezTo>
                <a:cubicBezTo>
                  <a:pt x="2622" y="3196"/>
                  <a:pt x="2627" y="3226"/>
                  <a:pt x="2633" y="3249"/>
                </a:cubicBezTo>
                <a:cubicBezTo>
                  <a:pt x="2639" y="3272"/>
                  <a:pt x="2648" y="3302"/>
                  <a:pt x="2660" y="3340"/>
                </a:cubicBezTo>
                <a:cubicBezTo>
                  <a:pt x="2723" y="3266"/>
                  <a:pt x="2782" y="3181"/>
                  <a:pt x="2838" y="3084"/>
                </a:cubicBezTo>
                <a:cubicBezTo>
                  <a:pt x="2883" y="3008"/>
                  <a:pt x="2910" y="2955"/>
                  <a:pt x="2920" y="2923"/>
                </a:cubicBezTo>
                <a:cubicBezTo>
                  <a:pt x="2924" y="2905"/>
                  <a:pt x="2928" y="2887"/>
                  <a:pt x="2932" y="2869"/>
                </a:cubicBezTo>
                <a:cubicBezTo>
                  <a:pt x="2938" y="2850"/>
                  <a:pt x="2952" y="2843"/>
                  <a:pt x="2971" y="2847"/>
                </a:cubicBezTo>
                <a:cubicBezTo>
                  <a:pt x="2987" y="2848"/>
                  <a:pt x="3022" y="2868"/>
                  <a:pt x="3076" y="2908"/>
                </a:cubicBezTo>
                <a:cubicBezTo>
                  <a:pt x="3130" y="2947"/>
                  <a:pt x="3152" y="2977"/>
                  <a:pt x="3143" y="2999"/>
                </a:cubicBezTo>
                <a:cubicBezTo>
                  <a:pt x="3138" y="3010"/>
                  <a:pt x="3127" y="3022"/>
                  <a:pt x="3110" y="3034"/>
                </a:cubicBezTo>
                <a:cubicBezTo>
                  <a:pt x="3093" y="3046"/>
                  <a:pt x="3085" y="3053"/>
                  <a:pt x="3085" y="3054"/>
                </a:cubicBezTo>
                <a:cubicBezTo>
                  <a:pt x="3051" y="3118"/>
                  <a:pt x="3005" y="3192"/>
                  <a:pt x="2950" y="3276"/>
                </a:cubicBezTo>
                <a:cubicBezTo>
                  <a:pt x="2886" y="3372"/>
                  <a:pt x="2821" y="3457"/>
                  <a:pt x="2754" y="3531"/>
                </a:cubicBezTo>
                <a:cubicBezTo>
                  <a:pt x="2794" y="3591"/>
                  <a:pt x="2839" y="3642"/>
                  <a:pt x="2890" y="3683"/>
                </a:cubicBezTo>
                <a:cubicBezTo>
                  <a:pt x="2959" y="3739"/>
                  <a:pt x="3005" y="3765"/>
                  <a:pt x="3027" y="3761"/>
                </a:cubicBezTo>
                <a:cubicBezTo>
                  <a:pt x="3051" y="3755"/>
                  <a:pt x="3074" y="3720"/>
                  <a:pt x="3095" y="3655"/>
                </a:cubicBezTo>
                <a:cubicBezTo>
                  <a:pt x="3102" y="3634"/>
                  <a:pt x="3110" y="3602"/>
                  <a:pt x="3119" y="3559"/>
                </a:cubicBezTo>
                <a:cubicBezTo>
                  <a:pt x="3136" y="3559"/>
                  <a:pt x="3154" y="3562"/>
                  <a:pt x="3171" y="3567"/>
                </a:cubicBezTo>
                <a:cubicBezTo>
                  <a:pt x="3245" y="3590"/>
                  <a:pt x="3291" y="3602"/>
                  <a:pt x="3307" y="3605"/>
                </a:cubicBezTo>
                <a:cubicBezTo>
                  <a:pt x="3300" y="3645"/>
                  <a:pt x="3293" y="3684"/>
                  <a:pt x="3287" y="3723"/>
                </a:cubicBezTo>
                <a:cubicBezTo>
                  <a:pt x="3225" y="3888"/>
                  <a:pt x="3164" y="3975"/>
                  <a:pt x="3103" y="3986"/>
                </a:cubicBezTo>
                <a:cubicBezTo>
                  <a:pt x="3055" y="3995"/>
                  <a:pt x="2988" y="3978"/>
                  <a:pt x="2902" y="3934"/>
                </a:cubicBezTo>
                <a:cubicBezTo>
                  <a:pt x="2789" y="3877"/>
                  <a:pt x="2692" y="3790"/>
                  <a:pt x="2612" y="3673"/>
                </a:cubicBezTo>
                <a:cubicBezTo>
                  <a:pt x="2514" y="3762"/>
                  <a:pt x="2418" y="3832"/>
                  <a:pt x="2325" y="3884"/>
                </a:cubicBezTo>
                <a:cubicBezTo>
                  <a:pt x="2240" y="3931"/>
                  <a:pt x="2192" y="3946"/>
                  <a:pt x="2181" y="3930"/>
                </a:cubicBezTo>
                <a:cubicBezTo>
                  <a:pt x="2160" y="3894"/>
                  <a:pt x="2134" y="3856"/>
                  <a:pt x="2104" y="3816"/>
                </a:cubicBezTo>
                <a:cubicBezTo>
                  <a:pt x="2081" y="3786"/>
                  <a:pt x="2070" y="3767"/>
                  <a:pt x="2070" y="3759"/>
                </a:cubicBezTo>
                <a:cubicBezTo>
                  <a:pt x="2070" y="3752"/>
                  <a:pt x="2073" y="3748"/>
                  <a:pt x="2080" y="3747"/>
                </a:cubicBezTo>
                <a:cubicBezTo>
                  <a:pt x="2109" y="3736"/>
                  <a:pt x="2134" y="3727"/>
                  <a:pt x="2154" y="3719"/>
                </a:cubicBezTo>
                <a:cubicBezTo>
                  <a:pt x="2273" y="3665"/>
                  <a:pt x="2393" y="3588"/>
                  <a:pt x="2513" y="3487"/>
                </a:cubicBezTo>
                <a:cubicBezTo>
                  <a:pt x="2497" y="3449"/>
                  <a:pt x="2482" y="3406"/>
                  <a:pt x="2468" y="3360"/>
                </a:cubicBezTo>
                <a:cubicBezTo>
                  <a:pt x="2454" y="3313"/>
                  <a:pt x="2443" y="3266"/>
                  <a:pt x="2435" y="3218"/>
                </a:cubicBezTo>
                <a:cubicBezTo>
                  <a:pt x="2423" y="3147"/>
                  <a:pt x="2413" y="3079"/>
                  <a:pt x="2404" y="3013"/>
                </a:cubicBezTo>
                <a:cubicBezTo>
                  <a:pt x="2395" y="2948"/>
                  <a:pt x="2391" y="2891"/>
                  <a:pt x="2391" y="2843"/>
                </a:cubicBezTo>
                <a:close/>
                <a:moveTo>
                  <a:pt x="3536" y="2350"/>
                </a:moveTo>
                <a:cubicBezTo>
                  <a:pt x="3541" y="2357"/>
                  <a:pt x="3539" y="2371"/>
                  <a:pt x="3528" y="2394"/>
                </a:cubicBezTo>
                <a:cubicBezTo>
                  <a:pt x="3525" y="2401"/>
                  <a:pt x="3519" y="2412"/>
                  <a:pt x="3510" y="2428"/>
                </a:cubicBezTo>
                <a:cubicBezTo>
                  <a:pt x="3509" y="2469"/>
                  <a:pt x="3508" y="2503"/>
                  <a:pt x="3508" y="2530"/>
                </a:cubicBezTo>
                <a:cubicBezTo>
                  <a:pt x="3503" y="2717"/>
                  <a:pt x="3500" y="2843"/>
                  <a:pt x="3500" y="2907"/>
                </a:cubicBezTo>
                <a:lnTo>
                  <a:pt x="3514" y="3417"/>
                </a:lnTo>
                <a:cubicBezTo>
                  <a:pt x="3517" y="3433"/>
                  <a:pt x="3512" y="3441"/>
                  <a:pt x="3500" y="3441"/>
                </a:cubicBezTo>
                <a:lnTo>
                  <a:pt x="3321" y="3441"/>
                </a:lnTo>
                <a:cubicBezTo>
                  <a:pt x="3309" y="3441"/>
                  <a:pt x="3304" y="3433"/>
                  <a:pt x="3307" y="3417"/>
                </a:cubicBezTo>
                <a:lnTo>
                  <a:pt x="3323" y="2903"/>
                </a:lnTo>
                <a:cubicBezTo>
                  <a:pt x="3323" y="2892"/>
                  <a:pt x="3323" y="2881"/>
                  <a:pt x="3323" y="2871"/>
                </a:cubicBezTo>
                <a:cubicBezTo>
                  <a:pt x="3323" y="2850"/>
                  <a:pt x="3323" y="2833"/>
                  <a:pt x="3323" y="2821"/>
                </a:cubicBezTo>
                <a:cubicBezTo>
                  <a:pt x="3323" y="2797"/>
                  <a:pt x="3323" y="2778"/>
                  <a:pt x="3323" y="2763"/>
                </a:cubicBezTo>
                <a:cubicBezTo>
                  <a:pt x="3323" y="2739"/>
                  <a:pt x="3323" y="2721"/>
                  <a:pt x="3323" y="2707"/>
                </a:cubicBezTo>
                <a:cubicBezTo>
                  <a:pt x="3323" y="2685"/>
                  <a:pt x="3323" y="2667"/>
                  <a:pt x="3323" y="2655"/>
                </a:cubicBezTo>
                <a:cubicBezTo>
                  <a:pt x="3323" y="2635"/>
                  <a:pt x="3323" y="2620"/>
                  <a:pt x="3323" y="2609"/>
                </a:cubicBezTo>
                <a:cubicBezTo>
                  <a:pt x="3323" y="2592"/>
                  <a:pt x="3323" y="2579"/>
                  <a:pt x="3323" y="2570"/>
                </a:cubicBezTo>
                <a:cubicBezTo>
                  <a:pt x="3323" y="2555"/>
                  <a:pt x="3323" y="2544"/>
                  <a:pt x="3323" y="2536"/>
                </a:cubicBezTo>
                <a:cubicBezTo>
                  <a:pt x="3323" y="2524"/>
                  <a:pt x="3323" y="2514"/>
                  <a:pt x="3323" y="2508"/>
                </a:cubicBezTo>
                <a:cubicBezTo>
                  <a:pt x="3323" y="2498"/>
                  <a:pt x="3323" y="2491"/>
                  <a:pt x="3323" y="2486"/>
                </a:cubicBezTo>
                <a:cubicBezTo>
                  <a:pt x="3323" y="2430"/>
                  <a:pt x="3319" y="2397"/>
                  <a:pt x="3313" y="2386"/>
                </a:cubicBezTo>
                <a:cubicBezTo>
                  <a:pt x="3310" y="2373"/>
                  <a:pt x="3307" y="2359"/>
                  <a:pt x="3305" y="2346"/>
                </a:cubicBezTo>
                <a:cubicBezTo>
                  <a:pt x="3305" y="2334"/>
                  <a:pt x="3311" y="2329"/>
                  <a:pt x="3325" y="2330"/>
                </a:cubicBezTo>
                <a:cubicBezTo>
                  <a:pt x="3368" y="2332"/>
                  <a:pt x="3413" y="2333"/>
                  <a:pt x="3457" y="2335"/>
                </a:cubicBezTo>
                <a:cubicBezTo>
                  <a:pt x="3502" y="2337"/>
                  <a:pt x="3528" y="2342"/>
                  <a:pt x="3536" y="2350"/>
                </a:cubicBezTo>
                <a:close/>
                <a:moveTo>
                  <a:pt x="3101" y="2454"/>
                </a:moveTo>
                <a:cubicBezTo>
                  <a:pt x="3073" y="2469"/>
                  <a:pt x="3028" y="2481"/>
                  <a:pt x="2965" y="2492"/>
                </a:cubicBezTo>
                <a:cubicBezTo>
                  <a:pt x="2936" y="2497"/>
                  <a:pt x="2913" y="2504"/>
                  <a:pt x="2896" y="2512"/>
                </a:cubicBezTo>
                <a:cubicBezTo>
                  <a:pt x="2894" y="2512"/>
                  <a:pt x="2868" y="2465"/>
                  <a:pt x="2816" y="2372"/>
                </a:cubicBezTo>
                <a:cubicBezTo>
                  <a:pt x="2784" y="2315"/>
                  <a:pt x="2749" y="2268"/>
                  <a:pt x="2712" y="2230"/>
                </a:cubicBezTo>
                <a:lnTo>
                  <a:pt x="2712" y="2216"/>
                </a:lnTo>
                <a:cubicBezTo>
                  <a:pt x="2715" y="2214"/>
                  <a:pt x="2744" y="2206"/>
                  <a:pt x="2801" y="2193"/>
                </a:cubicBezTo>
                <a:cubicBezTo>
                  <a:pt x="2857" y="2179"/>
                  <a:pt x="2888" y="2170"/>
                  <a:pt x="2892" y="2165"/>
                </a:cubicBezTo>
                <a:lnTo>
                  <a:pt x="2906" y="2165"/>
                </a:lnTo>
                <a:cubicBezTo>
                  <a:pt x="2950" y="2210"/>
                  <a:pt x="2996" y="2270"/>
                  <a:pt x="3045" y="2346"/>
                </a:cubicBezTo>
                <a:cubicBezTo>
                  <a:pt x="3064" y="2382"/>
                  <a:pt x="3083" y="2418"/>
                  <a:pt x="3101" y="2454"/>
                </a:cubicBezTo>
                <a:close/>
                <a:moveTo>
                  <a:pt x="3917" y="2165"/>
                </a:moveTo>
                <a:cubicBezTo>
                  <a:pt x="3922" y="2171"/>
                  <a:pt x="3919" y="2185"/>
                  <a:pt x="3907" y="2205"/>
                </a:cubicBezTo>
                <a:cubicBezTo>
                  <a:pt x="3900" y="2216"/>
                  <a:pt x="3897" y="2225"/>
                  <a:pt x="3897" y="2230"/>
                </a:cubicBezTo>
                <a:lnTo>
                  <a:pt x="3885" y="3808"/>
                </a:lnTo>
                <a:cubicBezTo>
                  <a:pt x="3885" y="3830"/>
                  <a:pt x="3880" y="3853"/>
                  <a:pt x="3869" y="3878"/>
                </a:cubicBezTo>
                <a:cubicBezTo>
                  <a:pt x="3855" y="3913"/>
                  <a:pt x="3834" y="3939"/>
                  <a:pt x="3807" y="3956"/>
                </a:cubicBezTo>
                <a:cubicBezTo>
                  <a:pt x="3787" y="3969"/>
                  <a:pt x="3762" y="3979"/>
                  <a:pt x="3732" y="3985"/>
                </a:cubicBezTo>
                <a:cubicBezTo>
                  <a:pt x="3701" y="3991"/>
                  <a:pt x="3670" y="3994"/>
                  <a:pt x="3640" y="3994"/>
                </a:cubicBezTo>
                <a:cubicBezTo>
                  <a:pt x="3600" y="3994"/>
                  <a:pt x="3580" y="3991"/>
                  <a:pt x="3580" y="3986"/>
                </a:cubicBezTo>
                <a:cubicBezTo>
                  <a:pt x="3559" y="3933"/>
                  <a:pt x="3538" y="3880"/>
                  <a:pt x="3518" y="3828"/>
                </a:cubicBezTo>
                <a:cubicBezTo>
                  <a:pt x="3519" y="3820"/>
                  <a:pt x="3521" y="3813"/>
                  <a:pt x="3524" y="3806"/>
                </a:cubicBezTo>
                <a:cubicBezTo>
                  <a:pt x="3533" y="3806"/>
                  <a:pt x="3544" y="3806"/>
                  <a:pt x="3555" y="3806"/>
                </a:cubicBezTo>
                <a:cubicBezTo>
                  <a:pt x="3566" y="3806"/>
                  <a:pt x="3581" y="3807"/>
                  <a:pt x="3598" y="3808"/>
                </a:cubicBezTo>
                <a:cubicBezTo>
                  <a:pt x="3620" y="3808"/>
                  <a:pt x="3639" y="3808"/>
                  <a:pt x="3655" y="3806"/>
                </a:cubicBezTo>
                <a:cubicBezTo>
                  <a:pt x="3670" y="3805"/>
                  <a:pt x="3680" y="3802"/>
                  <a:pt x="3686" y="3796"/>
                </a:cubicBezTo>
                <a:cubicBezTo>
                  <a:pt x="3692" y="3790"/>
                  <a:pt x="3697" y="3781"/>
                  <a:pt x="3699" y="3770"/>
                </a:cubicBezTo>
                <a:cubicBezTo>
                  <a:pt x="3701" y="3758"/>
                  <a:pt x="3702" y="3741"/>
                  <a:pt x="3702" y="3717"/>
                </a:cubicBezTo>
                <a:cubicBezTo>
                  <a:pt x="3702" y="3699"/>
                  <a:pt x="3702" y="3686"/>
                  <a:pt x="3702" y="3677"/>
                </a:cubicBezTo>
                <a:lnTo>
                  <a:pt x="3702" y="3485"/>
                </a:lnTo>
                <a:lnTo>
                  <a:pt x="3702" y="3336"/>
                </a:lnTo>
                <a:lnTo>
                  <a:pt x="3702" y="3214"/>
                </a:lnTo>
                <a:lnTo>
                  <a:pt x="3702" y="3112"/>
                </a:lnTo>
                <a:lnTo>
                  <a:pt x="3702" y="3022"/>
                </a:lnTo>
                <a:cubicBezTo>
                  <a:pt x="3702" y="3004"/>
                  <a:pt x="3702" y="2988"/>
                  <a:pt x="3702" y="2975"/>
                </a:cubicBezTo>
                <a:cubicBezTo>
                  <a:pt x="3702" y="2961"/>
                  <a:pt x="3702" y="2950"/>
                  <a:pt x="3702" y="2941"/>
                </a:cubicBezTo>
                <a:cubicBezTo>
                  <a:pt x="3702" y="2909"/>
                  <a:pt x="3702" y="2884"/>
                  <a:pt x="3702" y="2867"/>
                </a:cubicBezTo>
                <a:cubicBezTo>
                  <a:pt x="3702" y="2838"/>
                  <a:pt x="3702" y="2816"/>
                  <a:pt x="3702" y="2801"/>
                </a:cubicBezTo>
                <a:cubicBezTo>
                  <a:pt x="3702" y="2774"/>
                  <a:pt x="3702" y="2754"/>
                  <a:pt x="3702" y="2739"/>
                </a:cubicBezTo>
                <a:cubicBezTo>
                  <a:pt x="3702" y="2715"/>
                  <a:pt x="3702" y="2697"/>
                  <a:pt x="3702" y="2683"/>
                </a:cubicBezTo>
                <a:cubicBezTo>
                  <a:pt x="3702" y="2661"/>
                  <a:pt x="3702" y="2643"/>
                  <a:pt x="3702" y="2631"/>
                </a:cubicBezTo>
                <a:cubicBezTo>
                  <a:pt x="3702" y="2611"/>
                  <a:pt x="3702" y="2596"/>
                  <a:pt x="3702" y="2586"/>
                </a:cubicBezTo>
                <a:cubicBezTo>
                  <a:pt x="3702" y="2567"/>
                  <a:pt x="3702" y="2553"/>
                  <a:pt x="3702" y="2544"/>
                </a:cubicBezTo>
                <a:cubicBezTo>
                  <a:pt x="3702" y="2526"/>
                  <a:pt x="3702" y="2514"/>
                  <a:pt x="3702" y="2506"/>
                </a:cubicBezTo>
                <a:cubicBezTo>
                  <a:pt x="3702" y="2491"/>
                  <a:pt x="3702" y="2480"/>
                  <a:pt x="3702" y="2472"/>
                </a:cubicBezTo>
                <a:cubicBezTo>
                  <a:pt x="3702" y="2459"/>
                  <a:pt x="3702" y="2449"/>
                  <a:pt x="3702" y="2442"/>
                </a:cubicBezTo>
                <a:cubicBezTo>
                  <a:pt x="3702" y="2430"/>
                  <a:pt x="3702" y="2421"/>
                  <a:pt x="3702" y="2414"/>
                </a:cubicBezTo>
                <a:cubicBezTo>
                  <a:pt x="3702" y="2403"/>
                  <a:pt x="3702" y="2395"/>
                  <a:pt x="3702" y="2390"/>
                </a:cubicBezTo>
                <a:cubicBezTo>
                  <a:pt x="3702" y="2365"/>
                  <a:pt x="3701" y="2339"/>
                  <a:pt x="3701" y="2312"/>
                </a:cubicBezTo>
                <a:cubicBezTo>
                  <a:pt x="3700" y="2286"/>
                  <a:pt x="3700" y="2258"/>
                  <a:pt x="3700" y="2230"/>
                </a:cubicBezTo>
                <a:cubicBezTo>
                  <a:pt x="3700" y="2218"/>
                  <a:pt x="3700" y="2210"/>
                  <a:pt x="3700" y="2205"/>
                </a:cubicBezTo>
                <a:cubicBezTo>
                  <a:pt x="3700" y="2199"/>
                  <a:pt x="3697" y="2191"/>
                  <a:pt x="3692" y="2181"/>
                </a:cubicBezTo>
                <a:cubicBezTo>
                  <a:pt x="3686" y="2170"/>
                  <a:pt x="3684" y="2163"/>
                  <a:pt x="3684" y="2159"/>
                </a:cubicBezTo>
                <a:cubicBezTo>
                  <a:pt x="3684" y="2145"/>
                  <a:pt x="3703" y="2137"/>
                  <a:pt x="3741" y="2133"/>
                </a:cubicBezTo>
                <a:cubicBezTo>
                  <a:pt x="3775" y="2134"/>
                  <a:pt x="3809" y="2136"/>
                  <a:pt x="3845" y="2140"/>
                </a:cubicBezTo>
                <a:cubicBezTo>
                  <a:pt x="3881" y="2143"/>
                  <a:pt x="3905" y="2151"/>
                  <a:pt x="3917" y="216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Freeform 67"/>
          <p:cNvSpPr>
            <a:spLocks noEditPoints="1"/>
          </p:cNvSpPr>
          <p:nvPr/>
        </p:nvSpPr>
        <p:spPr bwMode="auto">
          <a:xfrm>
            <a:off x="10089951" y="6414195"/>
            <a:ext cx="450850" cy="293687"/>
          </a:xfrm>
          <a:custGeom>
            <a:avLst/>
            <a:gdLst>
              <a:gd name="T0" fmla="*/ 403 w 6111"/>
              <a:gd name="T1" fmla="*/ 1656 h 3978"/>
              <a:gd name="T2" fmla="*/ 1540 w 6111"/>
              <a:gd name="T3" fmla="*/ 1614 h 3978"/>
              <a:gd name="T4" fmla="*/ 1504 w 6111"/>
              <a:gd name="T5" fmla="*/ 1013 h 3978"/>
              <a:gd name="T6" fmla="*/ 255 w 6111"/>
              <a:gd name="T7" fmla="*/ 1675 h 3978"/>
              <a:gd name="T8" fmla="*/ 233 w 6111"/>
              <a:gd name="T9" fmla="*/ 640 h 3978"/>
              <a:gd name="T10" fmla="*/ 1375 w 6111"/>
              <a:gd name="T11" fmla="*/ 91 h 3978"/>
              <a:gd name="T12" fmla="*/ 1107 w 6111"/>
              <a:gd name="T13" fmla="*/ 351 h 3978"/>
              <a:gd name="T14" fmla="*/ 1510 w 6111"/>
              <a:gd name="T15" fmla="*/ 1155 h 3978"/>
              <a:gd name="T16" fmla="*/ 889 w 6111"/>
              <a:gd name="T17" fmla="*/ 1713 h 3978"/>
              <a:gd name="T18" fmla="*/ 772 w 6111"/>
              <a:gd name="T19" fmla="*/ 1155 h 3978"/>
              <a:gd name="T20" fmla="*/ 855 w 6111"/>
              <a:gd name="T21" fmla="*/ 457 h 3978"/>
              <a:gd name="T22" fmla="*/ 2159 w 6111"/>
              <a:gd name="T23" fmla="*/ 455 h 3978"/>
              <a:gd name="T24" fmla="*/ 2696 w 6111"/>
              <a:gd name="T25" fmla="*/ 147 h 3978"/>
              <a:gd name="T26" fmla="*/ 2802 w 6111"/>
              <a:gd name="T27" fmla="*/ 784 h 3978"/>
              <a:gd name="T28" fmla="*/ 2478 w 6111"/>
              <a:gd name="T29" fmla="*/ 1861 h 3978"/>
              <a:gd name="T30" fmla="*/ 2468 w 6111"/>
              <a:gd name="T31" fmla="*/ 626 h 3978"/>
              <a:gd name="T32" fmla="*/ 3761 w 6111"/>
              <a:gd name="T33" fmla="*/ 1773 h 3978"/>
              <a:gd name="T34" fmla="*/ 3566 w 6111"/>
              <a:gd name="T35" fmla="*/ 1691 h 3978"/>
              <a:gd name="T36" fmla="*/ 2921 w 6111"/>
              <a:gd name="T37" fmla="*/ 1386 h 3978"/>
              <a:gd name="T38" fmla="*/ 3125 w 6111"/>
              <a:gd name="T39" fmla="*/ 455 h 3978"/>
              <a:gd name="T40" fmla="*/ 3804 w 6111"/>
              <a:gd name="T41" fmla="*/ 77 h 3978"/>
              <a:gd name="T42" fmla="*/ 4532 w 6111"/>
              <a:gd name="T43" fmla="*/ 648 h 3978"/>
              <a:gd name="T44" fmla="*/ 4961 w 6111"/>
              <a:gd name="T45" fmla="*/ 640 h 3978"/>
              <a:gd name="T46" fmla="*/ 4806 w 6111"/>
              <a:gd name="T47" fmla="*/ 919 h 3978"/>
              <a:gd name="T48" fmla="*/ 4516 w 6111"/>
              <a:gd name="T49" fmla="*/ 1867 h 3978"/>
              <a:gd name="T50" fmla="*/ 4483 w 6111"/>
              <a:gd name="T51" fmla="*/ 828 h 3978"/>
              <a:gd name="T52" fmla="*/ 4488 w 6111"/>
              <a:gd name="T53" fmla="*/ 456 h 3978"/>
              <a:gd name="T54" fmla="*/ 5193 w 6111"/>
              <a:gd name="T55" fmla="*/ 674 h 3978"/>
              <a:gd name="T56" fmla="*/ 4751 w 6111"/>
              <a:gd name="T57" fmla="*/ 499 h 3978"/>
              <a:gd name="T58" fmla="*/ 5817 w 6111"/>
              <a:gd name="T59" fmla="*/ 1895 h 3978"/>
              <a:gd name="T60" fmla="*/ 5122 w 6111"/>
              <a:gd name="T61" fmla="*/ 1198 h 3978"/>
              <a:gd name="T62" fmla="*/ 5839 w 6111"/>
              <a:gd name="T63" fmla="*/ 127 h 3978"/>
              <a:gd name="T64" fmla="*/ 5546 w 6111"/>
              <a:gd name="T65" fmla="*/ 431 h 3978"/>
              <a:gd name="T66" fmla="*/ 5546 w 6111"/>
              <a:gd name="T67" fmla="*/ 431 h 3978"/>
              <a:gd name="T68" fmla="*/ 1744 w 6111"/>
              <a:gd name="T69" fmla="*/ 2797 h 3978"/>
              <a:gd name="T70" fmla="*/ 2362 w 6111"/>
              <a:gd name="T71" fmla="*/ 3539 h 3978"/>
              <a:gd name="T72" fmla="*/ 1877 w 6111"/>
              <a:gd name="T73" fmla="*/ 3421 h 3978"/>
              <a:gd name="T74" fmla="*/ 1233 w 6111"/>
              <a:gd name="T75" fmla="*/ 3200 h 3978"/>
              <a:gd name="T76" fmla="*/ 1991 w 6111"/>
              <a:gd name="T77" fmla="*/ 2831 h 3978"/>
              <a:gd name="T78" fmla="*/ 2953 w 6111"/>
              <a:gd name="T79" fmla="*/ 3184 h 3978"/>
              <a:gd name="T80" fmla="*/ 1925 w 6111"/>
              <a:gd name="T81" fmla="*/ 2491 h 3978"/>
              <a:gd name="T82" fmla="*/ 2741 w 6111"/>
              <a:gd name="T83" fmla="*/ 2314 h 3978"/>
              <a:gd name="T84" fmla="*/ 1727 w 6111"/>
              <a:gd name="T85" fmla="*/ 2174 h 3978"/>
              <a:gd name="T86" fmla="*/ 2843 w 6111"/>
              <a:gd name="T87" fmla="*/ 2523 h 3978"/>
              <a:gd name="T88" fmla="*/ 2554 w 6111"/>
              <a:gd name="T89" fmla="*/ 2625 h 3978"/>
              <a:gd name="T90" fmla="*/ 3670 w 6111"/>
              <a:gd name="T91" fmla="*/ 3652 h 3978"/>
              <a:gd name="T92" fmla="*/ 3662 w 6111"/>
              <a:gd name="T93" fmla="*/ 3317 h 3978"/>
              <a:gd name="T94" fmla="*/ 3533 w 6111"/>
              <a:gd name="T95" fmla="*/ 2812 h 3978"/>
              <a:gd name="T96" fmla="*/ 4536 w 6111"/>
              <a:gd name="T97" fmla="*/ 3028 h 3978"/>
              <a:gd name="T98" fmla="*/ 4203 w 6111"/>
              <a:gd name="T99" fmla="*/ 3485 h 3978"/>
              <a:gd name="T100" fmla="*/ 4227 w 6111"/>
              <a:gd name="T101" fmla="*/ 2956 h 3978"/>
              <a:gd name="T102" fmla="*/ 4235 w 6111"/>
              <a:gd name="T103" fmla="*/ 3303 h 3978"/>
              <a:gd name="T104" fmla="*/ 4604 w 6111"/>
              <a:gd name="T105" fmla="*/ 3958 h 3978"/>
              <a:gd name="T106" fmla="*/ 4871 w 6111"/>
              <a:gd name="T107" fmla="*/ 2631 h 3978"/>
              <a:gd name="T108" fmla="*/ 3758 w 6111"/>
              <a:gd name="T109" fmla="*/ 2366 h 3978"/>
              <a:gd name="T110" fmla="*/ 3305 w 6111"/>
              <a:gd name="T111" fmla="*/ 2180 h 3978"/>
              <a:gd name="T112" fmla="*/ 4296 w 6111"/>
              <a:gd name="T113" fmla="*/ 2099 h 3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11" h="3978">
                <a:moveTo>
                  <a:pt x="901" y="1394"/>
                </a:moveTo>
                <a:cubicBezTo>
                  <a:pt x="897" y="1401"/>
                  <a:pt x="887" y="1411"/>
                  <a:pt x="871" y="1424"/>
                </a:cubicBezTo>
                <a:cubicBezTo>
                  <a:pt x="863" y="1431"/>
                  <a:pt x="855" y="1437"/>
                  <a:pt x="847" y="1444"/>
                </a:cubicBezTo>
                <a:cubicBezTo>
                  <a:pt x="839" y="1455"/>
                  <a:pt x="829" y="1469"/>
                  <a:pt x="815" y="1486"/>
                </a:cubicBezTo>
                <a:cubicBezTo>
                  <a:pt x="794" y="1514"/>
                  <a:pt x="763" y="1553"/>
                  <a:pt x="722" y="1603"/>
                </a:cubicBezTo>
                <a:cubicBezTo>
                  <a:pt x="680" y="1653"/>
                  <a:pt x="644" y="1693"/>
                  <a:pt x="612" y="1725"/>
                </a:cubicBezTo>
                <a:cubicBezTo>
                  <a:pt x="569" y="1767"/>
                  <a:pt x="543" y="1785"/>
                  <a:pt x="532" y="1779"/>
                </a:cubicBezTo>
                <a:cubicBezTo>
                  <a:pt x="503" y="1763"/>
                  <a:pt x="472" y="1743"/>
                  <a:pt x="438" y="1717"/>
                </a:cubicBezTo>
                <a:cubicBezTo>
                  <a:pt x="414" y="1699"/>
                  <a:pt x="397" y="1685"/>
                  <a:pt x="385" y="1675"/>
                </a:cubicBezTo>
                <a:cubicBezTo>
                  <a:pt x="390" y="1669"/>
                  <a:pt x="396" y="1662"/>
                  <a:pt x="403" y="1656"/>
                </a:cubicBezTo>
                <a:cubicBezTo>
                  <a:pt x="460" y="1618"/>
                  <a:pt x="513" y="1573"/>
                  <a:pt x="562" y="1520"/>
                </a:cubicBezTo>
                <a:cubicBezTo>
                  <a:pt x="598" y="1479"/>
                  <a:pt x="626" y="1442"/>
                  <a:pt x="646" y="1410"/>
                </a:cubicBezTo>
                <a:cubicBezTo>
                  <a:pt x="655" y="1396"/>
                  <a:pt x="667" y="1372"/>
                  <a:pt x="682" y="1340"/>
                </a:cubicBezTo>
                <a:cubicBezTo>
                  <a:pt x="686" y="1320"/>
                  <a:pt x="690" y="1304"/>
                  <a:pt x="694" y="1290"/>
                </a:cubicBezTo>
                <a:cubicBezTo>
                  <a:pt x="698" y="1277"/>
                  <a:pt x="707" y="1274"/>
                  <a:pt x="722" y="1281"/>
                </a:cubicBezTo>
                <a:cubicBezTo>
                  <a:pt x="763" y="1296"/>
                  <a:pt x="796" y="1311"/>
                  <a:pt x="821" y="1324"/>
                </a:cubicBezTo>
                <a:cubicBezTo>
                  <a:pt x="883" y="1355"/>
                  <a:pt x="909" y="1378"/>
                  <a:pt x="901" y="1394"/>
                </a:cubicBezTo>
                <a:close/>
                <a:moveTo>
                  <a:pt x="1833" y="1642"/>
                </a:moveTo>
                <a:lnTo>
                  <a:pt x="1695" y="1781"/>
                </a:lnTo>
                <a:cubicBezTo>
                  <a:pt x="1653" y="1729"/>
                  <a:pt x="1601" y="1674"/>
                  <a:pt x="1540" y="1614"/>
                </a:cubicBezTo>
                <a:cubicBezTo>
                  <a:pt x="1470" y="1547"/>
                  <a:pt x="1400" y="1499"/>
                  <a:pt x="1328" y="1468"/>
                </a:cubicBezTo>
                <a:lnTo>
                  <a:pt x="1416" y="1298"/>
                </a:lnTo>
                <a:cubicBezTo>
                  <a:pt x="1517" y="1342"/>
                  <a:pt x="1617" y="1408"/>
                  <a:pt x="1717" y="1496"/>
                </a:cubicBezTo>
                <a:cubicBezTo>
                  <a:pt x="1809" y="1577"/>
                  <a:pt x="1848" y="1626"/>
                  <a:pt x="1833" y="1642"/>
                </a:cubicBezTo>
                <a:close/>
                <a:moveTo>
                  <a:pt x="1504" y="730"/>
                </a:moveTo>
                <a:lnTo>
                  <a:pt x="1504" y="598"/>
                </a:lnTo>
                <a:lnTo>
                  <a:pt x="780" y="598"/>
                </a:lnTo>
                <a:lnTo>
                  <a:pt x="780" y="730"/>
                </a:lnTo>
                <a:lnTo>
                  <a:pt x="1504" y="730"/>
                </a:lnTo>
                <a:close/>
                <a:moveTo>
                  <a:pt x="1504" y="1013"/>
                </a:moveTo>
                <a:lnTo>
                  <a:pt x="1504" y="872"/>
                </a:lnTo>
                <a:lnTo>
                  <a:pt x="780" y="872"/>
                </a:lnTo>
                <a:lnTo>
                  <a:pt x="780" y="1013"/>
                </a:lnTo>
                <a:lnTo>
                  <a:pt x="1504" y="1013"/>
                </a:lnTo>
                <a:close/>
                <a:moveTo>
                  <a:pt x="945" y="267"/>
                </a:moveTo>
                <a:lnTo>
                  <a:pt x="409" y="279"/>
                </a:lnTo>
                <a:lnTo>
                  <a:pt x="411" y="554"/>
                </a:lnTo>
                <a:cubicBezTo>
                  <a:pt x="411" y="751"/>
                  <a:pt x="407" y="912"/>
                  <a:pt x="401" y="1037"/>
                </a:cubicBezTo>
                <a:cubicBezTo>
                  <a:pt x="394" y="1162"/>
                  <a:pt x="383" y="1261"/>
                  <a:pt x="369" y="1334"/>
                </a:cubicBezTo>
                <a:cubicBezTo>
                  <a:pt x="341" y="1467"/>
                  <a:pt x="303" y="1581"/>
                  <a:pt x="255" y="1675"/>
                </a:cubicBezTo>
                <a:cubicBezTo>
                  <a:pt x="214" y="1757"/>
                  <a:pt x="185" y="1793"/>
                  <a:pt x="169" y="1783"/>
                </a:cubicBezTo>
                <a:cubicBezTo>
                  <a:pt x="125" y="1755"/>
                  <a:pt x="81" y="1728"/>
                  <a:pt x="37" y="1701"/>
                </a:cubicBezTo>
                <a:cubicBezTo>
                  <a:pt x="24" y="1685"/>
                  <a:pt x="12" y="1670"/>
                  <a:pt x="0" y="1656"/>
                </a:cubicBezTo>
                <a:cubicBezTo>
                  <a:pt x="38" y="1606"/>
                  <a:pt x="67" y="1564"/>
                  <a:pt x="87" y="1528"/>
                </a:cubicBezTo>
                <a:cubicBezTo>
                  <a:pt x="150" y="1416"/>
                  <a:pt x="191" y="1294"/>
                  <a:pt x="211" y="1163"/>
                </a:cubicBezTo>
                <a:cubicBezTo>
                  <a:pt x="219" y="1112"/>
                  <a:pt x="225" y="1050"/>
                  <a:pt x="228" y="976"/>
                </a:cubicBezTo>
                <a:cubicBezTo>
                  <a:pt x="231" y="902"/>
                  <a:pt x="233" y="825"/>
                  <a:pt x="233" y="744"/>
                </a:cubicBezTo>
                <a:cubicBezTo>
                  <a:pt x="233" y="725"/>
                  <a:pt x="233" y="712"/>
                  <a:pt x="233" y="704"/>
                </a:cubicBezTo>
                <a:cubicBezTo>
                  <a:pt x="233" y="688"/>
                  <a:pt x="233" y="677"/>
                  <a:pt x="233" y="670"/>
                </a:cubicBezTo>
                <a:cubicBezTo>
                  <a:pt x="233" y="657"/>
                  <a:pt x="233" y="647"/>
                  <a:pt x="233" y="640"/>
                </a:cubicBezTo>
                <a:cubicBezTo>
                  <a:pt x="233" y="629"/>
                  <a:pt x="233" y="622"/>
                  <a:pt x="233" y="616"/>
                </a:cubicBezTo>
                <a:cubicBezTo>
                  <a:pt x="233" y="591"/>
                  <a:pt x="233" y="566"/>
                  <a:pt x="232" y="542"/>
                </a:cubicBezTo>
                <a:cubicBezTo>
                  <a:pt x="231" y="518"/>
                  <a:pt x="231" y="495"/>
                  <a:pt x="231" y="473"/>
                </a:cubicBezTo>
                <a:cubicBezTo>
                  <a:pt x="231" y="387"/>
                  <a:pt x="230" y="322"/>
                  <a:pt x="227" y="275"/>
                </a:cubicBezTo>
                <a:cubicBezTo>
                  <a:pt x="224" y="229"/>
                  <a:pt x="222" y="175"/>
                  <a:pt x="219" y="113"/>
                </a:cubicBezTo>
                <a:cubicBezTo>
                  <a:pt x="219" y="84"/>
                  <a:pt x="223" y="70"/>
                  <a:pt x="231" y="70"/>
                </a:cubicBezTo>
                <a:lnTo>
                  <a:pt x="375" y="84"/>
                </a:lnTo>
                <a:cubicBezTo>
                  <a:pt x="421" y="84"/>
                  <a:pt x="568" y="87"/>
                  <a:pt x="815" y="94"/>
                </a:cubicBezTo>
                <a:cubicBezTo>
                  <a:pt x="914" y="96"/>
                  <a:pt x="994" y="98"/>
                  <a:pt x="1057" y="98"/>
                </a:cubicBezTo>
                <a:cubicBezTo>
                  <a:pt x="1089" y="98"/>
                  <a:pt x="1195" y="95"/>
                  <a:pt x="1375" y="91"/>
                </a:cubicBezTo>
                <a:cubicBezTo>
                  <a:pt x="1555" y="86"/>
                  <a:pt x="1681" y="84"/>
                  <a:pt x="1753" y="84"/>
                </a:cubicBezTo>
                <a:cubicBezTo>
                  <a:pt x="1773" y="82"/>
                  <a:pt x="1786" y="82"/>
                  <a:pt x="1791" y="82"/>
                </a:cubicBezTo>
                <a:cubicBezTo>
                  <a:pt x="1800" y="82"/>
                  <a:pt x="1804" y="86"/>
                  <a:pt x="1803" y="96"/>
                </a:cubicBezTo>
                <a:lnTo>
                  <a:pt x="1803" y="267"/>
                </a:lnTo>
                <a:cubicBezTo>
                  <a:pt x="1804" y="276"/>
                  <a:pt x="1800" y="281"/>
                  <a:pt x="1789" y="281"/>
                </a:cubicBezTo>
                <a:cubicBezTo>
                  <a:pt x="1776" y="281"/>
                  <a:pt x="1764" y="281"/>
                  <a:pt x="1753" y="281"/>
                </a:cubicBezTo>
                <a:lnTo>
                  <a:pt x="1159" y="267"/>
                </a:lnTo>
                <a:cubicBezTo>
                  <a:pt x="1155" y="276"/>
                  <a:pt x="1147" y="290"/>
                  <a:pt x="1135" y="307"/>
                </a:cubicBezTo>
                <a:cubicBezTo>
                  <a:pt x="1133" y="310"/>
                  <a:pt x="1129" y="316"/>
                  <a:pt x="1123" y="325"/>
                </a:cubicBezTo>
                <a:cubicBezTo>
                  <a:pt x="1116" y="334"/>
                  <a:pt x="1111" y="343"/>
                  <a:pt x="1107" y="351"/>
                </a:cubicBezTo>
                <a:cubicBezTo>
                  <a:pt x="1089" y="379"/>
                  <a:pt x="1077" y="402"/>
                  <a:pt x="1071" y="421"/>
                </a:cubicBezTo>
                <a:lnTo>
                  <a:pt x="1057" y="457"/>
                </a:lnTo>
                <a:lnTo>
                  <a:pt x="1546" y="457"/>
                </a:lnTo>
                <a:lnTo>
                  <a:pt x="1677" y="449"/>
                </a:lnTo>
                <a:cubicBezTo>
                  <a:pt x="1689" y="449"/>
                  <a:pt x="1695" y="455"/>
                  <a:pt x="1695" y="467"/>
                </a:cubicBezTo>
                <a:cubicBezTo>
                  <a:pt x="1695" y="655"/>
                  <a:pt x="1696" y="797"/>
                  <a:pt x="1698" y="891"/>
                </a:cubicBezTo>
                <a:cubicBezTo>
                  <a:pt x="1700" y="984"/>
                  <a:pt x="1703" y="1066"/>
                  <a:pt x="1705" y="1135"/>
                </a:cubicBezTo>
                <a:cubicBezTo>
                  <a:pt x="1705" y="1152"/>
                  <a:pt x="1697" y="1161"/>
                  <a:pt x="1679" y="1161"/>
                </a:cubicBezTo>
                <a:lnTo>
                  <a:pt x="1526" y="1161"/>
                </a:lnTo>
                <a:lnTo>
                  <a:pt x="1510" y="1155"/>
                </a:lnTo>
                <a:lnTo>
                  <a:pt x="1258" y="1155"/>
                </a:lnTo>
                <a:cubicBezTo>
                  <a:pt x="1254" y="1189"/>
                  <a:pt x="1252" y="1240"/>
                  <a:pt x="1250" y="1307"/>
                </a:cubicBezTo>
                <a:cubicBezTo>
                  <a:pt x="1249" y="1375"/>
                  <a:pt x="1248" y="1507"/>
                  <a:pt x="1248" y="1703"/>
                </a:cubicBezTo>
                <a:cubicBezTo>
                  <a:pt x="1248" y="1726"/>
                  <a:pt x="1243" y="1751"/>
                  <a:pt x="1232" y="1777"/>
                </a:cubicBezTo>
                <a:cubicBezTo>
                  <a:pt x="1218" y="1812"/>
                  <a:pt x="1197" y="1838"/>
                  <a:pt x="1169" y="1857"/>
                </a:cubicBezTo>
                <a:cubicBezTo>
                  <a:pt x="1147" y="1870"/>
                  <a:pt x="1122" y="1880"/>
                  <a:pt x="1094" y="1886"/>
                </a:cubicBezTo>
                <a:cubicBezTo>
                  <a:pt x="1065" y="1892"/>
                  <a:pt x="1037" y="1895"/>
                  <a:pt x="1009" y="1895"/>
                </a:cubicBezTo>
                <a:cubicBezTo>
                  <a:pt x="973" y="1895"/>
                  <a:pt x="955" y="1892"/>
                  <a:pt x="955" y="1887"/>
                </a:cubicBezTo>
                <a:cubicBezTo>
                  <a:pt x="942" y="1839"/>
                  <a:pt x="925" y="1795"/>
                  <a:pt x="903" y="1755"/>
                </a:cubicBezTo>
                <a:cubicBezTo>
                  <a:pt x="898" y="1741"/>
                  <a:pt x="893" y="1727"/>
                  <a:pt x="889" y="1713"/>
                </a:cubicBezTo>
                <a:cubicBezTo>
                  <a:pt x="897" y="1713"/>
                  <a:pt x="908" y="1713"/>
                  <a:pt x="921" y="1713"/>
                </a:cubicBezTo>
                <a:cubicBezTo>
                  <a:pt x="935" y="1713"/>
                  <a:pt x="947" y="1713"/>
                  <a:pt x="959" y="1713"/>
                </a:cubicBezTo>
                <a:cubicBezTo>
                  <a:pt x="972" y="1713"/>
                  <a:pt x="982" y="1713"/>
                  <a:pt x="987" y="1713"/>
                </a:cubicBezTo>
                <a:cubicBezTo>
                  <a:pt x="1018" y="1713"/>
                  <a:pt x="1037" y="1711"/>
                  <a:pt x="1045" y="1707"/>
                </a:cubicBezTo>
                <a:cubicBezTo>
                  <a:pt x="1052" y="1705"/>
                  <a:pt x="1056" y="1698"/>
                  <a:pt x="1059" y="1687"/>
                </a:cubicBezTo>
                <a:cubicBezTo>
                  <a:pt x="1062" y="1677"/>
                  <a:pt x="1063" y="1663"/>
                  <a:pt x="1063" y="1646"/>
                </a:cubicBezTo>
                <a:cubicBezTo>
                  <a:pt x="1063" y="1624"/>
                  <a:pt x="1063" y="1608"/>
                  <a:pt x="1063" y="1596"/>
                </a:cubicBezTo>
                <a:cubicBezTo>
                  <a:pt x="1063" y="1529"/>
                  <a:pt x="1062" y="1458"/>
                  <a:pt x="1061" y="1381"/>
                </a:cubicBezTo>
                <a:cubicBezTo>
                  <a:pt x="1060" y="1305"/>
                  <a:pt x="1058" y="1229"/>
                  <a:pt x="1057" y="1155"/>
                </a:cubicBezTo>
                <a:lnTo>
                  <a:pt x="772" y="1155"/>
                </a:lnTo>
                <a:lnTo>
                  <a:pt x="754" y="1159"/>
                </a:lnTo>
                <a:cubicBezTo>
                  <a:pt x="730" y="1159"/>
                  <a:pt x="707" y="1159"/>
                  <a:pt x="685" y="1160"/>
                </a:cubicBezTo>
                <a:cubicBezTo>
                  <a:pt x="663" y="1160"/>
                  <a:pt x="642" y="1161"/>
                  <a:pt x="622" y="1161"/>
                </a:cubicBezTo>
                <a:cubicBezTo>
                  <a:pt x="610" y="1161"/>
                  <a:pt x="599" y="1159"/>
                  <a:pt x="589" y="1157"/>
                </a:cubicBezTo>
                <a:cubicBezTo>
                  <a:pt x="579" y="1154"/>
                  <a:pt x="576" y="1144"/>
                  <a:pt x="580" y="1125"/>
                </a:cubicBezTo>
                <a:cubicBezTo>
                  <a:pt x="585" y="1102"/>
                  <a:pt x="588" y="1014"/>
                  <a:pt x="588" y="860"/>
                </a:cubicBezTo>
                <a:lnTo>
                  <a:pt x="588" y="479"/>
                </a:lnTo>
                <a:cubicBezTo>
                  <a:pt x="588" y="459"/>
                  <a:pt x="595" y="449"/>
                  <a:pt x="610" y="449"/>
                </a:cubicBezTo>
                <a:lnTo>
                  <a:pt x="734" y="457"/>
                </a:lnTo>
                <a:lnTo>
                  <a:pt x="855" y="457"/>
                </a:lnTo>
                <a:cubicBezTo>
                  <a:pt x="865" y="443"/>
                  <a:pt x="873" y="431"/>
                  <a:pt x="879" y="421"/>
                </a:cubicBezTo>
                <a:cubicBezTo>
                  <a:pt x="893" y="399"/>
                  <a:pt x="905" y="376"/>
                  <a:pt x="915" y="351"/>
                </a:cubicBezTo>
                <a:cubicBezTo>
                  <a:pt x="921" y="339"/>
                  <a:pt x="926" y="325"/>
                  <a:pt x="931" y="309"/>
                </a:cubicBezTo>
                <a:cubicBezTo>
                  <a:pt x="937" y="293"/>
                  <a:pt x="941" y="279"/>
                  <a:pt x="945" y="267"/>
                </a:cubicBezTo>
                <a:close/>
                <a:moveTo>
                  <a:pt x="2468" y="626"/>
                </a:moveTo>
                <a:lnTo>
                  <a:pt x="2187" y="636"/>
                </a:lnTo>
                <a:cubicBezTo>
                  <a:pt x="2174" y="636"/>
                  <a:pt x="2165" y="636"/>
                  <a:pt x="2159" y="636"/>
                </a:cubicBezTo>
                <a:cubicBezTo>
                  <a:pt x="2149" y="636"/>
                  <a:pt x="2143" y="631"/>
                  <a:pt x="2143" y="622"/>
                </a:cubicBezTo>
                <a:lnTo>
                  <a:pt x="2143" y="467"/>
                </a:lnTo>
                <a:cubicBezTo>
                  <a:pt x="2143" y="459"/>
                  <a:pt x="2149" y="455"/>
                  <a:pt x="2159" y="455"/>
                </a:cubicBezTo>
                <a:cubicBezTo>
                  <a:pt x="2170" y="455"/>
                  <a:pt x="2179" y="455"/>
                  <a:pt x="2187" y="455"/>
                </a:cubicBezTo>
                <a:lnTo>
                  <a:pt x="2494" y="463"/>
                </a:lnTo>
                <a:cubicBezTo>
                  <a:pt x="2494" y="369"/>
                  <a:pt x="2494" y="289"/>
                  <a:pt x="2492" y="222"/>
                </a:cubicBezTo>
                <a:cubicBezTo>
                  <a:pt x="2491" y="155"/>
                  <a:pt x="2489" y="113"/>
                  <a:pt x="2486" y="97"/>
                </a:cubicBezTo>
                <a:cubicBezTo>
                  <a:pt x="2484" y="80"/>
                  <a:pt x="2481" y="63"/>
                  <a:pt x="2478" y="46"/>
                </a:cubicBezTo>
                <a:cubicBezTo>
                  <a:pt x="2478" y="31"/>
                  <a:pt x="2486" y="24"/>
                  <a:pt x="2500" y="26"/>
                </a:cubicBezTo>
                <a:cubicBezTo>
                  <a:pt x="2547" y="28"/>
                  <a:pt x="2594" y="31"/>
                  <a:pt x="2641" y="35"/>
                </a:cubicBezTo>
                <a:cubicBezTo>
                  <a:pt x="2688" y="38"/>
                  <a:pt x="2716" y="45"/>
                  <a:pt x="2724" y="56"/>
                </a:cubicBezTo>
                <a:cubicBezTo>
                  <a:pt x="2732" y="66"/>
                  <a:pt x="2727" y="89"/>
                  <a:pt x="2710" y="123"/>
                </a:cubicBezTo>
                <a:cubicBezTo>
                  <a:pt x="2707" y="129"/>
                  <a:pt x="2703" y="137"/>
                  <a:pt x="2696" y="147"/>
                </a:cubicBezTo>
                <a:lnTo>
                  <a:pt x="2690" y="463"/>
                </a:lnTo>
                <a:lnTo>
                  <a:pt x="2951" y="455"/>
                </a:lnTo>
                <a:cubicBezTo>
                  <a:pt x="2975" y="453"/>
                  <a:pt x="2990" y="453"/>
                  <a:pt x="2995" y="453"/>
                </a:cubicBezTo>
                <a:cubicBezTo>
                  <a:pt x="3003" y="453"/>
                  <a:pt x="3006" y="457"/>
                  <a:pt x="3003" y="465"/>
                </a:cubicBezTo>
                <a:lnTo>
                  <a:pt x="3003" y="624"/>
                </a:lnTo>
                <a:cubicBezTo>
                  <a:pt x="3004" y="632"/>
                  <a:pt x="2999" y="636"/>
                  <a:pt x="2987" y="636"/>
                </a:cubicBezTo>
                <a:cubicBezTo>
                  <a:pt x="2974" y="636"/>
                  <a:pt x="2962" y="636"/>
                  <a:pt x="2951" y="636"/>
                </a:cubicBezTo>
                <a:lnTo>
                  <a:pt x="2688" y="626"/>
                </a:lnTo>
                <a:lnTo>
                  <a:pt x="2686" y="915"/>
                </a:lnTo>
                <a:lnTo>
                  <a:pt x="2802" y="784"/>
                </a:lnTo>
                <a:lnTo>
                  <a:pt x="2816" y="786"/>
                </a:lnTo>
                <a:cubicBezTo>
                  <a:pt x="2873" y="840"/>
                  <a:pt x="2927" y="899"/>
                  <a:pt x="2977" y="961"/>
                </a:cubicBezTo>
                <a:cubicBezTo>
                  <a:pt x="3028" y="1024"/>
                  <a:pt x="3048" y="1059"/>
                  <a:pt x="3039" y="1067"/>
                </a:cubicBezTo>
                <a:cubicBezTo>
                  <a:pt x="2996" y="1111"/>
                  <a:pt x="2954" y="1155"/>
                  <a:pt x="2911" y="1199"/>
                </a:cubicBezTo>
                <a:cubicBezTo>
                  <a:pt x="2883" y="1168"/>
                  <a:pt x="2856" y="1137"/>
                  <a:pt x="2830" y="1105"/>
                </a:cubicBezTo>
                <a:cubicBezTo>
                  <a:pt x="2770" y="1020"/>
                  <a:pt x="2722" y="965"/>
                  <a:pt x="2686" y="939"/>
                </a:cubicBezTo>
                <a:lnTo>
                  <a:pt x="2698" y="1861"/>
                </a:lnTo>
                <a:cubicBezTo>
                  <a:pt x="2701" y="1881"/>
                  <a:pt x="2696" y="1891"/>
                  <a:pt x="2684" y="1891"/>
                </a:cubicBezTo>
                <a:lnTo>
                  <a:pt x="2492" y="1891"/>
                </a:lnTo>
                <a:cubicBezTo>
                  <a:pt x="2478" y="1891"/>
                  <a:pt x="2473" y="1881"/>
                  <a:pt x="2478" y="1861"/>
                </a:cubicBezTo>
                <a:lnTo>
                  <a:pt x="2496" y="1107"/>
                </a:lnTo>
                <a:lnTo>
                  <a:pt x="2474" y="1155"/>
                </a:lnTo>
                <a:cubicBezTo>
                  <a:pt x="2425" y="1263"/>
                  <a:pt x="2376" y="1355"/>
                  <a:pt x="2326" y="1431"/>
                </a:cubicBezTo>
                <a:cubicBezTo>
                  <a:pt x="2276" y="1508"/>
                  <a:pt x="2246" y="1542"/>
                  <a:pt x="2235" y="1534"/>
                </a:cubicBezTo>
                <a:cubicBezTo>
                  <a:pt x="2214" y="1519"/>
                  <a:pt x="2187" y="1499"/>
                  <a:pt x="2153" y="1472"/>
                </a:cubicBezTo>
                <a:cubicBezTo>
                  <a:pt x="2132" y="1455"/>
                  <a:pt x="2107" y="1437"/>
                  <a:pt x="2079" y="1418"/>
                </a:cubicBezTo>
                <a:cubicBezTo>
                  <a:pt x="2103" y="1393"/>
                  <a:pt x="2140" y="1347"/>
                  <a:pt x="2189" y="1281"/>
                </a:cubicBezTo>
                <a:cubicBezTo>
                  <a:pt x="2244" y="1206"/>
                  <a:pt x="2294" y="1115"/>
                  <a:pt x="2341" y="1007"/>
                </a:cubicBezTo>
                <a:cubicBezTo>
                  <a:pt x="2367" y="943"/>
                  <a:pt x="2394" y="871"/>
                  <a:pt x="2421" y="790"/>
                </a:cubicBezTo>
                <a:cubicBezTo>
                  <a:pt x="2442" y="723"/>
                  <a:pt x="2458" y="669"/>
                  <a:pt x="2468" y="626"/>
                </a:cubicBezTo>
                <a:close/>
                <a:moveTo>
                  <a:pt x="3777" y="459"/>
                </a:moveTo>
                <a:lnTo>
                  <a:pt x="3943" y="455"/>
                </a:lnTo>
                <a:cubicBezTo>
                  <a:pt x="3968" y="453"/>
                  <a:pt x="3983" y="453"/>
                  <a:pt x="3989" y="453"/>
                </a:cubicBezTo>
                <a:cubicBezTo>
                  <a:pt x="3998" y="453"/>
                  <a:pt x="4001" y="457"/>
                  <a:pt x="3999" y="465"/>
                </a:cubicBezTo>
                <a:lnTo>
                  <a:pt x="3999" y="624"/>
                </a:lnTo>
                <a:cubicBezTo>
                  <a:pt x="4000" y="632"/>
                  <a:pt x="3994" y="636"/>
                  <a:pt x="3981" y="636"/>
                </a:cubicBezTo>
                <a:cubicBezTo>
                  <a:pt x="3966" y="636"/>
                  <a:pt x="3953" y="636"/>
                  <a:pt x="3943" y="636"/>
                </a:cubicBezTo>
                <a:lnTo>
                  <a:pt x="3775" y="630"/>
                </a:lnTo>
                <a:lnTo>
                  <a:pt x="3777" y="1703"/>
                </a:lnTo>
                <a:cubicBezTo>
                  <a:pt x="3777" y="1726"/>
                  <a:pt x="3772" y="1749"/>
                  <a:pt x="3761" y="1773"/>
                </a:cubicBezTo>
                <a:cubicBezTo>
                  <a:pt x="3745" y="1808"/>
                  <a:pt x="3723" y="1834"/>
                  <a:pt x="3695" y="1851"/>
                </a:cubicBezTo>
                <a:cubicBezTo>
                  <a:pt x="3674" y="1864"/>
                  <a:pt x="3647" y="1874"/>
                  <a:pt x="3614" y="1880"/>
                </a:cubicBezTo>
                <a:cubicBezTo>
                  <a:pt x="3580" y="1886"/>
                  <a:pt x="3548" y="1889"/>
                  <a:pt x="3518" y="1889"/>
                </a:cubicBezTo>
                <a:cubicBezTo>
                  <a:pt x="3477" y="1889"/>
                  <a:pt x="3456" y="1886"/>
                  <a:pt x="3456" y="1881"/>
                </a:cubicBezTo>
                <a:cubicBezTo>
                  <a:pt x="3433" y="1828"/>
                  <a:pt x="3411" y="1775"/>
                  <a:pt x="3390" y="1723"/>
                </a:cubicBezTo>
                <a:cubicBezTo>
                  <a:pt x="3391" y="1715"/>
                  <a:pt x="3393" y="1708"/>
                  <a:pt x="3396" y="1701"/>
                </a:cubicBezTo>
                <a:cubicBezTo>
                  <a:pt x="3407" y="1701"/>
                  <a:pt x="3418" y="1701"/>
                  <a:pt x="3429" y="1701"/>
                </a:cubicBezTo>
                <a:cubicBezTo>
                  <a:pt x="3440" y="1701"/>
                  <a:pt x="3455" y="1702"/>
                  <a:pt x="3474" y="1703"/>
                </a:cubicBezTo>
                <a:cubicBezTo>
                  <a:pt x="3499" y="1703"/>
                  <a:pt x="3519" y="1703"/>
                  <a:pt x="3535" y="1701"/>
                </a:cubicBezTo>
                <a:cubicBezTo>
                  <a:pt x="3550" y="1700"/>
                  <a:pt x="3560" y="1697"/>
                  <a:pt x="3566" y="1691"/>
                </a:cubicBezTo>
                <a:cubicBezTo>
                  <a:pt x="3572" y="1686"/>
                  <a:pt x="3577" y="1676"/>
                  <a:pt x="3580" y="1661"/>
                </a:cubicBezTo>
                <a:cubicBezTo>
                  <a:pt x="3582" y="1645"/>
                  <a:pt x="3584" y="1628"/>
                  <a:pt x="3584" y="1610"/>
                </a:cubicBezTo>
                <a:cubicBezTo>
                  <a:pt x="3584" y="1592"/>
                  <a:pt x="3584" y="1579"/>
                  <a:pt x="3584" y="1570"/>
                </a:cubicBezTo>
                <a:lnTo>
                  <a:pt x="3590" y="874"/>
                </a:lnTo>
                <a:cubicBezTo>
                  <a:pt x="3564" y="935"/>
                  <a:pt x="3540" y="988"/>
                  <a:pt x="3518" y="1033"/>
                </a:cubicBezTo>
                <a:cubicBezTo>
                  <a:pt x="3487" y="1092"/>
                  <a:pt x="3457" y="1142"/>
                  <a:pt x="3428" y="1183"/>
                </a:cubicBezTo>
                <a:cubicBezTo>
                  <a:pt x="3247" y="1429"/>
                  <a:pt x="3130" y="1552"/>
                  <a:pt x="3077" y="1552"/>
                </a:cubicBezTo>
                <a:cubicBezTo>
                  <a:pt x="3070" y="1552"/>
                  <a:pt x="3064" y="1548"/>
                  <a:pt x="3057" y="1542"/>
                </a:cubicBezTo>
                <a:cubicBezTo>
                  <a:pt x="3033" y="1515"/>
                  <a:pt x="3007" y="1489"/>
                  <a:pt x="2979" y="1464"/>
                </a:cubicBezTo>
                <a:cubicBezTo>
                  <a:pt x="2931" y="1421"/>
                  <a:pt x="2912" y="1396"/>
                  <a:pt x="2921" y="1386"/>
                </a:cubicBezTo>
                <a:cubicBezTo>
                  <a:pt x="2945" y="1374"/>
                  <a:pt x="2966" y="1362"/>
                  <a:pt x="2983" y="1350"/>
                </a:cubicBezTo>
                <a:cubicBezTo>
                  <a:pt x="3083" y="1281"/>
                  <a:pt x="3183" y="1180"/>
                  <a:pt x="3282" y="1047"/>
                </a:cubicBezTo>
                <a:cubicBezTo>
                  <a:pt x="3325" y="991"/>
                  <a:pt x="3367" y="919"/>
                  <a:pt x="3408" y="830"/>
                </a:cubicBezTo>
                <a:cubicBezTo>
                  <a:pt x="3435" y="774"/>
                  <a:pt x="3463" y="705"/>
                  <a:pt x="3492" y="624"/>
                </a:cubicBezTo>
                <a:lnTo>
                  <a:pt x="3125" y="636"/>
                </a:lnTo>
                <a:cubicBezTo>
                  <a:pt x="3112" y="636"/>
                  <a:pt x="3102" y="636"/>
                  <a:pt x="3097" y="636"/>
                </a:cubicBezTo>
                <a:cubicBezTo>
                  <a:pt x="3085" y="636"/>
                  <a:pt x="3079" y="631"/>
                  <a:pt x="3079" y="622"/>
                </a:cubicBezTo>
                <a:lnTo>
                  <a:pt x="3079" y="467"/>
                </a:lnTo>
                <a:cubicBezTo>
                  <a:pt x="3079" y="459"/>
                  <a:pt x="3084" y="455"/>
                  <a:pt x="3095" y="455"/>
                </a:cubicBezTo>
                <a:cubicBezTo>
                  <a:pt x="3106" y="455"/>
                  <a:pt x="3116" y="455"/>
                  <a:pt x="3125" y="455"/>
                </a:cubicBezTo>
                <a:lnTo>
                  <a:pt x="3548" y="465"/>
                </a:lnTo>
                <a:lnTo>
                  <a:pt x="3588" y="465"/>
                </a:lnTo>
                <a:lnTo>
                  <a:pt x="3582" y="82"/>
                </a:lnTo>
                <a:cubicBezTo>
                  <a:pt x="3582" y="76"/>
                  <a:pt x="3579" y="68"/>
                  <a:pt x="3574" y="58"/>
                </a:cubicBezTo>
                <a:cubicBezTo>
                  <a:pt x="3568" y="47"/>
                  <a:pt x="3566" y="40"/>
                  <a:pt x="3566" y="36"/>
                </a:cubicBezTo>
                <a:cubicBezTo>
                  <a:pt x="3566" y="28"/>
                  <a:pt x="3570" y="22"/>
                  <a:pt x="3578" y="18"/>
                </a:cubicBezTo>
                <a:cubicBezTo>
                  <a:pt x="3586" y="12"/>
                  <a:pt x="3602" y="9"/>
                  <a:pt x="3626" y="8"/>
                </a:cubicBezTo>
                <a:cubicBezTo>
                  <a:pt x="3660" y="9"/>
                  <a:pt x="3696" y="11"/>
                  <a:pt x="3734" y="15"/>
                </a:cubicBezTo>
                <a:cubicBezTo>
                  <a:pt x="3772" y="18"/>
                  <a:pt x="3797" y="27"/>
                  <a:pt x="3809" y="42"/>
                </a:cubicBezTo>
                <a:cubicBezTo>
                  <a:pt x="3816" y="48"/>
                  <a:pt x="3814" y="60"/>
                  <a:pt x="3804" y="77"/>
                </a:cubicBezTo>
                <a:cubicBezTo>
                  <a:pt x="3794" y="93"/>
                  <a:pt x="3789" y="103"/>
                  <a:pt x="3789" y="107"/>
                </a:cubicBezTo>
                <a:cubicBezTo>
                  <a:pt x="3785" y="121"/>
                  <a:pt x="3782" y="166"/>
                  <a:pt x="3780" y="244"/>
                </a:cubicBezTo>
                <a:cubicBezTo>
                  <a:pt x="3778" y="322"/>
                  <a:pt x="3777" y="393"/>
                  <a:pt x="3777" y="459"/>
                </a:cubicBezTo>
                <a:close/>
                <a:moveTo>
                  <a:pt x="4483" y="828"/>
                </a:moveTo>
                <a:lnTo>
                  <a:pt x="4273" y="834"/>
                </a:lnTo>
                <a:cubicBezTo>
                  <a:pt x="4250" y="834"/>
                  <a:pt x="4239" y="829"/>
                  <a:pt x="4239" y="820"/>
                </a:cubicBezTo>
                <a:lnTo>
                  <a:pt x="4239" y="654"/>
                </a:lnTo>
                <a:cubicBezTo>
                  <a:pt x="4239" y="645"/>
                  <a:pt x="4243" y="640"/>
                  <a:pt x="4249" y="640"/>
                </a:cubicBezTo>
                <a:cubicBezTo>
                  <a:pt x="4258" y="640"/>
                  <a:pt x="4266" y="640"/>
                  <a:pt x="4273" y="640"/>
                </a:cubicBezTo>
                <a:lnTo>
                  <a:pt x="4532" y="648"/>
                </a:lnTo>
                <a:cubicBezTo>
                  <a:pt x="4532" y="494"/>
                  <a:pt x="4532" y="365"/>
                  <a:pt x="4530" y="260"/>
                </a:cubicBezTo>
                <a:cubicBezTo>
                  <a:pt x="4529" y="156"/>
                  <a:pt x="4526" y="94"/>
                  <a:pt x="4522" y="74"/>
                </a:cubicBezTo>
                <a:cubicBezTo>
                  <a:pt x="4518" y="50"/>
                  <a:pt x="4516" y="32"/>
                  <a:pt x="4516" y="22"/>
                </a:cubicBezTo>
                <a:cubicBezTo>
                  <a:pt x="4516" y="7"/>
                  <a:pt x="4523" y="0"/>
                  <a:pt x="4536" y="2"/>
                </a:cubicBezTo>
                <a:cubicBezTo>
                  <a:pt x="4578" y="4"/>
                  <a:pt x="4620" y="7"/>
                  <a:pt x="4663" y="11"/>
                </a:cubicBezTo>
                <a:cubicBezTo>
                  <a:pt x="4706" y="14"/>
                  <a:pt x="4731" y="21"/>
                  <a:pt x="4738" y="32"/>
                </a:cubicBezTo>
                <a:cubicBezTo>
                  <a:pt x="4743" y="41"/>
                  <a:pt x="4741" y="59"/>
                  <a:pt x="4730" y="86"/>
                </a:cubicBezTo>
                <a:cubicBezTo>
                  <a:pt x="4727" y="94"/>
                  <a:pt x="4721" y="107"/>
                  <a:pt x="4712" y="125"/>
                </a:cubicBezTo>
                <a:lnTo>
                  <a:pt x="4706" y="648"/>
                </a:lnTo>
                <a:lnTo>
                  <a:pt x="4961" y="640"/>
                </a:lnTo>
                <a:cubicBezTo>
                  <a:pt x="4975" y="639"/>
                  <a:pt x="4983" y="638"/>
                  <a:pt x="4987" y="638"/>
                </a:cubicBezTo>
                <a:cubicBezTo>
                  <a:pt x="4997" y="638"/>
                  <a:pt x="5001" y="643"/>
                  <a:pt x="4999" y="652"/>
                </a:cubicBezTo>
                <a:lnTo>
                  <a:pt x="4999" y="822"/>
                </a:lnTo>
                <a:cubicBezTo>
                  <a:pt x="5002" y="831"/>
                  <a:pt x="4997" y="836"/>
                  <a:pt x="4983" y="836"/>
                </a:cubicBezTo>
                <a:cubicBezTo>
                  <a:pt x="4973" y="834"/>
                  <a:pt x="4965" y="834"/>
                  <a:pt x="4961" y="834"/>
                </a:cubicBezTo>
                <a:lnTo>
                  <a:pt x="4704" y="826"/>
                </a:lnTo>
                <a:lnTo>
                  <a:pt x="4704" y="923"/>
                </a:lnTo>
                <a:lnTo>
                  <a:pt x="4704" y="1015"/>
                </a:lnTo>
                <a:lnTo>
                  <a:pt x="4792" y="917"/>
                </a:lnTo>
                <a:lnTo>
                  <a:pt x="4806" y="919"/>
                </a:lnTo>
                <a:cubicBezTo>
                  <a:pt x="4858" y="969"/>
                  <a:pt x="4907" y="1021"/>
                  <a:pt x="4955" y="1077"/>
                </a:cubicBezTo>
                <a:cubicBezTo>
                  <a:pt x="5003" y="1133"/>
                  <a:pt x="5023" y="1165"/>
                  <a:pt x="5015" y="1173"/>
                </a:cubicBezTo>
                <a:cubicBezTo>
                  <a:pt x="4994" y="1191"/>
                  <a:pt x="4979" y="1205"/>
                  <a:pt x="4969" y="1215"/>
                </a:cubicBezTo>
                <a:cubicBezTo>
                  <a:pt x="4941" y="1240"/>
                  <a:pt x="4916" y="1265"/>
                  <a:pt x="4894" y="1290"/>
                </a:cubicBezTo>
                <a:cubicBezTo>
                  <a:pt x="4879" y="1277"/>
                  <a:pt x="4865" y="1264"/>
                  <a:pt x="4852" y="1251"/>
                </a:cubicBezTo>
                <a:cubicBezTo>
                  <a:pt x="4781" y="1157"/>
                  <a:pt x="4732" y="1099"/>
                  <a:pt x="4704" y="1075"/>
                </a:cubicBezTo>
                <a:lnTo>
                  <a:pt x="4714" y="1867"/>
                </a:lnTo>
                <a:cubicBezTo>
                  <a:pt x="4717" y="1887"/>
                  <a:pt x="4713" y="1897"/>
                  <a:pt x="4702" y="1897"/>
                </a:cubicBezTo>
                <a:lnTo>
                  <a:pt x="4528" y="1897"/>
                </a:lnTo>
                <a:cubicBezTo>
                  <a:pt x="4518" y="1897"/>
                  <a:pt x="4514" y="1887"/>
                  <a:pt x="4516" y="1867"/>
                </a:cubicBezTo>
                <a:lnTo>
                  <a:pt x="4530" y="1153"/>
                </a:lnTo>
                <a:lnTo>
                  <a:pt x="4512" y="1195"/>
                </a:lnTo>
                <a:cubicBezTo>
                  <a:pt x="4469" y="1290"/>
                  <a:pt x="4427" y="1372"/>
                  <a:pt x="4387" y="1438"/>
                </a:cubicBezTo>
                <a:cubicBezTo>
                  <a:pt x="4359" y="1473"/>
                  <a:pt x="4332" y="1507"/>
                  <a:pt x="4305" y="1542"/>
                </a:cubicBezTo>
                <a:cubicBezTo>
                  <a:pt x="4277" y="1521"/>
                  <a:pt x="4253" y="1501"/>
                  <a:pt x="4233" y="1482"/>
                </a:cubicBezTo>
                <a:cubicBezTo>
                  <a:pt x="4224" y="1474"/>
                  <a:pt x="4207" y="1457"/>
                  <a:pt x="4183" y="1430"/>
                </a:cubicBezTo>
                <a:cubicBezTo>
                  <a:pt x="4178" y="1423"/>
                  <a:pt x="4193" y="1395"/>
                  <a:pt x="4229" y="1344"/>
                </a:cubicBezTo>
                <a:cubicBezTo>
                  <a:pt x="4285" y="1265"/>
                  <a:pt x="4334" y="1185"/>
                  <a:pt x="4375" y="1107"/>
                </a:cubicBezTo>
                <a:cubicBezTo>
                  <a:pt x="4397" y="1064"/>
                  <a:pt x="4419" y="1016"/>
                  <a:pt x="4439" y="961"/>
                </a:cubicBezTo>
                <a:cubicBezTo>
                  <a:pt x="4451" y="931"/>
                  <a:pt x="4465" y="886"/>
                  <a:pt x="4483" y="828"/>
                </a:cubicBezTo>
                <a:close/>
                <a:moveTo>
                  <a:pt x="4505" y="562"/>
                </a:moveTo>
                <a:cubicBezTo>
                  <a:pt x="4483" y="573"/>
                  <a:pt x="4456" y="581"/>
                  <a:pt x="4422" y="586"/>
                </a:cubicBezTo>
                <a:cubicBezTo>
                  <a:pt x="4388" y="592"/>
                  <a:pt x="4364" y="597"/>
                  <a:pt x="4351" y="602"/>
                </a:cubicBezTo>
                <a:cubicBezTo>
                  <a:pt x="4342" y="580"/>
                  <a:pt x="4333" y="556"/>
                  <a:pt x="4325" y="532"/>
                </a:cubicBezTo>
                <a:cubicBezTo>
                  <a:pt x="4308" y="447"/>
                  <a:pt x="4282" y="362"/>
                  <a:pt x="4249" y="275"/>
                </a:cubicBezTo>
                <a:lnTo>
                  <a:pt x="4251" y="263"/>
                </a:lnTo>
                <a:cubicBezTo>
                  <a:pt x="4258" y="259"/>
                  <a:pt x="4280" y="253"/>
                  <a:pt x="4319" y="246"/>
                </a:cubicBezTo>
                <a:cubicBezTo>
                  <a:pt x="4358" y="239"/>
                  <a:pt x="4384" y="231"/>
                  <a:pt x="4399" y="223"/>
                </a:cubicBezTo>
                <a:lnTo>
                  <a:pt x="4409" y="231"/>
                </a:lnTo>
                <a:cubicBezTo>
                  <a:pt x="4441" y="315"/>
                  <a:pt x="4467" y="390"/>
                  <a:pt x="4488" y="456"/>
                </a:cubicBezTo>
                <a:cubicBezTo>
                  <a:pt x="4508" y="521"/>
                  <a:pt x="4514" y="557"/>
                  <a:pt x="4505" y="562"/>
                </a:cubicBezTo>
                <a:close/>
                <a:moveTo>
                  <a:pt x="5446" y="915"/>
                </a:moveTo>
                <a:cubicBezTo>
                  <a:pt x="5413" y="941"/>
                  <a:pt x="5388" y="959"/>
                  <a:pt x="5372" y="971"/>
                </a:cubicBezTo>
                <a:cubicBezTo>
                  <a:pt x="5343" y="994"/>
                  <a:pt x="5319" y="1013"/>
                  <a:pt x="5300" y="1029"/>
                </a:cubicBezTo>
                <a:cubicBezTo>
                  <a:pt x="5295" y="1033"/>
                  <a:pt x="5251" y="993"/>
                  <a:pt x="5167" y="907"/>
                </a:cubicBezTo>
                <a:cubicBezTo>
                  <a:pt x="5115" y="856"/>
                  <a:pt x="5072" y="821"/>
                  <a:pt x="5039" y="804"/>
                </a:cubicBezTo>
                <a:cubicBezTo>
                  <a:pt x="5036" y="796"/>
                  <a:pt x="5036" y="791"/>
                  <a:pt x="5037" y="790"/>
                </a:cubicBezTo>
                <a:cubicBezTo>
                  <a:pt x="5057" y="771"/>
                  <a:pt x="5076" y="755"/>
                  <a:pt x="5093" y="740"/>
                </a:cubicBezTo>
                <a:cubicBezTo>
                  <a:pt x="5124" y="713"/>
                  <a:pt x="5151" y="691"/>
                  <a:pt x="5175" y="672"/>
                </a:cubicBezTo>
                <a:lnTo>
                  <a:pt x="5193" y="674"/>
                </a:lnTo>
                <a:cubicBezTo>
                  <a:pt x="5259" y="723"/>
                  <a:pt x="5319" y="772"/>
                  <a:pt x="5372" y="822"/>
                </a:cubicBezTo>
                <a:cubicBezTo>
                  <a:pt x="5396" y="854"/>
                  <a:pt x="5421" y="885"/>
                  <a:pt x="5446" y="915"/>
                </a:cubicBezTo>
                <a:close/>
                <a:moveTo>
                  <a:pt x="5023" y="283"/>
                </a:moveTo>
                <a:cubicBezTo>
                  <a:pt x="5023" y="292"/>
                  <a:pt x="5019" y="301"/>
                  <a:pt x="5011" y="309"/>
                </a:cubicBezTo>
                <a:cubicBezTo>
                  <a:pt x="5003" y="317"/>
                  <a:pt x="4995" y="325"/>
                  <a:pt x="4987" y="333"/>
                </a:cubicBezTo>
                <a:lnTo>
                  <a:pt x="4945" y="455"/>
                </a:lnTo>
                <a:cubicBezTo>
                  <a:pt x="4931" y="498"/>
                  <a:pt x="4916" y="535"/>
                  <a:pt x="4902" y="563"/>
                </a:cubicBezTo>
                <a:cubicBezTo>
                  <a:pt x="4889" y="592"/>
                  <a:pt x="4879" y="606"/>
                  <a:pt x="4874" y="604"/>
                </a:cubicBezTo>
                <a:lnTo>
                  <a:pt x="4722" y="552"/>
                </a:lnTo>
                <a:cubicBezTo>
                  <a:pt x="4726" y="544"/>
                  <a:pt x="4736" y="527"/>
                  <a:pt x="4751" y="499"/>
                </a:cubicBezTo>
                <a:cubicBezTo>
                  <a:pt x="4766" y="472"/>
                  <a:pt x="4780" y="439"/>
                  <a:pt x="4794" y="400"/>
                </a:cubicBezTo>
                <a:cubicBezTo>
                  <a:pt x="4807" y="361"/>
                  <a:pt x="4817" y="331"/>
                  <a:pt x="4823" y="310"/>
                </a:cubicBezTo>
                <a:cubicBezTo>
                  <a:pt x="4829" y="289"/>
                  <a:pt x="4832" y="274"/>
                  <a:pt x="4832" y="263"/>
                </a:cubicBezTo>
                <a:cubicBezTo>
                  <a:pt x="4832" y="252"/>
                  <a:pt x="4832" y="242"/>
                  <a:pt x="4832" y="231"/>
                </a:cubicBezTo>
                <a:cubicBezTo>
                  <a:pt x="4834" y="219"/>
                  <a:pt x="4840" y="214"/>
                  <a:pt x="4850" y="215"/>
                </a:cubicBezTo>
                <a:cubicBezTo>
                  <a:pt x="4867" y="215"/>
                  <a:pt x="4900" y="223"/>
                  <a:pt x="4949" y="239"/>
                </a:cubicBezTo>
                <a:cubicBezTo>
                  <a:pt x="4999" y="255"/>
                  <a:pt x="5023" y="270"/>
                  <a:pt x="5023" y="283"/>
                </a:cubicBezTo>
                <a:close/>
                <a:moveTo>
                  <a:pt x="5823" y="1308"/>
                </a:moveTo>
                <a:lnTo>
                  <a:pt x="5831" y="1867"/>
                </a:lnTo>
                <a:cubicBezTo>
                  <a:pt x="5834" y="1886"/>
                  <a:pt x="5829" y="1895"/>
                  <a:pt x="5817" y="1895"/>
                </a:cubicBezTo>
                <a:lnTo>
                  <a:pt x="5622" y="1895"/>
                </a:lnTo>
                <a:cubicBezTo>
                  <a:pt x="5608" y="1895"/>
                  <a:pt x="5603" y="1886"/>
                  <a:pt x="5606" y="1867"/>
                </a:cubicBezTo>
                <a:lnTo>
                  <a:pt x="5620" y="1326"/>
                </a:lnTo>
                <a:lnTo>
                  <a:pt x="5512" y="1338"/>
                </a:lnTo>
                <a:cubicBezTo>
                  <a:pt x="5398" y="1350"/>
                  <a:pt x="5303" y="1363"/>
                  <a:pt x="5228" y="1376"/>
                </a:cubicBezTo>
                <a:cubicBezTo>
                  <a:pt x="5153" y="1390"/>
                  <a:pt x="5083" y="1402"/>
                  <a:pt x="5019" y="1412"/>
                </a:cubicBezTo>
                <a:cubicBezTo>
                  <a:pt x="5009" y="1412"/>
                  <a:pt x="5003" y="1405"/>
                  <a:pt x="5003" y="1390"/>
                </a:cubicBezTo>
                <a:cubicBezTo>
                  <a:pt x="4999" y="1354"/>
                  <a:pt x="4995" y="1325"/>
                  <a:pt x="4991" y="1301"/>
                </a:cubicBezTo>
                <a:cubicBezTo>
                  <a:pt x="4987" y="1278"/>
                  <a:pt x="4983" y="1253"/>
                  <a:pt x="4977" y="1225"/>
                </a:cubicBezTo>
                <a:cubicBezTo>
                  <a:pt x="4977" y="1210"/>
                  <a:pt x="5026" y="1201"/>
                  <a:pt x="5122" y="1198"/>
                </a:cubicBezTo>
                <a:cubicBezTo>
                  <a:pt x="5218" y="1194"/>
                  <a:pt x="5345" y="1183"/>
                  <a:pt x="5502" y="1165"/>
                </a:cubicBezTo>
                <a:lnTo>
                  <a:pt x="5624" y="1149"/>
                </a:lnTo>
                <a:lnTo>
                  <a:pt x="5628" y="909"/>
                </a:lnTo>
                <a:cubicBezTo>
                  <a:pt x="5628" y="745"/>
                  <a:pt x="5626" y="575"/>
                  <a:pt x="5623" y="401"/>
                </a:cubicBezTo>
                <a:cubicBezTo>
                  <a:pt x="5619" y="227"/>
                  <a:pt x="5616" y="129"/>
                  <a:pt x="5612" y="109"/>
                </a:cubicBezTo>
                <a:cubicBezTo>
                  <a:pt x="5608" y="90"/>
                  <a:pt x="5606" y="74"/>
                  <a:pt x="5606" y="62"/>
                </a:cubicBezTo>
                <a:cubicBezTo>
                  <a:pt x="5606" y="43"/>
                  <a:pt x="5612" y="34"/>
                  <a:pt x="5626" y="34"/>
                </a:cubicBezTo>
                <a:cubicBezTo>
                  <a:pt x="5672" y="35"/>
                  <a:pt x="5719" y="37"/>
                  <a:pt x="5767" y="41"/>
                </a:cubicBezTo>
                <a:cubicBezTo>
                  <a:pt x="5815" y="44"/>
                  <a:pt x="5844" y="51"/>
                  <a:pt x="5853" y="62"/>
                </a:cubicBezTo>
                <a:cubicBezTo>
                  <a:pt x="5860" y="74"/>
                  <a:pt x="5855" y="96"/>
                  <a:pt x="5839" y="127"/>
                </a:cubicBezTo>
                <a:cubicBezTo>
                  <a:pt x="5836" y="133"/>
                  <a:pt x="5832" y="141"/>
                  <a:pt x="5825" y="151"/>
                </a:cubicBezTo>
                <a:lnTo>
                  <a:pt x="5819" y="913"/>
                </a:lnTo>
                <a:lnTo>
                  <a:pt x="5821" y="1121"/>
                </a:lnTo>
                <a:cubicBezTo>
                  <a:pt x="5869" y="1113"/>
                  <a:pt x="5921" y="1104"/>
                  <a:pt x="5977" y="1093"/>
                </a:cubicBezTo>
                <a:cubicBezTo>
                  <a:pt x="6033" y="1082"/>
                  <a:pt x="6065" y="1077"/>
                  <a:pt x="6075" y="1077"/>
                </a:cubicBezTo>
                <a:cubicBezTo>
                  <a:pt x="6081" y="1077"/>
                  <a:pt x="6087" y="1094"/>
                  <a:pt x="6091" y="1129"/>
                </a:cubicBezTo>
                <a:cubicBezTo>
                  <a:pt x="6096" y="1163"/>
                  <a:pt x="6102" y="1209"/>
                  <a:pt x="6108" y="1265"/>
                </a:cubicBezTo>
                <a:cubicBezTo>
                  <a:pt x="6111" y="1285"/>
                  <a:pt x="6098" y="1297"/>
                  <a:pt x="6070" y="1301"/>
                </a:cubicBezTo>
                <a:cubicBezTo>
                  <a:pt x="6041" y="1306"/>
                  <a:pt x="5959" y="1308"/>
                  <a:pt x="5823" y="1308"/>
                </a:cubicBezTo>
                <a:close/>
                <a:moveTo>
                  <a:pt x="5546" y="431"/>
                </a:moveTo>
                <a:cubicBezTo>
                  <a:pt x="5521" y="449"/>
                  <a:pt x="5497" y="467"/>
                  <a:pt x="5475" y="485"/>
                </a:cubicBezTo>
                <a:cubicBezTo>
                  <a:pt x="5453" y="502"/>
                  <a:pt x="5428" y="522"/>
                  <a:pt x="5400" y="546"/>
                </a:cubicBezTo>
                <a:cubicBezTo>
                  <a:pt x="5396" y="550"/>
                  <a:pt x="5352" y="509"/>
                  <a:pt x="5267" y="423"/>
                </a:cubicBezTo>
                <a:cubicBezTo>
                  <a:pt x="5215" y="371"/>
                  <a:pt x="5172" y="336"/>
                  <a:pt x="5139" y="319"/>
                </a:cubicBezTo>
                <a:cubicBezTo>
                  <a:pt x="5136" y="310"/>
                  <a:pt x="5136" y="304"/>
                  <a:pt x="5137" y="303"/>
                </a:cubicBezTo>
                <a:cubicBezTo>
                  <a:pt x="5165" y="278"/>
                  <a:pt x="5190" y="255"/>
                  <a:pt x="5214" y="234"/>
                </a:cubicBezTo>
                <a:cubicBezTo>
                  <a:pt x="5237" y="214"/>
                  <a:pt x="5257" y="197"/>
                  <a:pt x="5275" y="183"/>
                </a:cubicBezTo>
                <a:lnTo>
                  <a:pt x="5293" y="185"/>
                </a:lnTo>
                <a:cubicBezTo>
                  <a:pt x="5356" y="233"/>
                  <a:pt x="5416" y="284"/>
                  <a:pt x="5472" y="337"/>
                </a:cubicBezTo>
                <a:cubicBezTo>
                  <a:pt x="5496" y="369"/>
                  <a:pt x="5521" y="400"/>
                  <a:pt x="5546" y="431"/>
                </a:cubicBezTo>
                <a:close/>
                <a:moveTo>
                  <a:pt x="1744" y="2797"/>
                </a:moveTo>
                <a:cubicBezTo>
                  <a:pt x="1726" y="2806"/>
                  <a:pt x="1695" y="2819"/>
                  <a:pt x="1649" y="2835"/>
                </a:cubicBezTo>
                <a:cubicBezTo>
                  <a:pt x="1603" y="2851"/>
                  <a:pt x="1574" y="2863"/>
                  <a:pt x="1562" y="2870"/>
                </a:cubicBezTo>
                <a:cubicBezTo>
                  <a:pt x="1548" y="2852"/>
                  <a:pt x="1534" y="2833"/>
                  <a:pt x="1520" y="2815"/>
                </a:cubicBezTo>
                <a:cubicBezTo>
                  <a:pt x="1453" y="2690"/>
                  <a:pt x="1395" y="2598"/>
                  <a:pt x="1349" y="2539"/>
                </a:cubicBezTo>
                <a:lnTo>
                  <a:pt x="1351" y="2527"/>
                </a:lnTo>
                <a:lnTo>
                  <a:pt x="1508" y="2464"/>
                </a:lnTo>
                <a:lnTo>
                  <a:pt x="1522" y="2465"/>
                </a:lnTo>
                <a:cubicBezTo>
                  <a:pt x="1590" y="2555"/>
                  <a:pt x="1643" y="2626"/>
                  <a:pt x="1680" y="2679"/>
                </a:cubicBezTo>
                <a:cubicBezTo>
                  <a:pt x="1730" y="2752"/>
                  <a:pt x="1752" y="2791"/>
                  <a:pt x="1744" y="2797"/>
                </a:cubicBezTo>
                <a:close/>
                <a:moveTo>
                  <a:pt x="2316" y="3186"/>
                </a:moveTo>
                <a:cubicBezTo>
                  <a:pt x="2343" y="3236"/>
                  <a:pt x="2368" y="3279"/>
                  <a:pt x="2390" y="3315"/>
                </a:cubicBezTo>
                <a:cubicBezTo>
                  <a:pt x="2422" y="3365"/>
                  <a:pt x="2455" y="3404"/>
                  <a:pt x="2488" y="3435"/>
                </a:cubicBezTo>
                <a:cubicBezTo>
                  <a:pt x="2544" y="3486"/>
                  <a:pt x="2616" y="3531"/>
                  <a:pt x="2705" y="3571"/>
                </a:cubicBezTo>
                <a:cubicBezTo>
                  <a:pt x="2774" y="3601"/>
                  <a:pt x="2844" y="3627"/>
                  <a:pt x="2915" y="3647"/>
                </a:cubicBezTo>
                <a:cubicBezTo>
                  <a:pt x="2968" y="3661"/>
                  <a:pt x="3000" y="3668"/>
                  <a:pt x="3011" y="3668"/>
                </a:cubicBezTo>
                <a:cubicBezTo>
                  <a:pt x="3004" y="3686"/>
                  <a:pt x="2998" y="3703"/>
                  <a:pt x="2993" y="3720"/>
                </a:cubicBezTo>
                <a:cubicBezTo>
                  <a:pt x="2974" y="3742"/>
                  <a:pt x="2943" y="3772"/>
                  <a:pt x="2899" y="3810"/>
                </a:cubicBezTo>
                <a:cubicBezTo>
                  <a:pt x="2882" y="3823"/>
                  <a:pt x="2806" y="3800"/>
                  <a:pt x="2673" y="3740"/>
                </a:cubicBezTo>
                <a:cubicBezTo>
                  <a:pt x="2528" y="3675"/>
                  <a:pt x="2425" y="3608"/>
                  <a:pt x="2362" y="3539"/>
                </a:cubicBezTo>
                <a:cubicBezTo>
                  <a:pt x="2286" y="3455"/>
                  <a:pt x="2226" y="3371"/>
                  <a:pt x="2181" y="3285"/>
                </a:cubicBezTo>
                <a:lnTo>
                  <a:pt x="2179" y="3435"/>
                </a:lnTo>
                <a:lnTo>
                  <a:pt x="2193" y="3950"/>
                </a:lnTo>
                <a:cubicBezTo>
                  <a:pt x="2195" y="3968"/>
                  <a:pt x="2191" y="3978"/>
                  <a:pt x="2179" y="3978"/>
                </a:cubicBezTo>
                <a:lnTo>
                  <a:pt x="1985" y="3978"/>
                </a:lnTo>
                <a:cubicBezTo>
                  <a:pt x="1973" y="3978"/>
                  <a:pt x="1969" y="3968"/>
                  <a:pt x="1971" y="3950"/>
                </a:cubicBezTo>
                <a:cubicBezTo>
                  <a:pt x="1973" y="3938"/>
                  <a:pt x="1976" y="3859"/>
                  <a:pt x="1981" y="3714"/>
                </a:cubicBezTo>
                <a:cubicBezTo>
                  <a:pt x="1986" y="3569"/>
                  <a:pt x="1989" y="3475"/>
                  <a:pt x="1989" y="3431"/>
                </a:cubicBezTo>
                <a:lnTo>
                  <a:pt x="1987" y="3299"/>
                </a:lnTo>
                <a:cubicBezTo>
                  <a:pt x="1954" y="3341"/>
                  <a:pt x="1917" y="3381"/>
                  <a:pt x="1877" y="3421"/>
                </a:cubicBezTo>
                <a:cubicBezTo>
                  <a:pt x="1823" y="3476"/>
                  <a:pt x="1769" y="3524"/>
                  <a:pt x="1716" y="3567"/>
                </a:cubicBezTo>
                <a:cubicBezTo>
                  <a:pt x="1619" y="3643"/>
                  <a:pt x="1508" y="3706"/>
                  <a:pt x="1383" y="3758"/>
                </a:cubicBezTo>
                <a:cubicBezTo>
                  <a:pt x="1271" y="3805"/>
                  <a:pt x="1211" y="3821"/>
                  <a:pt x="1203" y="3808"/>
                </a:cubicBezTo>
                <a:cubicBezTo>
                  <a:pt x="1177" y="3768"/>
                  <a:pt x="1150" y="3729"/>
                  <a:pt x="1123" y="3690"/>
                </a:cubicBezTo>
                <a:cubicBezTo>
                  <a:pt x="1110" y="3668"/>
                  <a:pt x="1109" y="3654"/>
                  <a:pt x="1121" y="3650"/>
                </a:cubicBezTo>
                <a:cubicBezTo>
                  <a:pt x="1157" y="3645"/>
                  <a:pt x="1188" y="3639"/>
                  <a:pt x="1213" y="3633"/>
                </a:cubicBezTo>
                <a:cubicBezTo>
                  <a:pt x="1357" y="3594"/>
                  <a:pt x="1491" y="3528"/>
                  <a:pt x="1616" y="3435"/>
                </a:cubicBezTo>
                <a:cubicBezTo>
                  <a:pt x="1675" y="3391"/>
                  <a:pt x="1728" y="3345"/>
                  <a:pt x="1776" y="3295"/>
                </a:cubicBezTo>
                <a:cubicBezTo>
                  <a:pt x="1809" y="3261"/>
                  <a:pt x="1840" y="3224"/>
                  <a:pt x="1869" y="3184"/>
                </a:cubicBezTo>
                <a:lnTo>
                  <a:pt x="1233" y="3200"/>
                </a:lnTo>
                <a:cubicBezTo>
                  <a:pt x="1222" y="3200"/>
                  <a:pt x="1212" y="3200"/>
                  <a:pt x="1201" y="3200"/>
                </a:cubicBezTo>
                <a:cubicBezTo>
                  <a:pt x="1195" y="3198"/>
                  <a:pt x="1191" y="3193"/>
                  <a:pt x="1191" y="3184"/>
                </a:cubicBezTo>
                <a:lnTo>
                  <a:pt x="1191" y="3024"/>
                </a:lnTo>
                <a:cubicBezTo>
                  <a:pt x="1191" y="3013"/>
                  <a:pt x="1198" y="3008"/>
                  <a:pt x="1213" y="3008"/>
                </a:cubicBezTo>
                <a:cubicBezTo>
                  <a:pt x="1221" y="3008"/>
                  <a:pt x="1228" y="3008"/>
                  <a:pt x="1233" y="3008"/>
                </a:cubicBezTo>
                <a:lnTo>
                  <a:pt x="1983" y="3026"/>
                </a:lnTo>
                <a:cubicBezTo>
                  <a:pt x="1983" y="3017"/>
                  <a:pt x="1983" y="3009"/>
                  <a:pt x="1983" y="3004"/>
                </a:cubicBezTo>
                <a:cubicBezTo>
                  <a:pt x="1983" y="2951"/>
                  <a:pt x="1982" y="2916"/>
                  <a:pt x="1978" y="2900"/>
                </a:cubicBezTo>
                <a:cubicBezTo>
                  <a:pt x="1975" y="2884"/>
                  <a:pt x="1972" y="2868"/>
                  <a:pt x="1969" y="2851"/>
                </a:cubicBezTo>
                <a:cubicBezTo>
                  <a:pt x="1969" y="2836"/>
                  <a:pt x="1977" y="2829"/>
                  <a:pt x="1991" y="2831"/>
                </a:cubicBezTo>
                <a:cubicBezTo>
                  <a:pt x="2038" y="2832"/>
                  <a:pt x="2085" y="2834"/>
                  <a:pt x="2134" y="2837"/>
                </a:cubicBezTo>
                <a:cubicBezTo>
                  <a:pt x="2182" y="2839"/>
                  <a:pt x="2210" y="2846"/>
                  <a:pt x="2217" y="2857"/>
                </a:cubicBezTo>
                <a:cubicBezTo>
                  <a:pt x="2225" y="2867"/>
                  <a:pt x="2220" y="2890"/>
                  <a:pt x="2203" y="2924"/>
                </a:cubicBezTo>
                <a:cubicBezTo>
                  <a:pt x="2200" y="2930"/>
                  <a:pt x="2195" y="2938"/>
                  <a:pt x="2189" y="2950"/>
                </a:cubicBezTo>
                <a:lnTo>
                  <a:pt x="2187" y="3026"/>
                </a:lnTo>
                <a:cubicBezTo>
                  <a:pt x="2289" y="3026"/>
                  <a:pt x="2398" y="3024"/>
                  <a:pt x="2514" y="3021"/>
                </a:cubicBezTo>
                <a:cubicBezTo>
                  <a:pt x="2630" y="3018"/>
                  <a:pt x="2759" y="3013"/>
                  <a:pt x="2903" y="3008"/>
                </a:cubicBezTo>
                <a:cubicBezTo>
                  <a:pt x="2915" y="3008"/>
                  <a:pt x="2923" y="3008"/>
                  <a:pt x="2927" y="3008"/>
                </a:cubicBezTo>
                <a:cubicBezTo>
                  <a:pt x="2945" y="3008"/>
                  <a:pt x="2954" y="3013"/>
                  <a:pt x="2953" y="3022"/>
                </a:cubicBezTo>
                <a:lnTo>
                  <a:pt x="2953" y="3184"/>
                </a:lnTo>
                <a:cubicBezTo>
                  <a:pt x="2954" y="3192"/>
                  <a:pt x="2953" y="3196"/>
                  <a:pt x="2951" y="3198"/>
                </a:cubicBezTo>
                <a:cubicBezTo>
                  <a:pt x="2948" y="3199"/>
                  <a:pt x="2941" y="3200"/>
                  <a:pt x="2929" y="3200"/>
                </a:cubicBezTo>
                <a:cubicBezTo>
                  <a:pt x="2918" y="3200"/>
                  <a:pt x="2909" y="3200"/>
                  <a:pt x="2903" y="3200"/>
                </a:cubicBezTo>
                <a:cubicBezTo>
                  <a:pt x="2848" y="3200"/>
                  <a:pt x="2782" y="3198"/>
                  <a:pt x="2703" y="3196"/>
                </a:cubicBezTo>
                <a:cubicBezTo>
                  <a:pt x="2505" y="3189"/>
                  <a:pt x="2376" y="3186"/>
                  <a:pt x="2316" y="3186"/>
                </a:cubicBezTo>
                <a:close/>
                <a:moveTo>
                  <a:pt x="2231" y="2749"/>
                </a:moveTo>
                <a:cubicBezTo>
                  <a:pt x="2203" y="2759"/>
                  <a:pt x="2168" y="2768"/>
                  <a:pt x="2126" y="2774"/>
                </a:cubicBezTo>
                <a:cubicBezTo>
                  <a:pt x="2084" y="2780"/>
                  <a:pt x="2057" y="2784"/>
                  <a:pt x="2045" y="2787"/>
                </a:cubicBezTo>
                <a:cubicBezTo>
                  <a:pt x="2036" y="2789"/>
                  <a:pt x="2025" y="2768"/>
                  <a:pt x="2013" y="2723"/>
                </a:cubicBezTo>
                <a:cubicBezTo>
                  <a:pt x="1992" y="2643"/>
                  <a:pt x="1963" y="2566"/>
                  <a:pt x="1925" y="2491"/>
                </a:cubicBezTo>
                <a:lnTo>
                  <a:pt x="1927" y="2479"/>
                </a:lnTo>
                <a:cubicBezTo>
                  <a:pt x="1938" y="2474"/>
                  <a:pt x="1956" y="2470"/>
                  <a:pt x="1981" y="2467"/>
                </a:cubicBezTo>
                <a:cubicBezTo>
                  <a:pt x="2042" y="2460"/>
                  <a:pt x="2082" y="2452"/>
                  <a:pt x="2101" y="2444"/>
                </a:cubicBezTo>
                <a:lnTo>
                  <a:pt x="2115" y="2450"/>
                </a:lnTo>
                <a:cubicBezTo>
                  <a:pt x="2149" y="2516"/>
                  <a:pt x="2180" y="2582"/>
                  <a:pt x="2207" y="2646"/>
                </a:cubicBezTo>
                <a:cubicBezTo>
                  <a:pt x="2233" y="2711"/>
                  <a:pt x="2241" y="2745"/>
                  <a:pt x="2231" y="2749"/>
                </a:cubicBezTo>
                <a:close/>
                <a:moveTo>
                  <a:pt x="2927" y="2304"/>
                </a:moveTo>
                <a:cubicBezTo>
                  <a:pt x="2912" y="2313"/>
                  <a:pt x="2887" y="2318"/>
                  <a:pt x="2851" y="2318"/>
                </a:cubicBezTo>
                <a:cubicBezTo>
                  <a:pt x="2840" y="2318"/>
                  <a:pt x="2822" y="2317"/>
                  <a:pt x="2797" y="2316"/>
                </a:cubicBezTo>
                <a:cubicBezTo>
                  <a:pt x="2772" y="2315"/>
                  <a:pt x="2753" y="2314"/>
                  <a:pt x="2741" y="2314"/>
                </a:cubicBezTo>
                <a:cubicBezTo>
                  <a:pt x="2643" y="2326"/>
                  <a:pt x="2522" y="2337"/>
                  <a:pt x="2379" y="2348"/>
                </a:cubicBezTo>
                <a:cubicBezTo>
                  <a:pt x="2236" y="2358"/>
                  <a:pt x="2113" y="2364"/>
                  <a:pt x="2009" y="2364"/>
                </a:cubicBezTo>
                <a:cubicBezTo>
                  <a:pt x="1941" y="2364"/>
                  <a:pt x="1859" y="2366"/>
                  <a:pt x="1764" y="2370"/>
                </a:cubicBezTo>
                <a:cubicBezTo>
                  <a:pt x="1539" y="2379"/>
                  <a:pt x="1420" y="2384"/>
                  <a:pt x="1407" y="2384"/>
                </a:cubicBezTo>
                <a:cubicBezTo>
                  <a:pt x="1359" y="2384"/>
                  <a:pt x="1333" y="2377"/>
                  <a:pt x="1329" y="2363"/>
                </a:cubicBezTo>
                <a:cubicBezTo>
                  <a:pt x="1325" y="2349"/>
                  <a:pt x="1315" y="2326"/>
                  <a:pt x="1299" y="2295"/>
                </a:cubicBezTo>
                <a:cubicBezTo>
                  <a:pt x="1283" y="2264"/>
                  <a:pt x="1268" y="2233"/>
                  <a:pt x="1253" y="2204"/>
                </a:cubicBezTo>
                <a:cubicBezTo>
                  <a:pt x="1248" y="2191"/>
                  <a:pt x="1255" y="2182"/>
                  <a:pt x="1276" y="2178"/>
                </a:cubicBezTo>
                <a:cubicBezTo>
                  <a:pt x="1297" y="2174"/>
                  <a:pt x="1339" y="2172"/>
                  <a:pt x="1403" y="2172"/>
                </a:cubicBezTo>
                <a:cubicBezTo>
                  <a:pt x="1505" y="2172"/>
                  <a:pt x="1613" y="2173"/>
                  <a:pt x="1727" y="2174"/>
                </a:cubicBezTo>
                <a:cubicBezTo>
                  <a:pt x="1841" y="2176"/>
                  <a:pt x="1951" y="2177"/>
                  <a:pt x="2057" y="2178"/>
                </a:cubicBezTo>
                <a:cubicBezTo>
                  <a:pt x="2256" y="2178"/>
                  <a:pt x="2402" y="2172"/>
                  <a:pt x="2494" y="2160"/>
                </a:cubicBezTo>
                <a:cubicBezTo>
                  <a:pt x="2570" y="2144"/>
                  <a:pt x="2619" y="2134"/>
                  <a:pt x="2642" y="2130"/>
                </a:cubicBezTo>
                <a:cubicBezTo>
                  <a:pt x="2666" y="2126"/>
                  <a:pt x="2689" y="2121"/>
                  <a:pt x="2713" y="2113"/>
                </a:cubicBezTo>
                <a:cubicBezTo>
                  <a:pt x="2737" y="2106"/>
                  <a:pt x="2754" y="2102"/>
                  <a:pt x="2763" y="2102"/>
                </a:cubicBezTo>
                <a:cubicBezTo>
                  <a:pt x="2776" y="2102"/>
                  <a:pt x="2788" y="2107"/>
                  <a:pt x="2797" y="2116"/>
                </a:cubicBezTo>
                <a:cubicBezTo>
                  <a:pt x="2832" y="2155"/>
                  <a:pt x="2857" y="2184"/>
                  <a:pt x="2873" y="2202"/>
                </a:cubicBezTo>
                <a:cubicBezTo>
                  <a:pt x="2890" y="2237"/>
                  <a:pt x="2908" y="2271"/>
                  <a:pt x="2927" y="2304"/>
                </a:cubicBezTo>
                <a:close/>
                <a:moveTo>
                  <a:pt x="2875" y="2493"/>
                </a:moveTo>
                <a:cubicBezTo>
                  <a:pt x="2872" y="2501"/>
                  <a:pt x="2862" y="2511"/>
                  <a:pt x="2843" y="2523"/>
                </a:cubicBezTo>
                <a:cubicBezTo>
                  <a:pt x="2840" y="2525"/>
                  <a:pt x="2836" y="2527"/>
                  <a:pt x="2829" y="2529"/>
                </a:cubicBezTo>
                <a:cubicBezTo>
                  <a:pt x="2812" y="2559"/>
                  <a:pt x="2794" y="2590"/>
                  <a:pt x="2775" y="2624"/>
                </a:cubicBezTo>
                <a:cubicBezTo>
                  <a:pt x="2757" y="2658"/>
                  <a:pt x="2738" y="2688"/>
                  <a:pt x="2719" y="2713"/>
                </a:cubicBezTo>
                <a:cubicBezTo>
                  <a:pt x="2682" y="2762"/>
                  <a:pt x="2651" y="2800"/>
                  <a:pt x="2626" y="2826"/>
                </a:cubicBezTo>
                <a:cubicBezTo>
                  <a:pt x="2600" y="2852"/>
                  <a:pt x="2578" y="2864"/>
                  <a:pt x="2560" y="2864"/>
                </a:cubicBezTo>
                <a:cubicBezTo>
                  <a:pt x="2556" y="2864"/>
                  <a:pt x="2549" y="2863"/>
                  <a:pt x="2540" y="2859"/>
                </a:cubicBezTo>
                <a:cubicBezTo>
                  <a:pt x="2530" y="2855"/>
                  <a:pt x="2503" y="2841"/>
                  <a:pt x="2458" y="2819"/>
                </a:cubicBezTo>
                <a:cubicBezTo>
                  <a:pt x="2426" y="2803"/>
                  <a:pt x="2405" y="2793"/>
                  <a:pt x="2396" y="2789"/>
                </a:cubicBezTo>
                <a:cubicBezTo>
                  <a:pt x="2403" y="2781"/>
                  <a:pt x="2410" y="2772"/>
                  <a:pt x="2418" y="2763"/>
                </a:cubicBezTo>
                <a:cubicBezTo>
                  <a:pt x="2479" y="2712"/>
                  <a:pt x="2524" y="2666"/>
                  <a:pt x="2554" y="2625"/>
                </a:cubicBezTo>
                <a:cubicBezTo>
                  <a:pt x="2583" y="2584"/>
                  <a:pt x="2605" y="2548"/>
                  <a:pt x="2620" y="2517"/>
                </a:cubicBezTo>
                <a:cubicBezTo>
                  <a:pt x="2632" y="2487"/>
                  <a:pt x="2639" y="2467"/>
                  <a:pt x="2642" y="2460"/>
                </a:cubicBezTo>
                <a:cubicBezTo>
                  <a:pt x="2642" y="2448"/>
                  <a:pt x="2642" y="2439"/>
                  <a:pt x="2642" y="2434"/>
                </a:cubicBezTo>
                <a:cubicBezTo>
                  <a:pt x="2642" y="2418"/>
                  <a:pt x="2653" y="2410"/>
                  <a:pt x="2675" y="2410"/>
                </a:cubicBezTo>
                <a:cubicBezTo>
                  <a:pt x="2698" y="2410"/>
                  <a:pt x="2745" y="2424"/>
                  <a:pt x="2815" y="2454"/>
                </a:cubicBezTo>
                <a:cubicBezTo>
                  <a:pt x="2858" y="2471"/>
                  <a:pt x="2878" y="2484"/>
                  <a:pt x="2875" y="2493"/>
                </a:cubicBezTo>
                <a:close/>
                <a:moveTo>
                  <a:pt x="4031" y="3772"/>
                </a:moveTo>
                <a:cubicBezTo>
                  <a:pt x="3987" y="3813"/>
                  <a:pt x="3944" y="3855"/>
                  <a:pt x="3902" y="3896"/>
                </a:cubicBezTo>
                <a:cubicBezTo>
                  <a:pt x="3883" y="3879"/>
                  <a:pt x="3865" y="3861"/>
                  <a:pt x="3848" y="3844"/>
                </a:cubicBezTo>
                <a:cubicBezTo>
                  <a:pt x="3765" y="3739"/>
                  <a:pt x="3706" y="3675"/>
                  <a:pt x="3670" y="3652"/>
                </a:cubicBezTo>
                <a:cubicBezTo>
                  <a:pt x="3667" y="3643"/>
                  <a:pt x="3667" y="3638"/>
                  <a:pt x="3668" y="3637"/>
                </a:cubicBezTo>
                <a:lnTo>
                  <a:pt x="3792" y="3511"/>
                </a:lnTo>
                <a:lnTo>
                  <a:pt x="3806" y="3513"/>
                </a:lnTo>
                <a:cubicBezTo>
                  <a:pt x="3870" y="3569"/>
                  <a:pt x="3923" y="3622"/>
                  <a:pt x="3967" y="3672"/>
                </a:cubicBezTo>
                <a:cubicBezTo>
                  <a:pt x="3989" y="3706"/>
                  <a:pt x="4010" y="3739"/>
                  <a:pt x="4031" y="3772"/>
                </a:cubicBezTo>
                <a:close/>
                <a:moveTo>
                  <a:pt x="3700" y="2603"/>
                </a:moveTo>
                <a:cubicBezTo>
                  <a:pt x="3700" y="2615"/>
                  <a:pt x="3697" y="2630"/>
                  <a:pt x="3692" y="2647"/>
                </a:cubicBezTo>
                <a:cubicBezTo>
                  <a:pt x="3687" y="2664"/>
                  <a:pt x="3684" y="2674"/>
                  <a:pt x="3684" y="2677"/>
                </a:cubicBezTo>
                <a:cubicBezTo>
                  <a:pt x="3684" y="2753"/>
                  <a:pt x="3683" y="2854"/>
                  <a:pt x="3681" y="2979"/>
                </a:cubicBezTo>
                <a:cubicBezTo>
                  <a:pt x="3679" y="3105"/>
                  <a:pt x="3673" y="3218"/>
                  <a:pt x="3662" y="3317"/>
                </a:cubicBezTo>
                <a:cubicBezTo>
                  <a:pt x="3646" y="3468"/>
                  <a:pt x="3613" y="3599"/>
                  <a:pt x="3562" y="3710"/>
                </a:cubicBezTo>
                <a:cubicBezTo>
                  <a:pt x="3524" y="3794"/>
                  <a:pt x="3479" y="3861"/>
                  <a:pt x="3429" y="3910"/>
                </a:cubicBezTo>
                <a:cubicBezTo>
                  <a:pt x="3386" y="3951"/>
                  <a:pt x="3360" y="3966"/>
                  <a:pt x="3351" y="3956"/>
                </a:cubicBezTo>
                <a:cubicBezTo>
                  <a:pt x="3330" y="3933"/>
                  <a:pt x="3304" y="3907"/>
                  <a:pt x="3273" y="3878"/>
                </a:cubicBezTo>
                <a:cubicBezTo>
                  <a:pt x="3235" y="3841"/>
                  <a:pt x="3217" y="3819"/>
                  <a:pt x="3221" y="3812"/>
                </a:cubicBezTo>
                <a:cubicBezTo>
                  <a:pt x="3289" y="3777"/>
                  <a:pt x="3350" y="3716"/>
                  <a:pt x="3405" y="3627"/>
                </a:cubicBezTo>
                <a:cubicBezTo>
                  <a:pt x="3466" y="3529"/>
                  <a:pt x="3505" y="3411"/>
                  <a:pt x="3520" y="3271"/>
                </a:cubicBezTo>
                <a:cubicBezTo>
                  <a:pt x="3526" y="3224"/>
                  <a:pt x="3529" y="3177"/>
                  <a:pt x="3531" y="3132"/>
                </a:cubicBezTo>
                <a:cubicBezTo>
                  <a:pt x="3533" y="3087"/>
                  <a:pt x="3534" y="3027"/>
                  <a:pt x="3534" y="2954"/>
                </a:cubicBezTo>
                <a:cubicBezTo>
                  <a:pt x="3534" y="2910"/>
                  <a:pt x="3534" y="2863"/>
                  <a:pt x="3533" y="2812"/>
                </a:cubicBezTo>
                <a:cubicBezTo>
                  <a:pt x="3533" y="2760"/>
                  <a:pt x="3532" y="2706"/>
                  <a:pt x="3530" y="2647"/>
                </a:cubicBezTo>
                <a:cubicBezTo>
                  <a:pt x="3530" y="2604"/>
                  <a:pt x="3533" y="2583"/>
                  <a:pt x="3538" y="2583"/>
                </a:cubicBezTo>
                <a:cubicBezTo>
                  <a:pt x="3544" y="2583"/>
                  <a:pt x="3548" y="2583"/>
                  <a:pt x="3552" y="2583"/>
                </a:cubicBezTo>
                <a:cubicBezTo>
                  <a:pt x="3564" y="2583"/>
                  <a:pt x="3577" y="2583"/>
                  <a:pt x="3590" y="2581"/>
                </a:cubicBezTo>
                <a:cubicBezTo>
                  <a:pt x="3618" y="2581"/>
                  <a:pt x="3643" y="2583"/>
                  <a:pt x="3666" y="2586"/>
                </a:cubicBezTo>
                <a:cubicBezTo>
                  <a:pt x="3689" y="2590"/>
                  <a:pt x="3700" y="2595"/>
                  <a:pt x="3700" y="2603"/>
                </a:cubicBezTo>
                <a:close/>
                <a:moveTo>
                  <a:pt x="4538" y="3253"/>
                </a:moveTo>
                <a:cubicBezTo>
                  <a:pt x="4515" y="3194"/>
                  <a:pt x="4491" y="3140"/>
                  <a:pt x="4466" y="3092"/>
                </a:cubicBezTo>
                <a:lnTo>
                  <a:pt x="4468" y="3076"/>
                </a:lnTo>
                <a:cubicBezTo>
                  <a:pt x="4485" y="3063"/>
                  <a:pt x="4508" y="3047"/>
                  <a:pt x="4536" y="3028"/>
                </a:cubicBezTo>
                <a:cubicBezTo>
                  <a:pt x="4557" y="3015"/>
                  <a:pt x="4579" y="3001"/>
                  <a:pt x="4602" y="2986"/>
                </a:cubicBezTo>
                <a:lnTo>
                  <a:pt x="4614" y="2990"/>
                </a:lnTo>
                <a:cubicBezTo>
                  <a:pt x="4667" y="3101"/>
                  <a:pt x="4711" y="3197"/>
                  <a:pt x="4747" y="3279"/>
                </a:cubicBezTo>
                <a:cubicBezTo>
                  <a:pt x="4790" y="3381"/>
                  <a:pt x="4808" y="3434"/>
                  <a:pt x="4801" y="3439"/>
                </a:cubicBezTo>
                <a:cubicBezTo>
                  <a:pt x="4787" y="3452"/>
                  <a:pt x="4758" y="3470"/>
                  <a:pt x="4715" y="3493"/>
                </a:cubicBezTo>
                <a:cubicBezTo>
                  <a:pt x="4681" y="3512"/>
                  <a:pt x="4658" y="3527"/>
                  <a:pt x="4648" y="3539"/>
                </a:cubicBezTo>
                <a:cubicBezTo>
                  <a:pt x="4641" y="3529"/>
                  <a:pt x="4635" y="3520"/>
                  <a:pt x="4630" y="3511"/>
                </a:cubicBezTo>
                <a:cubicBezTo>
                  <a:pt x="4619" y="3483"/>
                  <a:pt x="4607" y="3450"/>
                  <a:pt x="4594" y="3411"/>
                </a:cubicBezTo>
                <a:cubicBezTo>
                  <a:pt x="4511" y="3432"/>
                  <a:pt x="4448" y="3447"/>
                  <a:pt x="4404" y="3455"/>
                </a:cubicBezTo>
                <a:cubicBezTo>
                  <a:pt x="4379" y="3459"/>
                  <a:pt x="4312" y="3469"/>
                  <a:pt x="4203" y="3485"/>
                </a:cubicBezTo>
                <a:cubicBezTo>
                  <a:pt x="4196" y="3490"/>
                  <a:pt x="4184" y="3497"/>
                  <a:pt x="4166" y="3504"/>
                </a:cubicBezTo>
                <a:cubicBezTo>
                  <a:pt x="4148" y="3511"/>
                  <a:pt x="4134" y="3515"/>
                  <a:pt x="4123" y="3515"/>
                </a:cubicBezTo>
                <a:cubicBezTo>
                  <a:pt x="4111" y="3515"/>
                  <a:pt x="4102" y="3512"/>
                  <a:pt x="4095" y="3505"/>
                </a:cubicBezTo>
                <a:cubicBezTo>
                  <a:pt x="4071" y="3478"/>
                  <a:pt x="4052" y="3456"/>
                  <a:pt x="4037" y="3439"/>
                </a:cubicBezTo>
                <a:cubicBezTo>
                  <a:pt x="4008" y="3404"/>
                  <a:pt x="3993" y="3382"/>
                  <a:pt x="3993" y="3371"/>
                </a:cubicBezTo>
                <a:cubicBezTo>
                  <a:pt x="3993" y="3362"/>
                  <a:pt x="4004" y="3352"/>
                  <a:pt x="4024" y="3341"/>
                </a:cubicBezTo>
                <a:cubicBezTo>
                  <a:pt x="4045" y="3331"/>
                  <a:pt x="4057" y="3323"/>
                  <a:pt x="4061" y="3317"/>
                </a:cubicBezTo>
                <a:cubicBezTo>
                  <a:pt x="4073" y="3303"/>
                  <a:pt x="4084" y="3285"/>
                  <a:pt x="4095" y="3265"/>
                </a:cubicBezTo>
                <a:cubicBezTo>
                  <a:pt x="4114" y="3230"/>
                  <a:pt x="4137" y="3177"/>
                  <a:pt x="4165" y="3108"/>
                </a:cubicBezTo>
                <a:cubicBezTo>
                  <a:pt x="4185" y="3057"/>
                  <a:pt x="4205" y="3007"/>
                  <a:pt x="4227" y="2956"/>
                </a:cubicBezTo>
                <a:cubicBezTo>
                  <a:pt x="4239" y="2923"/>
                  <a:pt x="4249" y="2883"/>
                  <a:pt x="4259" y="2837"/>
                </a:cubicBezTo>
                <a:cubicBezTo>
                  <a:pt x="4260" y="2821"/>
                  <a:pt x="4262" y="2804"/>
                  <a:pt x="4265" y="2788"/>
                </a:cubicBezTo>
                <a:cubicBezTo>
                  <a:pt x="4267" y="2771"/>
                  <a:pt x="4271" y="2762"/>
                  <a:pt x="4275" y="2761"/>
                </a:cubicBezTo>
                <a:cubicBezTo>
                  <a:pt x="4300" y="2750"/>
                  <a:pt x="4352" y="2758"/>
                  <a:pt x="4430" y="2785"/>
                </a:cubicBezTo>
                <a:cubicBezTo>
                  <a:pt x="4471" y="2799"/>
                  <a:pt x="4489" y="2813"/>
                  <a:pt x="4484" y="2827"/>
                </a:cubicBezTo>
                <a:cubicBezTo>
                  <a:pt x="4480" y="2835"/>
                  <a:pt x="4471" y="2849"/>
                  <a:pt x="4456" y="2870"/>
                </a:cubicBezTo>
                <a:cubicBezTo>
                  <a:pt x="4451" y="2877"/>
                  <a:pt x="4443" y="2888"/>
                  <a:pt x="4432" y="2902"/>
                </a:cubicBezTo>
                <a:lnTo>
                  <a:pt x="4310" y="3162"/>
                </a:lnTo>
                <a:cubicBezTo>
                  <a:pt x="4298" y="3188"/>
                  <a:pt x="4287" y="3212"/>
                  <a:pt x="4276" y="3234"/>
                </a:cubicBezTo>
                <a:cubicBezTo>
                  <a:pt x="4264" y="3255"/>
                  <a:pt x="4251" y="3278"/>
                  <a:pt x="4235" y="3303"/>
                </a:cubicBezTo>
                <a:cubicBezTo>
                  <a:pt x="4308" y="3303"/>
                  <a:pt x="4409" y="3287"/>
                  <a:pt x="4538" y="3253"/>
                </a:cubicBezTo>
                <a:close/>
                <a:moveTo>
                  <a:pt x="4374" y="2446"/>
                </a:moveTo>
                <a:lnTo>
                  <a:pt x="4943" y="2446"/>
                </a:lnTo>
                <a:lnTo>
                  <a:pt x="5045" y="2432"/>
                </a:lnTo>
                <a:cubicBezTo>
                  <a:pt x="5051" y="2432"/>
                  <a:pt x="5055" y="2490"/>
                  <a:pt x="5055" y="2607"/>
                </a:cubicBezTo>
                <a:cubicBezTo>
                  <a:pt x="5055" y="2795"/>
                  <a:pt x="5048" y="3020"/>
                  <a:pt x="5034" y="3284"/>
                </a:cubicBezTo>
                <a:cubicBezTo>
                  <a:pt x="5020" y="3548"/>
                  <a:pt x="5003" y="3709"/>
                  <a:pt x="4985" y="3766"/>
                </a:cubicBezTo>
                <a:cubicBezTo>
                  <a:pt x="4962" y="3837"/>
                  <a:pt x="4915" y="3891"/>
                  <a:pt x="4843" y="3930"/>
                </a:cubicBezTo>
                <a:cubicBezTo>
                  <a:pt x="4786" y="3960"/>
                  <a:pt x="4727" y="3976"/>
                  <a:pt x="4666" y="3976"/>
                </a:cubicBezTo>
                <a:cubicBezTo>
                  <a:pt x="4627" y="3976"/>
                  <a:pt x="4606" y="3970"/>
                  <a:pt x="4604" y="3958"/>
                </a:cubicBezTo>
                <a:cubicBezTo>
                  <a:pt x="4594" y="3926"/>
                  <a:pt x="4585" y="3896"/>
                  <a:pt x="4577" y="3868"/>
                </a:cubicBezTo>
                <a:cubicBezTo>
                  <a:pt x="4568" y="3840"/>
                  <a:pt x="4558" y="3813"/>
                  <a:pt x="4548" y="3786"/>
                </a:cubicBezTo>
                <a:cubicBezTo>
                  <a:pt x="4547" y="3781"/>
                  <a:pt x="4549" y="3777"/>
                  <a:pt x="4556" y="3776"/>
                </a:cubicBezTo>
                <a:cubicBezTo>
                  <a:pt x="4562" y="3775"/>
                  <a:pt x="4574" y="3774"/>
                  <a:pt x="4592" y="3774"/>
                </a:cubicBezTo>
                <a:cubicBezTo>
                  <a:pt x="4602" y="3774"/>
                  <a:pt x="4611" y="3774"/>
                  <a:pt x="4618" y="3774"/>
                </a:cubicBezTo>
                <a:cubicBezTo>
                  <a:pt x="4664" y="3774"/>
                  <a:pt x="4699" y="3771"/>
                  <a:pt x="4723" y="3764"/>
                </a:cubicBezTo>
                <a:cubicBezTo>
                  <a:pt x="4763" y="3752"/>
                  <a:pt x="4793" y="3730"/>
                  <a:pt x="4811" y="3698"/>
                </a:cubicBezTo>
                <a:cubicBezTo>
                  <a:pt x="4830" y="3666"/>
                  <a:pt x="4843" y="3588"/>
                  <a:pt x="4852" y="3464"/>
                </a:cubicBezTo>
                <a:cubicBezTo>
                  <a:pt x="4861" y="3340"/>
                  <a:pt x="4866" y="3214"/>
                  <a:pt x="4868" y="3086"/>
                </a:cubicBezTo>
                <a:cubicBezTo>
                  <a:pt x="4870" y="2958"/>
                  <a:pt x="4871" y="2807"/>
                  <a:pt x="4871" y="2631"/>
                </a:cubicBezTo>
                <a:lnTo>
                  <a:pt x="4259" y="2631"/>
                </a:lnTo>
                <a:cubicBezTo>
                  <a:pt x="4209" y="2704"/>
                  <a:pt x="4163" y="2767"/>
                  <a:pt x="4119" y="2819"/>
                </a:cubicBezTo>
                <a:cubicBezTo>
                  <a:pt x="4075" y="2870"/>
                  <a:pt x="4048" y="2894"/>
                  <a:pt x="4037" y="2888"/>
                </a:cubicBezTo>
                <a:cubicBezTo>
                  <a:pt x="4012" y="2875"/>
                  <a:pt x="3994" y="2864"/>
                  <a:pt x="3982" y="2857"/>
                </a:cubicBezTo>
                <a:cubicBezTo>
                  <a:pt x="3971" y="2849"/>
                  <a:pt x="3955" y="2838"/>
                  <a:pt x="3935" y="2825"/>
                </a:cubicBezTo>
                <a:lnTo>
                  <a:pt x="3947" y="3375"/>
                </a:lnTo>
                <a:cubicBezTo>
                  <a:pt x="3947" y="3390"/>
                  <a:pt x="3938" y="3398"/>
                  <a:pt x="3919" y="3401"/>
                </a:cubicBezTo>
                <a:lnTo>
                  <a:pt x="3780" y="3401"/>
                </a:lnTo>
                <a:cubicBezTo>
                  <a:pt x="3765" y="3401"/>
                  <a:pt x="3758" y="3392"/>
                  <a:pt x="3758" y="3373"/>
                </a:cubicBezTo>
                <a:lnTo>
                  <a:pt x="3758" y="2366"/>
                </a:lnTo>
                <a:lnTo>
                  <a:pt x="3451" y="2366"/>
                </a:lnTo>
                <a:lnTo>
                  <a:pt x="3451" y="3367"/>
                </a:lnTo>
                <a:cubicBezTo>
                  <a:pt x="3451" y="3375"/>
                  <a:pt x="3451" y="3383"/>
                  <a:pt x="3451" y="3389"/>
                </a:cubicBezTo>
                <a:cubicBezTo>
                  <a:pt x="3448" y="3394"/>
                  <a:pt x="3441" y="3397"/>
                  <a:pt x="3429" y="3397"/>
                </a:cubicBezTo>
                <a:lnTo>
                  <a:pt x="3293" y="3397"/>
                </a:lnTo>
                <a:cubicBezTo>
                  <a:pt x="3280" y="3397"/>
                  <a:pt x="3273" y="3387"/>
                  <a:pt x="3273" y="3367"/>
                </a:cubicBezTo>
                <a:cubicBezTo>
                  <a:pt x="3273" y="3337"/>
                  <a:pt x="3274" y="3277"/>
                  <a:pt x="3276" y="3188"/>
                </a:cubicBezTo>
                <a:cubicBezTo>
                  <a:pt x="3278" y="3099"/>
                  <a:pt x="3280" y="2962"/>
                  <a:pt x="3282" y="2777"/>
                </a:cubicBezTo>
                <a:cubicBezTo>
                  <a:pt x="3284" y="2592"/>
                  <a:pt x="3285" y="2405"/>
                  <a:pt x="3285" y="2216"/>
                </a:cubicBezTo>
                <a:cubicBezTo>
                  <a:pt x="3285" y="2192"/>
                  <a:pt x="3292" y="2180"/>
                  <a:pt x="3305" y="2180"/>
                </a:cubicBezTo>
                <a:lnTo>
                  <a:pt x="3393" y="2186"/>
                </a:lnTo>
                <a:lnTo>
                  <a:pt x="3808" y="2186"/>
                </a:lnTo>
                <a:lnTo>
                  <a:pt x="3917" y="2178"/>
                </a:lnTo>
                <a:cubicBezTo>
                  <a:pt x="3928" y="2178"/>
                  <a:pt x="3933" y="2184"/>
                  <a:pt x="3933" y="2196"/>
                </a:cubicBezTo>
                <a:lnTo>
                  <a:pt x="3935" y="2703"/>
                </a:lnTo>
                <a:cubicBezTo>
                  <a:pt x="3974" y="2663"/>
                  <a:pt x="4002" y="2633"/>
                  <a:pt x="4019" y="2613"/>
                </a:cubicBezTo>
                <a:cubicBezTo>
                  <a:pt x="4056" y="2571"/>
                  <a:pt x="4092" y="2525"/>
                  <a:pt x="4127" y="2477"/>
                </a:cubicBezTo>
                <a:cubicBezTo>
                  <a:pt x="4167" y="2423"/>
                  <a:pt x="4204" y="2358"/>
                  <a:pt x="4239" y="2282"/>
                </a:cubicBezTo>
                <a:cubicBezTo>
                  <a:pt x="4253" y="2250"/>
                  <a:pt x="4271" y="2207"/>
                  <a:pt x="4291" y="2154"/>
                </a:cubicBezTo>
                <a:cubicBezTo>
                  <a:pt x="4292" y="2132"/>
                  <a:pt x="4294" y="2113"/>
                  <a:pt x="4296" y="2099"/>
                </a:cubicBezTo>
                <a:cubicBezTo>
                  <a:pt x="4297" y="2085"/>
                  <a:pt x="4308" y="2080"/>
                  <a:pt x="4328" y="2082"/>
                </a:cubicBezTo>
                <a:cubicBezTo>
                  <a:pt x="4378" y="2097"/>
                  <a:pt x="4414" y="2109"/>
                  <a:pt x="4436" y="2118"/>
                </a:cubicBezTo>
                <a:cubicBezTo>
                  <a:pt x="4507" y="2146"/>
                  <a:pt x="4540" y="2169"/>
                  <a:pt x="4536" y="2186"/>
                </a:cubicBezTo>
                <a:cubicBezTo>
                  <a:pt x="4535" y="2193"/>
                  <a:pt x="4525" y="2204"/>
                  <a:pt x="4508" y="2220"/>
                </a:cubicBezTo>
                <a:cubicBezTo>
                  <a:pt x="4491" y="2236"/>
                  <a:pt x="4482" y="2245"/>
                  <a:pt x="4482" y="2246"/>
                </a:cubicBezTo>
                <a:cubicBezTo>
                  <a:pt x="4481" y="2247"/>
                  <a:pt x="4469" y="2268"/>
                  <a:pt x="4448" y="2309"/>
                </a:cubicBezTo>
                <a:cubicBezTo>
                  <a:pt x="4427" y="2349"/>
                  <a:pt x="4402" y="2395"/>
                  <a:pt x="4374" y="24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Freeform 115"/>
          <p:cNvSpPr>
            <a:spLocks noEditPoints="1"/>
          </p:cNvSpPr>
          <p:nvPr/>
        </p:nvSpPr>
        <p:spPr bwMode="auto">
          <a:xfrm>
            <a:off x="4444802" y="6341170"/>
            <a:ext cx="217487" cy="115887"/>
          </a:xfrm>
          <a:custGeom>
            <a:avLst/>
            <a:gdLst>
              <a:gd name="T0" fmla="*/ 707 w 2940"/>
              <a:gd name="T1" fmla="*/ 1082 h 1574"/>
              <a:gd name="T2" fmla="*/ 860 w 2940"/>
              <a:gd name="T3" fmla="*/ 920 h 1574"/>
              <a:gd name="T4" fmla="*/ 1012 w 2940"/>
              <a:gd name="T5" fmla="*/ 1062 h 1574"/>
              <a:gd name="T6" fmla="*/ 1061 w 2940"/>
              <a:gd name="T7" fmla="*/ 929 h 1574"/>
              <a:gd name="T8" fmla="*/ 1078 w 2940"/>
              <a:gd name="T9" fmla="*/ 754 h 1574"/>
              <a:gd name="T10" fmla="*/ 944 w 2940"/>
              <a:gd name="T11" fmla="*/ 353 h 1574"/>
              <a:gd name="T12" fmla="*/ 689 w 2940"/>
              <a:gd name="T13" fmla="*/ 254 h 1574"/>
              <a:gd name="T14" fmla="*/ 433 w 2940"/>
              <a:gd name="T15" fmla="*/ 353 h 1574"/>
              <a:gd name="T16" fmla="*/ 300 w 2940"/>
              <a:gd name="T17" fmla="*/ 754 h 1574"/>
              <a:gd name="T18" fmla="*/ 433 w 2940"/>
              <a:gd name="T19" fmla="*/ 1155 h 1574"/>
              <a:gd name="T20" fmla="*/ 689 w 2940"/>
              <a:gd name="T21" fmla="*/ 1255 h 1574"/>
              <a:gd name="T22" fmla="*/ 771 w 2940"/>
              <a:gd name="T23" fmla="*/ 1246 h 1574"/>
              <a:gd name="T24" fmla="*/ 850 w 2940"/>
              <a:gd name="T25" fmla="*/ 1217 h 1574"/>
              <a:gd name="T26" fmla="*/ 707 w 2940"/>
              <a:gd name="T27" fmla="*/ 1082 h 1574"/>
              <a:gd name="T28" fmla="*/ 1383 w 2940"/>
              <a:gd name="T29" fmla="*/ 1412 h 1574"/>
              <a:gd name="T30" fmla="*/ 1227 w 2940"/>
              <a:gd name="T31" fmla="*/ 1574 h 1574"/>
              <a:gd name="T32" fmla="*/ 1057 w 2940"/>
              <a:gd name="T33" fmla="*/ 1413 h 1574"/>
              <a:gd name="T34" fmla="*/ 853 w 2940"/>
              <a:gd name="T35" fmla="*/ 1491 h 1574"/>
              <a:gd name="T36" fmla="*/ 690 w 2940"/>
              <a:gd name="T37" fmla="*/ 1508 h 1574"/>
              <a:gd name="T38" fmla="*/ 428 w 2940"/>
              <a:gd name="T39" fmla="*/ 1463 h 1574"/>
              <a:gd name="T40" fmla="*/ 138 w 2940"/>
              <a:gd name="T41" fmla="*/ 1249 h 1574"/>
              <a:gd name="T42" fmla="*/ 0 w 2940"/>
              <a:gd name="T43" fmla="*/ 754 h 1574"/>
              <a:gd name="T44" fmla="*/ 136 w 2940"/>
              <a:gd name="T45" fmla="*/ 260 h 1574"/>
              <a:gd name="T46" fmla="*/ 425 w 2940"/>
              <a:gd name="T47" fmla="*/ 46 h 1574"/>
              <a:gd name="T48" fmla="*/ 689 w 2940"/>
              <a:gd name="T49" fmla="*/ 0 h 1574"/>
              <a:gd name="T50" fmla="*/ 950 w 2940"/>
              <a:gd name="T51" fmla="*/ 46 h 1574"/>
              <a:gd name="T52" fmla="*/ 1239 w 2940"/>
              <a:gd name="T53" fmla="*/ 260 h 1574"/>
              <a:gd name="T54" fmla="*/ 1377 w 2940"/>
              <a:gd name="T55" fmla="*/ 754 h 1574"/>
              <a:gd name="T56" fmla="*/ 1337 w 2940"/>
              <a:gd name="T57" fmla="*/ 1048 h 1574"/>
              <a:gd name="T58" fmla="*/ 1227 w 2940"/>
              <a:gd name="T59" fmla="*/ 1265 h 1574"/>
              <a:gd name="T60" fmla="*/ 1383 w 2940"/>
              <a:gd name="T61" fmla="*/ 1412 h 1574"/>
              <a:gd name="T62" fmla="*/ 2940 w 2940"/>
              <a:gd name="T63" fmla="*/ 507 h 1574"/>
              <a:gd name="T64" fmla="*/ 2641 w 2940"/>
              <a:gd name="T65" fmla="*/ 507 h 1574"/>
              <a:gd name="T66" fmla="*/ 2567 w 2940"/>
              <a:gd name="T67" fmla="*/ 351 h 1574"/>
              <a:gd name="T68" fmla="*/ 2324 w 2940"/>
              <a:gd name="T69" fmla="*/ 260 h 1574"/>
              <a:gd name="T70" fmla="*/ 2092 w 2940"/>
              <a:gd name="T71" fmla="*/ 357 h 1574"/>
              <a:gd name="T72" fmla="*/ 1969 w 2940"/>
              <a:gd name="T73" fmla="*/ 760 h 1574"/>
              <a:gd name="T74" fmla="*/ 2050 w 2940"/>
              <a:gd name="T75" fmla="*/ 1102 h 1574"/>
              <a:gd name="T76" fmla="*/ 2324 w 2940"/>
              <a:gd name="T77" fmla="*/ 1249 h 1574"/>
              <a:gd name="T78" fmla="*/ 2531 w 2940"/>
              <a:gd name="T79" fmla="*/ 1180 h 1574"/>
              <a:gd name="T80" fmla="*/ 2641 w 2940"/>
              <a:gd name="T81" fmla="*/ 980 h 1574"/>
              <a:gd name="T82" fmla="*/ 2940 w 2940"/>
              <a:gd name="T83" fmla="*/ 980 h 1574"/>
              <a:gd name="T84" fmla="*/ 2743 w 2940"/>
              <a:gd name="T85" fmla="*/ 1361 h 1574"/>
              <a:gd name="T86" fmla="*/ 2318 w 2940"/>
              <a:gd name="T87" fmla="*/ 1508 h 1574"/>
              <a:gd name="T88" fmla="*/ 1847 w 2940"/>
              <a:gd name="T89" fmla="*/ 1319 h 1574"/>
              <a:gd name="T90" fmla="*/ 1663 w 2940"/>
              <a:gd name="T91" fmla="*/ 756 h 1574"/>
              <a:gd name="T92" fmla="*/ 1853 w 2940"/>
              <a:gd name="T93" fmla="*/ 190 h 1574"/>
              <a:gd name="T94" fmla="*/ 2322 w 2940"/>
              <a:gd name="T95" fmla="*/ 0 h 1574"/>
              <a:gd name="T96" fmla="*/ 2790 w 2940"/>
              <a:gd name="T97" fmla="*/ 174 h 1574"/>
              <a:gd name="T98" fmla="*/ 2940 w 2940"/>
              <a:gd name="T99" fmla="*/ 50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40" h="1574">
                <a:moveTo>
                  <a:pt x="707" y="1082"/>
                </a:moveTo>
                <a:lnTo>
                  <a:pt x="860" y="920"/>
                </a:lnTo>
                <a:lnTo>
                  <a:pt x="1012" y="1062"/>
                </a:lnTo>
                <a:cubicBezTo>
                  <a:pt x="1033" y="1023"/>
                  <a:pt x="1049" y="979"/>
                  <a:pt x="1061" y="929"/>
                </a:cubicBezTo>
                <a:cubicBezTo>
                  <a:pt x="1072" y="879"/>
                  <a:pt x="1078" y="821"/>
                  <a:pt x="1078" y="754"/>
                </a:cubicBezTo>
                <a:cubicBezTo>
                  <a:pt x="1078" y="574"/>
                  <a:pt x="1033" y="440"/>
                  <a:pt x="944" y="353"/>
                </a:cubicBezTo>
                <a:cubicBezTo>
                  <a:pt x="876" y="287"/>
                  <a:pt x="791" y="254"/>
                  <a:pt x="689" y="254"/>
                </a:cubicBezTo>
                <a:cubicBezTo>
                  <a:pt x="588" y="254"/>
                  <a:pt x="502" y="287"/>
                  <a:pt x="433" y="353"/>
                </a:cubicBezTo>
                <a:cubicBezTo>
                  <a:pt x="344" y="440"/>
                  <a:pt x="300" y="574"/>
                  <a:pt x="300" y="754"/>
                </a:cubicBezTo>
                <a:cubicBezTo>
                  <a:pt x="300" y="935"/>
                  <a:pt x="344" y="1069"/>
                  <a:pt x="433" y="1155"/>
                </a:cubicBezTo>
                <a:cubicBezTo>
                  <a:pt x="501" y="1222"/>
                  <a:pt x="586" y="1255"/>
                  <a:pt x="689" y="1255"/>
                </a:cubicBezTo>
                <a:cubicBezTo>
                  <a:pt x="717" y="1255"/>
                  <a:pt x="744" y="1252"/>
                  <a:pt x="771" y="1246"/>
                </a:cubicBezTo>
                <a:cubicBezTo>
                  <a:pt x="799" y="1240"/>
                  <a:pt x="825" y="1231"/>
                  <a:pt x="850" y="1217"/>
                </a:cubicBezTo>
                <a:lnTo>
                  <a:pt x="707" y="1082"/>
                </a:lnTo>
                <a:close/>
                <a:moveTo>
                  <a:pt x="1383" y="1412"/>
                </a:moveTo>
                <a:lnTo>
                  <a:pt x="1227" y="1574"/>
                </a:lnTo>
                <a:lnTo>
                  <a:pt x="1057" y="1413"/>
                </a:lnTo>
                <a:cubicBezTo>
                  <a:pt x="996" y="1449"/>
                  <a:pt x="928" y="1475"/>
                  <a:pt x="853" y="1491"/>
                </a:cubicBezTo>
                <a:cubicBezTo>
                  <a:pt x="798" y="1502"/>
                  <a:pt x="743" y="1508"/>
                  <a:pt x="690" y="1508"/>
                </a:cubicBezTo>
                <a:cubicBezTo>
                  <a:pt x="599" y="1508"/>
                  <a:pt x="512" y="1493"/>
                  <a:pt x="428" y="1463"/>
                </a:cubicBezTo>
                <a:cubicBezTo>
                  <a:pt x="305" y="1419"/>
                  <a:pt x="209" y="1348"/>
                  <a:pt x="138" y="1249"/>
                </a:cubicBezTo>
                <a:cubicBezTo>
                  <a:pt x="46" y="1123"/>
                  <a:pt x="0" y="958"/>
                  <a:pt x="0" y="754"/>
                </a:cubicBezTo>
                <a:cubicBezTo>
                  <a:pt x="0" y="550"/>
                  <a:pt x="46" y="385"/>
                  <a:pt x="136" y="260"/>
                </a:cubicBezTo>
                <a:cubicBezTo>
                  <a:pt x="206" y="161"/>
                  <a:pt x="303" y="90"/>
                  <a:pt x="425" y="46"/>
                </a:cubicBezTo>
                <a:cubicBezTo>
                  <a:pt x="509" y="16"/>
                  <a:pt x="597" y="0"/>
                  <a:pt x="689" y="0"/>
                </a:cubicBezTo>
                <a:cubicBezTo>
                  <a:pt x="779" y="0"/>
                  <a:pt x="866" y="16"/>
                  <a:pt x="950" y="46"/>
                </a:cubicBezTo>
                <a:cubicBezTo>
                  <a:pt x="1072" y="90"/>
                  <a:pt x="1169" y="161"/>
                  <a:pt x="1239" y="260"/>
                </a:cubicBezTo>
                <a:cubicBezTo>
                  <a:pt x="1331" y="386"/>
                  <a:pt x="1377" y="551"/>
                  <a:pt x="1377" y="754"/>
                </a:cubicBezTo>
                <a:cubicBezTo>
                  <a:pt x="1377" y="865"/>
                  <a:pt x="1364" y="963"/>
                  <a:pt x="1337" y="1048"/>
                </a:cubicBezTo>
                <a:cubicBezTo>
                  <a:pt x="1310" y="1133"/>
                  <a:pt x="1274" y="1205"/>
                  <a:pt x="1227" y="1265"/>
                </a:cubicBezTo>
                <a:lnTo>
                  <a:pt x="1383" y="1412"/>
                </a:lnTo>
                <a:close/>
                <a:moveTo>
                  <a:pt x="2940" y="507"/>
                </a:moveTo>
                <a:lnTo>
                  <a:pt x="2641" y="507"/>
                </a:lnTo>
                <a:cubicBezTo>
                  <a:pt x="2621" y="437"/>
                  <a:pt x="2596" y="385"/>
                  <a:pt x="2567" y="351"/>
                </a:cubicBezTo>
                <a:cubicBezTo>
                  <a:pt x="2512" y="290"/>
                  <a:pt x="2431" y="260"/>
                  <a:pt x="2324" y="260"/>
                </a:cubicBezTo>
                <a:cubicBezTo>
                  <a:pt x="2232" y="260"/>
                  <a:pt x="2155" y="292"/>
                  <a:pt x="2092" y="357"/>
                </a:cubicBezTo>
                <a:cubicBezTo>
                  <a:pt x="2010" y="444"/>
                  <a:pt x="1969" y="578"/>
                  <a:pt x="1969" y="760"/>
                </a:cubicBezTo>
                <a:cubicBezTo>
                  <a:pt x="1969" y="901"/>
                  <a:pt x="1996" y="1015"/>
                  <a:pt x="2050" y="1102"/>
                </a:cubicBezTo>
                <a:cubicBezTo>
                  <a:pt x="2113" y="1200"/>
                  <a:pt x="2204" y="1249"/>
                  <a:pt x="2324" y="1249"/>
                </a:cubicBezTo>
                <a:cubicBezTo>
                  <a:pt x="2407" y="1249"/>
                  <a:pt x="2477" y="1226"/>
                  <a:pt x="2531" y="1180"/>
                </a:cubicBezTo>
                <a:cubicBezTo>
                  <a:pt x="2586" y="1134"/>
                  <a:pt x="2622" y="1068"/>
                  <a:pt x="2641" y="980"/>
                </a:cubicBezTo>
                <a:lnTo>
                  <a:pt x="2940" y="980"/>
                </a:lnTo>
                <a:cubicBezTo>
                  <a:pt x="2908" y="1143"/>
                  <a:pt x="2842" y="1270"/>
                  <a:pt x="2743" y="1361"/>
                </a:cubicBezTo>
                <a:cubicBezTo>
                  <a:pt x="2634" y="1459"/>
                  <a:pt x="2492" y="1508"/>
                  <a:pt x="2318" y="1508"/>
                </a:cubicBezTo>
                <a:cubicBezTo>
                  <a:pt x="2119" y="1508"/>
                  <a:pt x="1963" y="1445"/>
                  <a:pt x="1847" y="1319"/>
                </a:cubicBezTo>
                <a:cubicBezTo>
                  <a:pt x="1724" y="1186"/>
                  <a:pt x="1663" y="998"/>
                  <a:pt x="1663" y="756"/>
                </a:cubicBezTo>
                <a:cubicBezTo>
                  <a:pt x="1663" y="514"/>
                  <a:pt x="1726" y="325"/>
                  <a:pt x="1853" y="190"/>
                </a:cubicBezTo>
                <a:cubicBezTo>
                  <a:pt x="1971" y="63"/>
                  <a:pt x="2127" y="0"/>
                  <a:pt x="2322" y="0"/>
                </a:cubicBezTo>
                <a:cubicBezTo>
                  <a:pt x="2517" y="0"/>
                  <a:pt x="2673" y="58"/>
                  <a:pt x="2790" y="174"/>
                </a:cubicBezTo>
                <a:cubicBezTo>
                  <a:pt x="2890" y="272"/>
                  <a:pt x="2940" y="383"/>
                  <a:pt x="2940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Freeform 118"/>
          <p:cNvSpPr>
            <a:spLocks/>
          </p:cNvSpPr>
          <p:nvPr/>
        </p:nvSpPr>
        <p:spPr bwMode="auto">
          <a:xfrm>
            <a:off x="10350301" y="3623370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5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5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Freeform 119"/>
          <p:cNvSpPr>
            <a:spLocks noEditPoints="1"/>
          </p:cNvSpPr>
          <p:nvPr/>
        </p:nvSpPr>
        <p:spPr bwMode="auto">
          <a:xfrm>
            <a:off x="10502702" y="3802758"/>
            <a:ext cx="293687" cy="117475"/>
          </a:xfrm>
          <a:custGeom>
            <a:avLst/>
            <a:gdLst>
              <a:gd name="T0" fmla="*/ 1159 w 3969"/>
              <a:gd name="T1" fmla="*/ 1125 h 1591"/>
              <a:gd name="T2" fmla="*/ 1428 w 3969"/>
              <a:gd name="T3" fmla="*/ 1518 h 1591"/>
              <a:gd name="T4" fmla="*/ 853 w 3969"/>
              <a:gd name="T5" fmla="*/ 1504 h 1591"/>
              <a:gd name="T6" fmla="*/ 268 w 3969"/>
              <a:gd name="T7" fmla="*/ 1546 h 1591"/>
              <a:gd name="T8" fmla="*/ 144 w 3969"/>
              <a:gd name="T9" fmla="*/ 1391 h 1591"/>
              <a:gd name="T10" fmla="*/ 293 w 3969"/>
              <a:gd name="T11" fmla="*/ 1314 h 1591"/>
              <a:gd name="T12" fmla="*/ 584 w 3969"/>
              <a:gd name="T13" fmla="*/ 1058 h 1591"/>
              <a:gd name="T14" fmla="*/ 124 w 3969"/>
              <a:gd name="T15" fmla="*/ 1058 h 1591"/>
              <a:gd name="T16" fmla="*/ 157 w 3969"/>
              <a:gd name="T17" fmla="*/ 904 h 1591"/>
              <a:gd name="T18" fmla="*/ 1033 w 3969"/>
              <a:gd name="T19" fmla="*/ 915 h 1591"/>
              <a:gd name="T20" fmla="*/ 1455 w 3969"/>
              <a:gd name="T21" fmla="*/ 916 h 1591"/>
              <a:gd name="T22" fmla="*/ 1436 w 3969"/>
              <a:gd name="T23" fmla="*/ 1071 h 1591"/>
              <a:gd name="T24" fmla="*/ 791 w 3969"/>
              <a:gd name="T25" fmla="*/ 1056 h 1591"/>
              <a:gd name="T26" fmla="*/ 609 w 3969"/>
              <a:gd name="T27" fmla="*/ 1257 h 1591"/>
              <a:gd name="T28" fmla="*/ 1150 w 3969"/>
              <a:gd name="T29" fmla="*/ 1326 h 1591"/>
              <a:gd name="T30" fmla="*/ 1195 w 3969"/>
              <a:gd name="T31" fmla="*/ 771 h 1591"/>
              <a:gd name="T32" fmla="*/ 584 w 3969"/>
              <a:gd name="T33" fmla="*/ 764 h 1591"/>
              <a:gd name="T34" fmla="*/ 366 w 3969"/>
              <a:gd name="T35" fmla="*/ 618 h 1591"/>
              <a:gd name="T36" fmla="*/ 584 w 3969"/>
              <a:gd name="T37" fmla="*/ 613 h 1591"/>
              <a:gd name="T38" fmla="*/ 1195 w 3969"/>
              <a:gd name="T39" fmla="*/ 607 h 1591"/>
              <a:gd name="T40" fmla="*/ 1229 w 3969"/>
              <a:gd name="T41" fmla="*/ 759 h 1591"/>
              <a:gd name="T42" fmla="*/ 1110 w 3969"/>
              <a:gd name="T43" fmla="*/ 334 h 1591"/>
              <a:gd name="T44" fmla="*/ 1563 w 3969"/>
              <a:gd name="T45" fmla="*/ 532 h 1591"/>
              <a:gd name="T46" fmla="*/ 1314 w 3969"/>
              <a:gd name="T47" fmla="*/ 632 h 1591"/>
              <a:gd name="T48" fmla="*/ 793 w 3969"/>
              <a:gd name="T49" fmla="*/ 247 h 1591"/>
              <a:gd name="T50" fmla="*/ 254 w 3969"/>
              <a:gd name="T51" fmla="*/ 647 h 1591"/>
              <a:gd name="T52" fmla="*/ 0 w 3969"/>
              <a:gd name="T53" fmla="*/ 540 h 1591"/>
              <a:gd name="T54" fmla="*/ 465 w 3969"/>
              <a:gd name="T55" fmla="*/ 343 h 1591"/>
              <a:gd name="T56" fmla="*/ 728 w 3969"/>
              <a:gd name="T57" fmla="*/ 34 h 1591"/>
              <a:gd name="T58" fmla="*/ 921 w 3969"/>
              <a:gd name="T59" fmla="*/ 92 h 1591"/>
              <a:gd name="T60" fmla="*/ 2668 w 3969"/>
              <a:gd name="T61" fmla="*/ 744 h 1591"/>
              <a:gd name="T62" fmla="*/ 2439 w 3969"/>
              <a:gd name="T63" fmla="*/ 761 h 1591"/>
              <a:gd name="T64" fmla="*/ 2437 w 3969"/>
              <a:gd name="T65" fmla="*/ 593 h 1591"/>
              <a:gd name="T66" fmla="*/ 2744 w 3969"/>
              <a:gd name="T67" fmla="*/ 577 h 1591"/>
              <a:gd name="T68" fmla="*/ 2832 w 3969"/>
              <a:gd name="T69" fmla="*/ 625 h 1591"/>
              <a:gd name="T70" fmla="*/ 2828 w 3969"/>
              <a:gd name="T71" fmla="*/ 1250 h 1591"/>
              <a:gd name="T72" fmla="*/ 3096 w 3969"/>
              <a:gd name="T73" fmla="*/ 1178 h 1591"/>
              <a:gd name="T74" fmla="*/ 3086 w 3969"/>
              <a:gd name="T75" fmla="*/ 1337 h 1591"/>
              <a:gd name="T76" fmla="*/ 2711 w 3969"/>
              <a:gd name="T77" fmla="*/ 1466 h 1591"/>
              <a:gd name="T78" fmla="*/ 2648 w 3969"/>
              <a:gd name="T79" fmla="*/ 1317 h 1591"/>
              <a:gd name="T80" fmla="*/ 2664 w 3969"/>
              <a:gd name="T81" fmla="*/ 1007 h 1591"/>
              <a:gd name="T82" fmla="*/ 2843 w 3969"/>
              <a:gd name="T83" fmla="*/ 351 h 1591"/>
              <a:gd name="T84" fmla="*/ 2589 w 3969"/>
              <a:gd name="T85" fmla="*/ 184 h 1591"/>
              <a:gd name="T86" fmla="*/ 2713 w 3969"/>
              <a:gd name="T87" fmla="*/ 62 h 1591"/>
              <a:gd name="T88" fmla="*/ 3542 w 3969"/>
              <a:gd name="T89" fmla="*/ 523 h 1591"/>
              <a:gd name="T90" fmla="*/ 3958 w 3969"/>
              <a:gd name="T91" fmla="*/ 508 h 1591"/>
              <a:gd name="T92" fmla="*/ 3955 w 3969"/>
              <a:gd name="T93" fmla="*/ 679 h 1591"/>
              <a:gd name="T94" fmla="*/ 3542 w 3969"/>
              <a:gd name="T95" fmla="*/ 664 h 1591"/>
              <a:gd name="T96" fmla="*/ 3540 w 3969"/>
              <a:gd name="T97" fmla="*/ 1591 h 1591"/>
              <a:gd name="T98" fmla="*/ 3380 w 3969"/>
              <a:gd name="T99" fmla="*/ 747 h 1591"/>
              <a:gd name="T100" fmla="*/ 2992 w 3969"/>
              <a:gd name="T101" fmla="*/ 677 h 1591"/>
              <a:gd name="T102" fmla="*/ 2952 w 3969"/>
              <a:gd name="T103" fmla="*/ 522 h 1591"/>
              <a:gd name="T104" fmla="*/ 3205 w 3969"/>
              <a:gd name="T105" fmla="*/ 519 h 1591"/>
              <a:gd name="T106" fmla="*/ 3365 w 3969"/>
              <a:gd name="T107" fmla="*/ 59 h 1591"/>
              <a:gd name="T108" fmla="*/ 3500 w 3969"/>
              <a:gd name="T109" fmla="*/ 8 h 1591"/>
              <a:gd name="T110" fmla="*/ 3547 w 3969"/>
              <a:gd name="T111" fmla="*/ 10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69" h="1591">
                <a:moveTo>
                  <a:pt x="1150" y="1326"/>
                </a:moveTo>
                <a:cubicBezTo>
                  <a:pt x="1107" y="1277"/>
                  <a:pt x="1058" y="1236"/>
                  <a:pt x="1005" y="1204"/>
                </a:cubicBezTo>
                <a:lnTo>
                  <a:pt x="1159" y="1125"/>
                </a:lnTo>
                <a:cubicBezTo>
                  <a:pt x="1216" y="1162"/>
                  <a:pt x="1286" y="1231"/>
                  <a:pt x="1369" y="1334"/>
                </a:cubicBezTo>
                <a:cubicBezTo>
                  <a:pt x="1404" y="1384"/>
                  <a:pt x="1439" y="1435"/>
                  <a:pt x="1475" y="1486"/>
                </a:cubicBezTo>
                <a:cubicBezTo>
                  <a:pt x="1464" y="1494"/>
                  <a:pt x="1448" y="1504"/>
                  <a:pt x="1428" y="1518"/>
                </a:cubicBezTo>
                <a:cubicBezTo>
                  <a:pt x="1383" y="1547"/>
                  <a:pt x="1355" y="1565"/>
                  <a:pt x="1343" y="1573"/>
                </a:cubicBezTo>
                <a:cubicBezTo>
                  <a:pt x="1339" y="1575"/>
                  <a:pt x="1310" y="1537"/>
                  <a:pt x="1256" y="1459"/>
                </a:cubicBezTo>
                <a:cubicBezTo>
                  <a:pt x="1121" y="1474"/>
                  <a:pt x="987" y="1489"/>
                  <a:pt x="853" y="1504"/>
                </a:cubicBezTo>
                <a:cubicBezTo>
                  <a:pt x="728" y="1517"/>
                  <a:pt x="576" y="1523"/>
                  <a:pt x="398" y="1523"/>
                </a:cubicBezTo>
                <a:cubicBezTo>
                  <a:pt x="373" y="1528"/>
                  <a:pt x="347" y="1534"/>
                  <a:pt x="323" y="1539"/>
                </a:cubicBezTo>
                <a:cubicBezTo>
                  <a:pt x="298" y="1544"/>
                  <a:pt x="280" y="1546"/>
                  <a:pt x="268" y="1546"/>
                </a:cubicBezTo>
                <a:cubicBezTo>
                  <a:pt x="257" y="1546"/>
                  <a:pt x="247" y="1545"/>
                  <a:pt x="239" y="1541"/>
                </a:cubicBezTo>
                <a:cubicBezTo>
                  <a:pt x="232" y="1538"/>
                  <a:pt x="209" y="1506"/>
                  <a:pt x="173" y="1446"/>
                </a:cubicBezTo>
                <a:cubicBezTo>
                  <a:pt x="154" y="1415"/>
                  <a:pt x="144" y="1396"/>
                  <a:pt x="144" y="1391"/>
                </a:cubicBezTo>
                <a:cubicBezTo>
                  <a:pt x="144" y="1381"/>
                  <a:pt x="152" y="1373"/>
                  <a:pt x="168" y="1369"/>
                </a:cubicBezTo>
                <a:cubicBezTo>
                  <a:pt x="185" y="1365"/>
                  <a:pt x="196" y="1361"/>
                  <a:pt x="204" y="1359"/>
                </a:cubicBezTo>
                <a:cubicBezTo>
                  <a:pt x="223" y="1353"/>
                  <a:pt x="253" y="1338"/>
                  <a:pt x="293" y="1314"/>
                </a:cubicBezTo>
                <a:cubicBezTo>
                  <a:pt x="343" y="1283"/>
                  <a:pt x="393" y="1246"/>
                  <a:pt x="442" y="1204"/>
                </a:cubicBezTo>
                <a:cubicBezTo>
                  <a:pt x="469" y="1179"/>
                  <a:pt x="496" y="1154"/>
                  <a:pt x="521" y="1128"/>
                </a:cubicBezTo>
                <a:cubicBezTo>
                  <a:pt x="546" y="1103"/>
                  <a:pt x="567" y="1079"/>
                  <a:pt x="584" y="1058"/>
                </a:cubicBezTo>
                <a:lnTo>
                  <a:pt x="157" y="1071"/>
                </a:lnTo>
                <a:cubicBezTo>
                  <a:pt x="149" y="1071"/>
                  <a:pt x="140" y="1071"/>
                  <a:pt x="132" y="1071"/>
                </a:cubicBezTo>
                <a:cubicBezTo>
                  <a:pt x="127" y="1070"/>
                  <a:pt x="124" y="1066"/>
                  <a:pt x="124" y="1058"/>
                </a:cubicBezTo>
                <a:lnTo>
                  <a:pt x="124" y="918"/>
                </a:lnTo>
                <a:cubicBezTo>
                  <a:pt x="124" y="909"/>
                  <a:pt x="130" y="904"/>
                  <a:pt x="142" y="904"/>
                </a:cubicBezTo>
                <a:cubicBezTo>
                  <a:pt x="148" y="904"/>
                  <a:pt x="153" y="904"/>
                  <a:pt x="157" y="904"/>
                </a:cubicBezTo>
                <a:cubicBezTo>
                  <a:pt x="227" y="904"/>
                  <a:pt x="311" y="906"/>
                  <a:pt x="412" y="909"/>
                </a:cubicBezTo>
                <a:cubicBezTo>
                  <a:pt x="512" y="913"/>
                  <a:pt x="624" y="916"/>
                  <a:pt x="748" y="919"/>
                </a:cubicBezTo>
                <a:cubicBezTo>
                  <a:pt x="824" y="919"/>
                  <a:pt x="919" y="918"/>
                  <a:pt x="1033" y="915"/>
                </a:cubicBezTo>
                <a:cubicBezTo>
                  <a:pt x="1146" y="912"/>
                  <a:pt x="1274" y="909"/>
                  <a:pt x="1416" y="904"/>
                </a:cubicBezTo>
                <a:cubicBezTo>
                  <a:pt x="1430" y="904"/>
                  <a:pt x="1438" y="904"/>
                  <a:pt x="1441" y="904"/>
                </a:cubicBezTo>
                <a:cubicBezTo>
                  <a:pt x="1451" y="904"/>
                  <a:pt x="1456" y="908"/>
                  <a:pt x="1455" y="916"/>
                </a:cubicBezTo>
                <a:lnTo>
                  <a:pt x="1455" y="1058"/>
                </a:lnTo>
                <a:cubicBezTo>
                  <a:pt x="1456" y="1065"/>
                  <a:pt x="1455" y="1069"/>
                  <a:pt x="1453" y="1070"/>
                </a:cubicBezTo>
                <a:cubicBezTo>
                  <a:pt x="1451" y="1071"/>
                  <a:pt x="1445" y="1071"/>
                  <a:pt x="1436" y="1071"/>
                </a:cubicBezTo>
                <a:cubicBezTo>
                  <a:pt x="1428" y="1071"/>
                  <a:pt x="1422" y="1071"/>
                  <a:pt x="1416" y="1071"/>
                </a:cubicBezTo>
                <a:cubicBezTo>
                  <a:pt x="1346" y="1071"/>
                  <a:pt x="1232" y="1069"/>
                  <a:pt x="1073" y="1064"/>
                </a:cubicBezTo>
                <a:cubicBezTo>
                  <a:pt x="915" y="1059"/>
                  <a:pt x="821" y="1056"/>
                  <a:pt x="791" y="1056"/>
                </a:cubicBezTo>
                <a:lnTo>
                  <a:pt x="783" y="1063"/>
                </a:lnTo>
                <a:cubicBezTo>
                  <a:pt x="761" y="1091"/>
                  <a:pt x="744" y="1113"/>
                  <a:pt x="729" y="1130"/>
                </a:cubicBezTo>
                <a:cubicBezTo>
                  <a:pt x="683" y="1183"/>
                  <a:pt x="643" y="1226"/>
                  <a:pt x="609" y="1257"/>
                </a:cubicBezTo>
                <a:cubicBezTo>
                  <a:pt x="564" y="1297"/>
                  <a:pt x="515" y="1334"/>
                  <a:pt x="462" y="1367"/>
                </a:cubicBezTo>
                <a:cubicBezTo>
                  <a:pt x="630" y="1367"/>
                  <a:pt x="757" y="1364"/>
                  <a:pt x="842" y="1358"/>
                </a:cubicBezTo>
                <a:cubicBezTo>
                  <a:pt x="927" y="1352"/>
                  <a:pt x="1030" y="1341"/>
                  <a:pt x="1150" y="1326"/>
                </a:cubicBezTo>
                <a:close/>
                <a:moveTo>
                  <a:pt x="1229" y="759"/>
                </a:moveTo>
                <a:cubicBezTo>
                  <a:pt x="1230" y="767"/>
                  <a:pt x="1227" y="771"/>
                  <a:pt x="1219" y="771"/>
                </a:cubicBezTo>
                <a:cubicBezTo>
                  <a:pt x="1210" y="771"/>
                  <a:pt x="1202" y="771"/>
                  <a:pt x="1195" y="771"/>
                </a:cubicBezTo>
                <a:cubicBezTo>
                  <a:pt x="1163" y="771"/>
                  <a:pt x="1097" y="768"/>
                  <a:pt x="998" y="764"/>
                </a:cubicBezTo>
                <a:cubicBezTo>
                  <a:pt x="899" y="759"/>
                  <a:pt x="830" y="757"/>
                  <a:pt x="791" y="757"/>
                </a:cubicBezTo>
                <a:cubicBezTo>
                  <a:pt x="750" y="757"/>
                  <a:pt x="681" y="759"/>
                  <a:pt x="584" y="764"/>
                </a:cubicBezTo>
                <a:cubicBezTo>
                  <a:pt x="487" y="768"/>
                  <a:pt x="424" y="771"/>
                  <a:pt x="395" y="771"/>
                </a:cubicBezTo>
                <a:cubicBezTo>
                  <a:pt x="376" y="771"/>
                  <a:pt x="366" y="767"/>
                  <a:pt x="366" y="759"/>
                </a:cubicBezTo>
                <a:lnTo>
                  <a:pt x="366" y="618"/>
                </a:lnTo>
                <a:cubicBezTo>
                  <a:pt x="366" y="611"/>
                  <a:pt x="370" y="607"/>
                  <a:pt x="376" y="607"/>
                </a:cubicBezTo>
                <a:cubicBezTo>
                  <a:pt x="383" y="607"/>
                  <a:pt x="389" y="607"/>
                  <a:pt x="395" y="607"/>
                </a:cubicBezTo>
                <a:cubicBezTo>
                  <a:pt x="424" y="607"/>
                  <a:pt x="487" y="609"/>
                  <a:pt x="584" y="613"/>
                </a:cubicBezTo>
                <a:cubicBezTo>
                  <a:pt x="681" y="618"/>
                  <a:pt x="750" y="620"/>
                  <a:pt x="791" y="620"/>
                </a:cubicBezTo>
                <a:cubicBezTo>
                  <a:pt x="829" y="620"/>
                  <a:pt x="897" y="618"/>
                  <a:pt x="997" y="613"/>
                </a:cubicBezTo>
                <a:cubicBezTo>
                  <a:pt x="1096" y="609"/>
                  <a:pt x="1162" y="607"/>
                  <a:pt x="1195" y="607"/>
                </a:cubicBezTo>
                <a:cubicBezTo>
                  <a:pt x="1209" y="606"/>
                  <a:pt x="1217" y="605"/>
                  <a:pt x="1221" y="605"/>
                </a:cubicBezTo>
                <a:cubicBezTo>
                  <a:pt x="1227" y="605"/>
                  <a:pt x="1230" y="609"/>
                  <a:pt x="1229" y="617"/>
                </a:cubicBezTo>
                <a:lnTo>
                  <a:pt x="1229" y="759"/>
                </a:lnTo>
                <a:close/>
                <a:moveTo>
                  <a:pt x="880" y="137"/>
                </a:moveTo>
                <a:cubicBezTo>
                  <a:pt x="897" y="156"/>
                  <a:pt x="918" y="177"/>
                  <a:pt x="941" y="199"/>
                </a:cubicBezTo>
                <a:cubicBezTo>
                  <a:pt x="1002" y="258"/>
                  <a:pt x="1058" y="303"/>
                  <a:pt x="1110" y="334"/>
                </a:cubicBezTo>
                <a:cubicBezTo>
                  <a:pt x="1185" y="382"/>
                  <a:pt x="1264" y="423"/>
                  <a:pt x="1348" y="456"/>
                </a:cubicBezTo>
                <a:cubicBezTo>
                  <a:pt x="1397" y="476"/>
                  <a:pt x="1464" y="497"/>
                  <a:pt x="1550" y="518"/>
                </a:cubicBezTo>
                <a:cubicBezTo>
                  <a:pt x="1559" y="519"/>
                  <a:pt x="1563" y="524"/>
                  <a:pt x="1563" y="532"/>
                </a:cubicBezTo>
                <a:cubicBezTo>
                  <a:pt x="1563" y="545"/>
                  <a:pt x="1552" y="565"/>
                  <a:pt x="1529" y="592"/>
                </a:cubicBezTo>
                <a:cubicBezTo>
                  <a:pt x="1506" y="618"/>
                  <a:pt x="1484" y="644"/>
                  <a:pt x="1463" y="669"/>
                </a:cubicBezTo>
                <a:cubicBezTo>
                  <a:pt x="1453" y="683"/>
                  <a:pt x="1403" y="671"/>
                  <a:pt x="1314" y="632"/>
                </a:cubicBezTo>
                <a:cubicBezTo>
                  <a:pt x="1218" y="590"/>
                  <a:pt x="1123" y="533"/>
                  <a:pt x="1027" y="463"/>
                </a:cubicBezTo>
                <a:cubicBezTo>
                  <a:pt x="981" y="430"/>
                  <a:pt x="935" y="391"/>
                  <a:pt x="890" y="348"/>
                </a:cubicBezTo>
                <a:cubicBezTo>
                  <a:pt x="868" y="328"/>
                  <a:pt x="836" y="294"/>
                  <a:pt x="793" y="247"/>
                </a:cubicBezTo>
                <a:cubicBezTo>
                  <a:pt x="763" y="286"/>
                  <a:pt x="731" y="323"/>
                  <a:pt x="697" y="358"/>
                </a:cubicBezTo>
                <a:cubicBezTo>
                  <a:pt x="655" y="401"/>
                  <a:pt x="612" y="440"/>
                  <a:pt x="569" y="475"/>
                </a:cubicBezTo>
                <a:cubicBezTo>
                  <a:pt x="481" y="544"/>
                  <a:pt x="376" y="601"/>
                  <a:pt x="254" y="647"/>
                </a:cubicBezTo>
                <a:cubicBezTo>
                  <a:pt x="150" y="687"/>
                  <a:pt x="95" y="703"/>
                  <a:pt x="91" y="694"/>
                </a:cubicBezTo>
                <a:cubicBezTo>
                  <a:pt x="59" y="648"/>
                  <a:pt x="37" y="613"/>
                  <a:pt x="22" y="589"/>
                </a:cubicBezTo>
                <a:cubicBezTo>
                  <a:pt x="8" y="565"/>
                  <a:pt x="0" y="549"/>
                  <a:pt x="0" y="540"/>
                </a:cubicBezTo>
                <a:cubicBezTo>
                  <a:pt x="0" y="535"/>
                  <a:pt x="3" y="532"/>
                  <a:pt x="9" y="530"/>
                </a:cubicBezTo>
                <a:cubicBezTo>
                  <a:pt x="43" y="525"/>
                  <a:pt x="72" y="520"/>
                  <a:pt x="96" y="515"/>
                </a:cubicBezTo>
                <a:cubicBezTo>
                  <a:pt x="234" y="483"/>
                  <a:pt x="357" y="425"/>
                  <a:pt x="465" y="343"/>
                </a:cubicBezTo>
                <a:cubicBezTo>
                  <a:pt x="513" y="306"/>
                  <a:pt x="559" y="263"/>
                  <a:pt x="605" y="213"/>
                </a:cubicBezTo>
                <a:cubicBezTo>
                  <a:pt x="650" y="164"/>
                  <a:pt x="685" y="117"/>
                  <a:pt x="711" y="74"/>
                </a:cubicBezTo>
                <a:cubicBezTo>
                  <a:pt x="717" y="57"/>
                  <a:pt x="723" y="44"/>
                  <a:pt x="728" y="34"/>
                </a:cubicBezTo>
                <a:cubicBezTo>
                  <a:pt x="733" y="25"/>
                  <a:pt x="744" y="21"/>
                  <a:pt x="761" y="23"/>
                </a:cubicBezTo>
                <a:cubicBezTo>
                  <a:pt x="795" y="32"/>
                  <a:pt x="821" y="40"/>
                  <a:pt x="838" y="45"/>
                </a:cubicBezTo>
                <a:cubicBezTo>
                  <a:pt x="890" y="63"/>
                  <a:pt x="918" y="79"/>
                  <a:pt x="921" y="92"/>
                </a:cubicBezTo>
                <a:cubicBezTo>
                  <a:pt x="924" y="101"/>
                  <a:pt x="921" y="109"/>
                  <a:pt x="912" y="116"/>
                </a:cubicBezTo>
                <a:cubicBezTo>
                  <a:pt x="904" y="123"/>
                  <a:pt x="893" y="130"/>
                  <a:pt x="880" y="137"/>
                </a:cubicBezTo>
                <a:close/>
                <a:moveTo>
                  <a:pt x="2668" y="744"/>
                </a:moveTo>
                <a:lnTo>
                  <a:pt x="2628" y="746"/>
                </a:lnTo>
                <a:cubicBezTo>
                  <a:pt x="2561" y="746"/>
                  <a:pt x="2516" y="747"/>
                  <a:pt x="2494" y="751"/>
                </a:cubicBezTo>
                <a:cubicBezTo>
                  <a:pt x="2472" y="755"/>
                  <a:pt x="2453" y="758"/>
                  <a:pt x="2439" y="761"/>
                </a:cubicBezTo>
                <a:cubicBezTo>
                  <a:pt x="2422" y="761"/>
                  <a:pt x="2414" y="755"/>
                  <a:pt x="2414" y="744"/>
                </a:cubicBezTo>
                <a:lnTo>
                  <a:pt x="2414" y="612"/>
                </a:lnTo>
                <a:cubicBezTo>
                  <a:pt x="2414" y="600"/>
                  <a:pt x="2422" y="593"/>
                  <a:pt x="2437" y="593"/>
                </a:cubicBezTo>
                <a:lnTo>
                  <a:pt x="2599" y="588"/>
                </a:lnTo>
                <a:lnTo>
                  <a:pt x="2668" y="585"/>
                </a:lnTo>
                <a:cubicBezTo>
                  <a:pt x="2677" y="583"/>
                  <a:pt x="2702" y="580"/>
                  <a:pt x="2744" y="577"/>
                </a:cubicBezTo>
                <a:cubicBezTo>
                  <a:pt x="2786" y="573"/>
                  <a:pt x="2813" y="572"/>
                  <a:pt x="2825" y="572"/>
                </a:cubicBezTo>
                <a:cubicBezTo>
                  <a:pt x="2832" y="572"/>
                  <a:pt x="2835" y="577"/>
                  <a:pt x="2835" y="588"/>
                </a:cubicBezTo>
                <a:cubicBezTo>
                  <a:pt x="2835" y="595"/>
                  <a:pt x="2834" y="607"/>
                  <a:pt x="2832" y="625"/>
                </a:cubicBezTo>
                <a:cubicBezTo>
                  <a:pt x="2831" y="643"/>
                  <a:pt x="2830" y="654"/>
                  <a:pt x="2830" y="657"/>
                </a:cubicBezTo>
                <a:lnTo>
                  <a:pt x="2825" y="954"/>
                </a:lnTo>
                <a:lnTo>
                  <a:pt x="2828" y="1250"/>
                </a:lnTo>
                <a:cubicBezTo>
                  <a:pt x="2901" y="1234"/>
                  <a:pt x="2949" y="1222"/>
                  <a:pt x="2973" y="1214"/>
                </a:cubicBezTo>
                <a:cubicBezTo>
                  <a:pt x="2997" y="1207"/>
                  <a:pt x="3035" y="1194"/>
                  <a:pt x="3087" y="1173"/>
                </a:cubicBezTo>
                <a:cubicBezTo>
                  <a:pt x="3090" y="1172"/>
                  <a:pt x="3092" y="1174"/>
                  <a:pt x="3096" y="1178"/>
                </a:cubicBezTo>
                <a:cubicBezTo>
                  <a:pt x="3096" y="1181"/>
                  <a:pt x="3096" y="1182"/>
                  <a:pt x="3097" y="1183"/>
                </a:cubicBezTo>
                <a:lnTo>
                  <a:pt x="3097" y="1324"/>
                </a:lnTo>
                <a:cubicBezTo>
                  <a:pt x="3097" y="1331"/>
                  <a:pt x="3093" y="1335"/>
                  <a:pt x="3086" y="1337"/>
                </a:cubicBezTo>
                <a:lnTo>
                  <a:pt x="2766" y="1436"/>
                </a:lnTo>
                <a:cubicBezTo>
                  <a:pt x="2761" y="1437"/>
                  <a:pt x="2752" y="1442"/>
                  <a:pt x="2740" y="1451"/>
                </a:cubicBezTo>
                <a:cubicBezTo>
                  <a:pt x="2727" y="1460"/>
                  <a:pt x="2718" y="1465"/>
                  <a:pt x="2711" y="1466"/>
                </a:cubicBezTo>
                <a:cubicBezTo>
                  <a:pt x="2701" y="1468"/>
                  <a:pt x="2691" y="1456"/>
                  <a:pt x="2679" y="1431"/>
                </a:cubicBezTo>
                <a:cubicBezTo>
                  <a:pt x="2668" y="1405"/>
                  <a:pt x="2656" y="1372"/>
                  <a:pt x="2643" y="1331"/>
                </a:cubicBezTo>
                <a:cubicBezTo>
                  <a:pt x="2642" y="1328"/>
                  <a:pt x="2643" y="1324"/>
                  <a:pt x="2648" y="1317"/>
                </a:cubicBezTo>
                <a:cubicBezTo>
                  <a:pt x="2651" y="1312"/>
                  <a:pt x="2654" y="1298"/>
                  <a:pt x="2658" y="1277"/>
                </a:cubicBezTo>
                <a:cubicBezTo>
                  <a:pt x="2661" y="1256"/>
                  <a:pt x="2663" y="1228"/>
                  <a:pt x="2663" y="1194"/>
                </a:cubicBezTo>
                <a:cubicBezTo>
                  <a:pt x="2663" y="1158"/>
                  <a:pt x="2663" y="1096"/>
                  <a:pt x="2664" y="1007"/>
                </a:cubicBezTo>
                <a:cubicBezTo>
                  <a:pt x="2666" y="919"/>
                  <a:pt x="2667" y="831"/>
                  <a:pt x="2668" y="744"/>
                </a:cubicBezTo>
                <a:close/>
                <a:moveTo>
                  <a:pt x="2919" y="288"/>
                </a:moveTo>
                <a:cubicBezTo>
                  <a:pt x="2884" y="317"/>
                  <a:pt x="2859" y="338"/>
                  <a:pt x="2843" y="351"/>
                </a:cubicBezTo>
                <a:cubicBezTo>
                  <a:pt x="2834" y="359"/>
                  <a:pt x="2820" y="373"/>
                  <a:pt x="2800" y="393"/>
                </a:cubicBezTo>
                <a:cubicBezTo>
                  <a:pt x="2783" y="378"/>
                  <a:pt x="2767" y="364"/>
                  <a:pt x="2751" y="349"/>
                </a:cubicBezTo>
                <a:cubicBezTo>
                  <a:pt x="2677" y="258"/>
                  <a:pt x="2623" y="203"/>
                  <a:pt x="2589" y="184"/>
                </a:cubicBezTo>
                <a:cubicBezTo>
                  <a:pt x="2587" y="176"/>
                  <a:pt x="2586" y="172"/>
                  <a:pt x="2588" y="171"/>
                </a:cubicBezTo>
                <a:lnTo>
                  <a:pt x="2700" y="60"/>
                </a:lnTo>
                <a:lnTo>
                  <a:pt x="2713" y="62"/>
                </a:lnTo>
                <a:cubicBezTo>
                  <a:pt x="2764" y="105"/>
                  <a:pt x="2813" y="152"/>
                  <a:pt x="2860" y="202"/>
                </a:cubicBezTo>
                <a:cubicBezTo>
                  <a:pt x="2907" y="252"/>
                  <a:pt x="2926" y="281"/>
                  <a:pt x="2919" y="288"/>
                </a:cubicBezTo>
                <a:close/>
                <a:moveTo>
                  <a:pt x="3542" y="523"/>
                </a:moveTo>
                <a:cubicBezTo>
                  <a:pt x="3612" y="523"/>
                  <a:pt x="3677" y="522"/>
                  <a:pt x="3736" y="519"/>
                </a:cubicBezTo>
                <a:cubicBezTo>
                  <a:pt x="3795" y="516"/>
                  <a:pt x="3857" y="513"/>
                  <a:pt x="3921" y="510"/>
                </a:cubicBezTo>
                <a:cubicBezTo>
                  <a:pt x="3940" y="509"/>
                  <a:pt x="3953" y="508"/>
                  <a:pt x="3958" y="508"/>
                </a:cubicBezTo>
                <a:cubicBezTo>
                  <a:pt x="3966" y="508"/>
                  <a:pt x="3969" y="512"/>
                  <a:pt x="3968" y="520"/>
                </a:cubicBezTo>
                <a:lnTo>
                  <a:pt x="3968" y="667"/>
                </a:lnTo>
                <a:cubicBezTo>
                  <a:pt x="3969" y="675"/>
                  <a:pt x="3965" y="679"/>
                  <a:pt x="3955" y="679"/>
                </a:cubicBezTo>
                <a:cubicBezTo>
                  <a:pt x="3943" y="678"/>
                  <a:pt x="3931" y="677"/>
                  <a:pt x="3921" y="677"/>
                </a:cubicBezTo>
                <a:cubicBezTo>
                  <a:pt x="3851" y="674"/>
                  <a:pt x="3782" y="671"/>
                  <a:pt x="3713" y="668"/>
                </a:cubicBezTo>
                <a:cubicBezTo>
                  <a:pt x="3643" y="665"/>
                  <a:pt x="3587" y="664"/>
                  <a:pt x="3542" y="664"/>
                </a:cubicBezTo>
                <a:lnTo>
                  <a:pt x="3542" y="751"/>
                </a:lnTo>
                <a:lnTo>
                  <a:pt x="3554" y="1568"/>
                </a:lnTo>
                <a:cubicBezTo>
                  <a:pt x="3556" y="1584"/>
                  <a:pt x="3551" y="1591"/>
                  <a:pt x="3540" y="1591"/>
                </a:cubicBezTo>
                <a:lnTo>
                  <a:pt x="3375" y="1591"/>
                </a:lnTo>
                <a:cubicBezTo>
                  <a:pt x="3364" y="1591"/>
                  <a:pt x="3359" y="1584"/>
                  <a:pt x="3361" y="1568"/>
                </a:cubicBezTo>
                <a:lnTo>
                  <a:pt x="3380" y="747"/>
                </a:lnTo>
                <a:lnTo>
                  <a:pt x="3380" y="664"/>
                </a:lnTo>
                <a:cubicBezTo>
                  <a:pt x="3310" y="664"/>
                  <a:pt x="3244" y="665"/>
                  <a:pt x="3183" y="668"/>
                </a:cubicBezTo>
                <a:cubicBezTo>
                  <a:pt x="3123" y="671"/>
                  <a:pt x="3059" y="674"/>
                  <a:pt x="2992" y="677"/>
                </a:cubicBezTo>
                <a:cubicBezTo>
                  <a:pt x="2980" y="677"/>
                  <a:pt x="2971" y="677"/>
                  <a:pt x="2967" y="677"/>
                </a:cubicBezTo>
                <a:cubicBezTo>
                  <a:pt x="2957" y="677"/>
                  <a:pt x="2952" y="673"/>
                  <a:pt x="2952" y="665"/>
                </a:cubicBezTo>
                <a:lnTo>
                  <a:pt x="2952" y="522"/>
                </a:lnTo>
                <a:cubicBezTo>
                  <a:pt x="2952" y="514"/>
                  <a:pt x="2956" y="510"/>
                  <a:pt x="2965" y="510"/>
                </a:cubicBezTo>
                <a:cubicBezTo>
                  <a:pt x="2975" y="510"/>
                  <a:pt x="2984" y="510"/>
                  <a:pt x="2992" y="510"/>
                </a:cubicBezTo>
                <a:cubicBezTo>
                  <a:pt x="3063" y="513"/>
                  <a:pt x="3134" y="516"/>
                  <a:pt x="3205" y="519"/>
                </a:cubicBezTo>
                <a:cubicBezTo>
                  <a:pt x="3276" y="522"/>
                  <a:pt x="3334" y="523"/>
                  <a:pt x="3378" y="523"/>
                </a:cubicBezTo>
                <a:cubicBezTo>
                  <a:pt x="3378" y="434"/>
                  <a:pt x="3377" y="338"/>
                  <a:pt x="3373" y="234"/>
                </a:cubicBezTo>
                <a:cubicBezTo>
                  <a:pt x="3370" y="130"/>
                  <a:pt x="3367" y="72"/>
                  <a:pt x="3365" y="59"/>
                </a:cubicBezTo>
                <a:cubicBezTo>
                  <a:pt x="3363" y="45"/>
                  <a:pt x="3361" y="33"/>
                  <a:pt x="3361" y="23"/>
                </a:cubicBezTo>
                <a:cubicBezTo>
                  <a:pt x="3361" y="8"/>
                  <a:pt x="3367" y="0"/>
                  <a:pt x="3378" y="0"/>
                </a:cubicBezTo>
                <a:cubicBezTo>
                  <a:pt x="3418" y="2"/>
                  <a:pt x="3459" y="5"/>
                  <a:pt x="3500" y="8"/>
                </a:cubicBezTo>
                <a:cubicBezTo>
                  <a:pt x="3541" y="10"/>
                  <a:pt x="3565" y="16"/>
                  <a:pt x="3570" y="25"/>
                </a:cubicBezTo>
                <a:cubicBezTo>
                  <a:pt x="3577" y="33"/>
                  <a:pt x="3573" y="51"/>
                  <a:pt x="3559" y="80"/>
                </a:cubicBezTo>
                <a:cubicBezTo>
                  <a:pt x="3557" y="85"/>
                  <a:pt x="3553" y="91"/>
                  <a:pt x="3547" y="100"/>
                </a:cubicBezTo>
                <a:lnTo>
                  <a:pt x="3542" y="5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Freeform 120"/>
          <p:cNvSpPr>
            <a:spLocks/>
          </p:cNvSpPr>
          <p:nvPr/>
        </p:nvSpPr>
        <p:spPr bwMode="auto">
          <a:xfrm>
            <a:off x="10350301" y="4823519"/>
            <a:ext cx="595312" cy="703262"/>
          </a:xfrm>
          <a:custGeom>
            <a:avLst/>
            <a:gdLst>
              <a:gd name="T0" fmla="*/ 635 w 8049"/>
              <a:gd name="T1" fmla="*/ 0 h 9504"/>
              <a:gd name="T2" fmla="*/ 7414 w 8049"/>
              <a:gd name="T3" fmla="*/ 0 h 9504"/>
              <a:gd name="T4" fmla="*/ 8049 w 8049"/>
              <a:gd name="T5" fmla="*/ 633 h 9504"/>
              <a:gd name="T6" fmla="*/ 8049 w 8049"/>
              <a:gd name="T7" fmla="*/ 8870 h 9504"/>
              <a:gd name="T8" fmla="*/ 7414 w 8049"/>
              <a:gd name="T9" fmla="*/ 9504 h 9504"/>
              <a:gd name="T10" fmla="*/ 635 w 8049"/>
              <a:gd name="T11" fmla="*/ 9504 h 9504"/>
              <a:gd name="T12" fmla="*/ 0 w 8049"/>
              <a:gd name="T13" fmla="*/ 8870 h 9504"/>
              <a:gd name="T14" fmla="*/ 0 w 8049"/>
              <a:gd name="T15" fmla="*/ 633 h 9504"/>
              <a:gd name="T16" fmla="*/ 635 w 8049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49" h="9504">
                <a:moveTo>
                  <a:pt x="635" y="0"/>
                </a:moveTo>
                <a:lnTo>
                  <a:pt x="7414" y="0"/>
                </a:lnTo>
                <a:cubicBezTo>
                  <a:pt x="7763" y="0"/>
                  <a:pt x="8049" y="285"/>
                  <a:pt x="8049" y="633"/>
                </a:cubicBezTo>
                <a:lnTo>
                  <a:pt x="8049" y="8870"/>
                </a:lnTo>
                <a:cubicBezTo>
                  <a:pt x="8049" y="9219"/>
                  <a:pt x="7763" y="9504"/>
                  <a:pt x="7414" y="9504"/>
                </a:cubicBezTo>
                <a:lnTo>
                  <a:pt x="635" y="9504"/>
                </a:lnTo>
                <a:cubicBezTo>
                  <a:pt x="285" y="9504"/>
                  <a:pt x="0" y="9219"/>
                  <a:pt x="0" y="8870"/>
                </a:cubicBezTo>
                <a:lnTo>
                  <a:pt x="0" y="633"/>
                </a:lnTo>
                <a:cubicBezTo>
                  <a:pt x="0" y="285"/>
                  <a:pt x="285" y="0"/>
                  <a:pt x="635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Freeform 121"/>
          <p:cNvSpPr>
            <a:spLocks noEditPoints="1"/>
          </p:cNvSpPr>
          <p:nvPr/>
        </p:nvSpPr>
        <p:spPr bwMode="auto">
          <a:xfrm>
            <a:off x="10512227" y="5004495"/>
            <a:ext cx="282575" cy="117475"/>
          </a:xfrm>
          <a:custGeom>
            <a:avLst/>
            <a:gdLst>
              <a:gd name="T0" fmla="*/ 1125 w 3830"/>
              <a:gd name="T1" fmla="*/ 217 h 1586"/>
              <a:gd name="T2" fmla="*/ 1318 w 3830"/>
              <a:gd name="T3" fmla="*/ 174 h 1586"/>
              <a:gd name="T4" fmla="*/ 1291 w 3830"/>
              <a:gd name="T5" fmla="*/ 418 h 1586"/>
              <a:gd name="T6" fmla="*/ 1133 w 3830"/>
              <a:gd name="T7" fmla="*/ 689 h 1586"/>
              <a:gd name="T8" fmla="*/ 987 w 3830"/>
              <a:gd name="T9" fmla="*/ 1315 h 1586"/>
              <a:gd name="T10" fmla="*/ 1168 w 3830"/>
              <a:gd name="T11" fmla="*/ 888 h 1586"/>
              <a:gd name="T12" fmla="*/ 1363 w 3830"/>
              <a:gd name="T13" fmla="*/ 841 h 1586"/>
              <a:gd name="T14" fmla="*/ 1336 w 3830"/>
              <a:gd name="T15" fmla="*/ 1190 h 1586"/>
              <a:gd name="T16" fmla="*/ 1176 w 3830"/>
              <a:gd name="T17" fmla="*/ 1580 h 1586"/>
              <a:gd name="T18" fmla="*/ 455 w 3830"/>
              <a:gd name="T19" fmla="*/ 1484 h 1586"/>
              <a:gd name="T20" fmla="*/ 28 w 3830"/>
              <a:gd name="T21" fmla="*/ 1448 h 1586"/>
              <a:gd name="T22" fmla="*/ 29 w 3830"/>
              <a:gd name="T23" fmla="*/ 1257 h 1586"/>
              <a:gd name="T24" fmla="*/ 28 w 3830"/>
              <a:gd name="T25" fmla="*/ 898 h 1586"/>
              <a:gd name="T26" fmla="*/ 175 w 3830"/>
              <a:gd name="T27" fmla="*/ 830 h 1586"/>
              <a:gd name="T28" fmla="*/ 196 w 3830"/>
              <a:gd name="T29" fmla="*/ 997 h 1586"/>
              <a:gd name="T30" fmla="*/ 393 w 3830"/>
              <a:gd name="T31" fmla="*/ 1329 h 1586"/>
              <a:gd name="T32" fmla="*/ 222 w 3830"/>
              <a:gd name="T33" fmla="*/ 689 h 1586"/>
              <a:gd name="T34" fmla="*/ 66 w 3830"/>
              <a:gd name="T35" fmla="*/ 415 h 1586"/>
              <a:gd name="T36" fmla="*/ 66 w 3830"/>
              <a:gd name="T37" fmla="*/ 152 h 1586"/>
              <a:gd name="T38" fmla="*/ 230 w 3830"/>
              <a:gd name="T39" fmla="*/ 224 h 1586"/>
              <a:gd name="T40" fmla="*/ 599 w 3830"/>
              <a:gd name="T41" fmla="*/ 535 h 1586"/>
              <a:gd name="T42" fmla="*/ 631 w 3830"/>
              <a:gd name="T43" fmla="*/ 0 h 1586"/>
              <a:gd name="T44" fmla="*/ 773 w 3830"/>
              <a:gd name="T45" fmla="*/ 105 h 1586"/>
              <a:gd name="T46" fmla="*/ 2919 w 3830"/>
              <a:gd name="T47" fmla="*/ 1250 h 1586"/>
              <a:gd name="T48" fmla="*/ 2428 w 3830"/>
              <a:gd name="T49" fmla="*/ 1426 h 1586"/>
              <a:gd name="T50" fmla="*/ 2367 w 3830"/>
              <a:gd name="T51" fmla="*/ 1249 h 1586"/>
              <a:gd name="T52" fmla="*/ 2924 w 3830"/>
              <a:gd name="T53" fmla="*/ 1244 h 1586"/>
              <a:gd name="T54" fmla="*/ 2541 w 3830"/>
              <a:gd name="T55" fmla="*/ 105 h 1586"/>
              <a:gd name="T56" fmla="*/ 2752 w 3830"/>
              <a:gd name="T57" fmla="*/ 69 h 1586"/>
              <a:gd name="T58" fmla="*/ 2566 w 3830"/>
              <a:gd name="T59" fmla="*/ 369 h 1586"/>
              <a:gd name="T60" fmla="*/ 2660 w 3830"/>
              <a:gd name="T61" fmla="*/ 475 h 1586"/>
              <a:gd name="T62" fmla="*/ 2759 w 3830"/>
              <a:gd name="T63" fmla="*/ 263 h 1586"/>
              <a:gd name="T64" fmla="*/ 2882 w 3830"/>
              <a:gd name="T65" fmla="*/ 416 h 1586"/>
              <a:gd name="T66" fmla="*/ 2551 w 3830"/>
              <a:gd name="T67" fmla="*/ 869 h 1586"/>
              <a:gd name="T68" fmla="*/ 2899 w 3830"/>
              <a:gd name="T69" fmla="*/ 953 h 1586"/>
              <a:gd name="T70" fmla="*/ 2428 w 3830"/>
              <a:gd name="T71" fmla="*/ 1046 h 1586"/>
              <a:gd name="T72" fmla="*/ 2362 w 3830"/>
              <a:gd name="T73" fmla="*/ 868 h 1586"/>
              <a:gd name="T74" fmla="*/ 2384 w 3830"/>
              <a:gd name="T75" fmla="*/ 669 h 1586"/>
              <a:gd name="T76" fmla="*/ 2337 w 3830"/>
              <a:gd name="T77" fmla="*/ 503 h 1586"/>
              <a:gd name="T78" fmla="*/ 3437 w 3830"/>
              <a:gd name="T79" fmla="*/ 630 h 1586"/>
              <a:gd name="T80" fmla="*/ 3670 w 3830"/>
              <a:gd name="T81" fmla="*/ 451 h 1586"/>
              <a:gd name="T82" fmla="*/ 3320 w 3830"/>
              <a:gd name="T83" fmla="*/ 216 h 1586"/>
              <a:gd name="T84" fmla="*/ 3314 w 3830"/>
              <a:gd name="T85" fmla="*/ 40 h 1586"/>
              <a:gd name="T86" fmla="*/ 3392 w 3830"/>
              <a:gd name="T87" fmla="*/ 0 h 1586"/>
              <a:gd name="T88" fmla="*/ 3476 w 3830"/>
              <a:gd name="T89" fmla="*/ 77 h 1586"/>
              <a:gd name="T90" fmla="*/ 3818 w 3830"/>
              <a:gd name="T91" fmla="*/ 284 h 1586"/>
              <a:gd name="T92" fmla="*/ 3820 w 3830"/>
              <a:gd name="T93" fmla="*/ 1006 h 1586"/>
              <a:gd name="T94" fmla="*/ 3621 w 3830"/>
              <a:gd name="T95" fmla="*/ 1580 h 1586"/>
              <a:gd name="T96" fmla="*/ 3566 w 3830"/>
              <a:gd name="T97" fmla="*/ 1413 h 1586"/>
              <a:gd name="T98" fmla="*/ 3671 w 3830"/>
              <a:gd name="T99" fmla="*/ 1277 h 1586"/>
              <a:gd name="T100" fmla="*/ 3670 w 3830"/>
              <a:gd name="T101" fmla="*/ 1038 h 1586"/>
              <a:gd name="T102" fmla="*/ 3409 w 3830"/>
              <a:gd name="T103" fmla="*/ 853 h 1586"/>
              <a:gd name="T104" fmla="*/ 3115 w 3830"/>
              <a:gd name="T105" fmla="*/ 1058 h 1586"/>
              <a:gd name="T106" fmla="*/ 3038 w 3830"/>
              <a:gd name="T107" fmla="*/ 1585 h 1586"/>
              <a:gd name="T108" fmla="*/ 2946 w 3830"/>
              <a:gd name="T109" fmla="*/ 1374 h 1586"/>
              <a:gd name="T110" fmla="*/ 3039 w 3830"/>
              <a:gd name="T111" fmla="*/ 294 h 1586"/>
              <a:gd name="T112" fmla="*/ 3233 w 3830"/>
              <a:gd name="T113" fmla="*/ 837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30" h="1586">
                <a:moveTo>
                  <a:pt x="1131" y="535"/>
                </a:moveTo>
                <a:lnTo>
                  <a:pt x="1136" y="415"/>
                </a:lnTo>
                <a:cubicBezTo>
                  <a:pt x="1136" y="393"/>
                  <a:pt x="1135" y="360"/>
                  <a:pt x="1133" y="314"/>
                </a:cubicBezTo>
                <a:cubicBezTo>
                  <a:pt x="1130" y="267"/>
                  <a:pt x="1128" y="235"/>
                  <a:pt x="1125" y="217"/>
                </a:cubicBezTo>
                <a:cubicBezTo>
                  <a:pt x="1122" y="200"/>
                  <a:pt x="1120" y="183"/>
                  <a:pt x="1118" y="169"/>
                </a:cubicBezTo>
                <a:cubicBezTo>
                  <a:pt x="1118" y="157"/>
                  <a:pt x="1124" y="151"/>
                  <a:pt x="1136" y="152"/>
                </a:cubicBezTo>
                <a:cubicBezTo>
                  <a:pt x="1174" y="153"/>
                  <a:pt x="1212" y="155"/>
                  <a:pt x="1251" y="157"/>
                </a:cubicBezTo>
                <a:cubicBezTo>
                  <a:pt x="1290" y="159"/>
                  <a:pt x="1313" y="165"/>
                  <a:pt x="1318" y="174"/>
                </a:cubicBezTo>
                <a:cubicBezTo>
                  <a:pt x="1323" y="181"/>
                  <a:pt x="1321" y="191"/>
                  <a:pt x="1313" y="204"/>
                </a:cubicBezTo>
                <a:cubicBezTo>
                  <a:pt x="1311" y="208"/>
                  <a:pt x="1306" y="215"/>
                  <a:pt x="1300" y="224"/>
                </a:cubicBezTo>
                <a:cubicBezTo>
                  <a:pt x="1299" y="241"/>
                  <a:pt x="1298" y="255"/>
                  <a:pt x="1298" y="266"/>
                </a:cubicBezTo>
                <a:cubicBezTo>
                  <a:pt x="1294" y="343"/>
                  <a:pt x="1291" y="393"/>
                  <a:pt x="1291" y="418"/>
                </a:cubicBezTo>
                <a:cubicBezTo>
                  <a:pt x="1291" y="454"/>
                  <a:pt x="1293" y="495"/>
                  <a:pt x="1296" y="542"/>
                </a:cubicBezTo>
                <a:cubicBezTo>
                  <a:pt x="1298" y="590"/>
                  <a:pt x="1301" y="630"/>
                  <a:pt x="1305" y="664"/>
                </a:cubicBezTo>
                <a:cubicBezTo>
                  <a:pt x="1307" y="680"/>
                  <a:pt x="1302" y="689"/>
                  <a:pt x="1291" y="689"/>
                </a:cubicBezTo>
                <a:lnTo>
                  <a:pt x="1133" y="689"/>
                </a:lnTo>
                <a:lnTo>
                  <a:pt x="1126" y="687"/>
                </a:lnTo>
                <a:lnTo>
                  <a:pt x="773" y="687"/>
                </a:lnTo>
                <a:lnTo>
                  <a:pt x="775" y="1324"/>
                </a:lnTo>
                <a:cubicBezTo>
                  <a:pt x="818" y="1324"/>
                  <a:pt x="889" y="1321"/>
                  <a:pt x="987" y="1315"/>
                </a:cubicBezTo>
                <a:cubicBezTo>
                  <a:pt x="1085" y="1309"/>
                  <a:pt x="1148" y="1306"/>
                  <a:pt x="1176" y="1306"/>
                </a:cubicBezTo>
                <a:lnTo>
                  <a:pt x="1179" y="1187"/>
                </a:lnTo>
                <a:cubicBezTo>
                  <a:pt x="1179" y="1159"/>
                  <a:pt x="1178" y="1107"/>
                  <a:pt x="1176" y="1031"/>
                </a:cubicBezTo>
                <a:cubicBezTo>
                  <a:pt x="1174" y="954"/>
                  <a:pt x="1171" y="907"/>
                  <a:pt x="1168" y="888"/>
                </a:cubicBezTo>
                <a:cubicBezTo>
                  <a:pt x="1166" y="869"/>
                  <a:pt x="1163" y="851"/>
                  <a:pt x="1161" y="836"/>
                </a:cubicBezTo>
                <a:cubicBezTo>
                  <a:pt x="1161" y="822"/>
                  <a:pt x="1167" y="816"/>
                  <a:pt x="1179" y="817"/>
                </a:cubicBezTo>
                <a:cubicBezTo>
                  <a:pt x="1218" y="819"/>
                  <a:pt x="1257" y="821"/>
                  <a:pt x="1296" y="823"/>
                </a:cubicBezTo>
                <a:cubicBezTo>
                  <a:pt x="1335" y="826"/>
                  <a:pt x="1358" y="832"/>
                  <a:pt x="1363" y="841"/>
                </a:cubicBezTo>
                <a:cubicBezTo>
                  <a:pt x="1368" y="849"/>
                  <a:pt x="1367" y="858"/>
                  <a:pt x="1360" y="868"/>
                </a:cubicBezTo>
                <a:cubicBezTo>
                  <a:pt x="1353" y="879"/>
                  <a:pt x="1348" y="888"/>
                  <a:pt x="1343" y="896"/>
                </a:cubicBezTo>
                <a:cubicBezTo>
                  <a:pt x="1341" y="939"/>
                  <a:pt x="1339" y="987"/>
                  <a:pt x="1338" y="1040"/>
                </a:cubicBezTo>
                <a:cubicBezTo>
                  <a:pt x="1337" y="1092"/>
                  <a:pt x="1336" y="1142"/>
                  <a:pt x="1336" y="1190"/>
                </a:cubicBezTo>
                <a:cubicBezTo>
                  <a:pt x="1336" y="1235"/>
                  <a:pt x="1338" y="1301"/>
                  <a:pt x="1342" y="1387"/>
                </a:cubicBezTo>
                <a:cubicBezTo>
                  <a:pt x="1345" y="1474"/>
                  <a:pt x="1348" y="1530"/>
                  <a:pt x="1350" y="1553"/>
                </a:cubicBezTo>
                <a:cubicBezTo>
                  <a:pt x="1352" y="1571"/>
                  <a:pt x="1348" y="1580"/>
                  <a:pt x="1336" y="1580"/>
                </a:cubicBezTo>
                <a:lnTo>
                  <a:pt x="1176" y="1580"/>
                </a:lnTo>
                <a:cubicBezTo>
                  <a:pt x="1166" y="1580"/>
                  <a:pt x="1162" y="1571"/>
                  <a:pt x="1164" y="1553"/>
                </a:cubicBezTo>
                <a:lnTo>
                  <a:pt x="1169" y="1459"/>
                </a:lnTo>
                <a:cubicBezTo>
                  <a:pt x="1078" y="1459"/>
                  <a:pt x="970" y="1462"/>
                  <a:pt x="847" y="1467"/>
                </a:cubicBezTo>
                <a:cubicBezTo>
                  <a:pt x="723" y="1472"/>
                  <a:pt x="592" y="1477"/>
                  <a:pt x="455" y="1484"/>
                </a:cubicBezTo>
                <a:cubicBezTo>
                  <a:pt x="317" y="1490"/>
                  <a:pt x="214" y="1493"/>
                  <a:pt x="145" y="1493"/>
                </a:cubicBezTo>
                <a:cubicBezTo>
                  <a:pt x="137" y="1493"/>
                  <a:pt x="123" y="1494"/>
                  <a:pt x="104" y="1495"/>
                </a:cubicBezTo>
                <a:cubicBezTo>
                  <a:pt x="84" y="1497"/>
                  <a:pt x="68" y="1498"/>
                  <a:pt x="56" y="1499"/>
                </a:cubicBezTo>
                <a:cubicBezTo>
                  <a:pt x="49" y="1499"/>
                  <a:pt x="40" y="1482"/>
                  <a:pt x="28" y="1448"/>
                </a:cubicBezTo>
                <a:cubicBezTo>
                  <a:pt x="15" y="1413"/>
                  <a:pt x="6" y="1379"/>
                  <a:pt x="1" y="1344"/>
                </a:cubicBezTo>
                <a:cubicBezTo>
                  <a:pt x="0" y="1336"/>
                  <a:pt x="2" y="1331"/>
                  <a:pt x="8" y="1327"/>
                </a:cubicBezTo>
                <a:cubicBezTo>
                  <a:pt x="12" y="1325"/>
                  <a:pt x="17" y="1318"/>
                  <a:pt x="22" y="1306"/>
                </a:cubicBezTo>
                <a:cubicBezTo>
                  <a:pt x="27" y="1293"/>
                  <a:pt x="29" y="1277"/>
                  <a:pt x="29" y="1257"/>
                </a:cubicBezTo>
                <a:cubicBezTo>
                  <a:pt x="29" y="1238"/>
                  <a:pt x="29" y="1205"/>
                  <a:pt x="28" y="1158"/>
                </a:cubicBezTo>
                <a:cubicBezTo>
                  <a:pt x="28" y="1112"/>
                  <a:pt x="28" y="1048"/>
                  <a:pt x="28" y="968"/>
                </a:cubicBezTo>
                <a:cubicBezTo>
                  <a:pt x="28" y="952"/>
                  <a:pt x="28" y="939"/>
                  <a:pt x="28" y="927"/>
                </a:cubicBezTo>
                <a:cubicBezTo>
                  <a:pt x="28" y="915"/>
                  <a:pt x="28" y="906"/>
                  <a:pt x="28" y="898"/>
                </a:cubicBezTo>
                <a:cubicBezTo>
                  <a:pt x="28" y="884"/>
                  <a:pt x="26" y="872"/>
                  <a:pt x="23" y="861"/>
                </a:cubicBezTo>
                <a:cubicBezTo>
                  <a:pt x="19" y="850"/>
                  <a:pt x="18" y="841"/>
                  <a:pt x="18" y="834"/>
                </a:cubicBezTo>
                <a:cubicBezTo>
                  <a:pt x="18" y="828"/>
                  <a:pt x="39" y="824"/>
                  <a:pt x="81" y="824"/>
                </a:cubicBezTo>
                <a:cubicBezTo>
                  <a:pt x="118" y="824"/>
                  <a:pt x="149" y="826"/>
                  <a:pt x="175" y="830"/>
                </a:cubicBezTo>
                <a:cubicBezTo>
                  <a:pt x="200" y="834"/>
                  <a:pt x="215" y="840"/>
                  <a:pt x="218" y="849"/>
                </a:cubicBezTo>
                <a:cubicBezTo>
                  <a:pt x="219" y="854"/>
                  <a:pt x="218" y="863"/>
                  <a:pt x="213" y="876"/>
                </a:cubicBezTo>
                <a:cubicBezTo>
                  <a:pt x="209" y="889"/>
                  <a:pt x="205" y="900"/>
                  <a:pt x="202" y="909"/>
                </a:cubicBezTo>
                <a:cubicBezTo>
                  <a:pt x="199" y="933"/>
                  <a:pt x="198" y="962"/>
                  <a:pt x="196" y="997"/>
                </a:cubicBezTo>
                <a:cubicBezTo>
                  <a:pt x="195" y="1032"/>
                  <a:pt x="195" y="1065"/>
                  <a:pt x="195" y="1097"/>
                </a:cubicBezTo>
                <a:cubicBezTo>
                  <a:pt x="195" y="1149"/>
                  <a:pt x="196" y="1194"/>
                  <a:pt x="197" y="1230"/>
                </a:cubicBezTo>
                <a:cubicBezTo>
                  <a:pt x="199" y="1267"/>
                  <a:pt x="201" y="1301"/>
                  <a:pt x="203" y="1331"/>
                </a:cubicBezTo>
                <a:cubicBezTo>
                  <a:pt x="241" y="1331"/>
                  <a:pt x="304" y="1330"/>
                  <a:pt x="393" y="1329"/>
                </a:cubicBezTo>
                <a:cubicBezTo>
                  <a:pt x="481" y="1328"/>
                  <a:pt x="550" y="1327"/>
                  <a:pt x="599" y="1327"/>
                </a:cubicBezTo>
                <a:lnTo>
                  <a:pt x="599" y="687"/>
                </a:lnTo>
                <a:lnTo>
                  <a:pt x="228" y="687"/>
                </a:lnTo>
                <a:lnTo>
                  <a:pt x="222" y="689"/>
                </a:lnTo>
                <a:lnTo>
                  <a:pt x="63" y="689"/>
                </a:lnTo>
                <a:cubicBezTo>
                  <a:pt x="53" y="689"/>
                  <a:pt x="49" y="680"/>
                  <a:pt x="51" y="664"/>
                </a:cubicBezTo>
                <a:cubicBezTo>
                  <a:pt x="53" y="647"/>
                  <a:pt x="56" y="609"/>
                  <a:pt x="60" y="550"/>
                </a:cubicBezTo>
                <a:cubicBezTo>
                  <a:pt x="64" y="491"/>
                  <a:pt x="66" y="446"/>
                  <a:pt x="66" y="415"/>
                </a:cubicBezTo>
                <a:cubicBezTo>
                  <a:pt x="66" y="393"/>
                  <a:pt x="65" y="360"/>
                  <a:pt x="63" y="314"/>
                </a:cubicBezTo>
                <a:cubicBezTo>
                  <a:pt x="61" y="267"/>
                  <a:pt x="58" y="235"/>
                  <a:pt x="55" y="217"/>
                </a:cubicBezTo>
                <a:cubicBezTo>
                  <a:pt x="52" y="200"/>
                  <a:pt x="50" y="183"/>
                  <a:pt x="48" y="169"/>
                </a:cubicBezTo>
                <a:cubicBezTo>
                  <a:pt x="48" y="157"/>
                  <a:pt x="54" y="151"/>
                  <a:pt x="66" y="152"/>
                </a:cubicBezTo>
                <a:cubicBezTo>
                  <a:pt x="104" y="153"/>
                  <a:pt x="142" y="155"/>
                  <a:pt x="181" y="157"/>
                </a:cubicBezTo>
                <a:cubicBezTo>
                  <a:pt x="220" y="159"/>
                  <a:pt x="243" y="165"/>
                  <a:pt x="248" y="174"/>
                </a:cubicBezTo>
                <a:cubicBezTo>
                  <a:pt x="253" y="181"/>
                  <a:pt x="251" y="191"/>
                  <a:pt x="243" y="204"/>
                </a:cubicBezTo>
                <a:cubicBezTo>
                  <a:pt x="241" y="208"/>
                  <a:pt x="237" y="215"/>
                  <a:pt x="230" y="224"/>
                </a:cubicBezTo>
                <a:cubicBezTo>
                  <a:pt x="229" y="241"/>
                  <a:pt x="228" y="255"/>
                  <a:pt x="228" y="266"/>
                </a:cubicBezTo>
                <a:cubicBezTo>
                  <a:pt x="224" y="343"/>
                  <a:pt x="222" y="393"/>
                  <a:pt x="222" y="418"/>
                </a:cubicBezTo>
                <a:lnTo>
                  <a:pt x="227" y="535"/>
                </a:lnTo>
                <a:lnTo>
                  <a:pt x="599" y="535"/>
                </a:lnTo>
                <a:lnTo>
                  <a:pt x="599" y="50"/>
                </a:lnTo>
                <a:cubicBezTo>
                  <a:pt x="595" y="36"/>
                  <a:pt x="593" y="25"/>
                  <a:pt x="593" y="18"/>
                </a:cubicBezTo>
                <a:cubicBezTo>
                  <a:pt x="593" y="14"/>
                  <a:pt x="594" y="9"/>
                  <a:pt x="598" y="3"/>
                </a:cubicBezTo>
                <a:cubicBezTo>
                  <a:pt x="600" y="1"/>
                  <a:pt x="611" y="0"/>
                  <a:pt x="631" y="0"/>
                </a:cubicBezTo>
                <a:cubicBezTo>
                  <a:pt x="665" y="0"/>
                  <a:pt x="700" y="3"/>
                  <a:pt x="737" y="8"/>
                </a:cubicBezTo>
                <a:cubicBezTo>
                  <a:pt x="775" y="13"/>
                  <a:pt x="795" y="19"/>
                  <a:pt x="798" y="27"/>
                </a:cubicBezTo>
                <a:cubicBezTo>
                  <a:pt x="802" y="34"/>
                  <a:pt x="798" y="46"/>
                  <a:pt x="788" y="65"/>
                </a:cubicBezTo>
                <a:cubicBezTo>
                  <a:pt x="778" y="84"/>
                  <a:pt x="773" y="98"/>
                  <a:pt x="773" y="105"/>
                </a:cubicBezTo>
                <a:lnTo>
                  <a:pt x="773" y="535"/>
                </a:lnTo>
                <a:lnTo>
                  <a:pt x="1131" y="535"/>
                </a:lnTo>
                <a:close/>
                <a:moveTo>
                  <a:pt x="2924" y="1244"/>
                </a:moveTo>
                <a:cubicBezTo>
                  <a:pt x="2923" y="1248"/>
                  <a:pt x="2921" y="1250"/>
                  <a:pt x="2919" y="1250"/>
                </a:cubicBezTo>
                <a:cubicBezTo>
                  <a:pt x="2856" y="1275"/>
                  <a:pt x="2804" y="1294"/>
                  <a:pt x="2765" y="1307"/>
                </a:cubicBezTo>
                <a:cubicBezTo>
                  <a:pt x="2652" y="1347"/>
                  <a:pt x="2557" y="1377"/>
                  <a:pt x="2481" y="1398"/>
                </a:cubicBezTo>
                <a:cubicBezTo>
                  <a:pt x="2474" y="1403"/>
                  <a:pt x="2469" y="1407"/>
                  <a:pt x="2464" y="1409"/>
                </a:cubicBezTo>
                <a:cubicBezTo>
                  <a:pt x="2450" y="1418"/>
                  <a:pt x="2438" y="1424"/>
                  <a:pt x="2428" y="1426"/>
                </a:cubicBezTo>
                <a:cubicBezTo>
                  <a:pt x="2410" y="1429"/>
                  <a:pt x="2388" y="1404"/>
                  <a:pt x="2362" y="1350"/>
                </a:cubicBezTo>
                <a:cubicBezTo>
                  <a:pt x="2337" y="1296"/>
                  <a:pt x="2327" y="1264"/>
                  <a:pt x="2332" y="1254"/>
                </a:cubicBezTo>
                <a:cubicBezTo>
                  <a:pt x="2335" y="1250"/>
                  <a:pt x="2339" y="1249"/>
                  <a:pt x="2346" y="1249"/>
                </a:cubicBezTo>
                <a:cubicBezTo>
                  <a:pt x="2352" y="1249"/>
                  <a:pt x="2360" y="1249"/>
                  <a:pt x="2367" y="1249"/>
                </a:cubicBezTo>
                <a:cubicBezTo>
                  <a:pt x="2428" y="1241"/>
                  <a:pt x="2500" y="1226"/>
                  <a:pt x="2583" y="1204"/>
                </a:cubicBezTo>
                <a:cubicBezTo>
                  <a:pt x="2686" y="1176"/>
                  <a:pt x="2798" y="1138"/>
                  <a:pt x="2919" y="1092"/>
                </a:cubicBezTo>
                <a:cubicBezTo>
                  <a:pt x="2921" y="1092"/>
                  <a:pt x="2923" y="1094"/>
                  <a:pt x="2924" y="1098"/>
                </a:cubicBezTo>
                <a:lnTo>
                  <a:pt x="2924" y="1244"/>
                </a:lnTo>
                <a:close/>
                <a:moveTo>
                  <a:pt x="2337" y="503"/>
                </a:moveTo>
                <a:cubicBezTo>
                  <a:pt x="2359" y="473"/>
                  <a:pt x="2380" y="441"/>
                  <a:pt x="2401" y="408"/>
                </a:cubicBezTo>
                <a:cubicBezTo>
                  <a:pt x="2435" y="353"/>
                  <a:pt x="2460" y="309"/>
                  <a:pt x="2474" y="274"/>
                </a:cubicBezTo>
                <a:cubicBezTo>
                  <a:pt x="2507" y="201"/>
                  <a:pt x="2529" y="144"/>
                  <a:pt x="2541" y="105"/>
                </a:cubicBezTo>
                <a:cubicBezTo>
                  <a:pt x="2547" y="89"/>
                  <a:pt x="2552" y="67"/>
                  <a:pt x="2556" y="40"/>
                </a:cubicBezTo>
                <a:cubicBezTo>
                  <a:pt x="2561" y="13"/>
                  <a:pt x="2565" y="1"/>
                  <a:pt x="2570" y="2"/>
                </a:cubicBezTo>
                <a:cubicBezTo>
                  <a:pt x="2610" y="13"/>
                  <a:pt x="2640" y="21"/>
                  <a:pt x="2660" y="27"/>
                </a:cubicBezTo>
                <a:cubicBezTo>
                  <a:pt x="2721" y="46"/>
                  <a:pt x="2752" y="60"/>
                  <a:pt x="2752" y="69"/>
                </a:cubicBezTo>
                <a:cubicBezTo>
                  <a:pt x="2752" y="73"/>
                  <a:pt x="2745" y="84"/>
                  <a:pt x="2731" y="103"/>
                </a:cubicBezTo>
                <a:cubicBezTo>
                  <a:pt x="2717" y="121"/>
                  <a:pt x="2710" y="131"/>
                  <a:pt x="2710" y="132"/>
                </a:cubicBezTo>
                <a:cubicBezTo>
                  <a:pt x="2689" y="164"/>
                  <a:pt x="2672" y="191"/>
                  <a:pt x="2660" y="211"/>
                </a:cubicBezTo>
                <a:cubicBezTo>
                  <a:pt x="2631" y="258"/>
                  <a:pt x="2600" y="310"/>
                  <a:pt x="2566" y="369"/>
                </a:cubicBezTo>
                <a:lnTo>
                  <a:pt x="2488" y="503"/>
                </a:lnTo>
                <a:lnTo>
                  <a:pt x="2526" y="500"/>
                </a:lnTo>
                <a:cubicBezTo>
                  <a:pt x="2553" y="497"/>
                  <a:pt x="2576" y="493"/>
                  <a:pt x="2595" y="490"/>
                </a:cubicBezTo>
                <a:cubicBezTo>
                  <a:pt x="2625" y="482"/>
                  <a:pt x="2647" y="477"/>
                  <a:pt x="2660" y="475"/>
                </a:cubicBezTo>
                <a:cubicBezTo>
                  <a:pt x="2678" y="444"/>
                  <a:pt x="2694" y="413"/>
                  <a:pt x="2708" y="383"/>
                </a:cubicBezTo>
                <a:cubicBezTo>
                  <a:pt x="2715" y="369"/>
                  <a:pt x="2722" y="356"/>
                  <a:pt x="2729" y="341"/>
                </a:cubicBezTo>
                <a:cubicBezTo>
                  <a:pt x="2730" y="339"/>
                  <a:pt x="2734" y="325"/>
                  <a:pt x="2740" y="300"/>
                </a:cubicBezTo>
                <a:cubicBezTo>
                  <a:pt x="2747" y="275"/>
                  <a:pt x="2753" y="263"/>
                  <a:pt x="2759" y="263"/>
                </a:cubicBezTo>
                <a:cubicBezTo>
                  <a:pt x="2782" y="263"/>
                  <a:pt x="2823" y="277"/>
                  <a:pt x="2881" y="306"/>
                </a:cubicBezTo>
                <a:cubicBezTo>
                  <a:pt x="2913" y="323"/>
                  <a:pt x="2929" y="335"/>
                  <a:pt x="2929" y="343"/>
                </a:cubicBezTo>
                <a:cubicBezTo>
                  <a:pt x="2928" y="351"/>
                  <a:pt x="2917" y="368"/>
                  <a:pt x="2897" y="396"/>
                </a:cubicBezTo>
                <a:cubicBezTo>
                  <a:pt x="2894" y="401"/>
                  <a:pt x="2889" y="407"/>
                  <a:pt x="2882" y="416"/>
                </a:cubicBezTo>
                <a:cubicBezTo>
                  <a:pt x="2880" y="424"/>
                  <a:pt x="2846" y="476"/>
                  <a:pt x="2780" y="572"/>
                </a:cubicBezTo>
                <a:cubicBezTo>
                  <a:pt x="2755" y="610"/>
                  <a:pt x="2722" y="656"/>
                  <a:pt x="2682" y="710"/>
                </a:cubicBezTo>
                <a:cubicBezTo>
                  <a:pt x="2659" y="741"/>
                  <a:pt x="2637" y="770"/>
                  <a:pt x="2613" y="799"/>
                </a:cubicBezTo>
                <a:cubicBezTo>
                  <a:pt x="2590" y="828"/>
                  <a:pt x="2569" y="851"/>
                  <a:pt x="2551" y="869"/>
                </a:cubicBezTo>
                <a:cubicBezTo>
                  <a:pt x="2597" y="865"/>
                  <a:pt x="2646" y="857"/>
                  <a:pt x="2699" y="847"/>
                </a:cubicBezTo>
                <a:cubicBezTo>
                  <a:pt x="2752" y="836"/>
                  <a:pt x="2816" y="821"/>
                  <a:pt x="2891" y="802"/>
                </a:cubicBezTo>
                <a:lnTo>
                  <a:pt x="2899" y="811"/>
                </a:lnTo>
                <a:lnTo>
                  <a:pt x="2899" y="953"/>
                </a:lnTo>
                <a:cubicBezTo>
                  <a:pt x="2896" y="956"/>
                  <a:pt x="2893" y="958"/>
                  <a:pt x="2891" y="958"/>
                </a:cubicBezTo>
                <a:cubicBezTo>
                  <a:pt x="2814" y="978"/>
                  <a:pt x="2737" y="998"/>
                  <a:pt x="2662" y="1018"/>
                </a:cubicBezTo>
                <a:cubicBezTo>
                  <a:pt x="2599" y="1033"/>
                  <a:pt x="2522" y="1040"/>
                  <a:pt x="2431" y="1040"/>
                </a:cubicBezTo>
                <a:cubicBezTo>
                  <a:pt x="2430" y="1042"/>
                  <a:pt x="2429" y="1044"/>
                  <a:pt x="2428" y="1046"/>
                </a:cubicBezTo>
                <a:cubicBezTo>
                  <a:pt x="2420" y="1053"/>
                  <a:pt x="2410" y="1058"/>
                  <a:pt x="2399" y="1062"/>
                </a:cubicBezTo>
                <a:cubicBezTo>
                  <a:pt x="2388" y="1065"/>
                  <a:pt x="2377" y="1047"/>
                  <a:pt x="2366" y="1008"/>
                </a:cubicBezTo>
                <a:cubicBezTo>
                  <a:pt x="2344" y="933"/>
                  <a:pt x="2335" y="888"/>
                  <a:pt x="2341" y="873"/>
                </a:cubicBezTo>
                <a:cubicBezTo>
                  <a:pt x="2344" y="865"/>
                  <a:pt x="2351" y="863"/>
                  <a:pt x="2362" y="868"/>
                </a:cubicBezTo>
                <a:cubicBezTo>
                  <a:pt x="2397" y="839"/>
                  <a:pt x="2423" y="816"/>
                  <a:pt x="2439" y="799"/>
                </a:cubicBezTo>
                <a:cubicBezTo>
                  <a:pt x="2483" y="754"/>
                  <a:pt x="2524" y="703"/>
                  <a:pt x="2563" y="644"/>
                </a:cubicBezTo>
                <a:lnTo>
                  <a:pt x="2546" y="647"/>
                </a:lnTo>
                <a:lnTo>
                  <a:pt x="2384" y="669"/>
                </a:lnTo>
                <a:lnTo>
                  <a:pt x="2352" y="685"/>
                </a:lnTo>
                <a:cubicBezTo>
                  <a:pt x="2345" y="659"/>
                  <a:pt x="2337" y="632"/>
                  <a:pt x="2331" y="605"/>
                </a:cubicBezTo>
                <a:cubicBezTo>
                  <a:pt x="2323" y="549"/>
                  <a:pt x="2320" y="519"/>
                  <a:pt x="2321" y="515"/>
                </a:cubicBezTo>
                <a:cubicBezTo>
                  <a:pt x="2325" y="505"/>
                  <a:pt x="2331" y="501"/>
                  <a:pt x="2337" y="503"/>
                </a:cubicBezTo>
                <a:close/>
                <a:moveTo>
                  <a:pt x="3670" y="451"/>
                </a:moveTo>
                <a:lnTo>
                  <a:pt x="3456" y="451"/>
                </a:lnTo>
                <a:cubicBezTo>
                  <a:pt x="3456" y="474"/>
                  <a:pt x="3455" y="496"/>
                  <a:pt x="3452" y="517"/>
                </a:cubicBezTo>
                <a:cubicBezTo>
                  <a:pt x="3450" y="539"/>
                  <a:pt x="3445" y="577"/>
                  <a:pt x="3437" y="630"/>
                </a:cubicBezTo>
                <a:cubicBezTo>
                  <a:pt x="3458" y="654"/>
                  <a:pt x="3485" y="691"/>
                  <a:pt x="3518" y="742"/>
                </a:cubicBezTo>
                <a:cubicBezTo>
                  <a:pt x="3542" y="781"/>
                  <a:pt x="3569" y="826"/>
                  <a:pt x="3598" y="878"/>
                </a:cubicBezTo>
                <a:cubicBezTo>
                  <a:pt x="3632" y="940"/>
                  <a:pt x="3656" y="987"/>
                  <a:pt x="3670" y="1018"/>
                </a:cubicBezTo>
                <a:lnTo>
                  <a:pt x="3670" y="451"/>
                </a:lnTo>
                <a:close/>
                <a:moveTo>
                  <a:pt x="3039" y="294"/>
                </a:moveTo>
                <a:lnTo>
                  <a:pt x="3320" y="294"/>
                </a:lnTo>
                <a:cubicBezTo>
                  <a:pt x="3320" y="275"/>
                  <a:pt x="3320" y="261"/>
                  <a:pt x="3320" y="251"/>
                </a:cubicBezTo>
                <a:cubicBezTo>
                  <a:pt x="3320" y="235"/>
                  <a:pt x="3320" y="224"/>
                  <a:pt x="3320" y="216"/>
                </a:cubicBezTo>
                <a:cubicBezTo>
                  <a:pt x="3320" y="202"/>
                  <a:pt x="3320" y="193"/>
                  <a:pt x="3320" y="187"/>
                </a:cubicBezTo>
                <a:cubicBezTo>
                  <a:pt x="3320" y="177"/>
                  <a:pt x="3320" y="169"/>
                  <a:pt x="3320" y="164"/>
                </a:cubicBezTo>
                <a:cubicBezTo>
                  <a:pt x="3320" y="114"/>
                  <a:pt x="3319" y="81"/>
                  <a:pt x="3317" y="65"/>
                </a:cubicBezTo>
                <a:cubicBezTo>
                  <a:pt x="3317" y="60"/>
                  <a:pt x="3316" y="51"/>
                  <a:pt x="3314" y="40"/>
                </a:cubicBezTo>
                <a:cubicBezTo>
                  <a:pt x="3311" y="29"/>
                  <a:pt x="3310" y="21"/>
                  <a:pt x="3310" y="17"/>
                </a:cubicBezTo>
                <a:cubicBezTo>
                  <a:pt x="3310" y="10"/>
                  <a:pt x="3312" y="5"/>
                  <a:pt x="3317" y="2"/>
                </a:cubicBezTo>
                <a:cubicBezTo>
                  <a:pt x="3326" y="2"/>
                  <a:pt x="3336" y="2"/>
                  <a:pt x="3348" y="2"/>
                </a:cubicBezTo>
                <a:cubicBezTo>
                  <a:pt x="3360" y="2"/>
                  <a:pt x="3374" y="1"/>
                  <a:pt x="3392" y="0"/>
                </a:cubicBezTo>
                <a:cubicBezTo>
                  <a:pt x="3420" y="0"/>
                  <a:pt x="3444" y="1"/>
                  <a:pt x="3464" y="4"/>
                </a:cubicBezTo>
                <a:cubicBezTo>
                  <a:pt x="3484" y="7"/>
                  <a:pt x="3495" y="12"/>
                  <a:pt x="3496" y="18"/>
                </a:cubicBezTo>
                <a:cubicBezTo>
                  <a:pt x="3498" y="30"/>
                  <a:pt x="3494" y="45"/>
                  <a:pt x="3484" y="64"/>
                </a:cubicBezTo>
                <a:cubicBezTo>
                  <a:pt x="3483" y="67"/>
                  <a:pt x="3480" y="71"/>
                  <a:pt x="3476" y="77"/>
                </a:cubicBezTo>
                <a:cubicBezTo>
                  <a:pt x="3473" y="103"/>
                  <a:pt x="3471" y="133"/>
                  <a:pt x="3469" y="167"/>
                </a:cubicBezTo>
                <a:cubicBezTo>
                  <a:pt x="3467" y="202"/>
                  <a:pt x="3466" y="244"/>
                  <a:pt x="3466" y="294"/>
                </a:cubicBezTo>
                <a:lnTo>
                  <a:pt x="3728" y="294"/>
                </a:lnTo>
                <a:lnTo>
                  <a:pt x="3818" y="284"/>
                </a:lnTo>
                <a:cubicBezTo>
                  <a:pt x="3824" y="284"/>
                  <a:pt x="3827" y="292"/>
                  <a:pt x="3828" y="308"/>
                </a:cubicBezTo>
                <a:cubicBezTo>
                  <a:pt x="3830" y="323"/>
                  <a:pt x="3830" y="341"/>
                  <a:pt x="3830" y="359"/>
                </a:cubicBezTo>
                <a:cubicBezTo>
                  <a:pt x="3830" y="422"/>
                  <a:pt x="3830" y="480"/>
                  <a:pt x="3828" y="535"/>
                </a:cubicBezTo>
                <a:cubicBezTo>
                  <a:pt x="3824" y="751"/>
                  <a:pt x="3821" y="908"/>
                  <a:pt x="3820" y="1006"/>
                </a:cubicBezTo>
                <a:cubicBezTo>
                  <a:pt x="3819" y="1103"/>
                  <a:pt x="3818" y="1236"/>
                  <a:pt x="3818" y="1406"/>
                </a:cubicBezTo>
                <a:cubicBezTo>
                  <a:pt x="3818" y="1444"/>
                  <a:pt x="3812" y="1476"/>
                  <a:pt x="3798" y="1504"/>
                </a:cubicBezTo>
                <a:cubicBezTo>
                  <a:pt x="3785" y="1531"/>
                  <a:pt x="3765" y="1549"/>
                  <a:pt x="3740" y="1558"/>
                </a:cubicBezTo>
                <a:cubicBezTo>
                  <a:pt x="3700" y="1572"/>
                  <a:pt x="3660" y="1580"/>
                  <a:pt x="3621" y="1580"/>
                </a:cubicBezTo>
                <a:cubicBezTo>
                  <a:pt x="3593" y="1580"/>
                  <a:pt x="3578" y="1575"/>
                  <a:pt x="3576" y="1566"/>
                </a:cubicBezTo>
                <a:cubicBezTo>
                  <a:pt x="3567" y="1530"/>
                  <a:pt x="3552" y="1489"/>
                  <a:pt x="3529" y="1446"/>
                </a:cubicBezTo>
                <a:cubicBezTo>
                  <a:pt x="3528" y="1434"/>
                  <a:pt x="3527" y="1421"/>
                  <a:pt x="3526" y="1409"/>
                </a:cubicBezTo>
                <a:cubicBezTo>
                  <a:pt x="3536" y="1410"/>
                  <a:pt x="3549" y="1411"/>
                  <a:pt x="3566" y="1413"/>
                </a:cubicBezTo>
                <a:cubicBezTo>
                  <a:pt x="3583" y="1414"/>
                  <a:pt x="3594" y="1414"/>
                  <a:pt x="3599" y="1414"/>
                </a:cubicBezTo>
                <a:cubicBezTo>
                  <a:pt x="3633" y="1414"/>
                  <a:pt x="3652" y="1410"/>
                  <a:pt x="3657" y="1403"/>
                </a:cubicBezTo>
                <a:cubicBezTo>
                  <a:pt x="3662" y="1395"/>
                  <a:pt x="3666" y="1380"/>
                  <a:pt x="3668" y="1358"/>
                </a:cubicBezTo>
                <a:cubicBezTo>
                  <a:pt x="3670" y="1336"/>
                  <a:pt x="3671" y="1309"/>
                  <a:pt x="3671" y="1277"/>
                </a:cubicBezTo>
                <a:cubicBezTo>
                  <a:pt x="3671" y="1256"/>
                  <a:pt x="3671" y="1233"/>
                  <a:pt x="3670" y="1209"/>
                </a:cubicBezTo>
                <a:cubicBezTo>
                  <a:pt x="3670" y="1185"/>
                  <a:pt x="3670" y="1160"/>
                  <a:pt x="3670" y="1133"/>
                </a:cubicBezTo>
                <a:cubicBezTo>
                  <a:pt x="3670" y="1123"/>
                  <a:pt x="3670" y="1116"/>
                  <a:pt x="3670" y="1110"/>
                </a:cubicBezTo>
                <a:lnTo>
                  <a:pt x="3670" y="1038"/>
                </a:lnTo>
                <a:cubicBezTo>
                  <a:pt x="3665" y="1046"/>
                  <a:pt x="3653" y="1060"/>
                  <a:pt x="3633" y="1080"/>
                </a:cubicBezTo>
                <a:cubicBezTo>
                  <a:pt x="3606" y="1106"/>
                  <a:pt x="3587" y="1126"/>
                  <a:pt x="3576" y="1140"/>
                </a:cubicBezTo>
                <a:cubicBezTo>
                  <a:pt x="3552" y="1102"/>
                  <a:pt x="3528" y="1064"/>
                  <a:pt x="3504" y="1025"/>
                </a:cubicBezTo>
                <a:cubicBezTo>
                  <a:pt x="3479" y="970"/>
                  <a:pt x="3447" y="913"/>
                  <a:pt x="3409" y="853"/>
                </a:cubicBezTo>
                <a:lnTo>
                  <a:pt x="3394" y="831"/>
                </a:lnTo>
                <a:cubicBezTo>
                  <a:pt x="3365" y="932"/>
                  <a:pt x="3329" y="1015"/>
                  <a:pt x="3287" y="1080"/>
                </a:cubicBezTo>
                <a:cubicBezTo>
                  <a:pt x="3263" y="1103"/>
                  <a:pt x="3240" y="1126"/>
                  <a:pt x="3217" y="1148"/>
                </a:cubicBezTo>
                <a:lnTo>
                  <a:pt x="3115" y="1058"/>
                </a:lnTo>
                <a:lnTo>
                  <a:pt x="3115" y="1538"/>
                </a:lnTo>
                <a:cubicBezTo>
                  <a:pt x="3115" y="1548"/>
                  <a:pt x="3115" y="1559"/>
                  <a:pt x="3115" y="1570"/>
                </a:cubicBezTo>
                <a:cubicBezTo>
                  <a:pt x="3112" y="1580"/>
                  <a:pt x="3105" y="1585"/>
                  <a:pt x="3093" y="1585"/>
                </a:cubicBezTo>
                <a:cubicBezTo>
                  <a:pt x="3074" y="1585"/>
                  <a:pt x="3056" y="1585"/>
                  <a:pt x="3038" y="1585"/>
                </a:cubicBezTo>
                <a:cubicBezTo>
                  <a:pt x="3020" y="1585"/>
                  <a:pt x="3003" y="1585"/>
                  <a:pt x="2986" y="1586"/>
                </a:cubicBezTo>
                <a:cubicBezTo>
                  <a:pt x="2969" y="1586"/>
                  <a:pt x="2959" y="1586"/>
                  <a:pt x="2956" y="1585"/>
                </a:cubicBezTo>
                <a:cubicBezTo>
                  <a:pt x="2941" y="1580"/>
                  <a:pt x="2936" y="1566"/>
                  <a:pt x="2939" y="1541"/>
                </a:cubicBezTo>
                <a:cubicBezTo>
                  <a:pt x="2943" y="1520"/>
                  <a:pt x="2945" y="1464"/>
                  <a:pt x="2946" y="1374"/>
                </a:cubicBezTo>
                <a:cubicBezTo>
                  <a:pt x="2947" y="1284"/>
                  <a:pt x="2948" y="1136"/>
                  <a:pt x="2948" y="931"/>
                </a:cubicBezTo>
                <a:cubicBezTo>
                  <a:pt x="2948" y="726"/>
                  <a:pt x="2948" y="523"/>
                  <a:pt x="2948" y="321"/>
                </a:cubicBezTo>
                <a:cubicBezTo>
                  <a:pt x="2948" y="299"/>
                  <a:pt x="2954" y="288"/>
                  <a:pt x="2968" y="288"/>
                </a:cubicBezTo>
                <a:lnTo>
                  <a:pt x="3039" y="294"/>
                </a:lnTo>
                <a:close/>
                <a:moveTo>
                  <a:pt x="3314" y="451"/>
                </a:moveTo>
                <a:lnTo>
                  <a:pt x="3113" y="451"/>
                </a:lnTo>
                <a:lnTo>
                  <a:pt x="3115" y="1008"/>
                </a:lnTo>
                <a:cubicBezTo>
                  <a:pt x="3161" y="970"/>
                  <a:pt x="3201" y="913"/>
                  <a:pt x="3233" y="837"/>
                </a:cubicBezTo>
                <a:cubicBezTo>
                  <a:pt x="3266" y="760"/>
                  <a:pt x="3289" y="673"/>
                  <a:pt x="3302" y="573"/>
                </a:cubicBezTo>
                <a:cubicBezTo>
                  <a:pt x="3303" y="569"/>
                  <a:pt x="3305" y="550"/>
                  <a:pt x="3309" y="517"/>
                </a:cubicBezTo>
                <a:cubicBezTo>
                  <a:pt x="3312" y="485"/>
                  <a:pt x="3314" y="463"/>
                  <a:pt x="3314" y="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Freeform 124"/>
          <p:cNvSpPr>
            <a:spLocks/>
          </p:cNvSpPr>
          <p:nvPr/>
        </p:nvSpPr>
        <p:spPr bwMode="auto">
          <a:xfrm>
            <a:off x="3393876" y="6209407"/>
            <a:ext cx="595312" cy="703262"/>
          </a:xfrm>
          <a:custGeom>
            <a:avLst/>
            <a:gdLst>
              <a:gd name="T0" fmla="*/ 636 w 8050"/>
              <a:gd name="T1" fmla="*/ 0 h 9504"/>
              <a:gd name="T2" fmla="*/ 7415 w 8050"/>
              <a:gd name="T3" fmla="*/ 0 h 9504"/>
              <a:gd name="T4" fmla="*/ 8050 w 8050"/>
              <a:gd name="T5" fmla="*/ 634 h 9504"/>
              <a:gd name="T6" fmla="*/ 8050 w 8050"/>
              <a:gd name="T7" fmla="*/ 8870 h 9504"/>
              <a:gd name="T8" fmla="*/ 7415 w 8050"/>
              <a:gd name="T9" fmla="*/ 9504 h 9504"/>
              <a:gd name="T10" fmla="*/ 636 w 8050"/>
              <a:gd name="T11" fmla="*/ 9504 h 9504"/>
              <a:gd name="T12" fmla="*/ 0 w 8050"/>
              <a:gd name="T13" fmla="*/ 8870 h 9504"/>
              <a:gd name="T14" fmla="*/ 0 w 8050"/>
              <a:gd name="T15" fmla="*/ 634 h 9504"/>
              <a:gd name="T16" fmla="*/ 636 w 8050"/>
              <a:gd name="T17" fmla="*/ 0 h 9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50" h="9504">
                <a:moveTo>
                  <a:pt x="636" y="0"/>
                </a:moveTo>
                <a:lnTo>
                  <a:pt x="7415" y="0"/>
                </a:lnTo>
                <a:cubicBezTo>
                  <a:pt x="7764" y="0"/>
                  <a:pt x="8050" y="285"/>
                  <a:pt x="8050" y="634"/>
                </a:cubicBezTo>
                <a:lnTo>
                  <a:pt x="8050" y="8870"/>
                </a:lnTo>
                <a:cubicBezTo>
                  <a:pt x="8050" y="9219"/>
                  <a:pt x="7764" y="9504"/>
                  <a:pt x="7415" y="9504"/>
                </a:cubicBezTo>
                <a:lnTo>
                  <a:pt x="636" y="9504"/>
                </a:lnTo>
                <a:cubicBezTo>
                  <a:pt x="286" y="9504"/>
                  <a:pt x="0" y="9219"/>
                  <a:pt x="0" y="8870"/>
                </a:cubicBezTo>
                <a:lnTo>
                  <a:pt x="0" y="634"/>
                </a:lnTo>
                <a:cubicBezTo>
                  <a:pt x="0" y="285"/>
                  <a:pt x="286" y="0"/>
                  <a:pt x="636" y="0"/>
                </a:cubicBezTo>
                <a:close/>
              </a:path>
            </a:pathLst>
          </a:custGeom>
          <a:solidFill>
            <a:srgbClr val="C00000"/>
          </a:solidFill>
          <a:ln w="0" cap="flat">
            <a:noFill/>
            <a:prstDash val="solid"/>
            <a:miter lim="800000"/>
            <a:headEnd/>
            <a:tailEnd/>
          </a:ln>
          <a:effectLst>
            <a:outerShdw blurRad="228600" dist="177800" dir="81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Freeform 125"/>
          <p:cNvSpPr>
            <a:spLocks noEditPoints="1"/>
          </p:cNvSpPr>
          <p:nvPr/>
        </p:nvSpPr>
        <p:spPr bwMode="auto">
          <a:xfrm>
            <a:off x="3441502" y="6347519"/>
            <a:ext cx="503237" cy="241300"/>
          </a:xfrm>
          <a:custGeom>
            <a:avLst/>
            <a:gdLst>
              <a:gd name="T0" fmla="*/ 247 w 6808"/>
              <a:gd name="T1" fmla="*/ 336 h 3271"/>
              <a:gd name="T2" fmla="*/ 1434 w 6808"/>
              <a:gd name="T3" fmla="*/ 180 h 3271"/>
              <a:gd name="T4" fmla="*/ 708 w 6808"/>
              <a:gd name="T5" fmla="*/ 18 h 3271"/>
              <a:gd name="T6" fmla="*/ 547 w 6808"/>
              <a:gd name="T7" fmla="*/ 528 h 3271"/>
              <a:gd name="T8" fmla="*/ 687 w 6808"/>
              <a:gd name="T9" fmla="*/ 596 h 3271"/>
              <a:gd name="T10" fmla="*/ 1098 w 6808"/>
              <a:gd name="T11" fmla="*/ 346 h 3271"/>
              <a:gd name="T12" fmla="*/ 1463 w 6808"/>
              <a:gd name="T13" fmla="*/ 595 h 3271"/>
              <a:gd name="T14" fmla="*/ 726 w 6808"/>
              <a:gd name="T15" fmla="*/ 742 h 3271"/>
              <a:gd name="T16" fmla="*/ 105 w 6808"/>
              <a:gd name="T17" fmla="*/ 1381 h 3271"/>
              <a:gd name="T18" fmla="*/ 295 w 6808"/>
              <a:gd name="T19" fmla="*/ 591 h 3271"/>
              <a:gd name="T20" fmla="*/ 2349 w 6808"/>
              <a:gd name="T21" fmla="*/ 799 h 3271"/>
              <a:gd name="T22" fmla="*/ 2331 w 6808"/>
              <a:gd name="T23" fmla="*/ 1538 h 3271"/>
              <a:gd name="T24" fmla="*/ 1847 w 6808"/>
              <a:gd name="T25" fmla="*/ 1568 h 3271"/>
              <a:gd name="T26" fmla="*/ 2762 w 6808"/>
              <a:gd name="T27" fmla="*/ 950 h 3271"/>
              <a:gd name="T28" fmla="*/ 3249 w 6808"/>
              <a:gd name="T29" fmla="*/ 805 h 3271"/>
              <a:gd name="T30" fmla="*/ 2763 w 6808"/>
              <a:gd name="T31" fmla="*/ 1537 h 3271"/>
              <a:gd name="T32" fmla="*/ 2603 w 6808"/>
              <a:gd name="T33" fmla="*/ 1170 h 3271"/>
              <a:gd name="T34" fmla="*/ 2989 w 6808"/>
              <a:gd name="T35" fmla="*/ 684 h 3271"/>
              <a:gd name="T36" fmla="*/ 2111 w 6808"/>
              <a:gd name="T37" fmla="*/ 704 h 3271"/>
              <a:gd name="T38" fmla="*/ 2822 w 6808"/>
              <a:gd name="T39" fmla="*/ 250 h 3271"/>
              <a:gd name="T40" fmla="*/ 3963 w 6808"/>
              <a:gd name="T41" fmla="*/ 772 h 3271"/>
              <a:gd name="T42" fmla="*/ 3867 w 6808"/>
              <a:gd name="T43" fmla="*/ 117 h 3271"/>
              <a:gd name="T44" fmla="*/ 4019 w 6808"/>
              <a:gd name="T45" fmla="*/ 268 h 3271"/>
              <a:gd name="T46" fmla="*/ 4114 w 6808"/>
              <a:gd name="T47" fmla="*/ 621 h 3271"/>
              <a:gd name="T48" fmla="*/ 3829 w 6808"/>
              <a:gd name="T49" fmla="*/ 1425 h 3271"/>
              <a:gd name="T50" fmla="*/ 3681 w 6808"/>
              <a:gd name="T51" fmla="*/ 913 h 3271"/>
              <a:gd name="T52" fmla="*/ 4739 w 6808"/>
              <a:gd name="T53" fmla="*/ 280 h 3271"/>
              <a:gd name="T54" fmla="*/ 4746 w 6808"/>
              <a:gd name="T55" fmla="*/ 732 h 3271"/>
              <a:gd name="T56" fmla="*/ 4282 w 6808"/>
              <a:gd name="T57" fmla="*/ 126 h 3271"/>
              <a:gd name="T58" fmla="*/ 5010 w 6808"/>
              <a:gd name="T59" fmla="*/ 291 h 3271"/>
              <a:gd name="T60" fmla="*/ 5081 w 6808"/>
              <a:gd name="T61" fmla="*/ 888 h 3271"/>
              <a:gd name="T62" fmla="*/ 4741 w 6808"/>
              <a:gd name="T63" fmla="*/ 1241 h 3271"/>
              <a:gd name="T64" fmla="*/ 4066 w 6808"/>
              <a:gd name="T65" fmla="*/ 1482 h 3271"/>
              <a:gd name="T66" fmla="*/ 4146 w 6808"/>
              <a:gd name="T67" fmla="*/ 734 h 3271"/>
              <a:gd name="T68" fmla="*/ 6058 w 6808"/>
              <a:gd name="T69" fmla="*/ 834 h 3271"/>
              <a:gd name="T70" fmla="*/ 5486 w 6808"/>
              <a:gd name="T71" fmla="*/ 530 h 3271"/>
              <a:gd name="T72" fmla="*/ 5481 w 6808"/>
              <a:gd name="T73" fmla="*/ 240 h 3271"/>
              <a:gd name="T74" fmla="*/ 5670 w 6808"/>
              <a:gd name="T75" fmla="*/ 149 h 3271"/>
              <a:gd name="T76" fmla="*/ 5984 w 6808"/>
              <a:gd name="T77" fmla="*/ 29 h 3271"/>
              <a:gd name="T78" fmla="*/ 6765 w 6808"/>
              <a:gd name="T79" fmla="*/ 353 h 3271"/>
              <a:gd name="T80" fmla="*/ 5987 w 6808"/>
              <a:gd name="T81" fmla="*/ 507 h 3271"/>
              <a:gd name="T82" fmla="*/ 6354 w 6808"/>
              <a:gd name="T83" fmla="*/ 1261 h 3271"/>
              <a:gd name="T84" fmla="*/ 5878 w 6808"/>
              <a:gd name="T85" fmla="*/ 1546 h 3271"/>
              <a:gd name="T86" fmla="*/ 5914 w 6808"/>
              <a:gd name="T87" fmla="*/ 834 h 3271"/>
              <a:gd name="T88" fmla="*/ 5629 w 6808"/>
              <a:gd name="T89" fmla="*/ 1026 h 3271"/>
              <a:gd name="T90" fmla="*/ 6373 w 6808"/>
              <a:gd name="T91" fmla="*/ 26 h 3271"/>
              <a:gd name="T92" fmla="*/ 188 w 6808"/>
              <a:gd name="T93" fmla="*/ 3195 h 3271"/>
              <a:gd name="T94" fmla="*/ 643 w 6808"/>
              <a:gd name="T95" fmla="*/ 2886 h 3271"/>
              <a:gd name="T96" fmla="*/ 382 w 6808"/>
              <a:gd name="T97" fmla="*/ 1823 h 3271"/>
              <a:gd name="T98" fmla="*/ 313 w 6808"/>
              <a:gd name="T99" fmla="*/ 2255 h 3271"/>
              <a:gd name="T100" fmla="*/ 602 w 6808"/>
              <a:gd name="T101" fmla="*/ 2210 h 3271"/>
              <a:gd name="T102" fmla="*/ 619 w 6808"/>
              <a:gd name="T103" fmla="*/ 2742 h 3271"/>
              <a:gd name="T104" fmla="*/ 86 w 6808"/>
              <a:gd name="T105" fmla="*/ 2657 h 3271"/>
              <a:gd name="T106" fmla="*/ 42 w 6808"/>
              <a:gd name="T107" fmla="*/ 2281 h 3271"/>
              <a:gd name="T108" fmla="*/ 1244 w 6808"/>
              <a:gd name="T109" fmla="*/ 3102 h 3271"/>
              <a:gd name="T110" fmla="*/ 886 w 6808"/>
              <a:gd name="T111" fmla="*/ 2032 h 3271"/>
              <a:gd name="T112" fmla="*/ 1415 w 6808"/>
              <a:gd name="T113" fmla="*/ 1890 h 3271"/>
              <a:gd name="T114" fmla="*/ 1572 w 6808"/>
              <a:gd name="T115" fmla="*/ 3271 h 3271"/>
              <a:gd name="T116" fmla="*/ 529 w 6808"/>
              <a:gd name="T117" fmla="*/ 3110 h 3271"/>
              <a:gd name="T118" fmla="*/ 741 w 6808"/>
              <a:gd name="T119" fmla="*/ 1876 h 3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08" h="3271">
                <a:moveTo>
                  <a:pt x="1476" y="326"/>
                </a:moveTo>
                <a:cubicBezTo>
                  <a:pt x="1477" y="333"/>
                  <a:pt x="1473" y="336"/>
                  <a:pt x="1464" y="336"/>
                </a:cubicBezTo>
                <a:cubicBezTo>
                  <a:pt x="1453" y="336"/>
                  <a:pt x="1443" y="336"/>
                  <a:pt x="1434" y="336"/>
                </a:cubicBezTo>
                <a:cubicBezTo>
                  <a:pt x="1367" y="336"/>
                  <a:pt x="1257" y="334"/>
                  <a:pt x="1105" y="330"/>
                </a:cubicBezTo>
                <a:cubicBezTo>
                  <a:pt x="953" y="326"/>
                  <a:pt x="870" y="324"/>
                  <a:pt x="856" y="324"/>
                </a:cubicBezTo>
                <a:cubicBezTo>
                  <a:pt x="825" y="324"/>
                  <a:pt x="699" y="327"/>
                  <a:pt x="479" y="333"/>
                </a:cubicBezTo>
                <a:cubicBezTo>
                  <a:pt x="392" y="335"/>
                  <a:pt x="321" y="336"/>
                  <a:pt x="267" y="336"/>
                </a:cubicBezTo>
                <a:cubicBezTo>
                  <a:pt x="257" y="336"/>
                  <a:pt x="251" y="336"/>
                  <a:pt x="247" y="336"/>
                </a:cubicBezTo>
                <a:cubicBezTo>
                  <a:pt x="238" y="336"/>
                  <a:pt x="234" y="333"/>
                  <a:pt x="234" y="326"/>
                </a:cubicBezTo>
                <a:lnTo>
                  <a:pt x="234" y="193"/>
                </a:lnTo>
                <a:cubicBezTo>
                  <a:pt x="234" y="185"/>
                  <a:pt x="240" y="180"/>
                  <a:pt x="252" y="180"/>
                </a:cubicBezTo>
                <a:cubicBezTo>
                  <a:pt x="258" y="180"/>
                  <a:pt x="263" y="180"/>
                  <a:pt x="267" y="180"/>
                </a:cubicBezTo>
                <a:cubicBezTo>
                  <a:pt x="335" y="180"/>
                  <a:pt x="418" y="182"/>
                  <a:pt x="517" y="185"/>
                </a:cubicBezTo>
                <a:cubicBezTo>
                  <a:pt x="617" y="189"/>
                  <a:pt x="730" y="192"/>
                  <a:pt x="856" y="195"/>
                </a:cubicBezTo>
                <a:cubicBezTo>
                  <a:pt x="919" y="195"/>
                  <a:pt x="985" y="194"/>
                  <a:pt x="1055" y="192"/>
                </a:cubicBezTo>
                <a:cubicBezTo>
                  <a:pt x="1300" y="184"/>
                  <a:pt x="1427" y="180"/>
                  <a:pt x="1434" y="180"/>
                </a:cubicBezTo>
                <a:cubicBezTo>
                  <a:pt x="1444" y="180"/>
                  <a:pt x="1451" y="180"/>
                  <a:pt x="1454" y="180"/>
                </a:cubicBezTo>
                <a:cubicBezTo>
                  <a:pt x="1470" y="180"/>
                  <a:pt x="1477" y="184"/>
                  <a:pt x="1476" y="192"/>
                </a:cubicBezTo>
                <a:lnTo>
                  <a:pt x="1476" y="326"/>
                </a:lnTo>
                <a:close/>
                <a:moveTo>
                  <a:pt x="983" y="170"/>
                </a:moveTo>
                <a:cubicBezTo>
                  <a:pt x="957" y="175"/>
                  <a:pt x="930" y="178"/>
                  <a:pt x="901" y="181"/>
                </a:cubicBezTo>
                <a:cubicBezTo>
                  <a:pt x="873" y="184"/>
                  <a:pt x="845" y="185"/>
                  <a:pt x="818" y="185"/>
                </a:cubicBezTo>
                <a:cubicBezTo>
                  <a:pt x="810" y="185"/>
                  <a:pt x="793" y="160"/>
                  <a:pt x="768" y="109"/>
                </a:cubicBezTo>
                <a:cubicBezTo>
                  <a:pt x="750" y="74"/>
                  <a:pt x="730" y="43"/>
                  <a:pt x="708" y="18"/>
                </a:cubicBezTo>
                <a:lnTo>
                  <a:pt x="710" y="11"/>
                </a:lnTo>
                <a:lnTo>
                  <a:pt x="866" y="0"/>
                </a:lnTo>
                <a:lnTo>
                  <a:pt x="886" y="3"/>
                </a:lnTo>
                <a:cubicBezTo>
                  <a:pt x="913" y="35"/>
                  <a:pt x="938" y="70"/>
                  <a:pt x="960" y="107"/>
                </a:cubicBezTo>
                <a:cubicBezTo>
                  <a:pt x="968" y="128"/>
                  <a:pt x="976" y="149"/>
                  <a:pt x="983" y="170"/>
                </a:cubicBezTo>
                <a:close/>
                <a:moveTo>
                  <a:pt x="338" y="596"/>
                </a:moveTo>
                <a:lnTo>
                  <a:pt x="567" y="601"/>
                </a:lnTo>
                <a:cubicBezTo>
                  <a:pt x="561" y="576"/>
                  <a:pt x="554" y="552"/>
                  <a:pt x="547" y="528"/>
                </a:cubicBezTo>
                <a:cubicBezTo>
                  <a:pt x="534" y="485"/>
                  <a:pt x="514" y="438"/>
                  <a:pt x="486" y="386"/>
                </a:cubicBezTo>
                <a:lnTo>
                  <a:pt x="488" y="378"/>
                </a:lnTo>
                <a:cubicBezTo>
                  <a:pt x="493" y="375"/>
                  <a:pt x="514" y="372"/>
                  <a:pt x="550" y="367"/>
                </a:cubicBezTo>
                <a:cubicBezTo>
                  <a:pt x="586" y="362"/>
                  <a:pt x="611" y="357"/>
                  <a:pt x="627" y="351"/>
                </a:cubicBezTo>
                <a:lnTo>
                  <a:pt x="639" y="354"/>
                </a:lnTo>
                <a:cubicBezTo>
                  <a:pt x="668" y="412"/>
                  <a:pt x="692" y="461"/>
                  <a:pt x="710" y="502"/>
                </a:cubicBezTo>
                <a:cubicBezTo>
                  <a:pt x="732" y="553"/>
                  <a:pt x="739" y="580"/>
                  <a:pt x="730" y="583"/>
                </a:cubicBezTo>
                <a:cubicBezTo>
                  <a:pt x="719" y="588"/>
                  <a:pt x="705" y="592"/>
                  <a:pt x="687" y="596"/>
                </a:cubicBezTo>
                <a:cubicBezTo>
                  <a:pt x="670" y="599"/>
                  <a:pt x="657" y="602"/>
                  <a:pt x="647" y="603"/>
                </a:cubicBezTo>
                <a:lnTo>
                  <a:pt x="892" y="605"/>
                </a:lnTo>
                <a:lnTo>
                  <a:pt x="970" y="605"/>
                </a:lnTo>
                <a:cubicBezTo>
                  <a:pt x="982" y="589"/>
                  <a:pt x="995" y="573"/>
                  <a:pt x="1007" y="555"/>
                </a:cubicBezTo>
                <a:cubicBezTo>
                  <a:pt x="1020" y="537"/>
                  <a:pt x="1031" y="517"/>
                  <a:pt x="1041" y="494"/>
                </a:cubicBezTo>
                <a:cubicBezTo>
                  <a:pt x="1051" y="470"/>
                  <a:pt x="1061" y="449"/>
                  <a:pt x="1069" y="428"/>
                </a:cubicBezTo>
                <a:cubicBezTo>
                  <a:pt x="1077" y="408"/>
                  <a:pt x="1081" y="393"/>
                  <a:pt x="1081" y="384"/>
                </a:cubicBezTo>
                <a:cubicBezTo>
                  <a:pt x="1081" y="358"/>
                  <a:pt x="1087" y="345"/>
                  <a:pt x="1098" y="346"/>
                </a:cubicBezTo>
                <a:cubicBezTo>
                  <a:pt x="1112" y="346"/>
                  <a:pt x="1145" y="352"/>
                  <a:pt x="1195" y="365"/>
                </a:cubicBezTo>
                <a:cubicBezTo>
                  <a:pt x="1245" y="378"/>
                  <a:pt x="1270" y="389"/>
                  <a:pt x="1270" y="399"/>
                </a:cubicBezTo>
                <a:cubicBezTo>
                  <a:pt x="1270" y="406"/>
                  <a:pt x="1266" y="412"/>
                  <a:pt x="1259" y="419"/>
                </a:cubicBezTo>
                <a:cubicBezTo>
                  <a:pt x="1251" y="426"/>
                  <a:pt x="1243" y="432"/>
                  <a:pt x="1234" y="439"/>
                </a:cubicBezTo>
                <a:lnTo>
                  <a:pt x="1192" y="533"/>
                </a:lnTo>
                <a:cubicBezTo>
                  <a:pt x="1187" y="547"/>
                  <a:pt x="1182" y="557"/>
                  <a:pt x="1179" y="565"/>
                </a:cubicBezTo>
                <a:cubicBezTo>
                  <a:pt x="1176" y="573"/>
                  <a:pt x="1170" y="585"/>
                  <a:pt x="1161" y="601"/>
                </a:cubicBezTo>
                <a:lnTo>
                  <a:pt x="1463" y="595"/>
                </a:lnTo>
                <a:cubicBezTo>
                  <a:pt x="1481" y="594"/>
                  <a:pt x="1492" y="593"/>
                  <a:pt x="1496" y="593"/>
                </a:cubicBezTo>
                <a:cubicBezTo>
                  <a:pt x="1503" y="593"/>
                  <a:pt x="1506" y="596"/>
                  <a:pt x="1504" y="603"/>
                </a:cubicBezTo>
                <a:lnTo>
                  <a:pt x="1504" y="741"/>
                </a:lnTo>
                <a:cubicBezTo>
                  <a:pt x="1505" y="748"/>
                  <a:pt x="1501" y="752"/>
                  <a:pt x="1492" y="752"/>
                </a:cubicBezTo>
                <a:cubicBezTo>
                  <a:pt x="1481" y="752"/>
                  <a:pt x="1471" y="752"/>
                  <a:pt x="1463" y="752"/>
                </a:cubicBezTo>
                <a:cubicBezTo>
                  <a:pt x="1404" y="752"/>
                  <a:pt x="1333" y="751"/>
                  <a:pt x="1249" y="749"/>
                </a:cubicBezTo>
                <a:cubicBezTo>
                  <a:pt x="1038" y="743"/>
                  <a:pt x="919" y="741"/>
                  <a:pt x="892" y="741"/>
                </a:cubicBezTo>
                <a:cubicBezTo>
                  <a:pt x="825" y="741"/>
                  <a:pt x="770" y="741"/>
                  <a:pt x="726" y="742"/>
                </a:cubicBezTo>
                <a:cubicBezTo>
                  <a:pt x="512" y="748"/>
                  <a:pt x="403" y="751"/>
                  <a:pt x="398" y="751"/>
                </a:cubicBezTo>
                <a:cubicBezTo>
                  <a:pt x="398" y="818"/>
                  <a:pt x="396" y="884"/>
                  <a:pt x="393" y="947"/>
                </a:cubicBezTo>
                <a:cubicBezTo>
                  <a:pt x="390" y="1011"/>
                  <a:pt x="385" y="1063"/>
                  <a:pt x="378" y="1105"/>
                </a:cubicBezTo>
                <a:cubicBezTo>
                  <a:pt x="359" y="1234"/>
                  <a:pt x="328" y="1340"/>
                  <a:pt x="285" y="1425"/>
                </a:cubicBezTo>
                <a:cubicBezTo>
                  <a:pt x="225" y="1546"/>
                  <a:pt x="178" y="1597"/>
                  <a:pt x="146" y="1580"/>
                </a:cubicBezTo>
                <a:cubicBezTo>
                  <a:pt x="49" y="1530"/>
                  <a:pt x="0" y="1498"/>
                  <a:pt x="0" y="1483"/>
                </a:cubicBezTo>
                <a:cubicBezTo>
                  <a:pt x="0" y="1479"/>
                  <a:pt x="3" y="1474"/>
                  <a:pt x="10" y="1469"/>
                </a:cubicBezTo>
                <a:cubicBezTo>
                  <a:pt x="51" y="1438"/>
                  <a:pt x="83" y="1408"/>
                  <a:pt x="105" y="1381"/>
                </a:cubicBezTo>
                <a:cubicBezTo>
                  <a:pt x="172" y="1297"/>
                  <a:pt x="214" y="1195"/>
                  <a:pt x="231" y="1076"/>
                </a:cubicBezTo>
                <a:cubicBezTo>
                  <a:pt x="235" y="1045"/>
                  <a:pt x="238" y="1011"/>
                  <a:pt x="239" y="974"/>
                </a:cubicBezTo>
                <a:cubicBezTo>
                  <a:pt x="240" y="938"/>
                  <a:pt x="241" y="895"/>
                  <a:pt x="241" y="845"/>
                </a:cubicBezTo>
                <a:cubicBezTo>
                  <a:pt x="241" y="812"/>
                  <a:pt x="240" y="780"/>
                  <a:pt x="240" y="749"/>
                </a:cubicBezTo>
                <a:cubicBezTo>
                  <a:pt x="239" y="718"/>
                  <a:pt x="239" y="688"/>
                  <a:pt x="239" y="659"/>
                </a:cubicBezTo>
                <a:cubicBezTo>
                  <a:pt x="239" y="625"/>
                  <a:pt x="239" y="604"/>
                  <a:pt x="241" y="595"/>
                </a:cubicBezTo>
                <a:cubicBezTo>
                  <a:pt x="241" y="590"/>
                  <a:pt x="247" y="588"/>
                  <a:pt x="260" y="588"/>
                </a:cubicBezTo>
                <a:cubicBezTo>
                  <a:pt x="272" y="588"/>
                  <a:pt x="283" y="589"/>
                  <a:pt x="295" y="591"/>
                </a:cubicBezTo>
                <a:cubicBezTo>
                  <a:pt x="307" y="592"/>
                  <a:pt x="322" y="594"/>
                  <a:pt x="338" y="596"/>
                </a:cubicBezTo>
                <a:close/>
                <a:moveTo>
                  <a:pt x="2331" y="950"/>
                </a:moveTo>
                <a:lnTo>
                  <a:pt x="2006" y="950"/>
                </a:lnTo>
                <a:lnTo>
                  <a:pt x="2007" y="1306"/>
                </a:lnTo>
                <a:lnTo>
                  <a:pt x="2331" y="1306"/>
                </a:lnTo>
                <a:lnTo>
                  <a:pt x="2331" y="950"/>
                </a:lnTo>
                <a:close/>
                <a:moveTo>
                  <a:pt x="1933" y="799"/>
                </a:moveTo>
                <a:lnTo>
                  <a:pt x="2349" y="799"/>
                </a:lnTo>
                <a:cubicBezTo>
                  <a:pt x="2369" y="796"/>
                  <a:pt x="2384" y="795"/>
                  <a:pt x="2395" y="795"/>
                </a:cubicBezTo>
                <a:cubicBezTo>
                  <a:pt x="2444" y="792"/>
                  <a:pt x="2473" y="790"/>
                  <a:pt x="2482" y="790"/>
                </a:cubicBezTo>
                <a:cubicBezTo>
                  <a:pt x="2493" y="790"/>
                  <a:pt x="2498" y="795"/>
                  <a:pt x="2498" y="805"/>
                </a:cubicBezTo>
                <a:cubicBezTo>
                  <a:pt x="2498" y="956"/>
                  <a:pt x="2499" y="1091"/>
                  <a:pt x="2501" y="1210"/>
                </a:cubicBezTo>
                <a:cubicBezTo>
                  <a:pt x="2502" y="1329"/>
                  <a:pt x="2504" y="1439"/>
                  <a:pt x="2507" y="1538"/>
                </a:cubicBezTo>
                <a:cubicBezTo>
                  <a:pt x="2507" y="1553"/>
                  <a:pt x="2499" y="1560"/>
                  <a:pt x="2483" y="1560"/>
                </a:cubicBezTo>
                <a:lnTo>
                  <a:pt x="2351" y="1560"/>
                </a:lnTo>
                <a:cubicBezTo>
                  <a:pt x="2337" y="1560"/>
                  <a:pt x="2331" y="1553"/>
                  <a:pt x="2331" y="1538"/>
                </a:cubicBezTo>
                <a:lnTo>
                  <a:pt x="2331" y="1457"/>
                </a:lnTo>
                <a:lnTo>
                  <a:pt x="2007" y="1457"/>
                </a:lnTo>
                <a:lnTo>
                  <a:pt x="2007" y="1537"/>
                </a:lnTo>
                <a:cubicBezTo>
                  <a:pt x="2007" y="1544"/>
                  <a:pt x="2007" y="1552"/>
                  <a:pt x="2007" y="1560"/>
                </a:cubicBezTo>
                <a:cubicBezTo>
                  <a:pt x="2005" y="1566"/>
                  <a:pt x="1998" y="1570"/>
                  <a:pt x="1986" y="1570"/>
                </a:cubicBezTo>
                <a:cubicBezTo>
                  <a:pt x="1966" y="1570"/>
                  <a:pt x="1947" y="1570"/>
                  <a:pt x="1929" y="1570"/>
                </a:cubicBezTo>
                <a:cubicBezTo>
                  <a:pt x="1910" y="1570"/>
                  <a:pt x="1892" y="1570"/>
                  <a:pt x="1875" y="1571"/>
                </a:cubicBezTo>
                <a:cubicBezTo>
                  <a:pt x="1865" y="1571"/>
                  <a:pt x="1855" y="1570"/>
                  <a:pt x="1847" y="1568"/>
                </a:cubicBezTo>
                <a:cubicBezTo>
                  <a:pt x="1838" y="1566"/>
                  <a:pt x="1835" y="1556"/>
                  <a:pt x="1838" y="1538"/>
                </a:cubicBezTo>
                <a:cubicBezTo>
                  <a:pt x="1842" y="1524"/>
                  <a:pt x="1844" y="1489"/>
                  <a:pt x="1845" y="1433"/>
                </a:cubicBezTo>
                <a:cubicBezTo>
                  <a:pt x="1846" y="1377"/>
                  <a:pt x="1847" y="1289"/>
                  <a:pt x="1847" y="1170"/>
                </a:cubicBezTo>
                <a:cubicBezTo>
                  <a:pt x="1847" y="1051"/>
                  <a:pt x="1847" y="934"/>
                  <a:pt x="1847" y="819"/>
                </a:cubicBezTo>
                <a:cubicBezTo>
                  <a:pt x="1847" y="802"/>
                  <a:pt x="1853" y="794"/>
                  <a:pt x="1865" y="794"/>
                </a:cubicBezTo>
                <a:lnTo>
                  <a:pt x="1933" y="799"/>
                </a:lnTo>
                <a:close/>
                <a:moveTo>
                  <a:pt x="3082" y="950"/>
                </a:moveTo>
                <a:lnTo>
                  <a:pt x="2762" y="950"/>
                </a:lnTo>
                <a:lnTo>
                  <a:pt x="2763" y="1306"/>
                </a:lnTo>
                <a:lnTo>
                  <a:pt x="3082" y="1306"/>
                </a:lnTo>
                <a:lnTo>
                  <a:pt x="3082" y="950"/>
                </a:lnTo>
                <a:close/>
                <a:moveTo>
                  <a:pt x="2689" y="799"/>
                </a:moveTo>
                <a:lnTo>
                  <a:pt x="3100" y="799"/>
                </a:lnTo>
                <a:cubicBezTo>
                  <a:pt x="3120" y="796"/>
                  <a:pt x="3135" y="795"/>
                  <a:pt x="3147" y="795"/>
                </a:cubicBezTo>
                <a:cubicBezTo>
                  <a:pt x="3195" y="792"/>
                  <a:pt x="3224" y="790"/>
                  <a:pt x="3233" y="790"/>
                </a:cubicBezTo>
                <a:cubicBezTo>
                  <a:pt x="3244" y="790"/>
                  <a:pt x="3249" y="795"/>
                  <a:pt x="3249" y="805"/>
                </a:cubicBezTo>
                <a:cubicBezTo>
                  <a:pt x="3249" y="956"/>
                  <a:pt x="3250" y="1091"/>
                  <a:pt x="3252" y="1210"/>
                </a:cubicBezTo>
                <a:cubicBezTo>
                  <a:pt x="3253" y="1329"/>
                  <a:pt x="3255" y="1439"/>
                  <a:pt x="3258" y="1538"/>
                </a:cubicBezTo>
                <a:cubicBezTo>
                  <a:pt x="3258" y="1553"/>
                  <a:pt x="3250" y="1560"/>
                  <a:pt x="3234" y="1560"/>
                </a:cubicBezTo>
                <a:lnTo>
                  <a:pt x="3102" y="1560"/>
                </a:lnTo>
                <a:cubicBezTo>
                  <a:pt x="3088" y="1560"/>
                  <a:pt x="3082" y="1553"/>
                  <a:pt x="3082" y="1538"/>
                </a:cubicBezTo>
                <a:lnTo>
                  <a:pt x="3082" y="1457"/>
                </a:lnTo>
                <a:lnTo>
                  <a:pt x="2763" y="1457"/>
                </a:lnTo>
                <a:lnTo>
                  <a:pt x="2763" y="1537"/>
                </a:lnTo>
                <a:cubicBezTo>
                  <a:pt x="2763" y="1544"/>
                  <a:pt x="2763" y="1552"/>
                  <a:pt x="2763" y="1560"/>
                </a:cubicBezTo>
                <a:cubicBezTo>
                  <a:pt x="2761" y="1566"/>
                  <a:pt x="2754" y="1570"/>
                  <a:pt x="2742" y="1570"/>
                </a:cubicBezTo>
                <a:cubicBezTo>
                  <a:pt x="2722" y="1570"/>
                  <a:pt x="2703" y="1570"/>
                  <a:pt x="2685" y="1570"/>
                </a:cubicBezTo>
                <a:cubicBezTo>
                  <a:pt x="2667" y="1570"/>
                  <a:pt x="2649" y="1570"/>
                  <a:pt x="2631" y="1571"/>
                </a:cubicBezTo>
                <a:cubicBezTo>
                  <a:pt x="2621" y="1571"/>
                  <a:pt x="2612" y="1570"/>
                  <a:pt x="2603" y="1568"/>
                </a:cubicBezTo>
                <a:cubicBezTo>
                  <a:pt x="2594" y="1566"/>
                  <a:pt x="2591" y="1556"/>
                  <a:pt x="2594" y="1538"/>
                </a:cubicBezTo>
                <a:cubicBezTo>
                  <a:pt x="2598" y="1524"/>
                  <a:pt x="2600" y="1489"/>
                  <a:pt x="2601" y="1433"/>
                </a:cubicBezTo>
                <a:cubicBezTo>
                  <a:pt x="2602" y="1377"/>
                  <a:pt x="2603" y="1289"/>
                  <a:pt x="2603" y="1170"/>
                </a:cubicBezTo>
                <a:cubicBezTo>
                  <a:pt x="2603" y="1051"/>
                  <a:pt x="2603" y="934"/>
                  <a:pt x="2603" y="819"/>
                </a:cubicBezTo>
                <a:cubicBezTo>
                  <a:pt x="2603" y="802"/>
                  <a:pt x="2609" y="794"/>
                  <a:pt x="2621" y="794"/>
                </a:cubicBezTo>
                <a:lnTo>
                  <a:pt x="2689" y="799"/>
                </a:lnTo>
                <a:close/>
                <a:moveTo>
                  <a:pt x="2856" y="99"/>
                </a:moveTo>
                <a:lnTo>
                  <a:pt x="2966" y="92"/>
                </a:lnTo>
                <a:cubicBezTo>
                  <a:pt x="2976" y="92"/>
                  <a:pt x="2981" y="97"/>
                  <a:pt x="2981" y="107"/>
                </a:cubicBezTo>
                <a:cubicBezTo>
                  <a:pt x="2981" y="270"/>
                  <a:pt x="2982" y="392"/>
                  <a:pt x="2983" y="473"/>
                </a:cubicBezTo>
                <a:cubicBezTo>
                  <a:pt x="2985" y="554"/>
                  <a:pt x="2987" y="625"/>
                  <a:pt x="2989" y="684"/>
                </a:cubicBezTo>
                <a:cubicBezTo>
                  <a:pt x="2989" y="700"/>
                  <a:pt x="2982" y="707"/>
                  <a:pt x="2967" y="707"/>
                </a:cubicBezTo>
                <a:lnTo>
                  <a:pt x="2840" y="707"/>
                </a:lnTo>
                <a:cubicBezTo>
                  <a:pt x="2833" y="707"/>
                  <a:pt x="2828" y="705"/>
                  <a:pt x="2825" y="701"/>
                </a:cubicBezTo>
                <a:lnTo>
                  <a:pt x="2264" y="701"/>
                </a:lnTo>
                <a:cubicBezTo>
                  <a:pt x="2261" y="704"/>
                  <a:pt x="2256" y="706"/>
                  <a:pt x="2248" y="706"/>
                </a:cubicBezTo>
                <a:cubicBezTo>
                  <a:pt x="2228" y="706"/>
                  <a:pt x="2209" y="706"/>
                  <a:pt x="2191" y="707"/>
                </a:cubicBezTo>
                <a:cubicBezTo>
                  <a:pt x="2172" y="707"/>
                  <a:pt x="2155" y="707"/>
                  <a:pt x="2138" y="707"/>
                </a:cubicBezTo>
                <a:cubicBezTo>
                  <a:pt x="2128" y="707"/>
                  <a:pt x="2119" y="706"/>
                  <a:pt x="2111" y="704"/>
                </a:cubicBezTo>
                <a:cubicBezTo>
                  <a:pt x="2103" y="702"/>
                  <a:pt x="2100" y="693"/>
                  <a:pt x="2104" y="678"/>
                </a:cubicBezTo>
                <a:cubicBezTo>
                  <a:pt x="2108" y="659"/>
                  <a:pt x="2110" y="582"/>
                  <a:pt x="2110" y="447"/>
                </a:cubicBezTo>
                <a:lnTo>
                  <a:pt x="2110" y="117"/>
                </a:lnTo>
                <a:cubicBezTo>
                  <a:pt x="2110" y="101"/>
                  <a:pt x="2116" y="92"/>
                  <a:pt x="2128" y="92"/>
                </a:cubicBezTo>
                <a:lnTo>
                  <a:pt x="2231" y="99"/>
                </a:lnTo>
                <a:lnTo>
                  <a:pt x="2856" y="99"/>
                </a:lnTo>
                <a:close/>
                <a:moveTo>
                  <a:pt x="2822" y="550"/>
                </a:moveTo>
                <a:lnTo>
                  <a:pt x="2822" y="250"/>
                </a:lnTo>
                <a:lnTo>
                  <a:pt x="2269" y="250"/>
                </a:lnTo>
                <a:lnTo>
                  <a:pt x="2269" y="550"/>
                </a:lnTo>
                <a:lnTo>
                  <a:pt x="2822" y="550"/>
                </a:lnTo>
                <a:close/>
                <a:moveTo>
                  <a:pt x="3963" y="772"/>
                </a:moveTo>
                <a:lnTo>
                  <a:pt x="3827" y="772"/>
                </a:lnTo>
                <a:lnTo>
                  <a:pt x="3829" y="1172"/>
                </a:lnTo>
                <a:lnTo>
                  <a:pt x="3963" y="1172"/>
                </a:lnTo>
                <a:lnTo>
                  <a:pt x="3963" y="772"/>
                </a:lnTo>
                <a:close/>
                <a:moveTo>
                  <a:pt x="3759" y="266"/>
                </a:moveTo>
                <a:lnTo>
                  <a:pt x="3603" y="271"/>
                </a:lnTo>
                <a:cubicBezTo>
                  <a:pt x="3585" y="271"/>
                  <a:pt x="3575" y="268"/>
                  <a:pt x="3575" y="260"/>
                </a:cubicBezTo>
                <a:lnTo>
                  <a:pt x="3575" y="122"/>
                </a:lnTo>
                <a:cubicBezTo>
                  <a:pt x="3575" y="114"/>
                  <a:pt x="3578" y="111"/>
                  <a:pt x="3584" y="111"/>
                </a:cubicBezTo>
                <a:cubicBezTo>
                  <a:pt x="3590" y="111"/>
                  <a:pt x="3597" y="111"/>
                  <a:pt x="3603" y="111"/>
                </a:cubicBezTo>
                <a:cubicBezTo>
                  <a:pt x="3630" y="111"/>
                  <a:pt x="3678" y="112"/>
                  <a:pt x="3749" y="114"/>
                </a:cubicBezTo>
                <a:cubicBezTo>
                  <a:pt x="3819" y="116"/>
                  <a:pt x="3858" y="117"/>
                  <a:pt x="3867" y="117"/>
                </a:cubicBezTo>
                <a:cubicBezTo>
                  <a:pt x="3904" y="117"/>
                  <a:pt x="3951" y="116"/>
                  <a:pt x="4008" y="114"/>
                </a:cubicBezTo>
                <a:cubicBezTo>
                  <a:pt x="4066" y="112"/>
                  <a:pt x="4105" y="111"/>
                  <a:pt x="4126" y="111"/>
                </a:cubicBezTo>
                <a:cubicBezTo>
                  <a:pt x="4137" y="109"/>
                  <a:pt x="4145" y="109"/>
                  <a:pt x="4149" y="109"/>
                </a:cubicBezTo>
                <a:cubicBezTo>
                  <a:pt x="4157" y="109"/>
                  <a:pt x="4160" y="113"/>
                  <a:pt x="4159" y="121"/>
                </a:cubicBezTo>
                <a:lnTo>
                  <a:pt x="4159" y="261"/>
                </a:lnTo>
                <a:cubicBezTo>
                  <a:pt x="4160" y="269"/>
                  <a:pt x="4155" y="273"/>
                  <a:pt x="4144" y="273"/>
                </a:cubicBezTo>
                <a:cubicBezTo>
                  <a:pt x="4135" y="272"/>
                  <a:pt x="4129" y="271"/>
                  <a:pt x="4126" y="271"/>
                </a:cubicBezTo>
                <a:cubicBezTo>
                  <a:pt x="4105" y="271"/>
                  <a:pt x="4069" y="270"/>
                  <a:pt x="4019" y="268"/>
                </a:cubicBezTo>
                <a:cubicBezTo>
                  <a:pt x="3969" y="266"/>
                  <a:pt x="3938" y="265"/>
                  <a:pt x="3927" y="265"/>
                </a:cubicBezTo>
                <a:cubicBezTo>
                  <a:pt x="3917" y="329"/>
                  <a:pt x="3907" y="384"/>
                  <a:pt x="3897" y="429"/>
                </a:cubicBezTo>
                <a:cubicBezTo>
                  <a:pt x="3883" y="493"/>
                  <a:pt x="3869" y="544"/>
                  <a:pt x="3855" y="581"/>
                </a:cubicBezTo>
                <a:lnTo>
                  <a:pt x="3841" y="620"/>
                </a:lnTo>
                <a:lnTo>
                  <a:pt x="3963" y="620"/>
                </a:lnTo>
                <a:cubicBezTo>
                  <a:pt x="3977" y="619"/>
                  <a:pt x="3987" y="617"/>
                  <a:pt x="3995" y="616"/>
                </a:cubicBezTo>
                <a:cubicBezTo>
                  <a:pt x="4053" y="609"/>
                  <a:pt x="4088" y="605"/>
                  <a:pt x="4099" y="605"/>
                </a:cubicBezTo>
                <a:cubicBezTo>
                  <a:pt x="4109" y="605"/>
                  <a:pt x="4114" y="610"/>
                  <a:pt x="4114" y="621"/>
                </a:cubicBezTo>
                <a:cubicBezTo>
                  <a:pt x="4114" y="792"/>
                  <a:pt x="4115" y="936"/>
                  <a:pt x="4117" y="1055"/>
                </a:cubicBezTo>
                <a:cubicBezTo>
                  <a:pt x="4118" y="1174"/>
                  <a:pt x="4120" y="1283"/>
                  <a:pt x="4122" y="1382"/>
                </a:cubicBezTo>
                <a:cubicBezTo>
                  <a:pt x="4122" y="1399"/>
                  <a:pt x="4115" y="1407"/>
                  <a:pt x="4101" y="1407"/>
                </a:cubicBezTo>
                <a:lnTo>
                  <a:pt x="3980" y="1407"/>
                </a:lnTo>
                <a:cubicBezTo>
                  <a:pt x="3969" y="1407"/>
                  <a:pt x="3963" y="1399"/>
                  <a:pt x="3963" y="1382"/>
                </a:cubicBezTo>
                <a:lnTo>
                  <a:pt x="3963" y="1324"/>
                </a:lnTo>
                <a:lnTo>
                  <a:pt x="3829" y="1324"/>
                </a:lnTo>
                <a:lnTo>
                  <a:pt x="3829" y="1425"/>
                </a:lnTo>
                <a:cubicBezTo>
                  <a:pt x="3829" y="1434"/>
                  <a:pt x="3829" y="1443"/>
                  <a:pt x="3829" y="1452"/>
                </a:cubicBezTo>
                <a:cubicBezTo>
                  <a:pt x="3827" y="1460"/>
                  <a:pt x="3820" y="1464"/>
                  <a:pt x="3809" y="1464"/>
                </a:cubicBezTo>
                <a:cubicBezTo>
                  <a:pt x="3790" y="1464"/>
                  <a:pt x="3772" y="1464"/>
                  <a:pt x="3754" y="1464"/>
                </a:cubicBezTo>
                <a:cubicBezTo>
                  <a:pt x="3737" y="1464"/>
                  <a:pt x="3720" y="1464"/>
                  <a:pt x="3703" y="1465"/>
                </a:cubicBezTo>
                <a:cubicBezTo>
                  <a:pt x="3693" y="1465"/>
                  <a:pt x="3687" y="1465"/>
                  <a:pt x="3685" y="1464"/>
                </a:cubicBezTo>
                <a:cubicBezTo>
                  <a:pt x="3670" y="1459"/>
                  <a:pt x="3665" y="1448"/>
                  <a:pt x="3668" y="1429"/>
                </a:cubicBezTo>
                <a:cubicBezTo>
                  <a:pt x="3673" y="1409"/>
                  <a:pt x="3676" y="1356"/>
                  <a:pt x="3678" y="1270"/>
                </a:cubicBezTo>
                <a:cubicBezTo>
                  <a:pt x="3680" y="1183"/>
                  <a:pt x="3681" y="1065"/>
                  <a:pt x="3681" y="913"/>
                </a:cubicBezTo>
                <a:cubicBezTo>
                  <a:pt x="3657" y="943"/>
                  <a:pt x="3639" y="956"/>
                  <a:pt x="3628" y="951"/>
                </a:cubicBezTo>
                <a:cubicBezTo>
                  <a:pt x="3584" y="934"/>
                  <a:pt x="3550" y="916"/>
                  <a:pt x="3526" y="900"/>
                </a:cubicBezTo>
                <a:cubicBezTo>
                  <a:pt x="3519" y="888"/>
                  <a:pt x="3513" y="876"/>
                  <a:pt x="3507" y="863"/>
                </a:cubicBezTo>
                <a:cubicBezTo>
                  <a:pt x="3543" y="820"/>
                  <a:pt x="3571" y="781"/>
                  <a:pt x="3592" y="746"/>
                </a:cubicBezTo>
                <a:cubicBezTo>
                  <a:pt x="3627" y="687"/>
                  <a:pt x="3659" y="622"/>
                  <a:pt x="3688" y="552"/>
                </a:cubicBezTo>
                <a:cubicBezTo>
                  <a:pt x="3705" y="510"/>
                  <a:pt x="3719" y="463"/>
                  <a:pt x="3731" y="413"/>
                </a:cubicBezTo>
                <a:cubicBezTo>
                  <a:pt x="3743" y="363"/>
                  <a:pt x="3753" y="314"/>
                  <a:pt x="3759" y="266"/>
                </a:cubicBezTo>
                <a:close/>
                <a:moveTo>
                  <a:pt x="4739" y="280"/>
                </a:moveTo>
                <a:lnTo>
                  <a:pt x="4631" y="278"/>
                </a:lnTo>
                <a:lnTo>
                  <a:pt x="4562" y="278"/>
                </a:lnTo>
                <a:lnTo>
                  <a:pt x="4560" y="285"/>
                </a:lnTo>
                <a:cubicBezTo>
                  <a:pt x="4557" y="292"/>
                  <a:pt x="4554" y="352"/>
                  <a:pt x="4551" y="465"/>
                </a:cubicBezTo>
                <a:cubicBezTo>
                  <a:pt x="4548" y="577"/>
                  <a:pt x="4547" y="652"/>
                  <a:pt x="4547" y="691"/>
                </a:cubicBezTo>
                <a:lnTo>
                  <a:pt x="4545" y="736"/>
                </a:lnTo>
                <a:lnTo>
                  <a:pt x="4587" y="736"/>
                </a:lnTo>
                <a:lnTo>
                  <a:pt x="4746" y="732"/>
                </a:lnTo>
                <a:lnTo>
                  <a:pt x="4739" y="280"/>
                </a:lnTo>
                <a:close/>
                <a:moveTo>
                  <a:pt x="4393" y="285"/>
                </a:moveTo>
                <a:lnTo>
                  <a:pt x="4282" y="290"/>
                </a:lnTo>
                <a:cubicBezTo>
                  <a:pt x="4271" y="290"/>
                  <a:pt x="4263" y="290"/>
                  <a:pt x="4260" y="290"/>
                </a:cubicBezTo>
                <a:cubicBezTo>
                  <a:pt x="4251" y="290"/>
                  <a:pt x="4247" y="286"/>
                  <a:pt x="4247" y="278"/>
                </a:cubicBezTo>
                <a:lnTo>
                  <a:pt x="4247" y="137"/>
                </a:lnTo>
                <a:cubicBezTo>
                  <a:pt x="4247" y="129"/>
                  <a:pt x="4251" y="126"/>
                  <a:pt x="4258" y="126"/>
                </a:cubicBezTo>
                <a:cubicBezTo>
                  <a:pt x="4267" y="126"/>
                  <a:pt x="4275" y="126"/>
                  <a:pt x="4282" y="126"/>
                </a:cubicBezTo>
                <a:cubicBezTo>
                  <a:pt x="4336" y="129"/>
                  <a:pt x="4391" y="132"/>
                  <a:pt x="4448" y="135"/>
                </a:cubicBezTo>
                <a:cubicBezTo>
                  <a:pt x="4505" y="137"/>
                  <a:pt x="4566" y="139"/>
                  <a:pt x="4631" y="139"/>
                </a:cubicBezTo>
                <a:cubicBezTo>
                  <a:pt x="4710" y="139"/>
                  <a:pt x="4774" y="137"/>
                  <a:pt x="4823" y="135"/>
                </a:cubicBezTo>
                <a:cubicBezTo>
                  <a:pt x="4872" y="132"/>
                  <a:pt x="4924" y="129"/>
                  <a:pt x="4980" y="126"/>
                </a:cubicBezTo>
                <a:cubicBezTo>
                  <a:pt x="4996" y="124"/>
                  <a:pt x="5007" y="124"/>
                  <a:pt x="5011" y="124"/>
                </a:cubicBezTo>
                <a:cubicBezTo>
                  <a:pt x="5019" y="124"/>
                  <a:pt x="5022" y="128"/>
                  <a:pt x="5021" y="135"/>
                </a:cubicBezTo>
                <a:lnTo>
                  <a:pt x="5021" y="280"/>
                </a:lnTo>
                <a:cubicBezTo>
                  <a:pt x="5022" y="287"/>
                  <a:pt x="5018" y="291"/>
                  <a:pt x="5010" y="291"/>
                </a:cubicBezTo>
                <a:cubicBezTo>
                  <a:pt x="4998" y="290"/>
                  <a:pt x="4989" y="290"/>
                  <a:pt x="4980" y="290"/>
                </a:cubicBezTo>
                <a:lnTo>
                  <a:pt x="4892" y="286"/>
                </a:lnTo>
                <a:lnTo>
                  <a:pt x="4885" y="727"/>
                </a:lnTo>
                <a:lnTo>
                  <a:pt x="5051" y="722"/>
                </a:lnTo>
                <a:cubicBezTo>
                  <a:pt x="5068" y="721"/>
                  <a:pt x="5078" y="721"/>
                  <a:pt x="5082" y="721"/>
                </a:cubicBezTo>
                <a:cubicBezTo>
                  <a:pt x="5090" y="721"/>
                  <a:pt x="5094" y="725"/>
                  <a:pt x="5092" y="732"/>
                </a:cubicBezTo>
                <a:lnTo>
                  <a:pt x="5092" y="877"/>
                </a:lnTo>
                <a:cubicBezTo>
                  <a:pt x="5094" y="884"/>
                  <a:pt x="5090" y="888"/>
                  <a:pt x="5081" y="888"/>
                </a:cubicBezTo>
                <a:cubicBezTo>
                  <a:pt x="5070" y="888"/>
                  <a:pt x="5060" y="888"/>
                  <a:pt x="5051" y="888"/>
                </a:cubicBezTo>
                <a:lnTo>
                  <a:pt x="4885" y="883"/>
                </a:lnTo>
                <a:cubicBezTo>
                  <a:pt x="4885" y="958"/>
                  <a:pt x="4887" y="1089"/>
                  <a:pt x="4892" y="1275"/>
                </a:cubicBezTo>
                <a:cubicBezTo>
                  <a:pt x="4896" y="1462"/>
                  <a:pt x="4900" y="1560"/>
                  <a:pt x="4902" y="1570"/>
                </a:cubicBezTo>
                <a:cubicBezTo>
                  <a:pt x="4903" y="1579"/>
                  <a:pt x="4898" y="1584"/>
                  <a:pt x="4887" y="1586"/>
                </a:cubicBezTo>
                <a:lnTo>
                  <a:pt x="4743" y="1586"/>
                </a:lnTo>
                <a:cubicBezTo>
                  <a:pt x="4733" y="1586"/>
                  <a:pt x="4728" y="1581"/>
                  <a:pt x="4729" y="1570"/>
                </a:cubicBezTo>
                <a:cubicBezTo>
                  <a:pt x="4733" y="1555"/>
                  <a:pt x="4736" y="1446"/>
                  <a:pt x="4741" y="1241"/>
                </a:cubicBezTo>
                <a:cubicBezTo>
                  <a:pt x="4745" y="1036"/>
                  <a:pt x="4748" y="916"/>
                  <a:pt x="4748" y="883"/>
                </a:cubicBezTo>
                <a:lnTo>
                  <a:pt x="4587" y="875"/>
                </a:lnTo>
                <a:lnTo>
                  <a:pt x="4537" y="875"/>
                </a:lnTo>
                <a:cubicBezTo>
                  <a:pt x="4531" y="934"/>
                  <a:pt x="4521" y="1007"/>
                  <a:pt x="4505" y="1094"/>
                </a:cubicBezTo>
                <a:cubicBezTo>
                  <a:pt x="4478" y="1239"/>
                  <a:pt x="4423" y="1365"/>
                  <a:pt x="4341" y="1474"/>
                </a:cubicBezTo>
                <a:cubicBezTo>
                  <a:pt x="4272" y="1566"/>
                  <a:pt x="4226" y="1605"/>
                  <a:pt x="4205" y="1590"/>
                </a:cubicBezTo>
                <a:cubicBezTo>
                  <a:pt x="4141" y="1550"/>
                  <a:pt x="4100" y="1524"/>
                  <a:pt x="4083" y="1512"/>
                </a:cubicBezTo>
                <a:cubicBezTo>
                  <a:pt x="4065" y="1499"/>
                  <a:pt x="4059" y="1490"/>
                  <a:pt x="4066" y="1482"/>
                </a:cubicBezTo>
                <a:cubicBezTo>
                  <a:pt x="4072" y="1482"/>
                  <a:pt x="4095" y="1462"/>
                  <a:pt x="4137" y="1424"/>
                </a:cubicBezTo>
                <a:cubicBezTo>
                  <a:pt x="4195" y="1371"/>
                  <a:pt x="4242" y="1312"/>
                  <a:pt x="4280" y="1248"/>
                </a:cubicBezTo>
                <a:cubicBezTo>
                  <a:pt x="4334" y="1156"/>
                  <a:pt x="4367" y="1058"/>
                  <a:pt x="4379" y="953"/>
                </a:cubicBezTo>
                <a:lnTo>
                  <a:pt x="4386" y="880"/>
                </a:lnTo>
                <a:lnTo>
                  <a:pt x="4180" y="888"/>
                </a:lnTo>
                <a:cubicBezTo>
                  <a:pt x="4169" y="888"/>
                  <a:pt x="4162" y="888"/>
                  <a:pt x="4159" y="888"/>
                </a:cubicBezTo>
                <a:cubicBezTo>
                  <a:pt x="4150" y="888"/>
                  <a:pt x="4146" y="884"/>
                  <a:pt x="4146" y="877"/>
                </a:cubicBezTo>
                <a:lnTo>
                  <a:pt x="4146" y="734"/>
                </a:lnTo>
                <a:cubicBezTo>
                  <a:pt x="4146" y="726"/>
                  <a:pt x="4150" y="722"/>
                  <a:pt x="4157" y="722"/>
                </a:cubicBezTo>
                <a:cubicBezTo>
                  <a:pt x="4166" y="722"/>
                  <a:pt x="4174" y="722"/>
                  <a:pt x="4180" y="722"/>
                </a:cubicBezTo>
                <a:lnTo>
                  <a:pt x="4398" y="731"/>
                </a:lnTo>
                <a:cubicBezTo>
                  <a:pt x="4398" y="653"/>
                  <a:pt x="4397" y="578"/>
                  <a:pt x="4397" y="505"/>
                </a:cubicBezTo>
                <a:cubicBezTo>
                  <a:pt x="4396" y="432"/>
                  <a:pt x="4395" y="362"/>
                  <a:pt x="4394" y="295"/>
                </a:cubicBezTo>
                <a:lnTo>
                  <a:pt x="4393" y="285"/>
                </a:lnTo>
                <a:close/>
                <a:moveTo>
                  <a:pt x="6415" y="834"/>
                </a:moveTo>
                <a:lnTo>
                  <a:pt x="6058" y="834"/>
                </a:lnTo>
                <a:cubicBezTo>
                  <a:pt x="6083" y="899"/>
                  <a:pt x="6105" y="952"/>
                  <a:pt x="6125" y="993"/>
                </a:cubicBezTo>
                <a:cubicBezTo>
                  <a:pt x="6157" y="1057"/>
                  <a:pt x="6194" y="1113"/>
                  <a:pt x="6237" y="1162"/>
                </a:cubicBezTo>
                <a:cubicBezTo>
                  <a:pt x="6282" y="1114"/>
                  <a:pt x="6321" y="1056"/>
                  <a:pt x="6355" y="988"/>
                </a:cubicBezTo>
                <a:cubicBezTo>
                  <a:pt x="6381" y="937"/>
                  <a:pt x="6401" y="885"/>
                  <a:pt x="6415" y="834"/>
                </a:cubicBezTo>
                <a:close/>
                <a:moveTo>
                  <a:pt x="5825" y="512"/>
                </a:moveTo>
                <a:lnTo>
                  <a:pt x="5554" y="518"/>
                </a:lnTo>
                <a:lnTo>
                  <a:pt x="5533" y="523"/>
                </a:lnTo>
                <a:cubicBezTo>
                  <a:pt x="5517" y="526"/>
                  <a:pt x="5502" y="528"/>
                  <a:pt x="5486" y="530"/>
                </a:cubicBezTo>
                <a:cubicBezTo>
                  <a:pt x="5480" y="530"/>
                  <a:pt x="5475" y="529"/>
                  <a:pt x="5473" y="527"/>
                </a:cubicBezTo>
                <a:lnTo>
                  <a:pt x="5452" y="513"/>
                </a:lnTo>
                <a:cubicBezTo>
                  <a:pt x="5435" y="502"/>
                  <a:pt x="5420" y="491"/>
                  <a:pt x="5406" y="479"/>
                </a:cubicBezTo>
                <a:cubicBezTo>
                  <a:pt x="5392" y="467"/>
                  <a:pt x="5385" y="458"/>
                  <a:pt x="5385" y="452"/>
                </a:cubicBezTo>
                <a:cubicBezTo>
                  <a:pt x="5385" y="443"/>
                  <a:pt x="5386" y="438"/>
                  <a:pt x="5387" y="436"/>
                </a:cubicBezTo>
                <a:cubicBezTo>
                  <a:pt x="5390" y="429"/>
                  <a:pt x="5399" y="420"/>
                  <a:pt x="5413" y="409"/>
                </a:cubicBezTo>
                <a:cubicBezTo>
                  <a:pt x="5421" y="402"/>
                  <a:pt x="5432" y="383"/>
                  <a:pt x="5445" y="349"/>
                </a:cubicBezTo>
                <a:cubicBezTo>
                  <a:pt x="5458" y="316"/>
                  <a:pt x="5470" y="280"/>
                  <a:pt x="5481" y="240"/>
                </a:cubicBezTo>
                <a:cubicBezTo>
                  <a:pt x="5502" y="176"/>
                  <a:pt x="5514" y="133"/>
                  <a:pt x="5515" y="112"/>
                </a:cubicBezTo>
                <a:cubicBezTo>
                  <a:pt x="5517" y="91"/>
                  <a:pt x="5518" y="76"/>
                  <a:pt x="5520" y="67"/>
                </a:cubicBezTo>
                <a:cubicBezTo>
                  <a:pt x="5521" y="57"/>
                  <a:pt x="5523" y="51"/>
                  <a:pt x="5526" y="49"/>
                </a:cubicBezTo>
                <a:cubicBezTo>
                  <a:pt x="5527" y="49"/>
                  <a:pt x="5528" y="49"/>
                  <a:pt x="5529" y="48"/>
                </a:cubicBezTo>
                <a:cubicBezTo>
                  <a:pt x="5542" y="48"/>
                  <a:pt x="5571" y="51"/>
                  <a:pt x="5617" y="58"/>
                </a:cubicBezTo>
                <a:cubicBezTo>
                  <a:pt x="5664" y="66"/>
                  <a:pt x="5690" y="72"/>
                  <a:pt x="5695" y="77"/>
                </a:cubicBezTo>
                <a:cubicBezTo>
                  <a:pt x="5702" y="84"/>
                  <a:pt x="5699" y="99"/>
                  <a:pt x="5685" y="122"/>
                </a:cubicBezTo>
                <a:cubicBezTo>
                  <a:pt x="5680" y="131"/>
                  <a:pt x="5675" y="140"/>
                  <a:pt x="5670" y="149"/>
                </a:cubicBezTo>
                <a:lnTo>
                  <a:pt x="5614" y="305"/>
                </a:lnTo>
                <a:lnTo>
                  <a:pt x="5594" y="354"/>
                </a:lnTo>
                <a:lnTo>
                  <a:pt x="5849" y="363"/>
                </a:lnTo>
                <a:cubicBezTo>
                  <a:pt x="5856" y="317"/>
                  <a:pt x="5862" y="265"/>
                  <a:pt x="5868" y="207"/>
                </a:cubicBezTo>
                <a:cubicBezTo>
                  <a:pt x="5873" y="148"/>
                  <a:pt x="5876" y="101"/>
                  <a:pt x="5876" y="66"/>
                </a:cubicBezTo>
                <a:cubicBezTo>
                  <a:pt x="5874" y="54"/>
                  <a:pt x="5873" y="44"/>
                  <a:pt x="5873" y="38"/>
                </a:cubicBezTo>
                <a:cubicBezTo>
                  <a:pt x="5873" y="29"/>
                  <a:pt x="5877" y="24"/>
                  <a:pt x="5886" y="24"/>
                </a:cubicBezTo>
                <a:cubicBezTo>
                  <a:pt x="5930" y="27"/>
                  <a:pt x="5963" y="28"/>
                  <a:pt x="5984" y="29"/>
                </a:cubicBezTo>
                <a:cubicBezTo>
                  <a:pt x="6049" y="35"/>
                  <a:pt x="6082" y="42"/>
                  <a:pt x="6082" y="51"/>
                </a:cubicBezTo>
                <a:cubicBezTo>
                  <a:pt x="6082" y="61"/>
                  <a:pt x="6076" y="76"/>
                  <a:pt x="6065" y="96"/>
                </a:cubicBezTo>
                <a:cubicBezTo>
                  <a:pt x="6062" y="102"/>
                  <a:pt x="6056" y="112"/>
                  <a:pt x="6048" y="124"/>
                </a:cubicBezTo>
                <a:lnTo>
                  <a:pt x="6009" y="368"/>
                </a:lnTo>
                <a:lnTo>
                  <a:pt x="6108" y="368"/>
                </a:lnTo>
                <a:cubicBezTo>
                  <a:pt x="6189" y="368"/>
                  <a:pt x="6307" y="365"/>
                  <a:pt x="6464" y="360"/>
                </a:cubicBezTo>
                <a:cubicBezTo>
                  <a:pt x="6620" y="355"/>
                  <a:pt x="6712" y="353"/>
                  <a:pt x="6738" y="353"/>
                </a:cubicBezTo>
                <a:cubicBezTo>
                  <a:pt x="6751" y="353"/>
                  <a:pt x="6760" y="353"/>
                  <a:pt x="6765" y="353"/>
                </a:cubicBezTo>
                <a:cubicBezTo>
                  <a:pt x="6775" y="353"/>
                  <a:pt x="6779" y="357"/>
                  <a:pt x="6778" y="364"/>
                </a:cubicBezTo>
                <a:lnTo>
                  <a:pt x="6778" y="507"/>
                </a:lnTo>
                <a:cubicBezTo>
                  <a:pt x="6779" y="513"/>
                  <a:pt x="6779" y="517"/>
                  <a:pt x="6776" y="518"/>
                </a:cubicBezTo>
                <a:cubicBezTo>
                  <a:pt x="6774" y="520"/>
                  <a:pt x="6768" y="520"/>
                  <a:pt x="6758" y="520"/>
                </a:cubicBezTo>
                <a:cubicBezTo>
                  <a:pt x="6750" y="520"/>
                  <a:pt x="6744" y="520"/>
                  <a:pt x="6738" y="520"/>
                </a:cubicBezTo>
                <a:cubicBezTo>
                  <a:pt x="6669" y="520"/>
                  <a:pt x="6597" y="519"/>
                  <a:pt x="6524" y="517"/>
                </a:cubicBezTo>
                <a:cubicBezTo>
                  <a:pt x="6271" y="509"/>
                  <a:pt x="6132" y="505"/>
                  <a:pt x="6108" y="505"/>
                </a:cubicBezTo>
                <a:lnTo>
                  <a:pt x="5987" y="507"/>
                </a:lnTo>
                <a:cubicBezTo>
                  <a:pt x="5982" y="537"/>
                  <a:pt x="5977" y="563"/>
                  <a:pt x="5972" y="586"/>
                </a:cubicBezTo>
                <a:cubicBezTo>
                  <a:pt x="5968" y="608"/>
                  <a:pt x="5960" y="640"/>
                  <a:pt x="5949" y="681"/>
                </a:cubicBezTo>
                <a:lnTo>
                  <a:pt x="6468" y="681"/>
                </a:lnTo>
                <a:lnTo>
                  <a:pt x="6557" y="674"/>
                </a:lnTo>
                <a:cubicBezTo>
                  <a:pt x="6571" y="679"/>
                  <a:pt x="6581" y="691"/>
                  <a:pt x="6589" y="711"/>
                </a:cubicBezTo>
                <a:cubicBezTo>
                  <a:pt x="6591" y="717"/>
                  <a:pt x="6594" y="727"/>
                  <a:pt x="6597" y="741"/>
                </a:cubicBezTo>
                <a:cubicBezTo>
                  <a:pt x="6608" y="757"/>
                  <a:pt x="6593" y="820"/>
                  <a:pt x="6553" y="930"/>
                </a:cubicBezTo>
                <a:cubicBezTo>
                  <a:pt x="6504" y="1060"/>
                  <a:pt x="6438" y="1171"/>
                  <a:pt x="6354" y="1261"/>
                </a:cubicBezTo>
                <a:cubicBezTo>
                  <a:pt x="6438" y="1318"/>
                  <a:pt x="6539" y="1360"/>
                  <a:pt x="6657" y="1389"/>
                </a:cubicBezTo>
                <a:cubicBezTo>
                  <a:pt x="6696" y="1398"/>
                  <a:pt x="6746" y="1406"/>
                  <a:pt x="6808" y="1414"/>
                </a:cubicBezTo>
                <a:cubicBezTo>
                  <a:pt x="6806" y="1424"/>
                  <a:pt x="6804" y="1434"/>
                  <a:pt x="6803" y="1444"/>
                </a:cubicBezTo>
                <a:cubicBezTo>
                  <a:pt x="6766" y="1497"/>
                  <a:pt x="6738" y="1540"/>
                  <a:pt x="6718" y="1575"/>
                </a:cubicBezTo>
                <a:cubicBezTo>
                  <a:pt x="6717" y="1577"/>
                  <a:pt x="6712" y="1578"/>
                  <a:pt x="6702" y="1578"/>
                </a:cubicBezTo>
                <a:cubicBezTo>
                  <a:pt x="6658" y="1578"/>
                  <a:pt x="6593" y="1561"/>
                  <a:pt x="6509" y="1528"/>
                </a:cubicBezTo>
                <a:cubicBezTo>
                  <a:pt x="6405" y="1487"/>
                  <a:pt x="6313" y="1434"/>
                  <a:pt x="6232" y="1367"/>
                </a:cubicBezTo>
                <a:cubicBezTo>
                  <a:pt x="6131" y="1441"/>
                  <a:pt x="6013" y="1501"/>
                  <a:pt x="5878" y="1546"/>
                </a:cubicBezTo>
                <a:cubicBezTo>
                  <a:pt x="5758" y="1586"/>
                  <a:pt x="5694" y="1599"/>
                  <a:pt x="5685" y="1585"/>
                </a:cubicBezTo>
                <a:cubicBezTo>
                  <a:pt x="5675" y="1568"/>
                  <a:pt x="5649" y="1533"/>
                  <a:pt x="5607" y="1479"/>
                </a:cubicBezTo>
                <a:cubicBezTo>
                  <a:pt x="5604" y="1465"/>
                  <a:pt x="5601" y="1452"/>
                  <a:pt x="5597" y="1439"/>
                </a:cubicBezTo>
                <a:cubicBezTo>
                  <a:pt x="5610" y="1439"/>
                  <a:pt x="5639" y="1434"/>
                  <a:pt x="5685" y="1424"/>
                </a:cubicBezTo>
                <a:cubicBezTo>
                  <a:pt x="5756" y="1408"/>
                  <a:pt x="5824" y="1390"/>
                  <a:pt x="5889" y="1367"/>
                </a:cubicBezTo>
                <a:cubicBezTo>
                  <a:pt x="5978" y="1338"/>
                  <a:pt x="6055" y="1301"/>
                  <a:pt x="6121" y="1258"/>
                </a:cubicBezTo>
                <a:cubicBezTo>
                  <a:pt x="6071" y="1195"/>
                  <a:pt x="6026" y="1121"/>
                  <a:pt x="5987" y="1036"/>
                </a:cubicBezTo>
                <a:cubicBezTo>
                  <a:pt x="5956" y="968"/>
                  <a:pt x="5932" y="901"/>
                  <a:pt x="5914" y="834"/>
                </a:cubicBezTo>
                <a:lnTo>
                  <a:pt x="5903" y="834"/>
                </a:lnTo>
                <a:cubicBezTo>
                  <a:pt x="5849" y="978"/>
                  <a:pt x="5780" y="1104"/>
                  <a:pt x="5695" y="1212"/>
                </a:cubicBezTo>
                <a:cubicBezTo>
                  <a:pt x="5631" y="1291"/>
                  <a:pt x="5563" y="1354"/>
                  <a:pt x="5491" y="1401"/>
                </a:cubicBezTo>
                <a:cubicBezTo>
                  <a:pt x="5432" y="1438"/>
                  <a:pt x="5397" y="1451"/>
                  <a:pt x="5387" y="1440"/>
                </a:cubicBezTo>
                <a:cubicBezTo>
                  <a:pt x="5371" y="1424"/>
                  <a:pt x="5349" y="1402"/>
                  <a:pt x="5321" y="1376"/>
                </a:cubicBezTo>
                <a:cubicBezTo>
                  <a:pt x="5286" y="1344"/>
                  <a:pt x="5273" y="1324"/>
                  <a:pt x="5281" y="1316"/>
                </a:cubicBezTo>
                <a:cubicBezTo>
                  <a:pt x="5322" y="1295"/>
                  <a:pt x="5363" y="1273"/>
                  <a:pt x="5405" y="1251"/>
                </a:cubicBezTo>
                <a:cubicBezTo>
                  <a:pt x="5489" y="1197"/>
                  <a:pt x="5564" y="1122"/>
                  <a:pt x="5629" y="1026"/>
                </a:cubicBezTo>
                <a:cubicBezTo>
                  <a:pt x="5719" y="892"/>
                  <a:pt x="5783" y="724"/>
                  <a:pt x="5823" y="522"/>
                </a:cubicBezTo>
                <a:lnTo>
                  <a:pt x="5825" y="512"/>
                </a:lnTo>
                <a:close/>
                <a:moveTo>
                  <a:pt x="6614" y="235"/>
                </a:moveTo>
                <a:cubicBezTo>
                  <a:pt x="6570" y="268"/>
                  <a:pt x="6526" y="301"/>
                  <a:pt x="6483" y="333"/>
                </a:cubicBezTo>
                <a:cubicBezTo>
                  <a:pt x="6480" y="335"/>
                  <a:pt x="6440" y="300"/>
                  <a:pt x="6365" y="227"/>
                </a:cubicBezTo>
                <a:cubicBezTo>
                  <a:pt x="6321" y="184"/>
                  <a:pt x="6283" y="155"/>
                  <a:pt x="6252" y="140"/>
                </a:cubicBezTo>
                <a:cubicBezTo>
                  <a:pt x="6250" y="133"/>
                  <a:pt x="6250" y="128"/>
                  <a:pt x="6251" y="127"/>
                </a:cubicBezTo>
                <a:lnTo>
                  <a:pt x="6373" y="26"/>
                </a:lnTo>
                <a:lnTo>
                  <a:pt x="6388" y="28"/>
                </a:lnTo>
                <a:cubicBezTo>
                  <a:pt x="6443" y="66"/>
                  <a:pt x="6496" y="109"/>
                  <a:pt x="6548" y="155"/>
                </a:cubicBezTo>
                <a:cubicBezTo>
                  <a:pt x="6570" y="182"/>
                  <a:pt x="6592" y="208"/>
                  <a:pt x="6614" y="235"/>
                </a:cubicBezTo>
                <a:close/>
                <a:moveTo>
                  <a:pt x="643" y="3029"/>
                </a:moveTo>
                <a:cubicBezTo>
                  <a:pt x="642" y="3033"/>
                  <a:pt x="641" y="3035"/>
                  <a:pt x="639" y="3035"/>
                </a:cubicBezTo>
                <a:cubicBezTo>
                  <a:pt x="576" y="3060"/>
                  <a:pt x="525" y="3079"/>
                  <a:pt x="486" y="3092"/>
                </a:cubicBezTo>
                <a:cubicBezTo>
                  <a:pt x="365" y="3135"/>
                  <a:pt x="272" y="3165"/>
                  <a:pt x="204" y="3183"/>
                </a:cubicBezTo>
                <a:cubicBezTo>
                  <a:pt x="197" y="3189"/>
                  <a:pt x="192" y="3192"/>
                  <a:pt x="188" y="3195"/>
                </a:cubicBezTo>
                <a:cubicBezTo>
                  <a:pt x="173" y="3203"/>
                  <a:pt x="161" y="3209"/>
                  <a:pt x="151" y="3211"/>
                </a:cubicBezTo>
                <a:cubicBezTo>
                  <a:pt x="133" y="3214"/>
                  <a:pt x="112" y="3189"/>
                  <a:pt x="86" y="3136"/>
                </a:cubicBezTo>
                <a:cubicBezTo>
                  <a:pt x="61" y="3082"/>
                  <a:pt x="51" y="3050"/>
                  <a:pt x="57" y="3039"/>
                </a:cubicBezTo>
                <a:cubicBezTo>
                  <a:pt x="59" y="3035"/>
                  <a:pt x="63" y="3034"/>
                  <a:pt x="70" y="3034"/>
                </a:cubicBezTo>
                <a:cubicBezTo>
                  <a:pt x="76" y="3034"/>
                  <a:pt x="84" y="3034"/>
                  <a:pt x="91" y="3034"/>
                </a:cubicBezTo>
                <a:cubicBezTo>
                  <a:pt x="148" y="3027"/>
                  <a:pt x="219" y="3012"/>
                  <a:pt x="305" y="2989"/>
                </a:cubicBezTo>
                <a:cubicBezTo>
                  <a:pt x="411" y="2961"/>
                  <a:pt x="522" y="2925"/>
                  <a:pt x="639" y="2880"/>
                </a:cubicBezTo>
                <a:cubicBezTo>
                  <a:pt x="641" y="2880"/>
                  <a:pt x="642" y="2882"/>
                  <a:pt x="643" y="2886"/>
                </a:cubicBezTo>
                <a:lnTo>
                  <a:pt x="643" y="3029"/>
                </a:lnTo>
                <a:close/>
                <a:moveTo>
                  <a:pt x="57" y="2269"/>
                </a:moveTo>
                <a:cubicBezTo>
                  <a:pt x="79" y="2241"/>
                  <a:pt x="101" y="2212"/>
                  <a:pt x="123" y="2183"/>
                </a:cubicBezTo>
                <a:cubicBezTo>
                  <a:pt x="157" y="2137"/>
                  <a:pt x="180" y="2099"/>
                  <a:pt x="193" y="2069"/>
                </a:cubicBezTo>
                <a:cubicBezTo>
                  <a:pt x="218" y="2010"/>
                  <a:pt x="238" y="1963"/>
                  <a:pt x="251" y="1926"/>
                </a:cubicBezTo>
                <a:cubicBezTo>
                  <a:pt x="265" y="1890"/>
                  <a:pt x="274" y="1859"/>
                  <a:pt x="279" y="1834"/>
                </a:cubicBezTo>
                <a:cubicBezTo>
                  <a:pt x="283" y="1809"/>
                  <a:pt x="288" y="1797"/>
                  <a:pt x="292" y="1799"/>
                </a:cubicBezTo>
                <a:cubicBezTo>
                  <a:pt x="332" y="1810"/>
                  <a:pt x="362" y="1818"/>
                  <a:pt x="382" y="1823"/>
                </a:cubicBezTo>
                <a:cubicBezTo>
                  <a:pt x="442" y="1842"/>
                  <a:pt x="473" y="1856"/>
                  <a:pt x="473" y="1865"/>
                </a:cubicBezTo>
                <a:cubicBezTo>
                  <a:pt x="473" y="1869"/>
                  <a:pt x="466" y="1881"/>
                  <a:pt x="452" y="1899"/>
                </a:cubicBezTo>
                <a:cubicBezTo>
                  <a:pt x="438" y="1917"/>
                  <a:pt x="431" y="1927"/>
                  <a:pt x="431" y="1928"/>
                </a:cubicBezTo>
                <a:cubicBezTo>
                  <a:pt x="410" y="1960"/>
                  <a:pt x="394" y="1986"/>
                  <a:pt x="382" y="2006"/>
                </a:cubicBezTo>
                <a:cubicBezTo>
                  <a:pt x="353" y="2052"/>
                  <a:pt x="322" y="2105"/>
                  <a:pt x="289" y="2163"/>
                </a:cubicBezTo>
                <a:lnTo>
                  <a:pt x="229" y="2268"/>
                </a:lnTo>
                <a:lnTo>
                  <a:pt x="246" y="2266"/>
                </a:lnTo>
                <a:cubicBezTo>
                  <a:pt x="269" y="2263"/>
                  <a:pt x="291" y="2259"/>
                  <a:pt x="313" y="2255"/>
                </a:cubicBezTo>
                <a:cubicBezTo>
                  <a:pt x="334" y="2251"/>
                  <a:pt x="363" y="2245"/>
                  <a:pt x="400" y="2236"/>
                </a:cubicBezTo>
                <a:lnTo>
                  <a:pt x="450" y="2135"/>
                </a:lnTo>
                <a:cubicBezTo>
                  <a:pt x="451" y="2133"/>
                  <a:pt x="454" y="2119"/>
                  <a:pt x="461" y="2094"/>
                </a:cubicBezTo>
                <a:cubicBezTo>
                  <a:pt x="468" y="2070"/>
                  <a:pt x="474" y="2057"/>
                  <a:pt x="479" y="2057"/>
                </a:cubicBezTo>
                <a:cubicBezTo>
                  <a:pt x="503" y="2057"/>
                  <a:pt x="543" y="2072"/>
                  <a:pt x="600" y="2100"/>
                </a:cubicBezTo>
                <a:cubicBezTo>
                  <a:pt x="632" y="2117"/>
                  <a:pt x="648" y="2129"/>
                  <a:pt x="648" y="2137"/>
                </a:cubicBezTo>
                <a:cubicBezTo>
                  <a:pt x="647" y="2144"/>
                  <a:pt x="637" y="2162"/>
                  <a:pt x="617" y="2190"/>
                </a:cubicBezTo>
                <a:cubicBezTo>
                  <a:pt x="614" y="2194"/>
                  <a:pt x="609" y="2201"/>
                  <a:pt x="602" y="2210"/>
                </a:cubicBezTo>
                <a:cubicBezTo>
                  <a:pt x="600" y="2217"/>
                  <a:pt x="566" y="2269"/>
                  <a:pt x="501" y="2364"/>
                </a:cubicBezTo>
                <a:cubicBezTo>
                  <a:pt x="475" y="2401"/>
                  <a:pt x="443" y="2447"/>
                  <a:pt x="403" y="2502"/>
                </a:cubicBezTo>
                <a:cubicBezTo>
                  <a:pt x="381" y="2531"/>
                  <a:pt x="358" y="2561"/>
                  <a:pt x="335" y="2589"/>
                </a:cubicBezTo>
                <a:cubicBezTo>
                  <a:pt x="312" y="2618"/>
                  <a:pt x="291" y="2641"/>
                  <a:pt x="274" y="2659"/>
                </a:cubicBezTo>
                <a:cubicBezTo>
                  <a:pt x="319" y="2655"/>
                  <a:pt x="368" y="2647"/>
                  <a:pt x="420" y="2637"/>
                </a:cubicBezTo>
                <a:cubicBezTo>
                  <a:pt x="473" y="2626"/>
                  <a:pt x="536" y="2611"/>
                  <a:pt x="610" y="2593"/>
                </a:cubicBezTo>
                <a:lnTo>
                  <a:pt x="619" y="2601"/>
                </a:lnTo>
                <a:lnTo>
                  <a:pt x="619" y="2742"/>
                </a:lnTo>
                <a:cubicBezTo>
                  <a:pt x="615" y="2745"/>
                  <a:pt x="613" y="2747"/>
                  <a:pt x="610" y="2747"/>
                </a:cubicBezTo>
                <a:cubicBezTo>
                  <a:pt x="534" y="2767"/>
                  <a:pt x="458" y="2787"/>
                  <a:pt x="383" y="2807"/>
                </a:cubicBezTo>
                <a:cubicBezTo>
                  <a:pt x="321" y="2821"/>
                  <a:pt x="245" y="2828"/>
                  <a:pt x="154" y="2828"/>
                </a:cubicBezTo>
                <a:cubicBezTo>
                  <a:pt x="153" y="2830"/>
                  <a:pt x="152" y="2833"/>
                  <a:pt x="151" y="2835"/>
                </a:cubicBezTo>
                <a:cubicBezTo>
                  <a:pt x="143" y="2841"/>
                  <a:pt x="134" y="2846"/>
                  <a:pt x="123" y="2850"/>
                </a:cubicBezTo>
                <a:cubicBezTo>
                  <a:pt x="112" y="2853"/>
                  <a:pt x="101" y="2835"/>
                  <a:pt x="90" y="2797"/>
                </a:cubicBezTo>
                <a:cubicBezTo>
                  <a:pt x="68" y="2723"/>
                  <a:pt x="59" y="2678"/>
                  <a:pt x="65" y="2662"/>
                </a:cubicBezTo>
                <a:cubicBezTo>
                  <a:pt x="68" y="2655"/>
                  <a:pt x="75" y="2653"/>
                  <a:pt x="86" y="2657"/>
                </a:cubicBezTo>
                <a:cubicBezTo>
                  <a:pt x="124" y="2626"/>
                  <a:pt x="151" y="2603"/>
                  <a:pt x="166" y="2586"/>
                </a:cubicBezTo>
                <a:cubicBezTo>
                  <a:pt x="211" y="2540"/>
                  <a:pt x="254" y="2485"/>
                  <a:pt x="294" y="2422"/>
                </a:cubicBezTo>
                <a:lnTo>
                  <a:pt x="305" y="2405"/>
                </a:lnTo>
                <a:lnTo>
                  <a:pt x="265" y="2412"/>
                </a:lnTo>
                <a:lnTo>
                  <a:pt x="105" y="2434"/>
                </a:lnTo>
                <a:lnTo>
                  <a:pt x="73" y="2450"/>
                </a:lnTo>
                <a:cubicBezTo>
                  <a:pt x="65" y="2424"/>
                  <a:pt x="58" y="2397"/>
                  <a:pt x="52" y="2371"/>
                </a:cubicBezTo>
                <a:cubicBezTo>
                  <a:pt x="44" y="2315"/>
                  <a:pt x="41" y="2285"/>
                  <a:pt x="42" y="2281"/>
                </a:cubicBezTo>
                <a:cubicBezTo>
                  <a:pt x="44" y="2277"/>
                  <a:pt x="49" y="2273"/>
                  <a:pt x="57" y="2269"/>
                </a:cubicBezTo>
                <a:close/>
                <a:moveTo>
                  <a:pt x="1244" y="2691"/>
                </a:moveTo>
                <a:lnTo>
                  <a:pt x="1244" y="2432"/>
                </a:lnTo>
                <a:lnTo>
                  <a:pt x="886" y="2432"/>
                </a:lnTo>
                <a:lnTo>
                  <a:pt x="886" y="2691"/>
                </a:lnTo>
                <a:lnTo>
                  <a:pt x="1244" y="2691"/>
                </a:lnTo>
                <a:close/>
                <a:moveTo>
                  <a:pt x="1244" y="3110"/>
                </a:moveTo>
                <a:lnTo>
                  <a:pt x="1244" y="3102"/>
                </a:lnTo>
                <a:lnTo>
                  <a:pt x="1244" y="2840"/>
                </a:lnTo>
                <a:lnTo>
                  <a:pt x="886" y="2840"/>
                </a:lnTo>
                <a:lnTo>
                  <a:pt x="886" y="3103"/>
                </a:lnTo>
                <a:lnTo>
                  <a:pt x="886" y="3112"/>
                </a:lnTo>
                <a:lnTo>
                  <a:pt x="1033" y="3115"/>
                </a:lnTo>
                <a:lnTo>
                  <a:pt x="1244" y="3110"/>
                </a:lnTo>
                <a:close/>
                <a:moveTo>
                  <a:pt x="1244" y="2032"/>
                </a:moveTo>
                <a:lnTo>
                  <a:pt x="886" y="2032"/>
                </a:lnTo>
                <a:lnTo>
                  <a:pt x="886" y="2283"/>
                </a:lnTo>
                <a:lnTo>
                  <a:pt x="1244" y="2283"/>
                </a:lnTo>
                <a:lnTo>
                  <a:pt x="1244" y="2032"/>
                </a:lnTo>
                <a:close/>
                <a:moveTo>
                  <a:pt x="836" y="1883"/>
                </a:moveTo>
                <a:lnTo>
                  <a:pt x="1244" y="1883"/>
                </a:lnTo>
                <a:cubicBezTo>
                  <a:pt x="1268" y="1880"/>
                  <a:pt x="1287" y="1878"/>
                  <a:pt x="1300" y="1876"/>
                </a:cubicBezTo>
                <a:cubicBezTo>
                  <a:pt x="1342" y="1872"/>
                  <a:pt x="1374" y="1870"/>
                  <a:pt x="1396" y="1870"/>
                </a:cubicBezTo>
                <a:cubicBezTo>
                  <a:pt x="1408" y="1870"/>
                  <a:pt x="1415" y="1876"/>
                  <a:pt x="1415" y="1890"/>
                </a:cubicBezTo>
                <a:cubicBezTo>
                  <a:pt x="1415" y="2120"/>
                  <a:pt x="1415" y="2287"/>
                  <a:pt x="1417" y="2392"/>
                </a:cubicBezTo>
                <a:cubicBezTo>
                  <a:pt x="1419" y="2497"/>
                  <a:pt x="1421" y="2618"/>
                  <a:pt x="1423" y="2755"/>
                </a:cubicBezTo>
                <a:cubicBezTo>
                  <a:pt x="1425" y="2892"/>
                  <a:pt x="1426" y="3008"/>
                  <a:pt x="1426" y="3102"/>
                </a:cubicBezTo>
                <a:lnTo>
                  <a:pt x="1545" y="3098"/>
                </a:lnTo>
                <a:cubicBezTo>
                  <a:pt x="1560" y="3097"/>
                  <a:pt x="1569" y="3097"/>
                  <a:pt x="1574" y="3097"/>
                </a:cubicBezTo>
                <a:cubicBezTo>
                  <a:pt x="1580" y="3097"/>
                  <a:pt x="1583" y="3101"/>
                  <a:pt x="1582" y="3108"/>
                </a:cubicBezTo>
                <a:lnTo>
                  <a:pt x="1582" y="3259"/>
                </a:lnTo>
                <a:cubicBezTo>
                  <a:pt x="1583" y="3267"/>
                  <a:pt x="1580" y="3271"/>
                  <a:pt x="1572" y="3271"/>
                </a:cubicBezTo>
                <a:cubicBezTo>
                  <a:pt x="1562" y="3271"/>
                  <a:pt x="1553" y="3271"/>
                  <a:pt x="1545" y="3271"/>
                </a:cubicBezTo>
                <a:cubicBezTo>
                  <a:pt x="1495" y="3271"/>
                  <a:pt x="1407" y="3269"/>
                  <a:pt x="1282" y="3264"/>
                </a:cubicBezTo>
                <a:cubicBezTo>
                  <a:pt x="1157" y="3260"/>
                  <a:pt x="1074" y="3258"/>
                  <a:pt x="1033" y="3258"/>
                </a:cubicBezTo>
                <a:cubicBezTo>
                  <a:pt x="990" y="3258"/>
                  <a:pt x="912" y="3260"/>
                  <a:pt x="798" y="3264"/>
                </a:cubicBezTo>
                <a:cubicBezTo>
                  <a:pt x="684" y="3269"/>
                  <a:pt x="605" y="3271"/>
                  <a:pt x="561" y="3271"/>
                </a:cubicBezTo>
                <a:cubicBezTo>
                  <a:pt x="552" y="3271"/>
                  <a:pt x="546" y="3271"/>
                  <a:pt x="542" y="3271"/>
                </a:cubicBezTo>
                <a:cubicBezTo>
                  <a:pt x="534" y="3271"/>
                  <a:pt x="529" y="3267"/>
                  <a:pt x="529" y="3259"/>
                </a:cubicBezTo>
                <a:lnTo>
                  <a:pt x="529" y="3110"/>
                </a:lnTo>
                <a:cubicBezTo>
                  <a:pt x="529" y="3102"/>
                  <a:pt x="533" y="3098"/>
                  <a:pt x="541" y="3098"/>
                </a:cubicBezTo>
                <a:cubicBezTo>
                  <a:pt x="548" y="3098"/>
                  <a:pt x="555" y="3098"/>
                  <a:pt x="561" y="3098"/>
                </a:cubicBezTo>
                <a:lnTo>
                  <a:pt x="711" y="3105"/>
                </a:lnTo>
                <a:cubicBezTo>
                  <a:pt x="711" y="3065"/>
                  <a:pt x="713" y="2985"/>
                  <a:pt x="715" y="2863"/>
                </a:cubicBezTo>
                <a:cubicBezTo>
                  <a:pt x="717" y="2741"/>
                  <a:pt x="719" y="2609"/>
                  <a:pt x="721" y="2466"/>
                </a:cubicBezTo>
                <a:cubicBezTo>
                  <a:pt x="722" y="2323"/>
                  <a:pt x="723" y="2138"/>
                  <a:pt x="723" y="1913"/>
                </a:cubicBezTo>
                <a:cubicBezTo>
                  <a:pt x="723" y="1905"/>
                  <a:pt x="724" y="1897"/>
                  <a:pt x="727" y="1889"/>
                </a:cubicBezTo>
                <a:cubicBezTo>
                  <a:pt x="730" y="1881"/>
                  <a:pt x="735" y="1876"/>
                  <a:pt x="741" y="1876"/>
                </a:cubicBezTo>
                <a:cubicBezTo>
                  <a:pt x="761" y="1876"/>
                  <a:pt x="777" y="1877"/>
                  <a:pt x="789" y="1878"/>
                </a:cubicBezTo>
                <a:cubicBezTo>
                  <a:pt x="802" y="1879"/>
                  <a:pt x="817" y="1881"/>
                  <a:pt x="836" y="18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Line 136"/>
          <p:cNvSpPr>
            <a:spLocks noChangeShapeType="1"/>
          </p:cNvSpPr>
          <p:nvPr/>
        </p:nvSpPr>
        <p:spPr bwMode="auto">
          <a:xfrm>
            <a:off x="9341444" y="5526782"/>
            <a:ext cx="0" cy="208011"/>
          </a:xfrm>
          <a:prstGeom prst="line">
            <a:avLst/>
          </a:prstGeom>
          <a:solidFill>
            <a:srgbClr val="0B5395"/>
          </a:solidFill>
          <a:ln w="12700" cap="flat">
            <a:solidFill>
              <a:schemeClr val="accent3">
                <a:lumMod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Line 136"/>
          <p:cNvSpPr>
            <a:spLocks noChangeShapeType="1"/>
          </p:cNvSpPr>
          <p:nvPr/>
        </p:nvSpPr>
        <p:spPr bwMode="auto">
          <a:xfrm>
            <a:off x="8682632" y="5526782"/>
            <a:ext cx="0" cy="208011"/>
          </a:xfrm>
          <a:prstGeom prst="line">
            <a:avLst/>
          </a:prstGeom>
          <a:solidFill>
            <a:srgbClr val="0B5395"/>
          </a:solidFill>
          <a:ln w="12700" cap="flat">
            <a:solidFill>
              <a:schemeClr val="accent3">
                <a:lumMod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91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700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500"/>
                            </p:stCondLst>
                            <p:childTnLst>
                              <p:par>
                                <p:cTn id="1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8500"/>
                            </p:stCondLst>
                            <p:childTnLst>
                              <p:par>
                                <p:cTn id="2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9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2500"/>
                            </p:stCondLst>
                            <p:childTnLst>
                              <p:par>
                                <p:cTn id="2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0" fill="hold">
                            <p:stCondLst>
                              <p:cond delay="15500"/>
                            </p:stCondLst>
                            <p:childTnLst>
                              <p:par>
                                <p:cTn id="3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FB3B498B-57C7-4D7C-A383-D9FCF831AB1B}"/>
              </a:ext>
            </a:extLst>
          </p:cNvPr>
          <p:cNvSpPr/>
          <p:nvPr/>
        </p:nvSpPr>
        <p:spPr>
          <a:xfrm>
            <a:off x="4598215" y="1156484"/>
            <a:ext cx="1280159" cy="128015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总经理</a:t>
            </a: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91EDD720-D54C-4AF5-B3B6-43E4C19346C5}"/>
              </a:ext>
            </a:extLst>
          </p:cNvPr>
          <p:cNvSpPr/>
          <p:nvPr/>
        </p:nvSpPr>
        <p:spPr>
          <a:xfrm>
            <a:off x="4703285" y="3224316"/>
            <a:ext cx="1040277" cy="1040277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副总经理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5BA4836-6B5B-49C9-A451-B1231FEE0824}"/>
              </a:ext>
            </a:extLst>
          </p:cNvPr>
          <p:cNvCxnSpPr>
            <a:cxnSpLocks/>
            <a:stCxn id="2" idx="4"/>
            <a:endCxn id="3" idx="0"/>
          </p:cNvCxnSpPr>
          <p:nvPr/>
        </p:nvCxnSpPr>
        <p:spPr>
          <a:xfrm flipH="1">
            <a:off x="5223424" y="2436643"/>
            <a:ext cx="14871" cy="78767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18FCF37C-0157-4F7C-9818-1FC4B2ADEDF3}"/>
              </a:ext>
            </a:extLst>
          </p:cNvPr>
          <p:cNvCxnSpPr>
            <a:cxnSpLocks/>
            <a:stCxn id="3" idx="4"/>
          </p:cNvCxnSpPr>
          <p:nvPr/>
        </p:nvCxnSpPr>
        <p:spPr>
          <a:xfrm flipH="1">
            <a:off x="5214847" y="4264593"/>
            <a:ext cx="8576" cy="171321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21BD310C-7192-42D2-A8D3-C9DAD2E6361D}"/>
              </a:ext>
            </a:extLst>
          </p:cNvPr>
          <p:cNvCxnSpPr>
            <a:cxnSpLocks/>
          </p:cNvCxnSpPr>
          <p:nvPr/>
        </p:nvCxnSpPr>
        <p:spPr>
          <a:xfrm flipH="1">
            <a:off x="5223424" y="2897148"/>
            <a:ext cx="445161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30AF515-86A8-43BC-A651-A5A28C7488BE}"/>
              </a:ext>
            </a:extLst>
          </p:cNvPr>
          <p:cNvCxnSpPr>
            <a:cxnSpLocks/>
          </p:cNvCxnSpPr>
          <p:nvPr/>
        </p:nvCxnSpPr>
        <p:spPr>
          <a:xfrm>
            <a:off x="9675042" y="2897149"/>
            <a:ext cx="0" cy="184351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0975071-532E-409F-8398-FACA6073574E}"/>
              </a:ext>
            </a:extLst>
          </p:cNvPr>
          <p:cNvCxnSpPr>
            <a:cxnSpLocks/>
          </p:cNvCxnSpPr>
          <p:nvPr/>
        </p:nvCxnSpPr>
        <p:spPr>
          <a:xfrm flipH="1">
            <a:off x="8599668" y="4723603"/>
            <a:ext cx="225082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7F2D899B-A652-4222-A851-F6766948EC5F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8557269" y="4740668"/>
            <a:ext cx="2097" cy="77210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64285067-E1AB-4ADB-827F-DF6E77E8253D}"/>
              </a:ext>
            </a:extLst>
          </p:cNvPr>
          <p:cNvCxnSpPr>
            <a:cxnSpLocks/>
          </p:cNvCxnSpPr>
          <p:nvPr/>
        </p:nvCxnSpPr>
        <p:spPr>
          <a:xfrm>
            <a:off x="10850496" y="4723602"/>
            <a:ext cx="1" cy="10142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FE5821F-EA24-4BE1-9DD2-8C2143239B8D}"/>
              </a:ext>
            </a:extLst>
          </p:cNvPr>
          <p:cNvCxnSpPr>
            <a:cxnSpLocks/>
          </p:cNvCxnSpPr>
          <p:nvPr/>
        </p:nvCxnSpPr>
        <p:spPr>
          <a:xfrm>
            <a:off x="9670267" y="4740668"/>
            <a:ext cx="1" cy="10142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DE84C0AA-A869-4779-BF6A-286FF8066DB4}"/>
              </a:ext>
            </a:extLst>
          </p:cNvPr>
          <p:cNvCxnSpPr>
            <a:cxnSpLocks/>
          </p:cNvCxnSpPr>
          <p:nvPr/>
        </p:nvCxnSpPr>
        <p:spPr>
          <a:xfrm flipH="1">
            <a:off x="710695" y="5116353"/>
            <a:ext cx="673853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606A88F3-79B8-402F-B4E7-6EB8A8991962}"/>
              </a:ext>
            </a:extLst>
          </p:cNvPr>
          <p:cNvCxnSpPr>
            <a:cxnSpLocks/>
          </p:cNvCxnSpPr>
          <p:nvPr/>
        </p:nvCxnSpPr>
        <p:spPr>
          <a:xfrm>
            <a:off x="710694" y="5116354"/>
            <a:ext cx="0" cy="621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6005107F-8D2F-4A40-BED4-BA8DA5CD1F1A}"/>
              </a:ext>
            </a:extLst>
          </p:cNvPr>
          <p:cNvCxnSpPr>
            <a:cxnSpLocks/>
          </p:cNvCxnSpPr>
          <p:nvPr/>
        </p:nvCxnSpPr>
        <p:spPr>
          <a:xfrm>
            <a:off x="1827535" y="5116353"/>
            <a:ext cx="0" cy="621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0D2B0C78-A2A6-41B3-AE38-25351BEE6901}"/>
              </a:ext>
            </a:extLst>
          </p:cNvPr>
          <p:cNvCxnSpPr>
            <a:cxnSpLocks/>
          </p:cNvCxnSpPr>
          <p:nvPr/>
        </p:nvCxnSpPr>
        <p:spPr>
          <a:xfrm>
            <a:off x="2972591" y="5116352"/>
            <a:ext cx="0" cy="621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4D68B4BA-1768-44BA-8F19-4360AF5E35B2}"/>
              </a:ext>
            </a:extLst>
          </p:cNvPr>
          <p:cNvCxnSpPr>
            <a:cxnSpLocks/>
          </p:cNvCxnSpPr>
          <p:nvPr/>
        </p:nvCxnSpPr>
        <p:spPr>
          <a:xfrm>
            <a:off x="4098006" y="5116351"/>
            <a:ext cx="0" cy="621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E0F420E0-6CE2-480B-A2E1-072B3AC5D62B}"/>
              </a:ext>
            </a:extLst>
          </p:cNvPr>
          <p:cNvCxnSpPr>
            <a:cxnSpLocks/>
          </p:cNvCxnSpPr>
          <p:nvPr/>
        </p:nvCxnSpPr>
        <p:spPr>
          <a:xfrm>
            <a:off x="6348836" y="5116350"/>
            <a:ext cx="0" cy="621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00AAF485-D183-4B72-A0B3-CDE12B5949A9}"/>
              </a:ext>
            </a:extLst>
          </p:cNvPr>
          <p:cNvCxnSpPr>
            <a:cxnSpLocks/>
          </p:cNvCxnSpPr>
          <p:nvPr/>
        </p:nvCxnSpPr>
        <p:spPr>
          <a:xfrm>
            <a:off x="7449232" y="5116350"/>
            <a:ext cx="0" cy="6385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AA7FE36D-4A8C-401C-ACAD-E054DA150CCA}"/>
              </a:ext>
            </a:extLst>
          </p:cNvPr>
          <p:cNvSpPr/>
          <p:nvPr/>
        </p:nvSpPr>
        <p:spPr>
          <a:xfrm>
            <a:off x="216421" y="5512773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后勤部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0D37A72D-4DBB-4FEA-B123-BC8EBA8FC987}"/>
              </a:ext>
            </a:extLst>
          </p:cNvPr>
          <p:cNvSpPr/>
          <p:nvPr/>
        </p:nvSpPr>
        <p:spPr>
          <a:xfrm>
            <a:off x="1341836" y="5512777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技术经理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4ED8B357-2B52-4DB7-98BA-8A65EB802AFD}"/>
              </a:ext>
            </a:extLst>
          </p:cNvPr>
          <p:cNvSpPr/>
          <p:nvPr/>
        </p:nvSpPr>
        <p:spPr>
          <a:xfrm>
            <a:off x="2467251" y="5512777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生产经理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F90B4040-7F4F-413F-AE7A-3790787F2E2F}"/>
              </a:ext>
            </a:extLst>
          </p:cNvPr>
          <p:cNvSpPr/>
          <p:nvPr/>
        </p:nvSpPr>
        <p:spPr>
          <a:xfrm>
            <a:off x="3592666" y="5512776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人事经理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8688C578-DEDC-4A6C-8756-B7EB451DAAD6}"/>
              </a:ext>
            </a:extLst>
          </p:cNvPr>
          <p:cNvSpPr/>
          <p:nvPr/>
        </p:nvSpPr>
        <p:spPr>
          <a:xfrm>
            <a:off x="4718081" y="5512775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品管经理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672271CF-AE30-45C9-9C0A-3CEC4863F58C}"/>
              </a:ext>
            </a:extLst>
          </p:cNvPr>
          <p:cNvSpPr/>
          <p:nvPr/>
        </p:nvSpPr>
        <p:spPr>
          <a:xfrm>
            <a:off x="5843496" y="5512774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采购经理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475B84A6-86A0-4F65-B320-812E387585C7}"/>
              </a:ext>
            </a:extLst>
          </p:cNvPr>
          <p:cNvSpPr/>
          <p:nvPr/>
        </p:nvSpPr>
        <p:spPr>
          <a:xfrm>
            <a:off x="6968911" y="5512773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行政经理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BFF828EE-E2EB-42D4-ADCA-85C649A2FF83}"/>
              </a:ext>
            </a:extLst>
          </p:cNvPr>
          <p:cNvSpPr/>
          <p:nvPr/>
        </p:nvSpPr>
        <p:spPr>
          <a:xfrm>
            <a:off x="8094326" y="5512775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物价经理</a:t>
            </a:r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B868B51F-7BFF-4E7E-8F9B-BA194EFB6431}"/>
              </a:ext>
            </a:extLst>
          </p:cNvPr>
          <p:cNvSpPr/>
          <p:nvPr/>
        </p:nvSpPr>
        <p:spPr>
          <a:xfrm>
            <a:off x="9219741" y="5512774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财务经理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D42ED530-F222-462E-BD18-0693F8A7FB88}"/>
              </a:ext>
            </a:extLst>
          </p:cNvPr>
          <p:cNvSpPr/>
          <p:nvPr/>
        </p:nvSpPr>
        <p:spPr>
          <a:xfrm>
            <a:off x="10345156" y="5512773"/>
            <a:ext cx="930079" cy="930079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业务经理</a:t>
            </a:r>
          </a:p>
        </p:txBody>
      </p:sp>
      <p:sp>
        <p:nvSpPr>
          <p:cNvPr id="29" name="矩形: 圆角 53">
            <a:extLst>
              <a:ext uri="{FF2B5EF4-FFF2-40B4-BE49-F238E27FC236}">
                <a16:creationId xmlns="" xmlns:a16="http://schemas.microsoft.com/office/drawing/2014/main" id="{565C0BCA-87DB-4247-968C-7D4E77ED2C18}"/>
              </a:ext>
            </a:extLst>
          </p:cNvPr>
          <p:cNvSpPr/>
          <p:nvPr/>
        </p:nvSpPr>
        <p:spPr>
          <a:xfrm>
            <a:off x="3382371" y="1261308"/>
            <a:ext cx="1125415" cy="1170896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</a:p>
        </p:txBody>
      </p:sp>
      <p:sp>
        <p:nvSpPr>
          <p:cNvPr id="30" name="矩形: 圆角 54">
            <a:extLst>
              <a:ext uri="{FF2B5EF4-FFF2-40B4-BE49-F238E27FC236}">
                <a16:creationId xmlns="" xmlns:a16="http://schemas.microsoft.com/office/drawing/2014/main" id="{C4E0C49A-3323-4E13-9D11-54A7401D37C1}"/>
              </a:ext>
            </a:extLst>
          </p:cNvPr>
          <p:cNvSpPr/>
          <p:nvPr/>
        </p:nvSpPr>
        <p:spPr>
          <a:xfrm>
            <a:off x="3592666" y="3212406"/>
            <a:ext cx="937961" cy="104124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: 圆角 55">
            <a:extLst>
              <a:ext uri="{FF2B5EF4-FFF2-40B4-BE49-F238E27FC236}">
                <a16:creationId xmlns="" xmlns:a16="http://schemas.microsoft.com/office/drawing/2014/main" id="{55EC1851-D302-4E27-BDDE-B5984B8D96C6}"/>
              </a:ext>
            </a:extLst>
          </p:cNvPr>
          <p:cNvSpPr/>
          <p:nvPr/>
        </p:nvSpPr>
        <p:spPr>
          <a:xfrm>
            <a:off x="241714" y="6449660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: 圆角 56">
            <a:extLst>
              <a:ext uri="{FF2B5EF4-FFF2-40B4-BE49-F238E27FC236}">
                <a16:creationId xmlns="" xmlns:a16="http://schemas.microsoft.com/office/drawing/2014/main" id="{08C131F1-EE50-413A-9184-DC7256607D94}"/>
              </a:ext>
            </a:extLst>
          </p:cNvPr>
          <p:cNvSpPr/>
          <p:nvPr/>
        </p:nvSpPr>
        <p:spPr>
          <a:xfrm>
            <a:off x="3617880" y="6442852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角 57">
            <a:extLst>
              <a:ext uri="{FF2B5EF4-FFF2-40B4-BE49-F238E27FC236}">
                <a16:creationId xmlns="" xmlns:a16="http://schemas.microsoft.com/office/drawing/2014/main" id="{225CE14E-F51F-4414-99C9-0D2A0524F343}"/>
              </a:ext>
            </a:extLst>
          </p:cNvPr>
          <p:cNvSpPr/>
          <p:nvPr/>
        </p:nvSpPr>
        <p:spPr>
          <a:xfrm>
            <a:off x="1341835" y="6449660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: 圆角 58">
            <a:extLst>
              <a:ext uri="{FF2B5EF4-FFF2-40B4-BE49-F238E27FC236}">
                <a16:creationId xmlns="" xmlns:a16="http://schemas.microsoft.com/office/drawing/2014/main" id="{076C0F6B-40D1-4D72-9BBC-8188CC2998CF}"/>
              </a:ext>
            </a:extLst>
          </p:cNvPr>
          <p:cNvSpPr/>
          <p:nvPr/>
        </p:nvSpPr>
        <p:spPr>
          <a:xfrm>
            <a:off x="2476468" y="6449660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: 圆角 59">
            <a:extLst>
              <a:ext uri="{FF2B5EF4-FFF2-40B4-BE49-F238E27FC236}">
                <a16:creationId xmlns="" xmlns:a16="http://schemas.microsoft.com/office/drawing/2014/main" id="{7750E60E-C21C-4A91-9335-4D139A2EF28A}"/>
              </a:ext>
            </a:extLst>
          </p:cNvPr>
          <p:cNvSpPr/>
          <p:nvPr/>
        </p:nvSpPr>
        <p:spPr>
          <a:xfrm>
            <a:off x="4752513" y="6458818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: 圆角 60">
            <a:extLst>
              <a:ext uri="{FF2B5EF4-FFF2-40B4-BE49-F238E27FC236}">
                <a16:creationId xmlns="" xmlns:a16="http://schemas.microsoft.com/office/drawing/2014/main" id="{6D99917E-7C69-4CE9-99F7-622554C8F285}"/>
              </a:ext>
            </a:extLst>
          </p:cNvPr>
          <p:cNvSpPr/>
          <p:nvPr/>
        </p:nvSpPr>
        <p:spPr>
          <a:xfrm>
            <a:off x="5852634" y="6458817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: 圆角 62">
            <a:extLst>
              <a:ext uri="{FF2B5EF4-FFF2-40B4-BE49-F238E27FC236}">
                <a16:creationId xmlns="" xmlns:a16="http://schemas.microsoft.com/office/drawing/2014/main" id="{1DEDCAEA-4CCB-4691-B53A-C7565C036BB1}"/>
              </a:ext>
            </a:extLst>
          </p:cNvPr>
          <p:cNvSpPr/>
          <p:nvPr/>
        </p:nvSpPr>
        <p:spPr>
          <a:xfrm>
            <a:off x="6983770" y="6442851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: 圆角 63">
            <a:extLst>
              <a:ext uri="{FF2B5EF4-FFF2-40B4-BE49-F238E27FC236}">
                <a16:creationId xmlns="" xmlns:a16="http://schemas.microsoft.com/office/drawing/2014/main" id="{8E160174-F1E0-4A40-8EB7-F635A6117175}"/>
              </a:ext>
            </a:extLst>
          </p:cNvPr>
          <p:cNvSpPr/>
          <p:nvPr/>
        </p:nvSpPr>
        <p:spPr>
          <a:xfrm>
            <a:off x="10345155" y="6433838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: 圆角 64">
            <a:extLst>
              <a:ext uri="{FF2B5EF4-FFF2-40B4-BE49-F238E27FC236}">
                <a16:creationId xmlns="" xmlns:a16="http://schemas.microsoft.com/office/drawing/2014/main" id="{74F83F46-91FA-41F6-9E8C-9385AD794DD8}"/>
              </a:ext>
            </a:extLst>
          </p:cNvPr>
          <p:cNvSpPr/>
          <p:nvPr/>
        </p:nvSpPr>
        <p:spPr>
          <a:xfrm>
            <a:off x="8106971" y="6442850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: 圆角 65">
            <a:extLst>
              <a:ext uri="{FF2B5EF4-FFF2-40B4-BE49-F238E27FC236}">
                <a16:creationId xmlns="" xmlns:a16="http://schemas.microsoft.com/office/drawing/2014/main" id="{1FC0AF12-E425-4F83-AC4E-BCD0641132BB}"/>
              </a:ext>
            </a:extLst>
          </p:cNvPr>
          <p:cNvSpPr/>
          <p:nvPr/>
        </p:nvSpPr>
        <p:spPr>
          <a:xfrm>
            <a:off x="9272688" y="6442849"/>
            <a:ext cx="904786" cy="8858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97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000"/>
                            </p:stCondLst>
                            <p:childTnLst>
                              <p:par>
                                <p:cTn id="1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500"/>
                            </p:stCondLst>
                            <p:childTnLst>
                              <p:par>
                                <p:cTn id="1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0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5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23098</TotalTime>
  <Words>1227</Words>
  <Application>Microsoft Office PowerPoint</Application>
  <PresentationFormat>自定义</PresentationFormat>
  <Paragraphs>448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第一PPT模板网：www.1ppt.com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1385</cp:revision>
  <dcterms:created xsi:type="dcterms:W3CDTF">2009-02-11T05:37:22Z</dcterms:created>
  <dcterms:modified xsi:type="dcterms:W3CDTF">2021-06-23T09:22:18Z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