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7"/>
  </p:notesMasterIdLst>
  <p:handoutMasterIdLst>
    <p:handoutMasterId r:id="rId8"/>
  </p:handoutMasterIdLst>
  <p:sldIdLst>
    <p:sldId id="427" r:id="rId2"/>
    <p:sldId id="428" r:id="rId3"/>
    <p:sldId id="462" r:id="rId4"/>
    <p:sldId id="463" r:id="rId5"/>
    <p:sldId id="464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008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88052" y="288026"/>
            <a:ext cx="10957493" cy="7603871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66712" y="6745746"/>
            <a:ext cx="10992060" cy="1677729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156" y="2016178"/>
            <a:ext cx="9793764" cy="2242854"/>
          </a:xfrm>
        </p:spPr>
        <p:txBody>
          <a:bodyPr anchor="b">
            <a:normAutofit/>
          </a:bodyPr>
          <a:lstStyle>
            <a:lvl1pPr>
              <a:defRPr sz="55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8311" y="4480397"/>
            <a:ext cx="8065453" cy="1856164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rgbClr val="FFFFFF"/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88052" y="288025"/>
            <a:ext cx="10957493" cy="1797279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66712" y="899848"/>
            <a:ext cx="10992060" cy="1677729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53504" y="1824162"/>
            <a:ext cx="2592467" cy="5653832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104" y="1824161"/>
            <a:ext cx="7585366" cy="5653833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88052" y="288025"/>
            <a:ext cx="10957493" cy="596788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7620193" y="5296331"/>
            <a:ext cx="3624500" cy="89964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300526" y="5134677"/>
            <a:ext cx="6986474" cy="1071135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564393" y="5150139"/>
            <a:ext cx="6890035" cy="975547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068346" y="5133271"/>
            <a:ext cx="4168310" cy="82092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66712" y="5113592"/>
            <a:ext cx="10992060" cy="1675580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488" y="3103972"/>
            <a:ext cx="9793764" cy="1920170"/>
          </a:xfrm>
        </p:spPr>
        <p:txBody>
          <a:bodyPr anchor="t">
            <a:normAutofit/>
          </a:bodyPr>
          <a:lstStyle>
            <a:lvl1pPr algn="ctr">
              <a:defRPr sz="55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2975" y="1811119"/>
            <a:ext cx="8086791" cy="1184106"/>
          </a:xfrm>
        </p:spPr>
        <p:txBody>
          <a:bodyPr anchor="b">
            <a:normAutofit/>
          </a:bodyPr>
          <a:lstStyle>
            <a:lvl1pPr marL="0" indent="0" algn="ctr">
              <a:buNone/>
              <a:defRPr sz="2500">
                <a:solidFill>
                  <a:srgbClr val="FFFFFF"/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2632" y="3375658"/>
            <a:ext cx="4816227" cy="43434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853214" y="3375658"/>
            <a:ext cx="4816227" cy="43434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634" y="3374300"/>
            <a:ext cx="4816227" cy="806071"/>
          </a:xfrm>
        </p:spPr>
        <p:txBody>
          <a:bodyPr anchor="ctr"/>
          <a:lstStyle>
            <a:lvl1pPr marL="0" indent="0" algn="ctr">
              <a:buNone/>
              <a:defRPr sz="3000" b="0">
                <a:solidFill>
                  <a:schemeClr val="tx2"/>
                </a:solidFill>
                <a:latin typeface="+mj-lt"/>
              </a:defRPr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3486" y="4320382"/>
            <a:ext cx="4813535" cy="3398301"/>
          </a:xfrm>
        </p:spPr>
        <p:txBody>
          <a:bodyPr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57055" y="3374298"/>
            <a:ext cx="4816227" cy="806071"/>
          </a:xfrm>
        </p:spPr>
        <p:txBody>
          <a:bodyPr anchor="ctr"/>
          <a:lstStyle>
            <a:lvl1pPr marL="0" indent="0" algn="ctr">
              <a:buNone/>
              <a:defRPr sz="3000" b="0" i="0">
                <a:solidFill>
                  <a:schemeClr val="tx2"/>
                </a:solidFill>
                <a:latin typeface="+mj-lt"/>
              </a:defRPr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3054" y="4320382"/>
            <a:ext cx="4816227" cy="3398301"/>
          </a:xfrm>
        </p:spPr>
        <p:txBody>
          <a:bodyPr/>
          <a:lstStyle>
            <a:lvl1pPr>
              <a:defRPr sz="25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88052" y="288025"/>
            <a:ext cx="10957493" cy="1797279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66712" y="899848"/>
            <a:ext cx="10992060" cy="1675580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88052" y="288025"/>
            <a:ext cx="10957493" cy="1797279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207" y="4512399"/>
            <a:ext cx="4224761" cy="240021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756"/>
              </a:spcAft>
              <a:buNone/>
              <a:defRPr sz="2300">
                <a:solidFill>
                  <a:schemeClr val="tx2"/>
                </a:solidFill>
              </a:defRPr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66712" y="899848"/>
            <a:ext cx="10992060" cy="1677729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152207" y="2880255"/>
            <a:ext cx="4224761" cy="1578379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795" y="2304203"/>
            <a:ext cx="4919407" cy="4800424"/>
          </a:xfrm>
        </p:spPr>
        <p:txBody>
          <a:bodyPr anchor="ctr"/>
          <a:lstStyle>
            <a:lvl1pPr>
              <a:buClr>
                <a:schemeClr val="bg1"/>
              </a:buClr>
              <a:defRPr sz="28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5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23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20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2000">
                <a:solidFill>
                  <a:schemeClr val="tx2"/>
                </a:solidFill>
              </a:defRPr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88052" y="288026"/>
            <a:ext cx="10957493" cy="7603871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66712" y="6745746"/>
            <a:ext cx="10992060" cy="1677729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775" y="426705"/>
            <a:ext cx="4804197" cy="3061605"/>
          </a:xfrm>
        </p:spPr>
        <p:txBody>
          <a:bodyPr anchor="b">
            <a:normAutofit/>
          </a:bodyPr>
          <a:lstStyle>
            <a:lvl1pPr algn="l">
              <a:defRPr sz="35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34438" y="3509644"/>
            <a:ext cx="4811534" cy="3050936"/>
          </a:xfrm>
        </p:spPr>
        <p:txBody>
          <a:bodyPr>
            <a:normAutofit/>
          </a:bodyPr>
          <a:lstStyle>
            <a:lvl1pPr marL="0" indent="0">
              <a:buNone/>
              <a:defRPr sz="2300">
                <a:solidFill>
                  <a:srgbClr val="FFFFFF"/>
                </a:solidFill>
              </a:defRPr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56190" y="1728152"/>
            <a:ext cx="4493609" cy="3686726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4000">
                <a:solidFill>
                  <a:schemeClr val="bg1"/>
                </a:solidFill>
              </a:defRPr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88052" y="288025"/>
            <a:ext cx="10957493" cy="3110675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66712" y="2116003"/>
            <a:ext cx="10992060" cy="1675580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104" y="426278"/>
            <a:ext cx="10369868" cy="1578379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6585" y="7874918"/>
            <a:ext cx="4771492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998" y="7874918"/>
            <a:ext cx="477149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29048" y="7874917"/>
            <a:ext cx="146398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8866" y="3370965"/>
            <a:ext cx="9335014" cy="4347717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5643" indent="-345643" algn="l" defTabSz="1152144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726091" indent="-345643" algn="l" defTabSz="1152144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78135" indent="-288036" algn="l" defTabSz="1152144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500" kern="1200">
          <a:solidFill>
            <a:schemeClr val="tx2"/>
          </a:solidFill>
          <a:latin typeface="+mn-lt"/>
          <a:ea typeface="+mn-ea"/>
          <a:cs typeface="+mn-cs"/>
        </a:defRPr>
      </a:lvl3pPr>
      <a:lvl4pPr marL="1440180" indent="-288036" algn="l" defTabSz="1152144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300" kern="1200">
          <a:solidFill>
            <a:schemeClr val="tx2"/>
          </a:solidFill>
          <a:latin typeface="+mn-lt"/>
          <a:ea typeface="+mn-ea"/>
          <a:cs typeface="+mn-cs"/>
        </a:defRPr>
      </a:lvl4pPr>
      <a:lvl5pPr marL="1843430" indent="-288036" algn="l" defTabSz="1152144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46681" indent="-288036" algn="l" defTabSz="1152144" rtl="0" eaLnBrk="1" latinLnBrk="0" hangingPunct="1">
        <a:spcBef>
          <a:spcPts val="484"/>
        </a:spcBef>
        <a:buClr>
          <a:schemeClr val="accent1"/>
        </a:buClr>
        <a:buFont typeface="Symbol" pitchFamily="18" charset="2"/>
        <a:buChar char="*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649931" indent="-288036" algn="l" defTabSz="1152144" rtl="0" eaLnBrk="1" latinLnBrk="0" hangingPunct="1">
        <a:spcBef>
          <a:spcPts val="484"/>
        </a:spcBef>
        <a:buClr>
          <a:schemeClr val="accent1"/>
        </a:buClr>
        <a:buFont typeface="Symbol" pitchFamily="18" charset="2"/>
        <a:buChar char="*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053182" indent="-288036" algn="l" defTabSz="1152144" rtl="0" eaLnBrk="1" latinLnBrk="0" hangingPunct="1">
        <a:spcBef>
          <a:spcPts val="484"/>
        </a:spcBef>
        <a:buClr>
          <a:schemeClr val="accent1"/>
        </a:buClr>
        <a:buFont typeface="Symbol" pitchFamily="18" charset="2"/>
        <a:buChar char="*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3456432" indent="-288036" algn="l" defTabSz="1152144" rtl="0" eaLnBrk="1" latinLnBrk="0" hangingPunct="1">
        <a:spcBef>
          <a:spcPts val="484"/>
        </a:spcBef>
        <a:buClr>
          <a:schemeClr val="accent1"/>
        </a:buClr>
        <a:buFont typeface="Symbol" pitchFamily="18" charset="2"/>
        <a:buChar char="*"/>
        <a:defRPr sz="1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Box 193"/>
          <p:cNvSpPr txBox="1"/>
          <p:nvPr/>
        </p:nvSpPr>
        <p:spPr>
          <a:xfrm>
            <a:off x="3938782" y="1728093"/>
            <a:ext cx="3601482" cy="5308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30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5" name="Group 10"/>
          <p:cNvGrpSpPr/>
          <p:nvPr/>
        </p:nvGrpSpPr>
        <p:grpSpPr>
          <a:xfrm>
            <a:off x="5421585" y="2653172"/>
            <a:ext cx="635842" cy="96225"/>
            <a:chOff x="5925320" y="1387851"/>
            <a:chExt cx="585169" cy="88574"/>
          </a:xfrm>
        </p:grpSpPr>
        <p:sp>
          <p:nvSpPr>
            <p:cNvPr id="196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1" name="TextBox 200"/>
          <p:cNvSpPr txBox="1"/>
          <p:nvPr/>
        </p:nvSpPr>
        <p:spPr>
          <a:xfrm>
            <a:off x="4795638" y="2288621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2" name="Group 17"/>
          <p:cNvGrpSpPr/>
          <p:nvPr/>
        </p:nvGrpSpPr>
        <p:grpSpPr>
          <a:xfrm>
            <a:off x="4349093" y="3632763"/>
            <a:ext cx="160910" cy="160878"/>
            <a:chOff x="4705587" y="2597986"/>
            <a:chExt cx="160910" cy="160910"/>
          </a:xfrm>
        </p:grpSpPr>
        <p:sp>
          <p:nvSpPr>
            <p:cNvPr id="203" name="Freeform 108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Freeform 109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solidFill>
              <a:srgbClr val="226BAB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5" name="Freeform 110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226BAB">
                <a:lumMod val="7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6" name="Freeform 111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7" name="Group 22"/>
          <p:cNvGrpSpPr/>
          <p:nvPr/>
        </p:nvGrpSpPr>
        <p:grpSpPr>
          <a:xfrm>
            <a:off x="4523900" y="6142469"/>
            <a:ext cx="160910" cy="160879"/>
            <a:chOff x="4880394" y="5108189"/>
            <a:chExt cx="160910" cy="160911"/>
          </a:xfrm>
        </p:grpSpPr>
        <p:sp>
          <p:nvSpPr>
            <p:cNvPr id="208" name="Freeform 112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EE852A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" name="Freeform 113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" name="Freeform 114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EE852A">
                <a:lumMod val="7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" name="Freeform 115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2" name="Group 27"/>
          <p:cNvGrpSpPr/>
          <p:nvPr/>
        </p:nvGrpSpPr>
        <p:grpSpPr>
          <a:xfrm>
            <a:off x="6900256" y="3602053"/>
            <a:ext cx="160910" cy="160879"/>
            <a:chOff x="7256750" y="2567266"/>
            <a:chExt cx="160910" cy="160911"/>
          </a:xfrm>
        </p:grpSpPr>
        <p:sp>
          <p:nvSpPr>
            <p:cNvPr id="213" name="Freeform 116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" name="Freeform 117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" name="Freeform 118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2E9273">
                <a:lumMod val="7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" name="Freeform 119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7" name="Group 32"/>
          <p:cNvGrpSpPr/>
          <p:nvPr/>
        </p:nvGrpSpPr>
        <p:grpSpPr>
          <a:xfrm>
            <a:off x="6796393" y="6088354"/>
            <a:ext cx="159448" cy="160878"/>
            <a:chOff x="7152889" y="5054065"/>
            <a:chExt cx="159448" cy="160910"/>
          </a:xfrm>
        </p:grpSpPr>
        <p:sp>
          <p:nvSpPr>
            <p:cNvPr id="218" name="Freeform 120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83AC3F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9" name="Freeform 121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0" name="Freeform 122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83AC3F">
                <a:lumMod val="75000"/>
              </a:srgb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1" name="Freeform 123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2" name="Group 37"/>
          <p:cNvGrpSpPr/>
          <p:nvPr/>
        </p:nvGrpSpPr>
        <p:grpSpPr>
          <a:xfrm>
            <a:off x="5343814" y="4880302"/>
            <a:ext cx="1912641" cy="1505676"/>
            <a:chOff x="5700306" y="3845773"/>
            <a:chExt cx="1912641" cy="1505976"/>
          </a:xfrm>
        </p:grpSpPr>
        <p:sp>
          <p:nvSpPr>
            <p:cNvPr id="223" name="Freeform 95"/>
            <p:cNvSpPr>
              <a:spLocks/>
            </p:cNvSpPr>
            <p:nvPr/>
          </p:nvSpPr>
          <p:spPr bwMode="auto">
            <a:xfrm>
              <a:off x="5700306" y="3845773"/>
              <a:ext cx="1912641" cy="1505976"/>
            </a:xfrm>
            <a:custGeom>
              <a:avLst/>
              <a:gdLst>
                <a:gd name="T0" fmla="*/ 771 w 1105"/>
                <a:gd name="T1" fmla="*/ 0 h 870"/>
                <a:gd name="T2" fmla="*/ 792 w 1105"/>
                <a:gd name="T3" fmla="*/ 79 h 870"/>
                <a:gd name="T4" fmla="*/ 635 w 1105"/>
                <a:gd name="T5" fmla="*/ 236 h 870"/>
                <a:gd name="T6" fmla="*/ 478 w 1105"/>
                <a:gd name="T7" fmla="*/ 79 h 870"/>
                <a:gd name="T8" fmla="*/ 499 w 1105"/>
                <a:gd name="T9" fmla="*/ 0 h 870"/>
                <a:gd name="T10" fmla="*/ 235 w 1105"/>
                <a:gd name="T11" fmla="*/ 0 h 870"/>
                <a:gd name="T12" fmla="*/ 235 w 1105"/>
                <a:gd name="T13" fmla="*/ 311 h 870"/>
                <a:gd name="T14" fmla="*/ 140 w 1105"/>
                <a:gd name="T15" fmla="*/ 273 h 870"/>
                <a:gd name="T16" fmla="*/ 0 w 1105"/>
                <a:gd name="T17" fmla="*/ 413 h 870"/>
                <a:gd name="T18" fmla="*/ 140 w 1105"/>
                <a:gd name="T19" fmla="*/ 552 h 870"/>
                <a:gd name="T20" fmla="*/ 235 w 1105"/>
                <a:gd name="T21" fmla="*/ 514 h 870"/>
                <a:gd name="T22" fmla="*/ 235 w 1105"/>
                <a:gd name="T23" fmla="*/ 870 h 870"/>
                <a:gd name="T24" fmla="*/ 1105 w 1105"/>
                <a:gd name="T25" fmla="*/ 0 h 870"/>
                <a:gd name="T26" fmla="*/ 771 w 1105"/>
                <a:gd name="T27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5" h="870">
                  <a:moveTo>
                    <a:pt x="771" y="0"/>
                  </a:moveTo>
                  <a:cubicBezTo>
                    <a:pt x="785" y="23"/>
                    <a:pt x="792" y="50"/>
                    <a:pt x="792" y="79"/>
                  </a:cubicBezTo>
                  <a:cubicBezTo>
                    <a:pt x="792" y="165"/>
                    <a:pt x="722" y="236"/>
                    <a:pt x="635" y="236"/>
                  </a:cubicBezTo>
                  <a:cubicBezTo>
                    <a:pt x="548" y="236"/>
                    <a:pt x="478" y="165"/>
                    <a:pt x="478" y="79"/>
                  </a:cubicBezTo>
                  <a:cubicBezTo>
                    <a:pt x="478" y="50"/>
                    <a:pt x="485" y="23"/>
                    <a:pt x="499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311"/>
                    <a:pt x="235" y="311"/>
                    <a:pt x="235" y="311"/>
                  </a:cubicBezTo>
                  <a:cubicBezTo>
                    <a:pt x="210" y="287"/>
                    <a:pt x="177" y="273"/>
                    <a:pt x="140" y="273"/>
                  </a:cubicBezTo>
                  <a:cubicBezTo>
                    <a:pt x="63" y="273"/>
                    <a:pt x="0" y="335"/>
                    <a:pt x="0" y="413"/>
                  </a:cubicBezTo>
                  <a:cubicBezTo>
                    <a:pt x="0" y="490"/>
                    <a:pt x="63" y="552"/>
                    <a:pt x="140" y="552"/>
                  </a:cubicBezTo>
                  <a:cubicBezTo>
                    <a:pt x="177" y="552"/>
                    <a:pt x="210" y="538"/>
                    <a:pt x="235" y="514"/>
                  </a:cubicBezTo>
                  <a:cubicBezTo>
                    <a:pt x="235" y="870"/>
                    <a:pt x="235" y="870"/>
                    <a:pt x="235" y="870"/>
                  </a:cubicBezTo>
                  <a:cubicBezTo>
                    <a:pt x="714" y="867"/>
                    <a:pt x="1102" y="479"/>
                    <a:pt x="1105" y="0"/>
                  </a:cubicBezTo>
                  <a:cubicBezTo>
                    <a:pt x="771" y="0"/>
                    <a:pt x="771" y="0"/>
                    <a:pt x="771" y="0"/>
                  </a:cubicBezTo>
                </a:path>
              </a:pathLst>
            </a:custGeom>
            <a:solidFill>
              <a:srgbClr val="83AC3F"/>
            </a:solidFill>
            <a:ln w="9525">
              <a:solidFill>
                <a:srgbClr val="83AC3F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24" name="Group 39"/>
            <p:cNvGrpSpPr/>
            <p:nvPr/>
          </p:nvGrpSpPr>
          <p:grpSpPr>
            <a:xfrm>
              <a:off x="6434568" y="4389842"/>
              <a:ext cx="518520" cy="519407"/>
              <a:chOff x="7275629" y="3973834"/>
              <a:chExt cx="464344" cy="465138"/>
            </a:xfrm>
            <a:solidFill>
              <a:srgbClr val="FFFFFF"/>
            </a:solidFill>
          </p:grpSpPr>
          <p:sp>
            <p:nvSpPr>
              <p:cNvPr id="225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6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7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8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9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0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1" name="Group 46"/>
          <p:cNvGrpSpPr/>
          <p:nvPr/>
        </p:nvGrpSpPr>
        <p:grpSpPr>
          <a:xfrm>
            <a:off x="4222561" y="4492731"/>
            <a:ext cx="1497199" cy="1893247"/>
            <a:chOff x="4579053" y="3458125"/>
            <a:chExt cx="1497199" cy="1893624"/>
          </a:xfrm>
        </p:grpSpPr>
        <p:sp>
          <p:nvSpPr>
            <p:cNvPr id="232" name="Freeform 90"/>
            <p:cNvSpPr>
              <a:spLocks/>
            </p:cNvSpPr>
            <p:nvPr/>
          </p:nvSpPr>
          <p:spPr bwMode="auto">
            <a:xfrm>
              <a:off x="4579053" y="3458125"/>
              <a:ext cx="1497199" cy="1893624"/>
            </a:xfrm>
            <a:custGeom>
              <a:avLst/>
              <a:gdLst>
                <a:gd name="T0" fmla="*/ 788 w 865"/>
                <a:gd name="T1" fmla="*/ 479 h 1094"/>
                <a:gd name="T2" fmla="*/ 865 w 865"/>
                <a:gd name="T3" fmla="*/ 500 h 1094"/>
                <a:gd name="T4" fmla="*/ 865 w 865"/>
                <a:gd name="T5" fmla="*/ 224 h 1094"/>
                <a:gd name="T6" fmla="*/ 596 w 865"/>
                <a:gd name="T7" fmla="*/ 224 h 1094"/>
                <a:gd name="T8" fmla="*/ 624 w 865"/>
                <a:gd name="T9" fmla="*/ 140 h 1094"/>
                <a:gd name="T10" fmla="*/ 484 w 865"/>
                <a:gd name="T11" fmla="*/ 0 h 1094"/>
                <a:gd name="T12" fmla="*/ 345 w 865"/>
                <a:gd name="T13" fmla="*/ 140 h 1094"/>
                <a:gd name="T14" fmla="*/ 373 w 865"/>
                <a:gd name="T15" fmla="*/ 224 h 1094"/>
                <a:gd name="T16" fmla="*/ 0 w 865"/>
                <a:gd name="T17" fmla="*/ 224 h 1094"/>
                <a:gd name="T18" fmla="*/ 865 w 865"/>
                <a:gd name="T19" fmla="*/ 1094 h 1094"/>
                <a:gd name="T20" fmla="*/ 865 w 865"/>
                <a:gd name="T21" fmla="*/ 773 h 1094"/>
                <a:gd name="T22" fmla="*/ 788 w 865"/>
                <a:gd name="T23" fmla="*/ 794 h 1094"/>
                <a:gd name="T24" fmla="*/ 630 w 865"/>
                <a:gd name="T25" fmla="*/ 637 h 1094"/>
                <a:gd name="T26" fmla="*/ 788 w 865"/>
                <a:gd name="T27" fmla="*/ 479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5" h="1094">
                  <a:moveTo>
                    <a:pt x="788" y="479"/>
                  </a:moveTo>
                  <a:cubicBezTo>
                    <a:pt x="816" y="479"/>
                    <a:pt x="842" y="487"/>
                    <a:pt x="865" y="500"/>
                  </a:cubicBezTo>
                  <a:cubicBezTo>
                    <a:pt x="865" y="224"/>
                    <a:pt x="865" y="224"/>
                    <a:pt x="865" y="224"/>
                  </a:cubicBezTo>
                  <a:cubicBezTo>
                    <a:pt x="596" y="224"/>
                    <a:pt x="596" y="224"/>
                    <a:pt x="596" y="224"/>
                  </a:cubicBezTo>
                  <a:cubicBezTo>
                    <a:pt x="613" y="201"/>
                    <a:pt x="624" y="172"/>
                    <a:pt x="624" y="140"/>
                  </a:cubicBezTo>
                  <a:cubicBezTo>
                    <a:pt x="624" y="63"/>
                    <a:pt x="561" y="0"/>
                    <a:pt x="484" y="0"/>
                  </a:cubicBezTo>
                  <a:cubicBezTo>
                    <a:pt x="407" y="0"/>
                    <a:pt x="345" y="63"/>
                    <a:pt x="345" y="140"/>
                  </a:cubicBezTo>
                  <a:cubicBezTo>
                    <a:pt x="345" y="172"/>
                    <a:pt x="355" y="201"/>
                    <a:pt x="37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" y="702"/>
                    <a:pt x="388" y="1088"/>
                    <a:pt x="865" y="1094"/>
                  </a:cubicBezTo>
                  <a:cubicBezTo>
                    <a:pt x="865" y="773"/>
                    <a:pt x="865" y="773"/>
                    <a:pt x="865" y="773"/>
                  </a:cubicBezTo>
                  <a:cubicBezTo>
                    <a:pt x="842" y="786"/>
                    <a:pt x="816" y="794"/>
                    <a:pt x="788" y="794"/>
                  </a:cubicBezTo>
                  <a:cubicBezTo>
                    <a:pt x="701" y="794"/>
                    <a:pt x="630" y="723"/>
                    <a:pt x="630" y="637"/>
                  </a:cubicBezTo>
                  <a:cubicBezTo>
                    <a:pt x="630" y="550"/>
                    <a:pt x="701" y="479"/>
                    <a:pt x="788" y="479"/>
                  </a:cubicBezTo>
                </a:path>
              </a:pathLst>
            </a:custGeom>
            <a:solidFill>
              <a:srgbClr val="EE852A"/>
            </a:solidFill>
            <a:ln w="9525">
              <a:solidFill>
                <a:srgbClr val="EE852A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3" name="AutoShape 117"/>
            <p:cNvSpPr>
              <a:spLocks/>
            </p:cNvSpPr>
            <p:nvPr/>
          </p:nvSpPr>
          <p:spPr bwMode="auto">
            <a:xfrm>
              <a:off x="5041304" y="4148943"/>
              <a:ext cx="518520" cy="38911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7" tIns="25397" rIns="25397" bIns="25397" anchor="ctr"/>
            <a:lstStyle/>
            <a:p>
              <a:pPr marL="0" marR="0" lvl="0" indent="0" algn="ctr" defTabSz="2285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4" name="Group 49"/>
          <p:cNvGrpSpPr/>
          <p:nvPr/>
        </p:nvGrpSpPr>
        <p:grpSpPr>
          <a:xfrm>
            <a:off x="5751208" y="3352688"/>
            <a:ext cx="1505244" cy="1904947"/>
            <a:chOff x="6107703" y="2317855"/>
            <a:chExt cx="1505244" cy="1905326"/>
          </a:xfrm>
        </p:grpSpPr>
        <p:sp>
          <p:nvSpPr>
            <p:cNvPr id="235" name="Freeform 83"/>
            <p:cNvSpPr>
              <a:spLocks/>
            </p:cNvSpPr>
            <p:nvPr/>
          </p:nvSpPr>
          <p:spPr bwMode="auto">
            <a:xfrm>
              <a:off x="6107703" y="2317855"/>
              <a:ext cx="1505244" cy="1905326"/>
            </a:xfrm>
            <a:custGeom>
              <a:avLst/>
              <a:gdLst>
                <a:gd name="T0" fmla="*/ 870 w 870"/>
                <a:gd name="T1" fmla="*/ 865 h 1101"/>
                <a:gd name="T2" fmla="*/ 0 w 870"/>
                <a:gd name="T3" fmla="*/ 0 h 1101"/>
                <a:gd name="T4" fmla="*/ 0 w 870"/>
                <a:gd name="T5" fmla="*/ 333 h 1101"/>
                <a:gd name="T6" fmla="*/ 79 w 870"/>
                <a:gd name="T7" fmla="*/ 312 h 1101"/>
                <a:gd name="T8" fmla="*/ 236 w 870"/>
                <a:gd name="T9" fmla="*/ 469 h 1101"/>
                <a:gd name="T10" fmla="*/ 79 w 870"/>
                <a:gd name="T11" fmla="*/ 627 h 1101"/>
                <a:gd name="T12" fmla="*/ 0 w 870"/>
                <a:gd name="T13" fmla="*/ 606 h 1101"/>
                <a:gd name="T14" fmla="*/ 0 w 870"/>
                <a:gd name="T15" fmla="*/ 865 h 1101"/>
                <a:gd name="T16" fmla="*/ 299 w 870"/>
                <a:gd name="T17" fmla="*/ 865 h 1101"/>
                <a:gd name="T18" fmla="*/ 260 w 870"/>
                <a:gd name="T19" fmla="*/ 962 h 1101"/>
                <a:gd name="T20" fmla="*/ 400 w 870"/>
                <a:gd name="T21" fmla="*/ 1101 h 1101"/>
                <a:gd name="T22" fmla="*/ 540 w 870"/>
                <a:gd name="T23" fmla="*/ 962 h 1101"/>
                <a:gd name="T24" fmla="*/ 501 w 870"/>
                <a:gd name="T25" fmla="*/ 865 h 1101"/>
                <a:gd name="T26" fmla="*/ 870 w 870"/>
                <a:gd name="T27" fmla="*/ 865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0" h="1101">
                  <a:moveTo>
                    <a:pt x="870" y="865"/>
                  </a:moveTo>
                  <a:cubicBezTo>
                    <a:pt x="864" y="388"/>
                    <a:pt x="478" y="3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3" y="320"/>
                    <a:pt x="50" y="312"/>
                    <a:pt x="79" y="312"/>
                  </a:cubicBezTo>
                  <a:cubicBezTo>
                    <a:pt x="165" y="312"/>
                    <a:pt x="236" y="383"/>
                    <a:pt x="236" y="469"/>
                  </a:cubicBezTo>
                  <a:cubicBezTo>
                    <a:pt x="236" y="556"/>
                    <a:pt x="165" y="627"/>
                    <a:pt x="79" y="627"/>
                  </a:cubicBezTo>
                  <a:cubicBezTo>
                    <a:pt x="50" y="627"/>
                    <a:pt x="23" y="619"/>
                    <a:pt x="0" y="606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299" y="865"/>
                    <a:pt x="299" y="865"/>
                    <a:pt x="299" y="865"/>
                  </a:cubicBezTo>
                  <a:cubicBezTo>
                    <a:pt x="275" y="890"/>
                    <a:pt x="260" y="924"/>
                    <a:pt x="260" y="962"/>
                  </a:cubicBezTo>
                  <a:cubicBezTo>
                    <a:pt x="260" y="1039"/>
                    <a:pt x="323" y="1101"/>
                    <a:pt x="400" y="1101"/>
                  </a:cubicBezTo>
                  <a:cubicBezTo>
                    <a:pt x="477" y="1101"/>
                    <a:pt x="540" y="1039"/>
                    <a:pt x="540" y="962"/>
                  </a:cubicBezTo>
                  <a:cubicBezTo>
                    <a:pt x="540" y="924"/>
                    <a:pt x="525" y="890"/>
                    <a:pt x="501" y="865"/>
                  </a:cubicBezTo>
                  <a:cubicBezTo>
                    <a:pt x="870" y="865"/>
                    <a:pt x="870" y="865"/>
                    <a:pt x="870" y="865"/>
                  </a:cubicBezTo>
                </a:path>
              </a:pathLst>
            </a:custGeom>
            <a:solidFill>
              <a:srgbClr val="2E9273"/>
            </a:solidFill>
            <a:ln w="9525">
              <a:solidFill>
                <a:srgbClr val="2E9273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6" name="Group 51"/>
            <p:cNvGrpSpPr/>
            <p:nvPr/>
          </p:nvGrpSpPr>
          <p:grpSpPr>
            <a:xfrm>
              <a:off x="6645078" y="3043618"/>
              <a:ext cx="518520" cy="518520"/>
              <a:chOff x="4427654" y="3049909"/>
              <a:chExt cx="464344" cy="464344"/>
            </a:xfrm>
            <a:solidFill>
              <a:srgbClr val="FFFFFF"/>
            </a:solidFill>
          </p:grpSpPr>
          <p:sp>
            <p:nvSpPr>
              <p:cNvPr id="237" name="AutoShape 123"/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8" name="AutoShape 124"/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9" name="AutoShape 125"/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0" name="Group 55"/>
          <p:cNvGrpSpPr/>
          <p:nvPr/>
        </p:nvGrpSpPr>
        <p:grpSpPr>
          <a:xfrm>
            <a:off x="4222559" y="3352690"/>
            <a:ext cx="1905326" cy="1496901"/>
            <a:chOff x="4579053" y="2317855"/>
            <a:chExt cx="1905326" cy="1497199"/>
          </a:xfrm>
        </p:grpSpPr>
        <p:sp>
          <p:nvSpPr>
            <p:cNvPr id="241" name="Freeform 66"/>
            <p:cNvSpPr>
              <a:spLocks/>
            </p:cNvSpPr>
            <p:nvPr/>
          </p:nvSpPr>
          <p:spPr bwMode="auto">
            <a:xfrm>
              <a:off x="4579053" y="2317855"/>
              <a:ext cx="1905326" cy="1497199"/>
            </a:xfrm>
            <a:custGeom>
              <a:avLst/>
              <a:gdLst>
                <a:gd name="T0" fmla="*/ 962 w 1101"/>
                <a:gd name="T1" fmla="*/ 330 h 865"/>
                <a:gd name="T2" fmla="*/ 865 w 1101"/>
                <a:gd name="T3" fmla="*/ 369 h 865"/>
                <a:gd name="T4" fmla="*/ 865 w 1101"/>
                <a:gd name="T5" fmla="*/ 0 h 865"/>
                <a:gd name="T6" fmla="*/ 0 w 1101"/>
                <a:gd name="T7" fmla="*/ 865 h 865"/>
                <a:gd name="T8" fmla="*/ 342 w 1101"/>
                <a:gd name="T9" fmla="*/ 865 h 865"/>
                <a:gd name="T10" fmla="*/ 327 w 1101"/>
                <a:gd name="T11" fmla="*/ 799 h 865"/>
                <a:gd name="T12" fmla="*/ 484 w 1101"/>
                <a:gd name="T13" fmla="*/ 642 h 865"/>
                <a:gd name="T14" fmla="*/ 642 w 1101"/>
                <a:gd name="T15" fmla="*/ 799 h 865"/>
                <a:gd name="T16" fmla="*/ 627 w 1101"/>
                <a:gd name="T17" fmla="*/ 865 h 865"/>
                <a:gd name="T18" fmla="*/ 865 w 1101"/>
                <a:gd name="T19" fmla="*/ 865 h 865"/>
                <a:gd name="T20" fmla="*/ 865 w 1101"/>
                <a:gd name="T21" fmla="*/ 570 h 865"/>
                <a:gd name="T22" fmla="*/ 962 w 1101"/>
                <a:gd name="T23" fmla="*/ 609 h 865"/>
                <a:gd name="T24" fmla="*/ 1101 w 1101"/>
                <a:gd name="T25" fmla="*/ 469 h 865"/>
                <a:gd name="T26" fmla="*/ 962 w 1101"/>
                <a:gd name="T27" fmla="*/ 33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1" h="865">
                  <a:moveTo>
                    <a:pt x="962" y="330"/>
                  </a:moveTo>
                  <a:cubicBezTo>
                    <a:pt x="924" y="330"/>
                    <a:pt x="890" y="345"/>
                    <a:pt x="865" y="369"/>
                  </a:cubicBezTo>
                  <a:cubicBezTo>
                    <a:pt x="865" y="0"/>
                    <a:pt x="865" y="0"/>
                    <a:pt x="865" y="0"/>
                  </a:cubicBezTo>
                  <a:cubicBezTo>
                    <a:pt x="390" y="6"/>
                    <a:pt x="6" y="390"/>
                    <a:pt x="0" y="865"/>
                  </a:cubicBezTo>
                  <a:cubicBezTo>
                    <a:pt x="342" y="865"/>
                    <a:pt x="342" y="865"/>
                    <a:pt x="342" y="865"/>
                  </a:cubicBezTo>
                  <a:cubicBezTo>
                    <a:pt x="332" y="845"/>
                    <a:pt x="327" y="823"/>
                    <a:pt x="327" y="799"/>
                  </a:cubicBezTo>
                  <a:cubicBezTo>
                    <a:pt x="327" y="712"/>
                    <a:pt x="398" y="642"/>
                    <a:pt x="484" y="642"/>
                  </a:cubicBezTo>
                  <a:cubicBezTo>
                    <a:pt x="571" y="642"/>
                    <a:pt x="642" y="712"/>
                    <a:pt x="642" y="799"/>
                  </a:cubicBezTo>
                  <a:cubicBezTo>
                    <a:pt x="642" y="823"/>
                    <a:pt x="636" y="845"/>
                    <a:pt x="627" y="865"/>
                  </a:cubicBezTo>
                  <a:cubicBezTo>
                    <a:pt x="865" y="865"/>
                    <a:pt x="865" y="865"/>
                    <a:pt x="865" y="865"/>
                  </a:cubicBezTo>
                  <a:cubicBezTo>
                    <a:pt x="865" y="570"/>
                    <a:pt x="865" y="570"/>
                    <a:pt x="865" y="570"/>
                  </a:cubicBezTo>
                  <a:cubicBezTo>
                    <a:pt x="890" y="594"/>
                    <a:pt x="924" y="609"/>
                    <a:pt x="962" y="609"/>
                  </a:cubicBezTo>
                  <a:cubicBezTo>
                    <a:pt x="1039" y="609"/>
                    <a:pt x="1101" y="547"/>
                    <a:pt x="1101" y="469"/>
                  </a:cubicBezTo>
                  <a:cubicBezTo>
                    <a:pt x="1101" y="392"/>
                    <a:pt x="1039" y="330"/>
                    <a:pt x="962" y="330"/>
                  </a:cubicBezTo>
                </a:path>
              </a:pathLst>
            </a:custGeom>
            <a:solidFill>
              <a:srgbClr val="226BAB"/>
            </a:solidFill>
            <a:ln w="9525">
              <a:solidFill>
                <a:srgbClr val="226BAB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42" name="Group 57"/>
            <p:cNvGrpSpPr/>
            <p:nvPr/>
          </p:nvGrpSpPr>
          <p:grpSpPr>
            <a:xfrm>
              <a:off x="5240086" y="2829750"/>
              <a:ext cx="518520" cy="454702"/>
              <a:chOff x="1640798" y="2149003"/>
              <a:chExt cx="464344" cy="407194"/>
            </a:xfrm>
            <a:solidFill>
              <a:srgbClr val="FFFFFF"/>
            </a:solidFill>
          </p:grpSpPr>
          <p:sp>
            <p:nvSpPr>
              <p:cNvPr id="243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4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marL="0" marR="0" lvl="0" indent="0" algn="ctr" defTabSz="2285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45" name="Rectangle 60"/>
          <p:cNvSpPr/>
          <p:nvPr/>
        </p:nvSpPr>
        <p:spPr>
          <a:xfrm>
            <a:off x="8139524" y="3270724"/>
            <a:ext cx="752534" cy="752384"/>
          </a:xfrm>
          <a:prstGeom prst="rect">
            <a:avLst/>
          </a:prstGeom>
          <a:solidFill>
            <a:srgbClr val="2E9273"/>
          </a:solidFill>
          <a:ln w="25400" cap="flat" cmpd="sng" algn="ctr">
            <a:solidFill>
              <a:srgbClr val="2E9273">
                <a:lumMod val="75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en-US" sz="3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9086907" y="3101480"/>
            <a:ext cx="722893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rgbClr val="2E9273"/>
                </a:solidFill>
                <a:latin typeface="+mn-lt"/>
                <a:ea typeface="+mn-ea"/>
                <a:cs typeface="+mn-ea"/>
                <a:sym typeface="+mn-lt"/>
              </a:rPr>
              <a:t>Gears</a:t>
            </a:r>
            <a:endParaRPr lang="en-US" sz="1600" b="1" dirty="0">
              <a:solidFill>
                <a:srgbClr val="2E92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9086910" y="3391301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8" name="Rectangle 63"/>
          <p:cNvSpPr/>
          <p:nvPr/>
        </p:nvSpPr>
        <p:spPr>
          <a:xfrm>
            <a:off x="8139524" y="5706937"/>
            <a:ext cx="752534" cy="752384"/>
          </a:xfrm>
          <a:prstGeom prst="rect">
            <a:avLst/>
          </a:prstGeom>
          <a:solidFill>
            <a:srgbClr val="83AC3F"/>
          </a:solidFill>
          <a:ln w="25400" cap="flat" cmpd="sng" algn="ctr">
            <a:solidFill>
              <a:srgbClr val="83AC3F">
                <a:lumMod val="75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en-US" sz="3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9086911" y="5537693"/>
            <a:ext cx="76377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rgbClr val="83AC3F"/>
                </a:solidFill>
                <a:latin typeface="+mn-lt"/>
                <a:ea typeface="+mn-ea"/>
                <a:cs typeface="+mn-ea"/>
                <a:sym typeface="+mn-lt"/>
              </a:rPr>
              <a:t>Bottle</a:t>
            </a:r>
            <a:endParaRPr lang="en-US" sz="1600" b="1" dirty="0">
              <a:solidFill>
                <a:srgbClr val="83AC3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9086910" y="582751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1" name="Rectangle 66"/>
          <p:cNvSpPr/>
          <p:nvPr/>
        </p:nvSpPr>
        <p:spPr>
          <a:xfrm flipH="1">
            <a:off x="2642232" y="3270724"/>
            <a:ext cx="752534" cy="752384"/>
          </a:xfrm>
          <a:prstGeom prst="rect">
            <a:avLst/>
          </a:prstGeom>
          <a:solidFill>
            <a:srgbClr val="226BAB"/>
          </a:solidFill>
          <a:ln w="25400" cap="flat" cmpd="sng" algn="ctr">
            <a:solidFill>
              <a:srgbClr val="226BAB">
                <a:lumMod val="75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en-US" sz="3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2" name="TextBox 251"/>
          <p:cNvSpPr txBox="1"/>
          <p:nvPr/>
        </p:nvSpPr>
        <p:spPr>
          <a:xfrm flipH="1">
            <a:off x="1623202" y="3101480"/>
            <a:ext cx="82418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rgbClr val="226BAB"/>
                </a:solidFill>
                <a:latin typeface="+mn-lt"/>
                <a:ea typeface="+mn-ea"/>
                <a:cs typeface="+mn-ea"/>
                <a:sym typeface="+mn-lt"/>
              </a:rPr>
              <a:t>Hearts</a:t>
            </a:r>
            <a:endParaRPr lang="en-US" sz="1600" b="1" dirty="0">
              <a:solidFill>
                <a:srgbClr val="226BA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3" name="TextBox 252"/>
          <p:cNvSpPr txBox="1"/>
          <p:nvPr/>
        </p:nvSpPr>
        <p:spPr>
          <a:xfrm flipH="1">
            <a:off x="576464" y="3391301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4" name="Rectangle 69"/>
          <p:cNvSpPr/>
          <p:nvPr/>
        </p:nvSpPr>
        <p:spPr>
          <a:xfrm flipH="1">
            <a:off x="2642232" y="5706937"/>
            <a:ext cx="752534" cy="752384"/>
          </a:xfrm>
          <a:prstGeom prst="rect">
            <a:avLst/>
          </a:prstGeom>
          <a:solidFill>
            <a:srgbClr val="EE852A"/>
          </a:solidFill>
          <a:ln w="25400" cap="flat" cmpd="sng" algn="ctr">
            <a:solidFill>
              <a:srgbClr val="EE852A">
                <a:lumMod val="75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3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en-US" sz="3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5" name="TextBox 254"/>
          <p:cNvSpPr txBox="1"/>
          <p:nvPr/>
        </p:nvSpPr>
        <p:spPr>
          <a:xfrm flipH="1">
            <a:off x="1361363" y="5537693"/>
            <a:ext cx="1086024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rgbClr val="EE852A"/>
                </a:solidFill>
                <a:latin typeface="+mn-lt"/>
                <a:ea typeface="+mn-ea"/>
                <a:cs typeface="+mn-ea"/>
                <a:sym typeface="+mn-lt"/>
              </a:rPr>
              <a:t>Diamond</a:t>
            </a:r>
            <a:endParaRPr lang="en-US" sz="1600" b="1" dirty="0">
              <a:solidFill>
                <a:srgbClr val="EE852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6" name="TextBox 255"/>
          <p:cNvSpPr txBox="1"/>
          <p:nvPr/>
        </p:nvSpPr>
        <p:spPr>
          <a:xfrm flipH="1">
            <a:off x="576464" y="582751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/>
          <p:bldP spid="201" grpId="0"/>
          <p:bldP spid="245" grpId="0" animBg="1"/>
          <p:bldP spid="246" grpId="0"/>
          <p:bldP spid="247" grpId="0"/>
          <p:bldP spid="248" grpId="0" animBg="1"/>
          <p:bldP spid="249" grpId="0"/>
          <p:bldP spid="250" grpId="0"/>
          <p:bldP spid="251" grpId="0" animBg="1"/>
          <p:bldP spid="252" grpId="0"/>
          <p:bldP spid="253" grpId="0"/>
          <p:bldP spid="254" grpId="0" animBg="1"/>
          <p:bldP spid="255" grpId="0"/>
          <p:bldP spid="2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/>
          <p:bldP spid="201" grpId="0"/>
          <p:bldP spid="245" grpId="0" animBg="1"/>
          <p:bldP spid="246" grpId="0"/>
          <p:bldP spid="247" grpId="0"/>
          <p:bldP spid="248" grpId="0" animBg="1"/>
          <p:bldP spid="249" grpId="0"/>
          <p:bldP spid="250" grpId="0"/>
          <p:bldP spid="251" grpId="0" animBg="1"/>
          <p:bldP spid="252" grpId="0"/>
          <p:bldP spid="253" grpId="0"/>
          <p:bldP spid="254" grpId="0" animBg="1"/>
          <p:bldP spid="255" grpId="0"/>
          <p:bldP spid="25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8782" y="1553016"/>
            <a:ext cx="3601482" cy="5308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21585" y="2478095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95638" y="211354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349093" y="3457686"/>
            <a:ext cx="160910" cy="160878"/>
            <a:chOff x="4705587" y="2597986"/>
            <a:chExt cx="160910" cy="160910"/>
          </a:xfrm>
        </p:grpSpPr>
        <p:sp>
          <p:nvSpPr>
            <p:cNvPr id="11" name="Freeform 108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09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10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1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22"/>
          <p:cNvGrpSpPr/>
          <p:nvPr/>
        </p:nvGrpSpPr>
        <p:grpSpPr>
          <a:xfrm>
            <a:off x="4523900" y="5967392"/>
            <a:ext cx="160910" cy="160879"/>
            <a:chOff x="4880394" y="5108189"/>
            <a:chExt cx="160910" cy="160911"/>
          </a:xfrm>
        </p:grpSpPr>
        <p:sp>
          <p:nvSpPr>
            <p:cNvPr id="16" name="Freeform 112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13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14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5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27"/>
          <p:cNvGrpSpPr/>
          <p:nvPr/>
        </p:nvGrpSpPr>
        <p:grpSpPr>
          <a:xfrm>
            <a:off x="6900256" y="3426976"/>
            <a:ext cx="160910" cy="160879"/>
            <a:chOff x="7256750" y="2567266"/>
            <a:chExt cx="160910" cy="160911"/>
          </a:xfrm>
        </p:grpSpPr>
        <p:sp>
          <p:nvSpPr>
            <p:cNvPr id="21" name="Freeform 116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19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6796393" y="5913277"/>
            <a:ext cx="159448" cy="160878"/>
            <a:chOff x="7152889" y="5054065"/>
            <a:chExt cx="159448" cy="160910"/>
          </a:xfrm>
        </p:grpSpPr>
        <p:sp>
          <p:nvSpPr>
            <p:cNvPr id="26" name="Freeform 120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21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122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123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>
            <a:off x="5343814" y="4705225"/>
            <a:ext cx="1912641" cy="1505676"/>
            <a:chOff x="5700306" y="3845773"/>
            <a:chExt cx="1912641" cy="1505976"/>
          </a:xfrm>
        </p:grpSpPr>
        <p:sp>
          <p:nvSpPr>
            <p:cNvPr id="31" name="Freeform 95"/>
            <p:cNvSpPr>
              <a:spLocks/>
            </p:cNvSpPr>
            <p:nvPr/>
          </p:nvSpPr>
          <p:spPr bwMode="auto">
            <a:xfrm>
              <a:off x="5700306" y="3845773"/>
              <a:ext cx="1912641" cy="1505976"/>
            </a:xfrm>
            <a:custGeom>
              <a:avLst/>
              <a:gdLst>
                <a:gd name="T0" fmla="*/ 771 w 1105"/>
                <a:gd name="T1" fmla="*/ 0 h 870"/>
                <a:gd name="T2" fmla="*/ 792 w 1105"/>
                <a:gd name="T3" fmla="*/ 79 h 870"/>
                <a:gd name="T4" fmla="*/ 635 w 1105"/>
                <a:gd name="T5" fmla="*/ 236 h 870"/>
                <a:gd name="T6" fmla="*/ 478 w 1105"/>
                <a:gd name="T7" fmla="*/ 79 h 870"/>
                <a:gd name="T8" fmla="*/ 499 w 1105"/>
                <a:gd name="T9" fmla="*/ 0 h 870"/>
                <a:gd name="T10" fmla="*/ 235 w 1105"/>
                <a:gd name="T11" fmla="*/ 0 h 870"/>
                <a:gd name="T12" fmla="*/ 235 w 1105"/>
                <a:gd name="T13" fmla="*/ 311 h 870"/>
                <a:gd name="T14" fmla="*/ 140 w 1105"/>
                <a:gd name="T15" fmla="*/ 273 h 870"/>
                <a:gd name="T16" fmla="*/ 0 w 1105"/>
                <a:gd name="T17" fmla="*/ 413 h 870"/>
                <a:gd name="T18" fmla="*/ 140 w 1105"/>
                <a:gd name="T19" fmla="*/ 552 h 870"/>
                <a:gd name="T20" fmla="*/ 235 w 1105"/>
                <a:gd name="T21" fmla="*/ 514 h 870"/>
                <a:gd name="T22" fmla="*/ 235 w 1105"/>
                <a:gd name="T23" fmla="*/ 870 h 870"/>
                <a:gd name="T24" fmla="*/ 1105 w 1105"/>
                <a:gd name="T25" fmla="*/ 0 h 870"/>
                <a:gd name="T26" fmla="*/ 771 w 1105"/>
                <a:gd name="T27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5" h="870">
                  <a:moveTo>
                    <a:pt x="771" y="0"/>
                  </a:moveTo>
                  <a:cubicBezTo>
                    <a:pt x="785" y="23"/>
                    <a:pt x="792" y="50"/>
                    <a:pt x="792" y="79"/>
                  </a:cubicBezTo>
                  <a:cubicBezTo>
                    <a:pt x="792" y="165"/>
                    <a:pt x="722" y="236"/>
                    <a:pt x="635" y="236"/>
                  </a:cubicBezTo>
                  <a:cubicBezTo>
                    <a:pt x="548" y="236"/>
                    <a:pt x="478" y="165"/>
                    <a:pt x="478" y="79"/>
                  </a:cubicBezTo>
                  <a:cubicBezTo>
                    <a:pt x="478" y="50"/>
                    <a:pt x="485" y="23"/>
                    <a:pt x="499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311"/>
                    <a:pt x="235" y="311"/>
                    <a:pt x="235" y="311"/>
                  </a:cubicBezTo>
                  <a:cubicBezTo>
                    <a:pt x="210" y="287"/>
                    <a:pt x="177" y="273"/>
                    <a:pt x="140" y="273"/>
                  </a:cubicBezTo>
                  <a:cubicBezTo>
                    <a:pt x="63" y="273"/>
                    <a:pt x="0" y="335"/>
                    <a:pt x="0" y="413"/>
                  </a:cubicBezTo>
                  <a:cubicBezTo>
                    <a:pt x="0" y="490"/>
                    <a:pt x="63" y="552"/>
                    <a:pt x="140" y="552"/>
                  </a:cubicBezTo>
                  <a:cubicBezTo>
                    <a:pt x="177" y="552"/>
                    <a:pt x="210" y="538"/>
                    <a:pt x="235" y="514"/>
                  </a:cubicBezTo>
                  <a:cubicBezTo>
                    <a:pt x="235" y="870"/>
                    <a:pt x="235" y="870"/>
                    <a:pt x="235" y="870"/>
                  </a:cubicBezTo>
                  <a:cubicBezTo>
                    <a:pt x="714" y="867"/>
                    <a:pt x="1102" y="479"/>
                    <a:pt x="1105" y="0"/>
                  </a:cubicBezTo>
                  <a:cubicBezTo>
                    <a:pt x="771" y="0"/>
                    <a:pt x="771" y="0"/>
                    <a:pt x="771" y="0"/>
                  </a:cubicBezTo>
                </a:path>
              </a:pathLst>
            </a:custGeom>
            <a:solidFill>
              <a:schemeClr val="accent3"/>
            </a:solidFill>
            <a:ln w="952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2" name="Group 39"/>
            <p:cNvGrpSpPr/>
            <p:nvPr/>
          </p:nvGrpSpPr>
          <p:grpSpPr>
            <a:xfrm>
              <a:off x="6434568" y="4389842"/>
              <a:ext cx="518520" cy="519407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33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Group 46"/>
          <p:cNvGrpSpPr/>
          <p:nvPr/>
        </p:nvGrpSpPr>
        <p:grpSpPr>
          <a:xfrm>
            <a:off x="4222561" y="4317654"/>
            <a:ext cx="1497199" cy="1893247"/>
            <a:chOff x="4579053" y="3458125"/>
            <a:chExt cx="1497199" cy="1893624"/>
          </a:xfrm>
        </p:grpSpPr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4579053" y="3458125"/>
              <a:ext cx="1497199" cy="1893624"/>
            </a:xfrm>
            <a:custGeom>
              <a:avLst/>
              <a:gdLst>
                <a:gd name="T0" fmla="*/ 788 w 865"/>
                <a:gd name="T1" fmla="*/ 479 h 1094"/>
                <a:gd name="T2" fmla="*/ 865 w 865"/>
                <a:gd name="T3" fmla="*/ 500 h 1094"/>
                <a:gd name="T4" fmla="*/ 865 w 865"/>
                <a:gd name="T5" fmla="*/ 224 h 1094"/>
                <a:gd name="T6" fmla="*/ 596 w 865"/>
                <a:gd name="T7" fmla="*/ 224 h 1094"/>
                <a:gd name="T8" fmla="*/ 624 w 865"/>
                <a:gd name="T9" fmla="*/ 140 h 1094"/>
                <a:gd name="T10" fmla="*/ 484 w 865"/>
                <a:gd name="T11" fmla="*/ 0 h 1094"/>
                <a:gd name="T12" fmla="*/ 345 w 865"/>
                <a:gd name="T13" fmla="*/ 140 h 1094"/>
                <a:gd name="T14" fmla="*/ 373 w 865"/>
                <a:gd name="T15" fmla="*/ 224 h 1094"/>
                <a:gd name="T16" fmla="*/ 0 w 865"/>
                <a:gd name="T17" fmla="*/ 224 h 1094"/>
                <a:gd name="T18" fmla="*/ 865 w 865"/>
                <a:gd name="T19" fmla="*/ 1094 h 1094"/>
                <a:gd name="T20" fmla="*/ 865 w 865"/>
                <a:gd name="T21" fmla="*/ 773 h 1094"/>
                <a:gd name="T22" fmla="*/ 788 w 865"/>
                <a:gd name="T23" fmla="*/ 794 h 1094"/>
                <a:gd name="T24" fmla="*/ 630 w 865"/>
                <a:gd name="T25" fmla="*/ 637 h 1094"/>
                <a:gd name="T26" fmla="*/ 788 w 865"/>
                <a:gd name="T27" fmla="*/ 479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5" h="1094">
                  <a:moveTo>
                    <a:pt x="788" y="479"/>
                  </a:moveTo>
                  <a:cubicBezTo>
                    <a:pt x="816" y="479"/>
                    <a:pt x="842" y="487"/>
                    <a:pt x="865" y="500"/>
                  </a:cubicBezTo>
                  <a:cubicBezTo>
                    <a:pt x="865" y="224"/>
                    <a:pt x="865" y="224"/>
                    <a:pt x="865" y="224"/>
                  </a:cubicBezTo>
                  <a:cubicBezTo>
                    <a:pt x="596" y="224"/>
                    <a:pt x="596" y="224"/>
                    <a:pt x="596" y="224"/>
                  </a:cubicBezTo>
                  <a:cubicBezTo>
                    <a:pt x="613" y="201"/>
                    <a:pt x="624" y="172"/>
                    <a:pt x="624" y="140"/>
                  </a:cubicBezTo>
                  <a:cubicBezTo>
                    <a:pt x="624" y="63"/>
                    <a:pt x="561" y="0"/>
                    <a:pt x="484" y="0"/>
                  </a:cubicBezTo>
                  <a:cubicBezTo>
                    <a:pt x="407" y="0"/>
                    <a:pt x="345" y="63"/>
                    <a:pt x="345" y="140"/>
                  </a:cubicBezTo>
                  <a:cubicBezTo>
                    <a:pt x="345" y="172"/>
                    <a:pt x="355" y="201"/>
                    <a:pt x="37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" y="702"/>
                    <a:pt x="388" y="1088"/>
                    <a:pt x="865" y="1094"/>
                  </a:cubicBezTo>
                  <a:cubicBezTo>
                    <a:pt x="865" y="773"/>
                    <a:pt x="865" y="773"/>
                    <a:pt x="865" y="773"/>
                  </a:cubicBezTo>
                  <a:cubicBezTo>
                    <a:pt x="842" y="786"/>
                    <a:pt x="816" y="794"/>
                    <a:pt x="788" y="794"/>
                  </a:cubicBezTo>
                  <a:cubicBezTo>
                    <a:pt x="701" y="794"/>
                    <a:pt x="630" y="723"/>
                    <a:pt x="630" y="637"/>
                  </a:cubicBezTo>
                  <a:cubicBezTo>
                    <a:pt x="630" y="550"/>
                    <a:pt x="701" y="479"/>
                    <a:pt x="788" y="479"/>
                  </a:cubicBezTo>
                </a:path>
              </a:pathLst>
            </a:custGeom>
            <a:solidFill>
              <a:schemeClr val="accent4"/>
            </a:solidFill>
            <a:ln w="9525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17"/>
            <p:cNvSpPr>
              <a:spLocks/>
            </p:cNvSpPr>
            <p:nvPr/>
          </p:nvSpPr>
          <p:spPr bwMode="auto">
            <a:xfrm>
              <a:off x="5041304" y="4148943"/>
              <a:ext cx="518520" cy="38911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7" tIns="25397" rIns="25397" bIns="25397" anchor="ctr"/>
            <a:lstStyle/>
            <a:p>
              <a:pPr algn="ctr" defTabSz="228551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9"/>
          <p:cNvGrpSpPr/>
          <p:nvPr/>
        </p:nvGrpSpPr>
        <p:grpSpPr>
          <a:xfrm>
            <a:off x="5751208" y="3177611"/>
            <a:ext cx="1505244" cy="1904947"/>
            <a:chOff x="6107703" y="2317855"/>
            <a:chExt cx="1505244" cy="1905326"/>
          </a:xfrm>
        </p:grpSpPr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6107703" y="2317855"/>
              <a:ext cx="1505244" cy="1905326"/>
            </a:xfrm>
            <a:custGeom>
              <a:avLst/>
              <a:gdLst>
                <a:gd name="T0" fmla="*/ 870 w 870"/>
                <a:gd name="T1" fmla="*/ 865 h 1101"/>
                <a:gd name="T2" fmla="*/ 0 w 870"/>
                <a:gd name="T3" fmla="*/ 0 h 1101"/>
                <a:gd name="T4" fmla="*/ 0 w 870"/>
                <a:gd name="T5" fmla="*/ 333 h 1101"/>
                <a:gd name="T6" fmla="*/ 79 w 870"/>
                <a:gd name="T7" fmla="*/ 312 h 1101"/>
                <a:gd name="T8" fmla="*/ 236 w 870"/>
                <a:gd name="T9" fmla="*/ 469 h 1101"/>
                <a:gd name="T10" fmla="*/ 79 w 870"/>
                <a:gd name="T11" fmla="*/ 627 h 1101"/>
                <a:gd name="T12" fmla="*/ 0 w 870"/>
                <a:gd name="T13" fmla="*/ 606 h 1101"/>
                <a:gd name="T14" fmla="*/ 0 w 870"/>
                <a:gd name="T15" fmla="*/ 865 h 1101"/>
                <a:gd name="T16" fmla="*/ 299 w 870"/>
                <a:gd name="T17" fmla="*/ 865 h 1101"/>
                <a:gd name="T18" fmla="*/ 260 w 870"/>
                <a:gd name="T19" fmla="*/ 962 h 1101"/>
                <a:gd name="T20" fmla="*/ 400 w 870"/>
                <a:gd name="T21" fmla="*/ 1101 h 1101"/>
                <a:gd name="T22" fmla="*/ 540 w 870"/>
                <a:gd name="T23" fmla="*/ 962 h 1101"/>
                <a:gd name="T24" fmla="*/ 501 w 870"/>
                <a:gd name="T25" fmla="*/ 865 h 1101"/>
                <a:gd name="T26" fmla="*/ 870 w 870"/>
                <a:gd name="T27" fmla="*/ 865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0" h="1101">
                  <a:moveTo>
                    <a:pt x="870" y="865"/>
                  </a:moveTo>
                  <a:cubicBezTo>
                    <a:pt x="864" y="388"/>
                    <a:pt x="478" y="3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3" y="320"/>
                    <a:pt x="50" y="312"/>
                    <a:pt x="79" y="312"/>
                  </a:cubicBezTo>
                  <a:cubicBezTo>
                    <a:pt x="165" y="312"/>
                    <a:pt x="236" y="383"/>
                    <a:pt x="236" y="469"/>
                  </a:cubicBezTo>
                  <a:cubicBezTo>
                    <a:pt x="236" y="556"/>
                    <a:pt x="165" y="627"/>
                    <a:pt x="79" y="627"/>
                  </a:cubicBezTo>
                  <a:cubicBezTo>
                    <a:pt x="50" y="627"/>
                    <a:pt x="23" y="619"/>
                    <a:pt x="0" y="606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299" y="865"/>
                    <a:pt x="299" y="865"/>
                    <a:pt x="299" y="865"/>
                  </a:cubicBezTo>
                  <a:cubicBezTo>
                    <a:pt x="275" y="890"/>
                    <a:pt x="260" y="924"/>
                    <a:pt x="260" y="962"/>
                  </a:cubicBezTo>
                  <a:cubicBezTo>
                    <a:pt x="260" y="1039"/>
                    <a:pt x="323" y="1101"/>
                    <a:pt x="400" y="1101"/>
                  </a:cubicBezTo>
                  <a:cubicBezTo>
                    <a:pt x="477" y="1101"/>
                    <a:pt x="540" y="1039"/>
                    <a:pt x="540" y="962"/>
                  </a:cubicBezTo>
                  <a:cubicBezTo>
                    <a:pt x="540" y="924"/>
                    <a:pt x="525" y="890"/>
                    <a:pt x="501" y="865"/>
                  </a:cubicBezTo>
                  <a:cubicBezTo>
                    <a:pt x="870" y="865"/>
                    <a:pt x="870" y="865"/>
                    <a:pt x="870" y="865"/>
                  </a:cubicBezTo>
                </a:path>
              </a:pathLst>
            </a:custGeom>
            <a:solidFill>
              <a:schemeClr val="accent2"/>
            </a:solidFill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4" name="Group 51"/>
            <p:cNvGrpSpPr/>
            <p:nvPr/>
          </p:nvGrpSpPr>
          <p:grpSpPr>
            <a:xfrm>
              <a:off x="6645078" y="3043618"/>
              <a:ext cx="518520" cy="518520"/>
              <a:chOff x="4427654" y="3049909"/>
              <a:chExt cx="464344" cy="464344"/>
            </a:xfrm>
            <a:solidFill>
              <a:schemeClr val="bg1"/>
            </a:solidFill>
          </p:grpSpPr>
          <p:sp>
            <p:nvSpPr>
              <p:cNvPr id="45" name="AutoShape 123"/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AutoShape 124"/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AutoShape 125"/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Group 55"/>
          <p:cNvGrpSpPr/>
          <p:nvPr/>
        </p:nvGrpSpPr>
        <p:grpSpPr>
          <a:xfrm>
            <a:off x="4222559" y="3177613"/>
            <a:ext cx="1905326" cy="1496901"/>
            <a:chOff x="4579053" y="2317855"/>
            <a:chExt cx="1905326" cy="1497199"/>
          </a:xfrm>
        </p:grpSpPr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4579053" y="2317855"/>
              <a:ext cx="1905326" cy="1497199"/>
            </a:xfrm>
            <a:custGeom>
              <a:avLst/>
              <a:gdLst>
                <a:gd name="T0" fmla="*/ 962 w 1101"/>
                <a:gd name="T1" fmla="*/ 330 h 865"/>
                <a:gd name="T2" fmla="*/ 865 w 1101"/>
                <a:gd name="T3" fmla="*/ 369 h 865"/>
                <a:gd name="T4" fmla="*/ 865 w 1101"/>
                <a:gd name="T5" fmla="*/ 0 h 865"/>
                <a:gd name="T6" fmla="*/ 0 w 1101"/>
                <a:gd name="T7" fmla="*/ 865 h 865"/>
                <a:gd name="T8" fmla="*/ 342 w 1101"/>
                <a:gd name="T9" fmla="*/ 865 h 865"/>
                <a:gd name="T10" fmla="*/ 327 w 1101"/>
                <a:gd name="T11" fmla="*/ 799 h 865"/>
                <a:gd name="T12" fmla="*/ 484 w 1101"/>
                <a:gd name="T13" fmla="*/ 642 h 865"/>
                <a:gd name="T14" fmla="*/ 642 w 1101"/>
                <a:gd name="T15" fmla="*/ 799 h 865"/>
                <a:gd name="T16" fmla="*/ 627 w 1101"/>
                <a:gd name="T17" fmla="*/ 865 h 865"/>
                <a:gd name="T18" fmla="*/ 865 w 1101"/>
                <a:gd name="T19" fmla="*/ 865 h 865"/>
                <a:gd name="T20" fmla="*/ 865 w 1101"/>
                <a:gd name="T21" fmla="*/ 570 h 865"/>
                <a:gd name="T22" fmla="*/ 962 w 1101"/>
                <a:gd name="T23" fmla="*/ 609 h 865"/>
                <a:gd name="T24" fmla="*/ 1101 w 1101"/>
                <a:gd name="T25" fmla="*/ 469 h 865"/>
                <a:gd name="T26" fmla="*/ 962 w 1101"/>
                <a:gd name="T27" fmla="*/ 33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1" h="865">
                  <a:moveTo>
                    <a:pt x="962" y="330"/>
                  </a:moveTo>
                  <a:cubicBezTo>
                    <a:pt x="924" y="330"/>
                    <a:pt x="890" y="345"/>
                    <a:pt x="865" y="369"/>
                  </a:cubicBezTo>
                  <a:cubicBezTo>
                    <a:pt x="865" y="0"/>
                    <a:pt x="865" y="0"/>
                    <a:pt x="865" y="0"/>
                  </a:cubicBezTo>
                  <a:cubicBezTo>
                    <a:pt x="390" y="6"/>
                    <a:pt x="6" y="390"/>
                    <a:pt x="0" y="865"/>
                  </a:cubicBezTo>
                  <a:cubicBezTo>
                    <a:pt x="342" y="865"/>
                    <a:pt x="342" y="865"/>
                    <a:pt x="342" y="865"/>
                  </a:cubicBezTo>
                  <a:cubicBezTo>
                    <a:pt x="332" y="845"/>
                    <a:pt x="327" y="823"/>
                    <a:pt x="327" y="799"/>
                  </a:cubicBezTo>
                  <a:cubicBezTo>
                    <a:pt x="327" y="712"/>
                    <a:pt x="398" y="642"/>
                    <a:pt x="484" y="642"/>
                  </a:cubicBezTo>
                  <a:cubicBezTo>
                    <a:pt x="571" y="642"/>
                    <a:pt x="642" y="712"/>
                    <a:pt x="642" y="799"/>
                  </a:cubicBezTo>
                  <a:cubicBezTo>
                    <a:pt x="642" y="823"/>
                    <a:pt x="636" y="845"/>
                    <a:pt x="627" y="865"/>
                  </a:cubicBezTo>
                  <a:cubicBezTo>
                    <a:pt x="865" y="865"/>
                    <a:pt x="865" y="865"/>
                    <a:pt x="865" y="865"/>
                  </a:cubicBezTo>
                  <a:cubicBezTo>
                    <a:pt x="865" y="570"/>
                    <a:pt x="865" y="570"/>
                    <a:pt x="865" y="570"/>
                  </a:cubicBezTo>
                  <a:cubicBezTo>
                    <a:pt x="890" y="594"/>
                    <a:pt x="924" y="609"/>
                    <a:pt x="962" y="609"/>
                  </a:cubicBezTo>
                  <a:cubicBezTo>
                    <a:pt x="1039" y="609"/>
                    <a:pt x="1101" y="547"/>
                    <a:pt x="1101" y="469"/>
                  </a:cubicBezTo>
                  <a:cubicBezTo>
                    <a:pt x="1101" y="392"/>
                    <a:pt x="1039" y="330"/>
                    <a:pt x="962" y="33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0" name="Group 57"/>
            <p:cNvGrpSpPr/>
            <p:nvPr/>
          </p:nvGrpSpPr>
          <p:grpSpPr>
            <a:xfrm>
              <a:off x="5240086" y="2829750"/>
              <a:ext cx="518520" cy="454702"/>
              <a:chOff x="1640798" y="2149003"/>
              <a:chExt cx="464344" cy="407194"/>
            </a:xfrm>
            <a:solidFill>
              <a:schemeClr val="bg1"/>
            </a:solidFill>
          </p:grpSpPr>
          <p:sp>
            <p:nvSpPr>
              <p:cNvPr id="51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3" name="Rectangle 60"/>
          <p:cNvSpPr/>
          <p:nvPr/>
        </p:nvSpPr>
        <p:spPr>
          <a:xfrm>
            <a:off x="8139524" y="3095647"/>
            <a:ext cx="752534" cy="7523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02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086907" y="2926403"/>
            <a:ext cx="722893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Gears</a:t>
            </a:r>
            <a:endParaRPr lang="en-US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86910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Rectangle 63"/>
          <p:cNvSpPr/>
          <p:nvPr/>
        </p:nvSpPr>
        <p:spPr>
          <a:xfrm>
            <a:off x="8139524" y="5531860"/>
            <a:ext cx="752534" cy="75238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04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86911" y="5362616"/>
            <a:ext cx="76377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Bottle</a:t>
            </a:r>
            <a:endParaRPr lang="en-US" sz="16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086910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Rectangle 66"/>
          <p:cNvSpPr/>
          <p:nvPr/>
        </p:nvSpPr>
        <p:spPr>
          <a:xfrm flipH="1">
            <a:off x="2642232" y="3095647"/>
            <a:ext cx="752534" cy="7523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01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1623202" y="2926403"/>
            <a:ext cx="82418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Hearts</a:t>
            </a:r>
            <a:endParaRPr lang="en-US" sz="16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576464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Rectangle 69"/>
          <p:cNvSpPr/>
          <p:nvPr/>
        </p:nvSpPr>
        <p:spPr>
          <a:xfrm flipH="1">
            <a:off x="2642232" y="5531860"/>
            <a:ext cx="752534" cy="75238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03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1361363" y="5362616"/>
            <a:ext cx="1086024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Diamond</a:t>
            </a:r>
            <a:endParaRPr lang="en-US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576464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8782" y="1553016"/>
            <a:ext cx="3601482" cy="5308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21585" y="2478095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95638" y="211354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349093" y="3457686"/>
            <a:ext cx="160910" cy="160878"/>
            <a:chOff x="4705587" y="2597986"/>
            <a:chExt cx="160910" cy="160910"/>
          </a:xfrm>
        </p:grpSpPr>
        <p:sp>
          <p:nvSpPr>
            <p:cNvPr id="11" name="Freeform 108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09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10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1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22"/>
          <p:cNvGrpSpPr/>
          <p:nvPr/>
        </p:nvGrpSpPr>
        <p:grpSpPr>
          <a:xfrm>
            <a:off x="4523900" y="5967392"/>
            <a:ext cx="160910" cy="160879"/>
            <a:chOff x="4880394" y="5108189"/>
            <a:chExt cx="160910" cy="160911"/>
          </a:xfrm>
        </p:grpSpPr>
        <p:sp>
          <p:nvSpPr>
            <p:cNvPr id="16" name="Freeform 112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13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14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5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27"/>
          <p:cNvGrpSpPr/>
          <p:nvPr/>
        </p:nvGrpSpPr>
        <p:grpSpPr>
          <a:xfrm>
            <a:off x="6900256" y="3426976"/>
            <a:ext cx="160910" cy="160879"/>
            <a:chOff x="7256750" y="2567266"/>
            <a:chExt cx="160910" cy="160911"/>
          </a:xfrm>
        </p:grpSpPr>
        <p:sp>
          <p:nvSpPr>
            <p:cNvPr id="21" name="Freeform 116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19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6796393" y="5913277"/>
            <a:ext cx="159448" cy="160878"/>
            <a:chOff x="7152889" y="5054065"/>
            <a:chExt cx="159448" cy="160910"/>
          </a:xfrm>
        </p:grpSpPr>
        <p:sp>
          <p:nvSpPr>
            <p:cNvPr id="26" name="Freeform 120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21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122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123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>
            <a:off x="5343814" y="4705225"/>
            <a:ext cx="1912641" cy="1505676"/>
            <a:chOff x="5700306" y="3845773"/>
            <a:chExt cx="1912641" cy="1505976"/>
          </a:xfrm>
        </p:grpSpPr>
        <p:sp>
          <p:nvSpPr>
            <p:cNvPr id="31" name="Freeform 95"/>
            <p:cNvSpPr>
              <a:spLocks/>
            </p:cNvSpPr>
            <p:nvPr/>
          </p:nvSpPr>
          <p:spPr bwMode="auto">
            <a:xfrm>
              <a:off x="5700306" y="3845773"/>
              <a:ext cx="1912641" cy="1505976"/>
            </a:xfrm>
            <a:custGeom>
              <a:avLst/>
              <a:gdLst>
                <a:gd name="T0" fmla="*/ 771 w 1105"/>
                <a:gd name="T1" fmla="*/ 0 h 870"/>
                <a:gd name="T2" fmla="*/ 792 w 1105"/>
                <a:gd name="T3" fmla="*/ 79 h 870"/>
                <a:gd name="T4" fmla="*/ 635 w 1105"/>
                <a:gd name="T5" fmla="*/ 236 h 870"/>
                <a:gd name="T6" fmla="*/ 478 w 1105"/>
                <a:gd name="T7" fmla="*/ 79 h 870"/>
                <a:gd name="T8" fmla="*/ 499 w 1105"/>
                <a:gd name="T9" fmla="*/ 0 h 870"/>
                <a:gd name="T10" fmla="*/ 235 w 1105"/>
                <a:gd name="T11" fmla="*/ 0 h 870"/>
                <a:gd name="T12" fmla="*/ 235 w 1105"/>
                <a:gd name="T13" fmla="*/ 311 h 870"/>
                <a:gd name="T14" fmla="*/ 140 w 1105"/>
                <a:gd name="T15" fmla="*/ 273 h 870"/>
                <a:gd name="T16" fmla="*/ 0 w 1105"/>
                <a:gd name="T17" fmla="*/ 413 h 870"/>
                <a:gd name="T18" fmla="*/ 140 w 1105"/>
                <a:gd name="T19" fmla="*/ 552 h 870"/>
                <a:gd name="T20" fmla="*/ 235 w 1105"/>
                <a:gd name="T21" fmla="*/ 514 h 870"/>
                <a:gd name="T22" fmla="*/ 235 w 1105"/>
                <a:gd name="T23" fmla="*/ 870 h 870"/>
                <a:gd name="T24" fmla="*/ 1105 w 1105"/>
                <a:gd name="T25" fmla="*/ 0 h 870"/>
                <a:gd name="T26" fmla="*/ 771 w 1105"/>
                <a:gd name="T27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5" h="870">
                  <a:moveTo>
                    <a:pt x="771" y="0"/>
                  </a:moveTo>
                  <a:cubicBezTo>
                    <a:pt x="785" y="23"/>
                    <a:pt x="792" y="50"/>
                    <a:pt x="792" y="79"/>
                  </a:cubicBezTo>
                  <a:cubicBezTo>
                    <a:pt x="792" y="165"/>
                    <a:pt x="722" y="236"/>
                    <a:pt x="635" y="236"/>
                  </a:cubicBezTo>
                  <a:cubicBezTo>
                    <a:pt x="548" y="236"/>
                    <a:pt x="478" y="165"/>
                    <a:pt x="478" y="79"/>
                  </a:cubicBezTo>
                  <a:cubicBezTo>
                    <a:pt x="478" y="50"/>
                    <a:pt x="485" y="23"/>
                    <a:pt x="499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311"/>
                    <a:pt x="235" y="311"/>
                    <a:pt x="235" y="311"/>
                  </a:cubicBezTo>
                  <a:cubicBezTo>
                    <a:pt x="210" y="287"/>
                    <a:pt x="177" y="273"/>
                    <a:pt x="140" y="273"/>
                  </a:cubicBezTo>
                  <a:cubicBezTo>
                    <a:pt x="63" y="273"/>
                    <a:pt x="0" y="335"/>
                    <a:pt x="0" y="413"/>
                  </a:cubicBezTo>
                  <a:cubicBezTo>
                    <a:pt x="0" y="490"/>
                    <a:pt x="63" y="552"/>
                    <a:pt x="140" y="552"/>
                  </a:cubicBezTo>
                  <a:cubicBezTo>
                    <a:pt x="177" y="552"/>
                    <a:pt x="210" y="538"/>
                    <a:pt x="235" y="514"/>
                  </a:cubicBezTo>
                  <a:cubicBezTo>
                    <a:pt x="235" y="870"/>
                    <a:pt x="235" y="870"/>
                    <a:pt x="235" y="870"/>
                  </a:cubicBezTo>
                  <a:cubicBezTo>
                    <a:pt x="714" y="867"/>
                    <a:pt x="1102" y="479"/>
                    <a:pt x="1105" y="0"/>
                  </a:cubicBezTo>
                  <a:cubicBezTo>
                    <a:pt x="771" y="0"/>
                    <a:pt x="771" y="0"/>
                    <a:pt x="771" y="0"/>
                  </a:cubicBezTo>
                </a:path>
              </a:pathLst>
            </a:custGeom>
            <a:solidFill>
              <a:schemeClr val="accent3"/>
            </a:solidFill>
            <a:ln w="952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2" name="Group 39"/>
            <p:cNvGrpSpPr/>
            <p:nvPr/>
          </p:nvGrpSpPr>
          <p:grpSpPr>
            <a:xfrm>
              <a:off x="6434568" y="4389842"/>
              <a:ext cx="518520" cy="519407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33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Group 46"/>
          <p:cNvGrpSpPr/>
          <p:nvPr/>
        </p:nvGrpSpPr>
        <p:grpSpPr>
          <a:xfrm>
            <a:off x="4222561" y="4317654"/>
            <a:ext cx="1497199" cy="1893247"/>
            <a:chOff x="4579053" y="3458125"/>
            <a:chExt cx="1497199" cy="1893624"/>
          </a:xfrm>
        </p:grpSpPr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4579053" y="3458125"/>
              <a:ext cx="1497199" cy="1893624"/>
            </a:xfrm>
            <a:custGeom>
              <a:avLst/>
              <a:gdLst>
                <a:gd name="T0" fmla="*/ 788 w 865"/>
                <a:gd name="T1" fmla="*/ 479 h 1094"/>
                <a:gd name="T2" fmla="*/ 865 w 865"/>
                <a:gd name="T3" fmla="*/ 500 h 1094"/>
                <a:gd name="T4" fmla="*/ 865 w 865"/>
                <a:gd name="T5" fmla="*/ 224 h 1094"/>
                <a:gd name="T6" fmla="*/ 596 w 865"/>
                <a:gd name="T7" fmla="*/ 224 h 1094"/>
                <a:gd name="T8" fmla="*/ 624 w 865"/>
                <a:gd name="T9" fmla="*/ 140 h 1094"/>
                <a:gd name="T10" fmla="*/ 484 w 865"/>
                <a:gd name="T11" fmla="*/ 0 h 1094"/>
                <a:gd name="T12" fmla="*/ 345 w 865"/>
                <a:gd name="T13" fmla="*/ 140 h 1094"/>
                <a:gd name="T14" fmla="*/ 373 w 865"/>
                <a:gd name="T15" fmla="*/ 224 h 1094"/>
                <a:gd name="T16" fmla="*/ 0 w 865"/>
                <a:gd name="T17" fmla="*/ 224 h 1094"/>
                <a:gd name="T18" fmla="*/ 865 w 865"/>
                <a:gd name="T19" fmla="*/ 1094 h 1094"/>
                <a:gd name="T20" fmla="*/ 865 w 865"/>
                <a:gd name="T21" fmla="*/ 773 h 1094"/>
                <a:gd name="T22" fmla="*/ 788 w 865"/>
                <a:gd name="T23" fmla="*/ 794 h 1094"/>
                <a:gd name="T24" fmla="*/ 630 w 865"/>
                <a:gd name="T25" fmla="*/ 637 h 1094"/>
                <a:gd name="T26" fmla="*/ 788 w 865"/>
                <a:gd name="T27" fmla="*/ 479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5" h="1094">
                  <a:moveTo>
                    <a:pt x="788" y="479"/>
                  </a:moveTo>
                  <a:cubicBezTo>
                    <a:pt x="816" y="479"/>
                    <a:pt x="842" y="487"/>
                    <a:pt x="865" y="500"/>
                  </a:cubicBezTo>
                  <a:cubicBezTo>
                    <a:pt x="865" y="224"/>
                    <a:pt x="865" y="224"/>
                    <a:pt x="865" y="224"/>
                  </a:cubicBezTo>
                  <a:cubicBezTo>
                    <a:pt x="596" y="224"/>
                    <a:pt x="596" y="224"/>
                    <a:pt x="596" y="224"/>
                  </a:cubicBezTo>
                  <a:cubicBezTo>
                    <a:pt x="613" y="201"/>
                    <a:pt x="624" y="172"/>
                    <a:pt x="624" y="140"/>
                  </a:cubicBezTo>
                  <a:cubicBezTo>
                    <a:pt x="624" y="63"/>
                    <a:pt x="561" y="0"/>
                    <a:pt x="484" y="0"/>
                  </a:cubicBezTo>
                  <a:cubicBezTo>
                    <a:pt x="407" y="0"/>
                    <a:pt x="345" y="63"/>
                    <a:pt x="345" y="140"/>
                  </a:cubicBezTo>
                  <a:cubicBezTo>
                    <a:pt x="345" y="172"/>
                    <a:pt x="355" y="201"/>
                    <a:pt x="37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" y="702"/>
                    <a:pt x="388" y="1088"/>
                    <a:pt x="865" y="1094"/>
                  </a:cubicBezTo>
                  <a:cubicBezTo>
                    <a:pt x="865" y="773"/>
                    <a:pt x="865" y="773"/>
                    <a:pt x="865" y="773"/>
                  </a:cubicBezTo>
                  <a:cubicBezTo>
                    <a:pt x="842" y="786"/>
                    <a:pt x="816" y="794"/>
                    <a:pt x="788" y="794"/>
                  </a:cubicBezTo>
                  <a:cubicBezTo>
                    <a:pt x="701" y="794"/>
                    <a:pt x="630" y="723"/>
                    <a:pt x="630" y="637"/>
                  </a:cubicBezTo>
                  <a:cubicBezTo>
                    <a:pt x="630" y="550"/>
                    <a:pt x="701" y="479"/>
                    <a:pt x="788" y="479"/>
                  </a:cubicBezTo>
                </a:path>
              </a:pathLst>
            </a:custGeom>
            <a:solidFill>
              <a:schemeClr val="accent4"/>
            </a:solidFill>
            <a:ln w="9525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17"/>
            <p:cNvSpPr>
              <a:spLocks/>
            </p:cNvSpPr>
            <p:nvPr/>
          </p:nvSpPr>
          <p:spPr bwMode="auto">
            <a:xfrm>
              <a:off x="5041304" y="4148943"/>
              <a:ext cx="518520" cy="38911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7" tIns="25397" rIns="25397" bIns="25397" anchor="ctr"/>
            <a:lstStyle/>
            <a:p>
              <a:pPr algn="ctr" defTabSz="228551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9"/>
          <p:cNvGrpSpPr/>
          <p:nvPr/>
        </p:nvGrpSpPr>
        <p:grpSpPr>
          <a:xfrm>
            <a:off x="5751208" y="3177611"/>
            <a:ext cx="1505244" cy="1904947"/>
            <a:chOff x="6107703" y="2317855"/>
            <a:chExt cx="1505244" cy="1905326"/>
          </a:xfrm>
        </p:grpSpPr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6107703" y="2317855"/>
              <a:ext cx="1505244" cy="1905326"/>
            </a:xfrm>
            <a:custGeom>
              <a:avLst/>
              <a:gdLst>
                <a:gd name="T0" fmla="*/ 870 w 870"/>
                <a:gd name="T1" fmla="*/ 865 h 1101"/>
                <a:gd name="T2" fmla="*/ 0 w 870"/>
                <a:gd name="T3" fmla="*/ 0 h 1101"/>
                <a:gd name="T4" fmla="*/ 0 w 870"/>
                <a:gd name="T5" fmla="*/ 333 h 1101"/>
                <a:gd name="T6" fmla="*/ 79 w 870"/>
                <a:gd name="T7" fmla="*/ 312 h 1101"/>
                <a:gd name="T8" fmla="*/ 236 w 870"/>
                <a:gd name="T9" fmla="*/ 469 h 1101"/>
                <a:gd name="T10" fmla="*/ 79 w 870"/>
                <a:gd name="T11" fmla="*/ 627 h 1101"/>
                <a:gd name="T12" fmla="*/ 0 w 870"/>
                <a:gd name="T13" fmla="*/ 606 h 1101"/>
                <a:gd name="T14" fmla="*/ 0 w 870"/>
                <a:gd name="T15" fmla="*/ 865 h 1101"/>
                <a:gd name="T16" fmla="*/ 299 w 870"/>
                <a:gd name="T17" fmla="*/ 865 h 1101"/>
                <a:gd name="T18" fmla="*/ 260 w 870"/>
                <a:gd name="T19" fmla="*/ 962 h 1101"/>
                <a:gd name="T20" fmla="*/ 400 w 870"/>
                <a:gd name="T21" fmla="*/ 1101 h 1101"/>
                <a:gd name="T22" fmla="*/ 540 w 870"/>
                <a:gd name="T23" fmla="*/ 962 h 1101"/>
                <a:gd name="T24" fmla="*/ 501 w 870"/>
                <a:gd name="T25" fmla="*/ 865 h 1101"/>
                <a:gd name="T26" fmla="*/ 870 w 870"/>
                <a:gd name="T27" fmla="*/ 865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0" h="1101">
                  <a:moveTo>
                    <a:pt x="870" y="865"/>
                  </a:moveTo>
                  <a:cubicBezTo>
                    <a:pt x="864" y="388"/>
                    <a:pt x="478" y="3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3" y="320"/>
                    <a:pt x="50" y="312"/>
                    <a:pt x="79" y="312"/>
                  </a:cubicBezTo>
                  <a:cubicBezTo>
                    <a:pt x="165" y="312"/>
                    <a:pt x="236" y="383"/>
                    <a:pt x="236" y="469"/>
                  </a:cubicBezTo>
                  <a:cubicBezTo>
                    <a:pt x="236" y="556"/>
                    <a:pt x="165" y="627"/>
                    <a:pt x="79" y="627"/>
                  </a:cubicBezTo>
                  <a:cubicBezTo>
                    <a:pt x="50" y="627"/>
                    <a:pt x="23" y="619"/>
                    <a:pt x="0" y="606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299" y="865"/>
                    <a:pt x="299" y="865"/>
                    <a:pt x="299" y="865"/>
                  </a:cubicBezTo>
                  <a:cubicBezTo>
                    <a:pt x="275" y="890"/>
                    <a:pt x="260" y="924"/>
                    <a:pt x="260" y="962"/>
                  </a:cubicBezTo>
                  <a:cubicBezTo>
                    <a:pt x="260" y="1039"/>
                    <a:pt x="323" y="1101"/>
                    <a:pt x="400" y="1101"/>
                  </a:cubicBezTo>
                  <a:cubicBezTo>
                    <a:pt x="477" y="1101"/>
                    <a:pt x="540" y="1039"/>
                    <a:pt x="540" y="962"/>
                  </a:cubicBezTo>
                  <a:cubicBezTo>
                    <a:pt x="540" y="924"/>
                    <a:pt x="525" y="890"/>
                    <a:pt x="501" y="865"/>
                  </a:cubicBezTo>
                  <a:cubicBezTo>
                    <a:pt x="870" y="865"/>
                    <a:pt x="870" y="865"/>
                    <a:pt x="870" y="865"/>
                  </a:cubicBezTo>
                </a:path>
              </a:pathLst>
            </a:custGeom>
            <a:solidFill>
              <a:schemeClr val="accent2"/>
            </a:solidFill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4" name="Group 51"/>
            <p:cNvGrpSpPr/>
            <p:nvPr/>
          </p:nvGrpSpPr>
          <p:grpSpPr>
            <a:xfrm>
              <a:off x="6645078" y="3043618"/>
              <a:ext cx="518520" cy="518520"/>
              <a:chOff x="4427654" y="3049909"/>
              <a:chExt cx="464344" cy="464344"/>
            </a:xfrm>
            <a:solidFill>
              <a:schemeClr val="bg1"/>
            </a:solidFill>
          </p:grpSpPr>
          <p:sp>
            <p:nvSpPr>
              <p:cNvPr id="45" name="AutoShape 123"/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AutoShape 124"/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AutoShape 125"/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Group 55"/>
          <p:cNvGrpSpPr/>
          <p:nvPr/>
        </p:nvGrpSpPr>
        <p:grpSpPr>
          <a:xfrm>
            <a:off x="4222559" y="3177613"/>
            <a:ext cx="1905326" cy="1496901"/>
            <a:chOff x="4579053" y="2317855"/>
            <a:chExt cx="1905326" cy="1497199"/>
          </a:xfrm>
        </p:grpSpPr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4579053" y="2317855"/>
              <a:ext cx="1905326" cy="1497199"/>
            </a:xfrm>
            <a:custGeom>
              <a:avLst/>
              <a:gdLst>
                <a:gd name="T0" fmla="*/ 962 w 1101"/>
                <a:gd name="T1" fmla="*/ 330 h 865"/>
                <a:gd name="T2" fmla="*/ 865 w 1101"/>
                <a:gd name="T3" fmla="*/ 369 h 865"/>
                <a:gd name="T4" fmla="*/ 865 w 1101"/>
                <a:gd name="T5" fmla="*/ 0 h 865"/>
                <a:gd name="T6" fmla="*/ 0 w 1101"/>
                <a:gd name="T7" fmla="*/ 865 h 865"/>
                <a:gd name="T8" fmla="*/ 342 w 1101"/>
                <a:gd name="T9" fmla="*/ 865 h 865"/>
                <a:gd name="T10" fmla="*/ 327 w 1101"/>
                <a:gd name="T11" fmla="*/ 799 h 865"/>
                <a:gd name="T12" fmla="*/ 484 w 1101"/>
                <a:gd name="T13" fmla="*/ 642 h 865"/>
                <a:gd name="T14" fmla="*/ 642 w 1101"/>
                <a:gd name="T15" fmla="*/ 799 h 865"/>
                <a:gd name="T16" fmla="*/ 627 w 1101"/>
                <a:gd name="T17" fmla="*/ 865 h 865"/>
                <a:gd name="T18" fmla="*/ 865 w 1101"/>
                <a:gd name="T19" fmla="*/ 865 h 865"/>
                <a:gd name="T20" fmla="*/ 865 w 1101"/>
                <a:gd name="T21" fmla="*/ 570 h 865"/>
                <a:gd name="T22" fmla="*/ 962 w 1101"/>
                <a:gd name="T23" fmla="*/ 609 h 865"/>
                <a:gd name="T24" fmla="*/ 1101 w 1101"/>
                <a:gd name="T25" fmla="*/ 469 h 865"/>
                <a:gd name="T26" fmla="*/ 962 w 1101"/>
                <a:gd name="T27" fmla="*/ 33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1" h="865">
                  <a:moveTo>
                    <a:pt x="962" y="330"/>
                  </a:moveTo>
                  <a:cubicBezTo>
                    <a:pt x="924" y="330"/>
                    <a:pt x="890" y="345"/>
                    <a:pt x="865" y="369"/>
                  </a:cubicBezTo>
                  <a:cubicBezTo>
                    <a:pt x="865" y="0"/>
                    <a:pt x="865" y="0"/>
                    <a:pt x="865" y="0"/>
                  </a:cubicBezTo>
                  <a:cubicBezTo>
                    <a:pt x="390" y="6"/>
                    <a:pt x="6" y="390"/>
                    <a:pt x="0" y="865"/>
                  </a:cubicBezTo>
                  <a:cubicBezTo>
                    <a:pt x="342" y="865"/>
                    <a:pt x="342" y="865"/>
                    <a:pt x="342" y="865"/>
                  </a:cubicBezTo>
                  <a:cubicBezTo>
                    <a:pt x="332" y="845"/>
                    <a:pt x="327" y="823"/>
                    <a:pt x="327" y="799"/>
                  </a:cubicBezTo>
                  <a:cubicBezTo>
                    <a:pt x="327" y="712"/>
                    <a:pt x="398" y="642"/>
                    <a:pt x="484" y="642"/>
                  </a:cubicBezTo>
                  <a:cubicBezTo>
                    <a:pt x="571" y="642"/>
                    <a:pt x="642" y="712"/>
                    <a:pt x="642" y="799"/>
                  </a:cubicBezTo>
                  <a:cubicBezTo>
                    <a:pt x="642" y="823"/>
                    <a:pt x="636" y="845"/>
                    <a:pt x="627" y="865"/>
                  </a:cubicBezTo>
                  <a:cubicBezTo>
                    <a:pt x="865" y="865"/>
                    <a:pt x="865" y="865"/>
                    <a:pt x="865" y="865"/>
                  </a:cubicBezTo>
                  <a:cubicBezTo>
                    <a:pt x="865" y="570"/>
                    <a:pt x="865" y="570"/>
                    <a:pt x="865" y="570"/>
                  </a:cubicBezTo>
                  <a:cubicBezTo>
                    <a:pt x="890" y="594"/>
                    <a:pt x="924" y="609"/>
                    <a:pt x="962" y="609"/>
                  </a:cubicBezTo>
                  <a:cubicBezTo>
                    <a:pt x="1039" y="609"/>
                    <a:pt x="1101" y="547"/>
                    <a:pt x="1101" y="469"/>
                  </a:cubicBezTo>
                  <a:cubicBezTo>
                    <a:pt x="1101" y="392"/>
                    <a:pt x="1039" y="330"/>
                    <a:pt x="962" y="33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0" name="Group 57"/>
            <p:cNvGrpSpPr/>
            <p:nvPr/>
          </p:nvGrpSpPr>
          <p:grpSpPr>
            <a:xfrm>
              <a:off x="5240086" y="2829750"/>
              <a:ext cx="518520" cy="454702"/>
              <a:chOff x="1640798" y="2149003"/>
              <a:chExt cx="464344" cy="407194"/>
            </a:xfrm>
            <a:solidFill>
              <a:schemeClr val="bg1"/>
            </a:solidFill>
          </p:grpSpPr>
          <p:sp>
            <p:nvSpPr>
              <p:cNvPr id="51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3" name="Rectangle 60"/>
          <p:cNvSpPr/>
          <p:nvPr/>
        </p:nvSpPr>
        <p:spPr>
          <a:xfrm>
            <a:off x="8139524" y="3095647"/>
            <a:ext cx="752534" cy="7523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02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086907" y="2926403"/>
            <a:ext cx="722893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Gears</a:t>
            </a:r>
            <a:endParaRPr lang="en-US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86910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Rectangle 63"/>
          <p:cNvSpPr/>
          <p:nvPr/>
        </p:nvSpPr>
        <p:spPr>
          <a:xfrm>
            <a:off x="8139524" y="5531860"/>
            <a:ext cx="752534" cy="75238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04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86911" y="5362616"/>
            <a:ext cx="76377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Bottle</a:t>
            </a:r>
            <a:endParaRPr lang="en-US" sz="16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086910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Rectangle 66"/>
          <p:cNvSpPr/>
          <p:nvPr/>
        </p:nvSpPr>
        <p:spPr>
          <a:xfrm flipH="1">
            <a:off x="2642232" y="3095647"/>
            <a:ext cx="752534" cy="7523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01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1623202" y="2926403"/>
            <a:ext cx="82418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Hearts</a:t>
            </a:r>
            <a:endParaRPr lang="en-US" sz="16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576464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Rectangle 69"/>
          <p:cNvSpPr/>
          <p:nvPr/>
        </p:nvSpPr>
        <p:spPr>
          <a:xfrm flipH="1">
            <a:off x="2642232" y="5531860"/>
            <a:ext cx="752534" cy="75238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03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1361363" y="5362616"/>
            <a:ext cx="1086024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Diamond</a:t>
            </a:r>
            <a:endParaRPr lang="en-US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576464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03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8782" y="1553016"/>
            <a:ext cx="3601482" cy="5308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21585" y="2478095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95638" y="2113544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349093" y="3457686"/>
            <a:ext cx="160910" cy="160878"/>
            <a:chOff x="4705587" y="2597986"/>
            <a:chExt cx="160910" cy="160910"/>
          </a:xfrm>
        </p:grpSpPr>
        <p:sp>
          <p:nvSpPr>
            <p:cNvPr id="11" name="Freeform 108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109"/>
            <p:cNvSpPr>
              <a:spLocks/>
            </p:cNvSpPr>
            <p:nvPr/>
          </p:nvSpPr>
          <p:spPr bwMode="auto">
            <a:xfrm>
              <a:off x="4705587" y="2597986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2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2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10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1"/>
            <p:cNvSpPr>
              <a:spLocks/>
            </p:cNvSpPr>
            <p:nvPr/>
          </p:nvSpPr>
          <p:spPr bwMode="auto">
            <a:xfrm>
              <a:off x="4705587" y="2679904"/>
              <a:ext cx="160910" cy="78992"/>
            </a:xfrm>
            <a:custGeom>
              <a:avLst/>
              <a:gdLst>
                <a:gd name="T0" fmla="*/ 220 w 220"/>
                <a:gd name="T1" fmla="*/ 0 h 108"/>
                <a:gd name="T2" fmla="*/ 0 w 220"/>
                <a:gd name="T3" fmla="*/ 0 h 108"/>
                <a:gd name="T4" fmla="*/ 220 w 220"/>
                <a:gd name="T5" fmla="*/ 108 h 108"/>
                <a:gd name="T6" fmla="*/ 220 w 220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8">
                  <a:moveTo>
                    <a:pt x="220" y="0"/>
                  </a:moveTo>
                  <a:lnTo>
                    <a:pt x="0" y="0"/>
                  </a:lnTo>
                  <a:lnTo>
                    <a:pt x="220" y="108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22"/>
          <p:cNvGrpSpPr/>
          <p:nvPr/>
        </p:nvGrpSpPr>
        <p:grpSpPr>
          <a:xfrm>
            <a:off x="4523900" y="5967392"/>
            <a:ext cx="160910" cy="160879"/>
            <a:chOff x="4880394" y="5108189"/>
            <a:chExt cx="160910" cy="160911"/>
          </a:xfrm>
        </p:grpSpPr>
        <p:sp>
          <p:nvSpPr>
            <p:cNvPr id="16" name="Freeform 112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13"/>
            <p:cNvSpPr>
              <a:spLocks/>
            </p:cNvSpPr>
            <p:nvPr/>
          </p:nvSpPr>
          <p:spPr bwMode="auto">
            <a:xfrm>
              <a:off x="4880394" y="5108189"/>
              <a:ext cx="160910" cy="160910"/>
            </a:xfrm>
            <a:custGeom>
              <a:avLst/>
              <a:gdLst>
                <a:gd name="T0" fmla="*/ 220 w 220"/>
                <a:gd name="T1" fmla="*/ 220 h 220"/>
                <a:gd name="T2" fmla="*/ 0 w 220"/>
                <a:gd name="T3" fmla="*/ 111 h 220"/>
                <a:gd name="T4" fmla="*/ 220 w 220"/>
                <a:gd name="T5" fmla="*/ 0 h 220"/>
                <a:gd name="T6" fmla="*/ 22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220"/>
                  </a:moveTo>
                  <a:lnTo>
                    <a:pt x="0" y="111"/>
                  </a:lnTo>
                  <a:lnTo>
                    <a:pt x="220" y="0"/>
                  </a:lnTo>
                  <a:lnTo>
                    <a:pt x="22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14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5"/>
            <p:cNvSpPr>
              <a:spLocks/>
            </p:cNvSpPr>
            <p:nvPr/>
          </p:nvSpPr>
          <p:spPr bwMode="auto">
            <a:xfrm>
              <a:off x="4880394" y="5189376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22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22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27"/>
          <p:cNvGrpSpPr/>
          <p:nvPr/>
        </p:nvGrpSpPr>
        <p:grpSpPr>
          <a:xfrm>
            <a:off x="6900256" y="3426976"/>
            <a:ext cx="160910" cy="160879"/>
            <a:chOff x="7256750" y="2567266"/>
            <a:chExt cx="160910" cy="160911"/>
          </a:xfrm>
        </p:grpSpPr>
        <p:sp>
          <p:nvSpPr>
            <p:cNvPr id="21" name="Freeform 116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>
              <a:off x="7256750" y="2567266"/>
              <a:ext cx="160910" cy="160910"/>
            </a:xfrm>
            <a:custGeom>
              <a:avLst/>
              <a:gdLst>
                <a:gd name="T0" fmla="*/ 0 w 220"/>
                <a:gd name="T1" fmla="*/ 220 h 220"/>
                <a:gd name="T2" fmla="*/ 220 w 220"/>
                <a:gd name="T3" fmla="*/ 111 h 220"/>
                <a:gd name="T4" fmla="*/ 0 w 220"/>
                <a:gd name="T5" fmla="*/ 0 h 220"/>
                <a:gd name="T6" fmla="*/ 0 w 220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0" y="220"/>
                  </a:moveTo>
                  <a:lnTo>
                    <a:pt x="220" y="111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19"/>
            <p:cNvSpPr>
              <a:spLocks/>
            </p:cNvSpPr>
            <p:nvPr/>
          </p:nvSpPr>
          <p:spPr bwMode="auto">
            <a:xfrm>
              <a:off x="7256750" y="2648453"/>
              <a:ext cx="160910" cy="79724"/>
            </a:xfrm>
            <a:custGeom>
              <a:avLst/>
              <a:gdLst>
                <a:gd name="T0" fmla="*/ 220 w 220"/>
                <a:gd name="T1" fmla="*/ 0 h 109"/>
                <a:gd name="T2" fmla="*/ 0 w 220"/>
                <a:gd name="T3" fmla="*/ 0 h 109"/>
                <a:gd name="T4" fmla="*/ 0 w 220"/>
                <a:gd name="T5" fmla="*/ 109 h 109"/>
                <a:gd name="T6" fmla="*/ 220 w 220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9">
                  <a:moveTo>
                    <a:pt x="220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2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6796393" y="5913277"/>
            <a:ext cx="159448" cy="160878"/>
            <a:chOff x="7152889" y="5054065"/>
            <a:chExt cx="159448" cy="160910"/>
          </a:xfrm>
        </p:grpSpPr>
        <p:sp>
          <p:nvSpPr>
            <p:cNvPr id="26" name="Freeform 120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21"/>
            <p:cNvSpPr>
              <a:spLocks/>
            </p:cNvSpPr>
            <p:nvPr/>
          </p:nvSpPr>
          <p:spPr bwMode="auto">
            <a:xfrm>
              <a:off x="7152889" y="5054065"/>
              <a:ext cx="159448" cy="160910"/>
            </a:xfrm>
            <a:custGeom>
              <a:avLst/>
              <a:gdLst>
                <a:gd name="T0" fmla="*/ 0 w 218"/>
                <a:gd name="T1" fmla="*/ 220 h 220"/>
                <a:gd name="T2" fmla="*/ 218 w 218"/>
                <a:gd name="T3" fmla="*/ 109 h 220"/>
                <a:gd name="T4" fmla="*/ 0 w 218"/>
                <a:gd name="T5" fmla="*/ 0 h 220"/>
                <a:gd name="T6" fmla="*/ 0 w 218"/>
                <a:gd name="T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220">
                  <a:moveTo>
                    <a:pt x="0" y="220"/>
                  </a:moveTo>
                  <a:lnTo>
                    <a:pt x="218" y="109"/>
                  </a:lnTo>
                  <a:lnTo>
                    <a:pt x="0" y="0"/>
                  </a:lnTo>
                  <a:lnTo>
                    <a:pt x="0" y="2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122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123"/>
            <p:cNvSpPr>
              <a:spLocks/>
            </p:cNvSpPr>
            <p:nvPr/>
          </p:nvSpPr>
          <p:spPr bwMode="auto">
            <a:xfrm>
              <a:off x="7152889" y="5133788"/>
              <a:ext cx="159448" cy="81187"/>
            </a:xfrm>
            <a:custGeom>
              <a:avLst/>
              <a:gdLst>
                <a:gd name="T0" fmla="*/ 218 w 218"/>
                <a:gd name="T1" fmla="*/ 0 h 111"/>
                <a:gd name="T2" fmla="*/ 0 w 218"/>
                <a:gd name="T3" fmla="*/ 0 h 111"/>
                <a:gd name="T4" fmla="*/ 0 w 218"/>
                <a:gd name="T5" fmla="*/ 111 h 111"/>
                <a:gd name="T6" fmla="*/ 218 w 218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11">
                  <a:moveTo>
                    <a:pt x="218" y="0"/>
                  </a:moveTo>
                  <a:lnTo>
                    <a:pt x="0" y="0"/>
                  </a:lnTo>
                  <a:lnTo>
                    <a:pt x="0" y="111"/>
                  </a:lnTo>
                  <a:lnTo>
                    <a:pt x="2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7"/>
          <p:cNvGrpSpPr/>
          <p:nvPr/>
        </p:nvGrpSpPr>
        <p:grpSpPr>
          <a:xfrm>
            <a:off x="5343814" y="4705225"/>
            <a:ext cx="1912641" cy="1505676"/>
            <a:chOff x="5700306" y="3845773"/>
            <a:chExt cx="1912641" cy="1505976"/>
          </a:xfrm>
        </p:grpSpPr>
        <p:sp>
          <p:nvSpPr>
            <p:cNvPr id="31" name="Freeform 95"/>
            <p:cNvSpPr>
              <a:spLocks/>
            </p:cNvSpPr>
            <p:nvPr/>
          </p:nvSpPr>
          <p:spPr bwMode="auto">
            <a:xfrm>
              <a:off x="5700306" y="3845773"/>
              <a:ext cx="1912641" cy="1505976"/>
            </a:xfrm>
            <a:custGeom>
              <a:avLst/>
              <a:gdLst>
                <a:gd name="T0" fmla="*/ 771 w 1105"/>
                <a:gd name="T1" fmla="*/ 0 h 870"/>
                <a:gd name="T2" fmla="*/ 792 w 1105"/>
                <a:gd name="T3" fmla="*/ 79 h 870"/>
                <a:gd name="T4" fmla="*/ 635 w 1105"/>
                <a:gd name="T5" fmla="*/ 236 h 870"/>
                <a:gd name="T6" fmla="*/ 478 w 1105"/>
                <a:gd name="T7" fmla="*/ 79 h 870"/>
                <a:gd name="T8" fmla="*/ 499 w 1105"/>
                <a:gd name="T9" fmla="*/ 0 h 870"/>
                <a:gd name="T10" fmla="*/ 235 w 1105"/>
                <a:gd name="T11" fmla="*/ 0 h 870"/>
                <a:gd name="T12" fmla="*/ 235 w 1105"/>
                <a:gd name="T13" fmla="*/ 311 h 870"/>
                <a:gd name="T14" fmla="*/ 140 w 1105"/>
                <a:gd name="T15" fmla="*/ 273 h 870"/>
                <a:gd name="T16" fmla="*/ 0 w 1105"/>
                <a:gd name="T17" fmla="*/ 413 h 870"/>
                <a:gd name="T18" fmla="*/ 140 w 1105"/>
                <a:gd name="T19" fmla="*/ 552 h 870"/>
                <a:gd name="T20" fmla="*/ 235 w 1105"/>
                <a:gd name="T21" fmla="*/ 514 h 870"/>
                <a:gd name="T22" fmla="*/ 235 w 1105"/>
                <a:gd name="T23" fmla="*/ 870 h 870"/>
                <a:gd name="T24" fmla="*/ 1105 w 1105"/>
                <a:gd name="T25" fmla="*/ 0 h 870"/>
                <a:gd name="T26" fmla="*/ 771 w 1105"/>
                <a:gd name="T27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5" h="870">
                  <a:moveTo>
                    <a:pt x="771" y="0"/>
                  </a:moveTo>
                  <a:cubicBezTo>
                    <a:pt x="785" y="23"/>
                    <a:pt x="792" y="50"/>
                    <a:pt x="792" y="79"/>
                  </a:cubicBezTo>
                  <a:cubicBezTo>
                    <a:pt x="792" y="165"/>
                    <a:pt x="722" y="236"/>
                    <a:pt x="635" y="236"/>
                  </a:cubicBezTo>
                  <a:cubicBezTo>
                    <a:pt x="548" y="236"/>
                    <a:pt x="478" y="165"/>
                    <a:pt x="478" y="79"/>
                  </a:cubicBezTo>
                  <a:cubicBezTo>
                    <a:pt x="478" y="50"/>
                    <a:pt x="485" y="23"/>
                    <a:pt x="499" y="0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311"/>
                    <a:pt x="235" y="311"/>
                    <a:pt x="235" y="311"/>
                  </a:cubicBezTo>
                  <a:cubicBezTo>
                    <a:pt x="210" y="287"/>
                    <a:pt x="177" y="273"/>
                    <a:pt x="140" y="273"/>
                  </a:cubicBezTo>
                  <a:cubicBezTo>
                    <a:pt x="63" y="273"/>
                    <a:pt x="0" y="335"/>
                    <a:pt x="0" y="413"/>
                  </a:cubicBezTo>
                  <a:cubicBezTo>
                    <a:pt x="0" y="490"/>
                    <a:pt x="63" y="552"/>
                    <a:pt x="140" y="552"/>
                  </a:cubicBezTo>
                  <a:cubicBezTo>
                    <a:pt x="177" y="552"/>
                    <a:pt x="210" y="538"/>
                    <a:pt x="235" y="514"/>
                  </a:cubicBezTo>
                  <a:cubicBezTo>
                    <a:pt x="235" y="870"/>
                    <a:pt x="235" y="870"/>
                    <a:pt x="235" y="870"/>
                  </a:cubicBezTo>
                  <a:cubicBezTo>
                    <a:pt x="714" y="867"/>
                    <a:pt x="1102" y="479"/>
                    <a:pt x="1105" y="0"/>
                  </a:cubicBezTo>
                  <a:cubicBezTo>
                    <a:pt x="771" y="0"/>
                    <a:pt x="771" y="0"/>
                    <a:pt x="771" y="0"/>
                  </a:cubicBezTo>
                </a:path>
              </a:pathLst>
            </a:custGeom>
            <a:solidFill>
              <a:schemeClr val="accent3"/>
            </a:solidFill>
            <a:ln w="952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2" name="Group 39"/>
            <p:cNvGrpSpPr/>
            <p:nvPr/>
          </p:nvGrpSpPr>
          <p:grpSpPr>
            <a:xfrm>
              <a:off x="6434568" y="4389842"/>
              <a:ext cx="518520" cy="519407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33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Group 46"/>
          <p:cNvGrpSpPr/>
          <p:nvPr/>
        </p:nvGrpSpPr>
        <p:grpSpPr>
          <a:xfrm>
            <a:off x="4222561" y="4317654"/>
            <a:ext cx="1497199" cy="1893247"/>
            <a:chOff x="4579053" y="3458125"/>
            <a:chExt cx="1497199" cy="1893624"/>
          </a:xfrm>
        </p:grpSpPr>
        <p:sp>
          <p:nvSpPr>
            <p:cNvPr id="40" name="Freeform 90"/>
            <p:cNvSpPr>
              <a:spLocks/>
            </p:cNvSpPr>
            <p:nvPr/>
          </p:nvSpPr>
          <p:spPr bwMode="auto">
            <a:xfrm>
              <a:off x="4579053" y="3458125"/>
              <a:ext cx="1497199" cy="1893624"/>
            </a:xfrm>
            <a:custGeom>
              <a:avLst/>
              <a:gdLst>
                <a:gd name="T0" fmla="*/ 788 w 865"/>
                <a:gd name="T1" fmla="*/ 479 h 1094"/>
                <a:gd name="T2" fmla="*/ 865 w 865"/>
                <a:gd name="T3" fmla="*/ 500 h 1094"/>
                <a:gd name="T4" fmla="*/ 865 w 865"/>
                <a:gd name="T5" fmla="*/ 224 h 1094"/>
                <a:gd name="T6" fmla="*/ 596 w 865"/>
                <a:gd name="T7" fmla="*/ 224 h 1094"/>
                <a:gd name="T8" fmla="*/ 624 w 865"/>
                <a:gd name="T9" fmla="*/ 140 h 1094"/>
                <a:gd name="T10" fmla="*/ 484 w 865"/>
                <a:gd name="T11" fmla="*/ 0 h 1094"/>
                <a:gd name="T12" fmla="*/ 345 w 865"/>
                <a:gd name="T13" fmla="*/ 140 h 1094"/>
                <a:gd name="T14" fmla="*/ 373 w 865"/>
                <a:gd name="T15" fmla="*/ 224 h 1094"/>
                <a:gd name="T16" fmla="*/ 0 w 865"/>
                <a:gd name="T17" fmla="*/ 224 h 1094"/>
                <a:gd name="T18" fmla="*/ 865 w 865"/>
                <a:gd name="T19" fmla="*/ 1094 h 1094"/>
                <a:gd name="T20" fmla="*/ 865 w 865"/>
                <a:gd name="T21" fmla="*/ 773 h 1094"/>
                <a:gd name="T22" fmla="*/ 788 w 865"/>
                <a:gd name="T23" fmla="*/ 794 h 1094"/>
                <a:gd name="T24" fmla="*/ 630 w 865"/>
                <a:gd name="T25" fmla="*/ 637 h 1094"/>
                <a:gd name="T26" fmla="*/ 788 w 865"/>
                <a:gd name="T27" fmla="*/ 479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5" h="1094">
                  <a:moveTo>
                    <a:pt x="788" y="479"/>
                  </a:moveTo>
                  <a:cubicBezTo>
                    <a:pt x="816" y="479"/>
                    <a:pt x="842" y="487"/>
                    <a:pt x="865" y="500"/>
                  </a:cubicBezTo>
                  <a:cubicBezTo>
                    <a:pt x="865" y="224"/>
                    <a:pt x="865" y="224"/>
                    <a:pt x="865" y="224"/>
                  </a:cubicBezTo>
                  <a:cubicBezTo>
                    <a:pt x="596" y="224"/>
                    <a:pt x="596" y="224"/>
                    <a:pt x="596" y="224"/>
                  </a:cubicBezTo>
                  <a:cubicBezTo>
                    <a:pt x="613" y="201"/>
                    <a:pt x="624" y="172"/>
                    <a:pt x="624" y="140"/>
                  </a:cubicBezTo>
                  <a:cubicBezTo>
                    <a:pt x="624" y="63"/>
                    <a:pt x="561" y="0"/>
                    <a:pt x="484" y="0"/>
                  </a:cubicBezTo>
                  <a:cubicBezTo>
                    <a:pt x="407" y="0"/>
                    <a:pt x="345" y="63"/>
                    <a:pt x="345" y="140"/>
                  </a:cubicBezTo>
                  <a:cubicBezTo>
                    <a:pt x="345" y="172"/>
                    <a:pt x="355" y="201"/>
                    <a:pt x="37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3" y="702"/>
                    <a:pt x="388" y="1088"/>
                    <a:pt x="865" y="1094"/>
                  </a:cubicBezTo>
                  <a:cubicBezTo>
                    <a:pt x="865" y="773"/>
                    <a:pt x="865" y="773"/>
                    <a:pt x="865" y="773"/>
                  </a:cubicBezTo>
                  <a:cubicBezTo>
                    <a:pt x="842" y="786"/>
                    <a:pt x="816" y="794"/>
                    <a:pt x="788" y="794"/>
                  </a:cubicBezTo>
                  <a:cubicBezTo>
                    <a:pt x="701" y="794"/>
                    <a:pt x="630" y="723"/>
                    <a:pt x="630" y="637"/>
                  </a:cubicBezTo>
                  <a:cubicBezTo>
                    <a:pt x="630" y="550"/>
                    <a:pt x="701" y="479"/>
                    <a:pt x="788" y="479"/>
                  </a:cubicBezTo>
                </a:path>
              </a:pathLst>
            </a:custGeom>
            <a:solidFill>
              <a:schemeClr val="accent4"/>
            </a:solidFill>
            <a:ln w="9525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AutoShape 117"/>
            <p:cNvSpPr>
              <a:spLocks/>
            </p:cNvSpPr>
            <p:nvPr/>
          </p:nvSpPr>
          <p:spPr bwMode="auto">
            <a:xfrm>
              <a:off x="5041304" y="4148943"/>
              <a:ext cx="518520" cy="38911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7" tIns="25397" rIns="25397" bIns="25397" anchor="ctr"/>
            <a:lstStyle/>
            <a:p>
              <a:pPr algn="ctr" defTabSz="228551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9"/>
          <p:cNvGrpSpPr/>
          <p:nvPr/>
        </p:nvGrpSpPr>
        <p:grpSpPr>
          <a:xfrm>
            <a:off x="5751208" y="3177611"/>
            <a:ext cx="1505244" cy="1904947"/>
            <a:chOff x="6107703" y="2317855"/>
            <a:chExt cx="1505244" cy="1905326"/>
          </a:xfrm>
        </p:grpSpPr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6107703" y="2317855"/>
              <a:ext cx="1505244" cy="1905326"/>
            </a:xfrm>
            <a:custGeom>
              <a:avLst/>
              <a:gdLst>
                <a:gd name="T0" fmla="*/ 870 w 870"/>
                <a:gd name="T1" fmla="*/ 865 h 1101"/>
                <a:gd name="T2" fmla="*/ 0 w 870"/>
                <a:gd name="T3" fmla="*/ 0 h 1101"/>
                <a:gd name="T4" fmla="*/ 0 w 870"/>
                <a:gd name="T5" fmla="*/ 333 h 1101"/>
                <a:gd name="T6" fmla="*/ 79 w 870"/>
                <a:gd name="T7" fmla="*/ 312 h 1101"/>
                <a:gd name="T8" fmla="*/ 236 w 870"/>
                <a:gd name="T9" fmla="*/ 469 h 1101"/>
                <a:gd name="T10" fmla="*/ 79 w 870"/>
                <a:gd name="T11" fmla="*/ 627 h 1101"/>
                <a:gd name="T12" fmla="*/ 0 w 870"/>
                <a:gd name="T13" fmla="*/ 606 h 1101"/>
                <a:gd name="T14" fmla="*/ 0 w 870"/>
                <a:gd name="T15" fmla="*/ 865 h 1101"/>
                <a:gd name="T16" fmla="*/ 299 w 870"/>
                <a:gd name="T17" fmla="*/ 865 h 1101"/>
                <a:gd name="T18" fmla="*/ 260 w 870"/>
                <a:gd name="T19" fmla="*/ 962 h 1101"/>
                <a:gd name="T20" fmla="*/ 400 w 870"/>
                <a:gd name="T21" fmla="*/ 1101 h 1101"/>
                <a:gd name="T22" fmla="*/ 540 w 870"/>
                <a:gd name="T23" fmla="*/ 962 h 1101"/>
                <a:gd name="T24" fmla="*/ 501 w 870"/>
                <a:gd name="T25" fmla="*/ 865 h 1101"/>
                <a:gd name="T26" fmla="*/ 870 w 870"/>
                <a:gd name="T27" fmla="*/ 865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0" h="1101">
                  <a:moveTo>
                    <a:pt x="870" y="865"/>
                  </a:moveTo>
                  <a:cubicBezTo>
                    <a:pt x="864" y="388"/>
                    <a:pt x="478" y="3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3" y="320"/>
                    <a:pt x="50" y="312"/>
                    <a:pt x="79" y="312"/>
                  </a:cubicBezTo>
                  <a:cubicBezTo>
                    <a:pt x="165" y="312"/>
                    <a:pt x="236" y="383"/>
                    <a:pt x="236" y="469"/>
                  </a:cubicBezTo>
                  <a:cubicBezTo>
                    <a:pt x="236" y="556"/>
                    <a:pt x="165" y="627"/>
                    <a:pt x="79" y="627"/>
                  </a:cubicBezTo>
                  <a:cubicBezTo>
                    <a:pt x="50" y="627"/>
                    <a:pt x="23" y="619"/>
                    <a:pt x="0" y="606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299" y="865"/>
                    <a:pt x="299" y="865"/>
                    <a:pt x="299" y="865"/>
                  </a:cubicBezTo>
                  <a:cubicBezTo>
                    <a:pt x="275" y="890"/>
                    <a:pt x="260" y="924"/>
                    <a:pt x="260" y="962"/>
                  </a:cubicBezTo>
                  <a:cubicBezTo>
                    <a:pt x="260" y="1039"/>
                    <a:pt x="323" y="1101"/>
                    <a:pt x="400" y="1101"/>
                  </a:cubicBezTo>
                  <a:cubicBezTo>
                    <a:pt x="477" y="1101"/>
                    <a:pt x="540" y="1039"/>
                    <a:pt x="540" y="962"/>
                  </a:cubicBezTo>
                  <a:cubicBezTo>
                    <a:pt x="540" y="924"/>
                    <a:pt x="525" y="890"/>
                    <a:pt x="501" y="865"/>
                  </a:cubicBezTo>
                  <a:cubicBezTo>
                    <a:pt x="870" y="865"/>
                    <a:pt x="870" y="865"/>
                    <a:pt x="870" y="865"/>
                  </a:cubicBezTo>
                </a:path>
              </a:pathLst>
            </a:custGeom>
            <a:solidFill>
              <a:schemeClr val="accent2"/>
            </a:solidFill>
            <a:ln w="95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4" name="Group 51"/>
            <p:cNvGrpSpPr/>
            <p:nvPr/>
          </p:nvGrpSpPr>
          <p:grpSpPr>
            <a:xfrm>
              <a:off x="6645078" y="3043618"/>
              <a:ext cx="518520" cy="518520"/>
              <a:chOff x="4427654" y="3049909"/>
              <a:chExt cx="464344" cy="464344"/>
            </a:xfrm>
            <a:solidFill>
              <a:schemeClr val="bg1"/>
            </a:solidFill>
          </p:grpSpPr>
          <p:sp>
            <p:nvSpPr>
              <p:cNvPr id="45" name="AutoShape 123"/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AutoShape 124"/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AutoShape 125"/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Group 55"/>
          <p:cNvGrpSpPr/>
          <p:nvPr/>
        </p:nvGrpSpPr>
        <p:grpSpPr>
          <a:xfrm>
            <a:off x="4222559" y="3177613"/>
            <a:ext cx="1905326" cy="1496901"/>
            <a:chOff x="4579053" y="2317855"/>
            <a:chExt cx="1905326" cy="1497199"/>
          </a:xfrm>
        </p:grpSpPr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4579053" y="2317855"/>
              <a:ext cx="1905326" cy="1497199"/>
            </a:xfrm>
            <a:custGeom>
              <a:avLst/>
              <a:gdLst>
                <a:gd name="T0" fmla="*/ 962 w 1101"/>
                <a:gd name="T1" fmla="*/ 330 h 865"/>
                <a:gd name="T2" fmla="*/ 865 w 1101"/>
                <a:gd name="T3" fmla="*/ 369 h 865"/>
                <a:gd name="T4" fmla="*/ 865 w 1101"/>
                <a:gd name="T5" fmla="*/ 0 h 865"/>
                <a:gd name="T6" fmla="*/ 0 w 1101"/>
                <a:gd name="T7" fmla="*/ 865 h 865"/>
                <a:gd name="T8" fmla="*/ 342 w 1101"/>
                <a:gd name="T9" fmla="*/ 865 h 865"/>
                <a:gd name="T10" fmla="*/ 327 w 1101"/>
                <a:gd name="T11" fmla="*/ 799 h 865"/>
                <a:gd name="T12" fmla="*/ 484 w 1101"/>
                <a:gd name="T13" fmla="*/ 642 h 865"/>
                <a:gd name="T14" fmla="*/ 642 w 1101"/>
                <a:gd name="T15" fmla="*/ 799 h 865"/>
                <a:gd name="T16" fmla="*/ 627 w 1101"/>
                <a:gd name="T17" fmla="*/ 865 h 865"/>
                <a:gd name="T18" fmla="*/ 865 w 1101"/>
                <a:gd name="T19" fmla="*/ 865 h 865"/>
                <a:gd name="T20" fmla="*/ 865 w 1101"/>
                <a:gd name="T21" fmla="*/ 570 h 865"/>
                <a:gd name="T22" fmla="*/ 962 w 1101"/>
                <a:gd name="T23" fmla="*/ 609 h 865"/>
                <a:gd name="T24" fmla="*/ 1101 w 1101"/>
                <a:gd name="T25" fmla="*/ 469 h 865"/>
                <a:gd name="T26" fmla="*/ 962 w 1101"/>
                <a:gd name="T27" fmla="*/ 33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1" h="865">
                  <a:moveTo>
                    <a:pt x="962" y="330"/>
                  </a:moveTo>
                  <a:cubicBezTo>
                    <a:pt x="924" y="330"/>
                    <a:pt x="890" y="345"/>
                    <a:pt x="865" y="369"/>
                  </a:cubicBezTo>
                  <a:cubicBezTo>
                    <a:pt x="865" y="0"/>
                    <a:pt x="865" y="0"/>
                    <a:pt x="865" y="0"/>
                  </a:cubicBezTo>
                  <a:cubicBezTo>
                    <a:pt x="390" y="6"/>
                    <a:pt x="6" y="390"/>
                    <a:pt x="0" y="865"/>
                  </a:cubicBezTo>
                  <a:cubicBezTo>
                    <a:pt x="342" y="865"/>
                    <a:pt x="342" y="865"/>
                    <a:pt x="342" y="865"/>
                  </a:cubicBezTo>
                  <a:cubicBezTo>
                    <a:pt x="332" y="845"/>
                    <a:pt x="327" y="823"/>
                    <a:pt x="327" y="799"/>
                  </a:cubicBezTo>
                  <a:cubicBezTo>
                    <a:pt x="327" y="712"/>
                    <a:pt x="398" y="642"/>
                    <a:pt x="484" y="642"/>
                  </a:cubicBezTo>
                  <a:cubicBezTo>
                    <a:pt x="571" y="642"/>
                    <a:pt x="642" y="712"/>
                    <a:pt x="642" y="799"/>
                  </a:cubicBezTo>
                  <a:cubicBezTo>
                    <a:pt x="642" y="823"/>
                    <a:pt x="636" y="845"/>
                    <a:pt x="627" y="865"/>
                  </a:cubicBezTo>
                  <a:cubicBezTo>
                    <a:pt x="865" y="865"/>
                    <a:pt x="865" y="865"/>
                    <a:pt x="865" y="865"/>
                  </a:cubicBezTo>
                  <a:cubicBezTo>
                    <a:pt x="865" y="570"/>
                    <a:pt x="865" y="570"/>
                    <a:pt x="865" y="570"/>
                  </a:cubicBezTo>
                  <a:cubicBezTo>
                    <a:pt x="890" y="594"/>
                    <a:pt x="924" y="609"/>
                    <a:pt x="962" y="609"/>
                  </a:cubicBezTo>
                  <a:cubicBezTo>
                    <a:pt x="1039" y="609"/>
                    <a:pt x="1101" y="547"/>
                    <a:pt x="1101" y="469"/>
                  </a:cubicBezTo>
                  <a:cubicBezTo>
                    <a:pt x="1101" y="392"/>
                    <a:pt x="1039" y="330"/>
                    <a:pt x="962" y="330"/>
                  </a:cubicBezTo>
                </a:path>
              </a:pathLst>
            </a:custGeom>
            <a:solidFill>
              <a:schemeClr val="accent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0" name="Group 57"/>
            <p:cNvGrpSpPr/>
            <p:nvPr/>
          </p:nvGrpSpPr>
          <p:grpSpPr>
            <a:xfrm>
              <a:off x="5240086" y="2829750"/>
              <a:ext cx="518520" cy="454702"/>
              <a:chOff x="1640798" y="2149003"/>
              <a:chExt cx="464344" cy="407194"/>
            </a:xfrm>
            <a:solidFill>
              <a:schemeClr val="bg1"/>
            </a:solidFill>
          </p:grpSpPr>
          <p:sp>
            <p:nvSpPr>
              <p:cNvPr id="51" name="AutoShape 147"/>
              <p:cNvSpPr>
                <a:spLocks/>
              </p:cNvSpPr>
              <p:nvPr/>
            </p:nvSpPr>
            <p:spPr bwMode="auto">
              <a:xfrm>
                <a:off x="1640798" y="2149003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AutoShape 148"/>
              <p:cNvSpPr>
                <a:spLocks/>
              </p:cNvSpPr>
              <p:nvPr/>
            </p:nvSpPr>
            <p:spPr bwMode="auto">
              <a:xfrm>
                <a:off x="1713029" y="2222028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5397" tIns="25397" rIns="25397" bIns="25397" anchor="ctr"/>
              <a:lstStyle/>
              <a:p>
                <a:pPr algn="ctr" defTabSz="228551" hangingPunct="0"/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3" name="Rectangle 60"/>
          <p:cNvSpPr/>
          <p:nvPr/>
        </p:nvSpPr>
        <p:spPr>
          <a:xfrm>
            <a:off x="8139524" y="3095647"/>
            <a:ext cx="752534" cy="7523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02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086907" y="2926403"/>
            <a:ext cx="722893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Gears</a:t>
            </a:r>
            <a:endParaRPr lang="en-US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86910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Rectangle 63"/>
          <p:cNvSpPr/>
          <p:nvPr/>
        </p:nvSpPr>
        <p:spPr>
          <a:xfrm>
            <a:off x="8139524" y="5531860"/>
            <a:ext cx="752534" cy="75238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04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86911" y="5362616"/>
            <a:ext cx="76377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vi-VN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Bottle</a:t>
            </a:r>
            <a:endParaRPr lang="en-US" sz="1600" b="1" dirty="0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086910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Rectangle 66"/>
          <p:cNvSpPr/>
          <p:nvPr/>
        </p:nvSpPr>
        <p:spPr>
          <a:xfrm flipH="1">
            <a:off x="2642232" y="3095647"/>
            <a:ext cx="752534" cy="75238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01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1623202" y="2926403"/>
            <a:ext cx="824185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Hearts</a:t>
            </a:r>
            <a:endParaRPr lang="en-US" sz="16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576464" y="3216224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Rectangle 69"/>
          <p:cNvSpPr/>
          <p:nvPr/>
        </p:nvSpPr>
        <p:spPr>
          <a:xfrm flipH="1">
            <a:off x="2642232" y="5531860"/>
            <a:ext cx="752534" cy="75238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vi-VN" sz="3600" b="1">
                <a:cs typeface="+mn-ea"/>
                <a:sym typeface="+mn-lt"/>
              </a:rPr>
              <a:t>03</a:t>
            </a:r>
            <a:endParaRPr lang="en-US" sz="3600" b="1"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1361363" y="5362616"/>
            <a:ext cx="1086024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vi-VN" sz="1600" b="1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Diamond</a:t>
            </a:r>
            <a:endParaRPr lang="en-US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576464" y="5652437"/>
            <a:ext cx="1870923" cy="9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03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6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gngyh3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波形">
    <a:dk1>
      <a:srgbClr val="000000"/>
    </a:dk1>
    <a:lt1>
      <a:srgbClr val="FFFFFF"/>
    </a:lt1>
    <a:dk2>
      <a:srgbClr val="778495"/>
    </a:dk2>
    <a:lt2>
      <a:srgbClr val="F0F0F0"/>
    </a:lt2>
    <a:accent1>
      <a:srgbClr val="F25822"/>
    </a:accent1>
    <a:accent2>
      <a:srgbClr val="00713D"/>
    </a:accent2>
    <a:accent3>
      <a:srgbClr val="B19C7D"/>
    </a:accent3>
    <a:accent4>
      <a:srgbClr val="D55816"/>
    </a:accent4>
    <a:accent5>
      <a:srgbClr val="7F5F52"/>
    </a:accent5>
    <a:accent6>
      <a:srgbClr val="B27D49"/>
    </a:accent6>
    <a:hlink>
      <a:srgbClr val="F25822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波形">
    <a:dk1>
      <a:srgbClr val="000000"/>
    </a:dk1>
    <a:lt1>
      <a:srgbClr val="FFFFFF"/>
    </a:lt1>
    <a:dk2>
      <a:srgbClr val="778495"/>
    </a:dk2>
    <a:lt2>
      <a:srgbClr val="F0F0F0"/>
    </a:lt2>
    <a:accent1>
      <a:srgbClr val="D05056"/>
    </a:accent1>
    <a:accent2>
      <a:srgbClr val="E66D57"/>
    </a:accent2>
    <a:accent3>
      <a:srgbClr val="F69E63"/>
    </a:accent3>
    <a:accent4>
      <a:srgbClr val="A0A776"/>
    </a:accent4>
    <a:accent5>
      <a:srgbClr val="758677"/>
    </a:accent5>
    <a:accent6>
      <a:srgbClr val="609AA6"/>
    </a:accent6>
    <a:hlink>
      <a:srgbClr val="D0505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345</Words>
  <Application>Microsoft Office PowerPoint</Application>
  <PresentationFormat>自定义</PresentationFormat>
  <Paragraphs>64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波形</vt:lpstr>
      <vt:lpstr>幻灯片 1</vt:lpstr>
      <vt:lpstr>幻灯片 2</vt:lpstr>
      <vt:lpstr>幻灯片 3</vt:lpstr>
      <vt:lpstr>幻灯片 4</vt:lpstr>
      <vt:lpstr>幻灯片 5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1371</cp:revision>
  <dcterms:created xsi:type="dcterms:W3CDTF">2009-02-11T05:37:22Z</dcterms:created>
  <dcterms:modified xsi:type="dcterms:W3CDTF">2021-06-23T09:10:58Z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