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7"/>
  </p:notesMasterIdLst>
  <p:handoutMasterIdLst>
    <p:handoutMasterId r:id="rId8"/>
  </p:handoutMasterIdLst>
  <p:sldIdLst>
    <p:sldId id="427" r:id="rId2"/>
    <p:sldId id="462" r:id="rId3"/>
    <p:sldId id="428" r:id="rId4"/>
    <p:sldId id="463" r:id="rId5"/>
    <p:sldId id="464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008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81856" y="0"/>
            <a:ext cx="12515428" cy="8640763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47481" y="-27103"/>
            <a:ext cx="4635942" cy="790222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58184" y="-27102"/>
            <a:ext cx="4416795" cy="29141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4369" y="3412555"/>
            <a:ext cx="4175057" cy="2144643"/>
          </a:xfrm>
        </p:spPr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4369" y="5570357"/>
            <a:ext cx="4170582" cy="1588334"/>
          </a:xfrm>
        </p:spPr>
        <p:txBody>
          <a:bodyPr>
            <a:normAutofit/>
          </a:bodyPr>
          <a:lstStyle>
            <a:lvl1pPr marL="0" indent="0" algn="l">
              <a:buNone/>
              <a:defRPr sz="2300">
                <a:solidFill>
                  <a:srgbClr val="424242"/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71147" y="1911134"/>
            <a:ext cx="2688484" cy="946201"/>
          </a:xfrm>
        </p:spPr>
        <p:txBody>
          <a:bodyPr anchor="b"/>
          <a:lstStyle>
            <a:lvl1pPr algn="l">
              <a:defRPr sz="3000"/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0" name="Rectangle 49"/>
          <p:cNvSpPr/>
          <p:nvPr/>
        </p:nvSpPr>
        <p:spPr>
          <a:xfrm>
            <a:off x="5860443" y="7670956"/>
            <a:ext cx="4416795" cy="10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82803" y="7206893"/>
            <a:ext cx="3568003" cy="46004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8184" y="7206893"/>
            <a:ext cx="811064" cy="4600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9" name="Rectangle 88"/>
          <p:cNvSpPr/>
          <p:nvPr/>
        </p:nvSpPr>
        <p:spPr>
          <a:xfrm>
            <a:off x="5860443" y="7670956"/>
            <a:ext cx="4416795" cy="10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53505" y="1297938"/>
            <a:ext cx="1870514" cy="6023012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7226" y="1297938"/>
            <a:ext cx="6834244" cy="60230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5980" y="3654911"/>
            <a:ext cx="8363671" cy="1716152"/>
          </a:xfrm>
        </p:spPr>
        <p:txBody>
          <a:bodyPr anchor="b"/>
          <a:lstStyle>
            <a:lvl1pPr algn="l">
              <a:defRPr sz="5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5981" y="5376475"/>
            <a:ext cx="8363669" cy="1915650"/>
          </a:xfrm>
        </p:spPr>
        <p:txBody>
          <a:bodyPr anchor="t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13517" y="2914817"/>
            <a:ext cx="4309256" cy="440102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853214" y="2914816"/>
            <a:ext cx="4309256" cy="440102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9358" y="2918064"/>
            <a:ext cx="3852219" cy="806071"/>
          </a:xfrm>
        </p:spPr>
        <p:txBody>
          <a:bodyPr anchor="b"/>
          <a:lstStyle>
            <a:lvl1pPr marL="0" indent="0">
              <a:buNone/>
              <a:defRPr sz="3000" b="1">
                <a:solidFill>
                  <a:schemeClr val="accent1"/>
                </a:solidFill>
              </a:defRPr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641" y="3747978"/>
            <a:ext cx="4309256" cy="3572973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5263" y="2918065"/>
            <a:ext cx="3850416" cy="806071"/>
          </a:xfrm>
        </p:spPr>
        <p:txBody>
          <a:bodyPr anchor="b"/>
          <a:lstStyle>
            <a:lvl1pPr marL="0" indent="0">
              <a:buNone/>
              <a:defRPr sz="3000" b="1">
                <a:solidFill>
                  <a:schemeClr val="accent1"/>
                </a:solidFill>
              </a:defRPr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3214" y="3747978"/>
            <a:ext cx="4309256" cy="3572973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481856" y="0"/>
            <a:ext cx="12515428" cy="8640763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47481" y="-27103"/>
            <a:ext cx="4635942" cy="790222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858184" y="-27102"/>
            <a:ext cx="4416795" cy="7861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1141083" y="758345"/>
            <a:ext cx="4488691" cy="71167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906" y="1079184"/>
            <a:ext cx="3894169" cy="6489687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0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860443" y="7670956"/>
            <a:ext cx="4416795" cy="10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8547" y="7213028"/>
            <a:ext cx="4402259" cy="460041"/>
          </a:xfrm>
        </p:spPr>
        <p:txBody>
          <a:bodyPr>
            <a:norm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519" y="3348245"/>
            <a:ext cx="4163990" cy="1843505"/>
          </a:xfrm>
        </p:spPr>
        <p:txBody>
          <a:bodyPr anchor="b">
            <a:normAutofit/>
          </a:bodyPr>
          <a:lstStyle>
            <a:lvl1pPr algn="l">
              <a:defRPr sz="35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8435" y="5212421"/>
            <a:ext cx="4156697" cy="19124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424242"/>
                </a:solidFill>
              </a:defRPr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481856" y="0"/>
            <a:ext cx="12515428" cy="8640763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5747481" y="-27103"/>
            <a:ext cx="4635942" cy="790222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5858184" y="-27102"/>
            <a:ext cx="4416795" cy="7861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141083" y="758345"/>
            <a:ext cx="4488691" cy="711678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860443" y="7670956"/>
            <a:ext cx="4416795" cy="10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5703" y="3352616"/>
            <a:ext cx="4159469" cy="1843363"/>
          </a:xfrm>
        </p:spPr>
        <p:txBody>
          <a:bodyPr anchor="b">
            <a:normAutofit/>
          </a:bodyPr>
          <a:lstStyle>
            <a:lvl1pPr algn="l">
              <a:defRPr sz="35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66633" y="874150"/>
            <a:ext cx="4233358" cy="6889568"/>
          </a:xfrm>
        </p:spPr>
        <p:txBody>
          <a:bodyPr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5963" y="5207500"/>
            <a:ext cx="4158951" cy="191457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424242"/>
                </a:solidFill>
              </a:defRPr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8547" y="7213028"/>
            <a:ext cx="4402259" cy="460041"/>
          </a:xfrm>
        </p:spPr>
        <p:txBody>
          <a:bodyPr>
            <a:norm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84069" y="0"/>
            <a:ext cx="12515428" cy="8640763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576104" y="420179"/>
            <a:ext cx="10369868" cy="779362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747481" y="-27103"/>
            <a:ext cx="4635942" cy="881015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858184" y="-27102"/>
            <a:ext cx="4416795" cy="7861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870" y="1294809"/>
            <a:ext cx="8851665" cy="1440127"/>
          </a:xfrm>
          <a:prstGeom prst="rect">
            <a:avLst/>
          </a:prstGeom>
        </p:spPr>
        <p:txBody>
          <a:bodyPr vert="horz" lIns="115214" tIns="57607" rIns="115214" bIns="57607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873" y="2927695"/>
            <a:ext cx="8539890" cy="4421149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7125" y="282850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rgbClr val="FEFEFE"/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2021/6/23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48547" y="7373452"/>
            <a:ext cx="4412955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8184" y="282849"/>
            <a:ext cx="1678609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rgbClr val="FEFEFE"/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1152144" rtl="0" eaLnBrk="1" latinLnBrk="0" hangingPunct="1">
        <a:spcBef>
          <a:spcPct val="0"/>
        </a:spcBef>
        <a:buNone/>
        <a:defRPr sz="5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32054" indent="-345643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806501" indent="-345643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52144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500" kern="1200">
          <a:solidFill>
            <a:schemeClr val="tx2"/>
          </a:solidFill>
          <a:latin typeface="+mn-lt"/>
          <a:ea typeface="+mn-ea"/>
          <a:cs typeface="+mn-cs"/>
        </a:defRPr>
      </a:lvl3pPr>
      <a:lvl4pPr marL="1417137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300" kern="1200">
          <a:solidFill>
            <a:schemeClr val="tx2"/>
          </a:solidFill>
          <a:latin typeface="+mn-lt"/>
          <a:ea typeface="+mn-ea"/>
          <a:cs typeface="+mn-cs"/>
        </a:defRPr>
      </a:lvl4pPr>
      <a:lvl5pPr marL="1670609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912559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166031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2419502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2672974" indent="-288036" algn="l" defTabSz="1152144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2279601" y="3379176"/>
            <a:ext cx="2057400" cy="712646"/>
          </a:xfrm>
          <a:custGeom>
            <a:avLst/>
            <a:gdLst>
              <a:gd name="T0" fmla="*/ 542 w 548"/>
              <a:gd name="T1" fmla="*/ 171 h 189"/>
              <a:gd name="T2" fmla="*/ 548 w 548"/>
              <a:gd name="T3" fmla="*/ 149 h 189"/>
              <a:gd name="T4" fmla="*/ 449 w 548"/>
              <a:gd name="T5" fmla="*/ 83 h 189"/>
              <a:gd name="T6" fmla="*/ 273 w 548"/>
              <a:gd name="T7" fmla="*/ 0 h 189"/>
              <a:gd name="T8" fmla="*/ 98 w 548"/>
              <a:gd name="T9" fmla="*/ 83 h 189"/>
              <a:gd name="T10" fmla="*/ 0 w 548"/>
              <a:gd name="T11" fmla="*/ 148 h 189"/>
              <a:gd name="T12" fmla="*/ 7 w 548"/>
              <a:gd name="T13" fmla="*/ 176 h 189"/>
              <a:gd name="T14" fmla="*/ 6 w 548"/>
              <a:gd name="T15" fmla="*/ 188 h 189"/>
              <a:gd name="T16" fmla="*/ 125 w 548"/>
              <a:gd name="T17" fmla="*/ 112 h 189"/>
              <a:gd name="T18" fmla="*/ 273 w 548"/>
              <a:gd name="T19" fmla="*/ 40 h 189"/>
              <a:gd name="T20" fmla="*/ 421 w 548"/>
              <a:gd name="T21" fmla="*/ 112 h 189"/>
              <a:gd name="T22" fmla="*/ 543 w 548"/>
              <a:gd name="T23" fmla="*/ 189 h 189"/>
              <a:gd name="T24" fmla="*/ 542 w 548"/>
              <a:gd name="T25" fmla="*/ 17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89">
                <a:moveTo>
                  <a:pt x="542" y="171"/>
                </a:moveTo>
                <a:cubicBezTo>
                  <a:pt x="542" y="163"/>
                  <a:pt x="545" y="156"/>
                  <a:pt x="548" y="149"/>
                </a:cubicBezTo>
                <a:cubicBezTo>
                  <a:pt x="506" y="138"/>
                  <a:pt x="479" y="112"/>
                  <a:pt x="449" y="83"/>
                </a:cubicBezTo>
                <a:cubicBezTo>
                  <a:pt x="408" y="44"/>
                  <a:pt x="362" y="0"/>
                  <a:pt x="273" y="0"/>
                </a:cubicBezTo>
                <a:cubicBezTo>
                  <a:pt x="184" y="0"/>
                  <a:pt x="138" y="44"/>
                  <a:pt x="98" y="83"/>
                </a:cubicBezTo>
                <a:cubicBezTo>
                  <a:pt x="68" y="111"/>
                  <a:pt x="41" y="137"/>
                  <a:pt x="0" y="148"/>
                </a:cubicBezTo>
                <a:cubicBezTo>
                  <a:pt x="5" y="157"/>
                  <a:pt x="7" y="166"/>
                  <a:pt x="7" y="176"/>
                </a:cubicBezTo>
                <a:cubicBezTo>
                  <a:pt x="7" y="180"/>
                  <a:pt x="7" y="184"/>
                  <a:pt x="6" y="188"/>
                </a:cubicBezTo>
                <a:cubicBezTo>
                  <a:pt x="60" y="174"/>
                  <a:pt x="94" y="142"/>
                  <a:pt x="125" y="112"/>
                </a:cubicBezTo>
                <a:cubicBezTo>
                  <a:pt x="165" y="73"/>
                  <a:pt x="200" y="40"/>
                  <a:pt x="273" y="40"/>
                </a:cubicBezTo>
                <a:cubicBezTo>
                  <a:pt x="346" y="40"/>
                  <a:pt x="381" y="73"/>
                  <a:pt x="421" y="112"/>
                </a:cubicBezTo>
                <a:cubicBezTo>
                  <a:pt x="452" y="142"/>
                  <a:pt x="487" y="176"/>
                  <a:pt x="543" y="189"/>
                </a:cubicBezTo>
                <a:cubicBezTo>
                  <a:pt x="542" y="183"/>
                  <a:pt x="541" y="177"/>
                  <a:pt x="542" y="1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7107191" y="3379176"/>
            <a:ext cx="2055813" cy="718995"/>
          </a:xfrm>
          <a:custGeom>
            <a:avLst/>
            <a:gdLst>
              <a:gd name="T0" fmla="*/ 540 w 548"/>
              <a:gd name="T1" fmla="*/ 171 h 191"/>
              <a:gd name="T2" fmla="*/ 548 w 548"/>
              <a:gd name="T3" fmla="*/ 147 h 191"/>
              <a:gd name="T4" fmla="*/ 456 w 548"/>
              <a:gd name="T5" fmla="*/ 83 h 191"/>
              <a:gd name="T6" fmla="*/ 281 w 548"/>
              <a:gd name="T7" fmla="*/ 0 h 191"/>
              <a:gd name="T8" fmla="*/ 105 w 548"/>
              <a:gd name="T9" fmla="*/ 83 h 191"/>
              <a:gd name="T10" fmla="*/ 0 w 548"/>
              <a:gd name="T11" fmla="*/ 151 h 191"/>
              <a:gd name="T12" fmla="*/ 6 w 548"/>
              <a:gd name="T13" fmla="*/ 176 h 191"/>
              <a:gd name="T14" fmla="*/ 4 w 548"/>
              <a:gd name="T15" fmla="*/ 191 h 191"/>
              <a:gd name="T16" fmla="*/ 133 w 548"/>
              <a:gd name="T17" fmla="*/ 112 h 191"/>
              <a:gd name="T18" fmla="*/ 281 w 548"/>
              <a:gd name="T19" fmla="*/ 40 h 191"/>
              <a:gd name="T20" fmla="*/ 429 w 548"/>
              <a:gd name="T21" fmla="*/ 112 h 191"/>
              <a:gd name="T22" fmla="*/ 541 w 548"/>
              <a:gd name="T23" fmla="*/ 186 h 191"/>
              <a:gd name="T24" fmla="*/ 540 w 548"/>
              <a:gd name="T25" fmla="*/ 17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91">
                <a:moveTo>
                  <a:pt x="540" y="171"/>
                </a:moveTo>
                <a:cubicBezTo>
                  <a:pt x="541" y="162"/>
                  <a:pt x="544" y="154"/>
                  <a:pt x="548" y="147"/>
                </a:cubicBezTo>
                <a:cubicBezTo>
                  <a:pt x="510" y="135"/>
                  <a:pt x="485" y="110"/>
                  <a:pt x="456" y="83"/>
                </a:cubicBezTo>
                <a:cubicBezTo>
                  <a:pt x="416" y="44"/>
                  <a:pt x="370" y="0"/>
                  <a:pt x="281" y="0"/>
                </a:cubicBezTo>
                <a:cubicBezTo>
                  <a:pt x="192" y="0"/>
                  <a:pt x="146" y="44"/>
                  <a:pt x="105" y="83"/>
                </a:cubicBezTo>
                <a:cubicBezTo>
                  <a:pt x="74" y="113"/>
                  <a:pt x="46" y="140"/>
                  <a:pt x="0" y="151"/>
                </a:cubicBezTo>
                <a:cubicBezTo>
                  <a:pt x="4" y="158"/>
                  <a:pt x="6" y="167"/>
                  <a:pt x="6" y="176"/>
                </a:cubicBezTo>
                <a:cubicBezTo>
                  <a:pt x="6" y="181"/>
                  <a:pt x="5" y="186"/>
                  <a:pt x="4" y="191"/>
                </a:cubicBezTo>
                <a:cubicBezTo>
                  <a:pt x="64" y="178"/>
                  <a:pt x="100" y="143"/>
                  <a:pt x="133" y="112"/>
                </a:cubicBezTo>
                <a:cubicBezTo>
                  <a:pt x="173" y="73"/>
                  <a:pt x="208" y="40"/>
                  <a:pt x="281" y="40"/>
                </a:cubicBezTo>
                <a:cubicBezTo>
                  <a:pt x="354" y="40"/>
                  <a:pt x="388" y="73"/>
                  <a:pt x="429" y="112"/>
                </a:cubicBezTo>
                <a:cubicBezTo>
                  <a:pt x="458" y="140"/>
                  <a:pt x="491" y="172"/>
                  <a:pt x="541" y="186"/>
                </a:cubicBezTo>
                <a:cubicBezTo>
                  <a:pt x="540" y="181"/>
                  <a:pt x="540" y="176"/>
                  <a:pt x="540" y="1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9558289" y="3379176"/>
            <a:ext cx="1106488" cy="712646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4730703" y="3379179"/>
            <a:ext cx="1985963" cy="701535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Freeform 9"/>
          <p:cNvSpPr>
            <a:spLocks/>
          </p:cNvSpPr>
          <p:nvPr/>
        </p:nvSpPr>
        <p:spPr bwMode="auto">
          <a:xfrm>
            <a:off x="800051" y="3379176"/>
            <a:ext cx="1085850" cy="704710"/>
          </a:xfrm>
          <a:custGeom>
            <a:avLst/>
            <a:gdLst>
              <a:gd name="T0" fmla="*/ 282 w 289"/>
              <a:gd name="T1" fmla="*/ 171 h 187"/>
              <a:gd name="T2" fmla="*/ 289 w 289"/>
              <a:gd name="T3" fmla="*/ 147 h 187"/>
              <a:gd name="T4" fmla="*/ 196 w 289"/>
              <a:gd name="T5" fmla="*/ 83 h 187"/>
              <a:gd name="T6" fmla="*/ 20 w 289"/>
              <a:gd name="T7" fmla="*/ 0 h 187"/>
              <a:gd name="T8" fmla="*/ 0 w 289"/>
              <a:gd name="T9" fmla="*/ 20 h 187"/>
              <a:gd name="T10" fmla="*/ 20 w 289"/>
              <a:gd name="T11" fmla="*/ 40 h 187"/>
              <a:gd name="T12" fmla="*/ 168 w 289"/>
              <a:gd name="T13" fmla="*/ 112 h 187"/>
              <a:gd name="T14" fmla="*/ 283 w 289"/>
              <a:gd name="T15" fmla="*/ 187 h 187"/>
              <a:gd name="T16" fmla="*/ 282 w 289"/>
              <a:gd name="T17" fmla="*/ 17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187">
                <a:moveTo>
                  <a:pt x="282" y="171"/>
                </a:moveTo>
                <a:cubicBezTo>
                  <a:pt x="283" y="163"/>
                  <a:pt x="286" y="155"/>
                  <a:pt x="289" y="147"/>
                </a:cubicBezTo>
                <a:cubicBezTo>
                  <a:pt x="251" y="135"/>
                  <a:pt x="225" y="111"/>
                  <a:pt x="196" y="83"/>
                </a:cubicBezTo>
                <a:cubicBezTo>
                  <a:pt x="155" y="44"/>
                  <a:pt x="109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93" y="40"/>
                  <a:pt x="128" y="73"/>
                  <a:pt x="168" y="112"/>
                </a:cubicBezTo>
                <a:cubicBezTo>
                  <a:pt x="198" y="141"/>
                  <a:pt x="232" y="173"/>
                  <a:pt x="283" y="187"/>
                </a:cubicBezTo>
                <a:cubicBezTo>
                  <a:pt x="282" y="182"/>
                  <a:pt x="282" y="177"/>
                  <a:pt x="282" y="1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1" name="Group 15"/>
          <p:cNvGrpSpPr/>
          <p:nvPr/>
        </p:nvGrpSpPr>
        <p:grpSpPr>
          <a:xfrm>
            <a:off x="1490614" y="3842634"/>
            <a:ext cx="1182688" cy="2145873"/>
            <a:chOff x="1854201" y="2590800"/>
            <a:chExt cx="1182688" cy="2146300"/>
          </a:xfrm>
        </p:grpSpPr>
        <p:sp>
          <p:nvSpPr>
            <p:cNvPr id="72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rgbClr val="226BAB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rgbClr val="226BAB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rgbClr val="226BAB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rgbClr val="226BAB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8" name="Group 16"/>
          <p:cNvGrpSpPr/>
          <p:nvPr/>
        </p:nvGrpSpPr>
        <p:grpSpPr>
          <a:xfrm>
            <a:off x="3940919" y="3842634"/>
            <a:ext cx="1182688" cy="2145873"/>
            <a:chOff x="1854201" y="2590800"/>
            <a:chExt cx="1182688" cy="2146300"/>
          </a:xfrm>
        </p:grpSpPr>
        <p:sp>
          <p:nvSpPr>
            <p:cNvPr id="79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rgbClr val="2E9273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" name="Group 23"/>
          <p:cNvGrpSpPr/>
          <p:nvPr/>
        </p:nvGrpSpPr>
        <p:grpSpPr>
          <a:xfrm>
            <a:off x="6315026" y="3842634"/>
            <a:ext cx="1182688" cy="2145873"/>
            <a:chOff x="1854201" y="2590800"/>
            <a:chExt cx="1182688" cy="2146300"/>
          </a:xfrm>
        </p:grpSpPr>
        <p:sp>
          <p:nvSpPr>
            <p:cNvPr id="86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rgbClr val="83AC3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rgbClr val="83AC3F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rgbClr val="83AC3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rgbClr val="83AC3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" name="Group 30"/>
          <p:cNvGrpSpPr/>
          <p:nvPr/>
        </p:nvGrpSpPr>
        <p:grpSpPr>
          <a:xfrm>
            <a:off x="8769301" y="3842634"/>
            <a:ext cx="1182688" cy="2145873"/>
            <a:chOff x="1854201" y="2590800"/>
            <a:chExt cx="1182688" cy="2146300"/>
          </a:xfrm>
        </p:grpSpPr>
        <p:sp>
          <p:nvSpPr>
            <p:cNvPr id="93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rgbClr val="EE852A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rgbClr val="EE852A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rgbClr val="EE852A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rgbClr val="EE852A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9" name="Inhaltsplatzhalter 4"/>
          <p:cNvSpPr txBox="1">
            <a:spLocks/>
          </p:cNvSpPr>
          <p:nvPr/>
        </p:nvSpPr>
        <p:spPr>
          <a:xfrm>
            <a:off x="1026274" y="6184844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100" name="Inhaltsplatzhalter 4"/>
          <p:cNvSpPr txBox="1">
            <a:spLocks/>
          </p:cNvSpPr>
          <p:nvPr/>
        </p:nvSpPr>
        <p:spPr>
          <a:xfrm>
            <a:off x="5878732" y="6184844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101" name="Inhaltsplatzhalter 4"/>
          <p:cNvSpPr txBox="1">
            <a:spLocks/>
          </p:cNvSpPr>
          <p:nvPr/>
        </p:nvSpPr>
        <p:spPr>
          <a:xfrm>
            <a:off x="3452503" y="6184844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102" name="Inhaltsplatzhalter 4"/>
          <p:cNvSpPr txBox="1">
            <a:spLocks/>
          </p:cNvSpPr>
          <p:nvPr/>
        </p:nvSpPr>
        <p:spPr>
          <a:xfrm>
            <a:off x="8304962" y="6184844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grpSp>
        <p:nvGrpSpPr>
          <p:cNvPr id="103" name="Group 46"/>
          <p:cNvGrpSpPr/>
          <p:nvPr/>
        </p:nvGrpSpPr>
        <p:grpSpPr>
          <a:xfrm>
            <a:off x="1756820" y="5184997"/>
            <a:ext cx="647100" cy="650527"/>
            <a:chOff x="5402263" y="3448050"/>
            <a:chExt cx="577849" cy="581025"/>
          </a:xfrm>
          <a:solidFill>
            <a:srgbClr val="FFFFFF"/>
          </a:solidFill>
        </p:grpSpPr>
        <p:sp>
          <p:nvSpPr>
            <p:cNvPr id="104" name="Freeform 217"/>
            <p:cNvSpPr>
              <a:spLocks/>
            </p:cNvSpPr>
            <p:nvPr/>
          </p:nvSpPr>
          <p:spPr bwMode="auto">
            <a:xfrm>
              <a:off x="5402263" y="3636963"/>
              <a:ext cx="77787" cy="28575"/>
            </a:xfrm>
            <a:custGeom>
              <a:avLst/>
              <a:gdLst>
                <a:gd name="T0" fmla="*/ 88 w 494"/>
                <a:gd name="T1" fmla="*/ 0 h 177"/>
                <a:gd name="T2" fmla="*/ 406 w 494"/>
                <a:gd name="T3" fmla="*/ 0 h 177"/>
                <a:gd name="T4" fmla="*/ 429 w 494"/>
                <a:gd name="T5" fmla="*/ 3 h 177"/>
                <a:gd name="T6" fmla="*/ 450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0 w 494"/>
                <a:gd name="T23" fmla="*/ 165 h 177"/>
                <a:gd name="T24" fmla="*/ 429 w 494"/>
                <a:gd name="T25" fmla="*/ 174 h 177"/>
                <a:gd name="T26" fmla="*/ 406 w 494"/>
                <a:gd name="T27" fmla="*/ 177 h 177"/>
                <a:gd name="T28" fmla="*/ 88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5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5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8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8" y="0"/>
                  </a:moveTo>
                  <a:lnTo>
                    <a:pt x="406" y="0"/>
                  </a:lnTo>
                  <a:lnTo>
                    <a:pt x="429" y="3"/>
                  </a:lnTo>
                  <a:lnTo>
                    <a:pt x="450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0" y="165"/>
                  </a:lnTo>
                  <a:lnTo>
                    <a:pt x="429" y="174"/>
                  </a:lnTo>
                  <a:lnTo>
                    <a:pt x="406" y="177"/>
                  </a:lnTo>
                  <a:lnTo>
                    <a:pt x="88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5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Freeform 218"/>
            <p:cNvSpPr>
              <a:spLocks/>
            </p:cNvSpPr>
            <p:nvPr/>
          </p:nvSpPr>
          <p:spPr bwMode="auto">
            <a:xfrm>
              <a:off x="5902325" y="3636963"/>
              <a:ext cx="77787" cy="28575"/>
            </a:xfrm>
            <a:custGeom>
              <a:avLst/>
              <a:gdLst>
                <a:gd name="T0" fmla="*/ 89 w 494"/>
                <a:gd name="T1" fmla="*/ 0 h 177"/>
                <a:gd name="T2" fmla="*/ 407 w 494"/>
                <a:gd name="T3" fmla="*/ 0 h 177"/>
                <a:gd name="T4" fmla="*/ 430 w 494"/>
                <a:gd name="T5" fmla="*/ 3 h 177"/>
                <a:gd name="T6" fmla="*/ 451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1 w 494"/>
                <a:gd name="T23" fmla="*/ 165 h 177"/>
                <a:gd name="T24" fmla="*/ 430 w 494"/>
                <a:gd name="T25" fmla="*/ 174 h 177"/>
                <a:gd name="T26" fmla="*/ 407 w 494"/>
                <a:gd name="T27" fmla="*/ 177 h 177"/>
                <a:gd name="T28" fmla="*/ 89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7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7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9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9" y="0"/>
                  </a:moveTo>
                  <a:lnTo>
                    <a:pt x="407" y="0"/>
                  </a:lnTo>
                  <a:lnTo>
                    <a:pt x="430" y="3"/>
                  </a:lnTo>
                  <a:lnTo>
                    <a:pt x="451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1" y="165"/>
                  </a:lnTo>
                  <a:lnTo>
                    <a:pt x="430" y="174"/>
                  </a:lnTo>
                  <a:lnTo>
                    <a:pt x="407" y="177"/>
                  </a:lnTo>
                  <a:lnTo>
                    <a:pt x="89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7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7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Freeform 219"/>
            <p:cNvSpPr>
              <a:spLocks/>
            </p:cNvSpPr>
            <p:nvPr/>
          </p:nvSpPr>
          <p:spPr bwMode="auto">
            <a:xfrm>
              <a:off x="5464175" y="3814763"/>
              <a:ext cx="65087" cy="65088"/>
            </a:xfrm>
            <a:custGeom>
              <a:avLst/>
              <a:gdLst>
                <a:gd name="T0" fmla="*/ 310 w 407"/>
                <a:gd name="T1" fmla="*/ 0 h 408"/>
                <a:gd name="T2" fmla="*/ 329 w 407"/>
                <a:gd name="T3" fmla="*/ 0 h 408"/>
                <a:gd name="T4" fmla="*/ 348 w 407"/>
                <a:gd name="T5" fmla="*/ 3 h 408"/>
                <a:gd name="T6" fmla="*/ 366 w 407"/>
                <a:gd name="T7" fmla="*/ 12 h 408"/>
                <a:gd name="T8" fmla="*/ 382 w 407"/>
                <a:gd name="T9" fmla="*/ 24 h 408"/>
                <a:gd name="T10" fmla="*/ 394 w 407"/>
                <a:gd name="T11" fmla="*/ 41 h 408"/>
                <a:gd name="T12" fmla="*/ 403 w 407"/>
                <a:gd name="T13" fmla="*/ 59 h 408"/>
                <a:gd name="T14" fmla="*/ 407 w 407"/>
                <a:gd name="T15" fmla="*/ 78 h 408"/>
                <a:gd name="T16" fmla="*/ 407 w 407"/>
                <a:gd name="T17" fmla="*/ 98 h 408"/>
                <a:gd name="T18" fmla="*/ 403 w 407"/>
                <a:gd name="T19" fmla="*/ 116 h 408"/>
                <a:gd name="T20" fmla="*/ 394 w 407"/>
                <a:gd name="T21" fmla="*/ 134 h 408"/>
                <a:gd name="T22" fmla="*/ 382 w 407"/>
                <a:gd name="T23" fmla="*/ 150 h 408"/>
                <a:gd name="T24" fmla="*/ 151 w 407"/>
                <a:gd name="T25" fmla="*/ 381 h 408"/>
                <a:gd name="T26" fmla="*/ 137 w 407"/>
                <a:gd name="T27" fmla="*/ 394 h 408"/>
                <a:gd name="T28" fmla="*/ 122 w 407"/>
                <a:gd name="T29" fmla="*/ 401 h 408"/>
                <a:gd name="T30" fmla="*/ 105 w 407"/>
                <a:gd name="T31" fmla="*/ 406 h 408"/>
                <a:gd name="T32" fmla="*/ 89 w 407"/>
                <a:gd name="T33" fmla="*/ 408 h 408"/>
                <a:gd name="T34" fmla="*/ 71 w 407"/>
                <a:gd name="T35" fmla="*/ 406 h 408"/>
                <a:gd name="T36" fmla="*/ 56 w 407"/>
                <a:gd name="T37" fmla="*/ 401 h 408"/>
                <a:gd name="T38" fmla="*/ 40 w 407"/>
                <a:gd name="T39" fmla="*/ 394 h 408"/>
                <a:gd name="T40" fmla="*/ 26 w 407"/>
                <a:gd name="T41" fmla="*/ 381 h 408"/>
                <a:gd name="T42" fmla="*/ 14 w 407"/>
                <a:gd name="T43" fmla="*/ 366 h 408"/>
                <a:gd name="T44" fmla="*/ 5 w 407"/>
                <a:gd name="T45" fmla="*/ 348 h 408"/>
                <a:gd name="T46" fmla="*/ 0 w 407"/>
                <a:gd name="T47" fmla="*/ 329 h 408"/>
                <a:gd name="T48" fmla="*/ 0 w 407"/>
                <a:gd name="T49" fmla="*/ 309 h 408"/>
                <a:gd name="T50" fmla="*/ 5 w 407"/>
                <a:gd name="T51" fmla="*/ 290 h 408"/>
                <a:gd name="T52" fmla="*/ 14 w 407"/>
                <a:gd name="T53" fmla="*/ 273 h 408"/>
                <a:gd name="T54" fmla="*/ 26 w 407"/>
                <a:gd name="T55" fmla="*/ 256 h 408"/>
                <a:gd name="T56" fmla="*/ 257 w 407"/>
                <a:gd name="T57" fmla="*/ 24 h 408"/>
                <a:gd name="T58" fmla="*/ 273 w 407"/>
                <a:gd name="T59" fmla="*/ 12 h 408"/>
                <a:gd name="T60" fmla="*/ 291 w 407"/>
                <a:gd name="T61" fmla="*/ 3 h 408"/>
                <a:gd name="T62" fmla="*/ 310 w 407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7" h="408">
                  <a:moveTo>
                    <a:pt x="310" y="0"/>
                  </a:moveTo>
                  <a:lnTo>
                    <a:pt x="329" y="0"/>
                  </a:lnTo>
                  <a:lnTo>
                    <a:pt x="348" y="3"/>
                  </a:lnTo>
                  <a:lnTo>
                    <a:pt x="366" y="12"/>
                  </a:lnTo>
                  <a:lnTo>
                    <a:pt x="382" y="24"/>
                  </a:lnTo>
                  <a:lnTo>
                    <a:pt x="394" y="41"/>
                  </a:lnTo>
                  <a:lnTo>
                    <a:pt x="403" y="59"/>
                  </a:lnTo>
                  <a:lnTo>
                    <a:pt x="407" y="78"/>
                  </a:lnTo>
                  <a:lnTo>
                    <a:pt x="407" y="98"/>
                  </a:lnTo>
                  <a:lnTo>
                    <a:pt x="403" y="116"/>
                  </a:lnTo>
                  <a:lnTo>
                    <a:pt x="394" y="134"/>
                  </a:lnTo>
                  <a:lnTo>
                    <a:pt x="382" y="150"/>
                  </a:lnTo>
                  <a:lnTo>
                    <a:pt x="151" y="381"/>
                  </a:lnTo>
                  <a:lnTo>
                    <a:pt x="137" y="394"/>
                  </a:lnTo>
                  <a:lnTo>
                    <a:pt x="122" y="401"/>
                  </a:lnTo>
                  <a:lnTo>
                    <a:pt x="105" y="406"/>
                  </a:lnTo>
                  <a:lnTo>
                    <a:pt x="89" y="408"/>
                  </a:lnTo>
                  <a:lnTo>
                    <a:pt x="71" y="406"/>
                  </a:lnTo>
                  <a:lnTo>
                    <a:pt x="56" y="401"/>
                  </a:lnTo>
                  <a:lnTo>
                    <a:pt x="40" y="394"/>
                  </a:lnTo>
                  <a:lnTo>
                    <a:pt x="26" y="381"/>
                  </a:lnTo>
                  <a:lnTo>
                    <a:pt x="14" y="366"/>
                  </a:lnTo>
                  <a:lnTo>
                    <a:pt x="5" y="348"/>
                  </a:lnTo>
                  <a:lnTo>
                    <a:pt x="0" y="329"/>
                  </a:lnTo>
                  <a:lnTo>
                    <a:pt x="0" y="309"/>
                  </a:lnTo>
                  <a:lnTo>
                    <a:pt x="5" y="290"/>
                  </a:lnTo>
                  <a:lnTo>
                    <a:pt x="14" y="273"/>
                  </a:lnTo>
                  <a:lnTo>
                    <a:pt x="26" y="256"/>
                  </a:lnTo>
                  <a:lnTo>
                    <a:pt x="257" y="24"/>
                  </a:lnTo>
                  <a:lnTo>
                    <a:pt x="273" y="12"/>
                  </a:lnTo>
                  <a:lnTo>
                    <a:pt x="291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Freeform 220"/>
            <p:cNvSpPr>
              <a:spLocks/>
            </p:cNvSpPr>
            <p:nvPr/>
          </p:nvSpPr>
          <p:spPr bwMode="auto">
            <a:xfrm>
              <a:off x="5829300" y="3448050"/>
              <a:ext cx="63500" cy="63500"/>
            </a:xfrm>
            <a:custGeom>
              <a:avLst/>
              <a:gdLst>
                <a:gd name="T0" fmla="*/ 303 w 401"/>
                <a:gd name="T1" fmla="*/ 0 h 403"/>
                <a:gd name="T2" fmla="*/ 322 w 401"/>
                <a:gd name="T3" fmla="*/ 0 h 403"/>
                <a:gd name="T4" fmla="*/ 341 w 401"/>
                <a:gd name="T5" fmla="*/ 4 h 403"/>
                <a:gd name="T6" fmla="*/ 360 w 401"/>
                <a:gd name="T7" fmla="*/ 13 h 403"/>
                <a:gd name="T8" fmla="*/ 375 w 401"/>
                <a:gd name="T9" fmla="*/ 26 h 403"/>
                <a:gd name="T10" fmla="*/ 387 w 401"/>
                <a:gd name="T11" fmla="*/ 42 h 403"/>
                <a:gd name="T12" fmla="*/ 396 w 401"/>
                <a:gd name="T13" fmla="*/ 60 h 403"/>
                <a:gd name="T14" fmla="*/ 401 w 401"/>
                <a:gd name="T15" fmla="*/ 79 h 403"/>
                <a:gd name="T16" fmla="*/ 401 w 401"/>
                <a:gd name="T17" fmla="*/ 99 h 403"/>
                <a:gd name="T18" fmla="*/ 396 w 401"/>
                <a:gd name="T19" fmla="*/ 118 h 403"/>
                <a:gd name="T20" fmla="*/ 387 w 401"/>
                <a:gd name="T21" fmla="*/ 135 h 403"/>
                <a:gd name="T22" fmla="*/ 375 w 401"/>
                <a:gd name="T23" fmla="*/ 151 h 403"/>
                <a:gd name="T24" fmla="*/ 151 w 401"/>
                <a:gd name="T25" fmla="*/ 377 h 403"/>
                <a:gd name="T26" fmla="*/ 136 w 401"/>
                <a:gd name="T27" fmla="*/ 388 h 403"/>
                <a:gd name="T28" fmla="*/ 121 w 401"/>
                <a:gd name="T29" fmla="*/ 396 h 403"/>
                <a:gd name="T30" fmla="*/ 105 w 401"/>
                <a:gd name="T31" fmla="*/ 400 h 403"/>
                <a:gd name="T32" fmla="*/ 88 w 401"/>
                <a:gd name="T33" fmla="*/ 403 h 403"/>
                <a:gd name="T34" fmla="*/ 71 w 401"/>
                <a:gd name="T35" fmla="*/ 400 h 403"/>
                <a:gd name="T36" fmla="*/ 55 w 401"/>
                <a:gd name="T37" fmla="*/ 396 h 403"/>
                <a:gd name="T38" fmla="*/ 39 w 401"/>
                <a:gd name="T39" fmla="*/ 388 h 403"/>
                <a:gd name="T40" fmla="*/ 26 w 401"/>
                <a:gd name="T41" fmla="*/ 377 h 403"/>
                <a:gd name="T42" fmla="*/ 13 w 401"/>
                <a:gd name="T43" fmla="*/ 360 h 403"/>
                <a:gd name="T44" fmla="*/ 5 w 401"/>
                <a:gd name="T45" fmla="*/ 343 h 403"/>
                <a:gd name="T46" fmla="*/ 0 w 401"/>
                <a:gd name="T47" fmla="*/ 324 h 403"/>
                <a:gd name="T48" fmla="*/ 0 w 401"/>
                <a:gd name="T49" fmla="*/ 304 h 403"/>
                <a:gd name="T50" fmla="*/ 5 w 401"/>
                <a:gd name="T51" fmla="*/ 285 h 403"/>
                <a:gd name="T52" fmla="*/ 13 w 401"/>
                <a:gd name="T53" fmla="*/ 267 h 403"/>
                <a:gd name="T54" fmla="*/ 26 w 401"/>
                <a:gd name="T55" fmla="*/ 252 h 403"/>
                <a:gd name="T56" fmla="*/ 250 w 401"/>
                <a:gd name="T57" fmla="*/ 26 h 403"/>
                <a:gd name="T58" fmla="*/ 267 w 401"/>
                <a:gd name="T59" fmla="*/ 13 h 403"/>
                <a:gd name="T60" fmla="*/ 285 w 401"/>
                <a:gd name="T61" fmla="*/ 4 h 403"/>
                <a:gd name="T62" fmla="*/ 303 w 401"/>
                <a:gd name="T6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403">
                  <a:moveTo>
                    <a:pt x="303" y="0"/>
                  </a:moveTo>
                  <a:lnTo>
                    <a:pt x="322" y="0"/>
                  </a:lnTo>
                  <a:lnTo>
                    <a:pt x="341" y="4"/>
                  </a:lnTo>
                  <a:lnTo>
                    <a:pt x="360" y="13"/>
                  </a:lnTo>
                  <a:lnTo>
                    <a:pt x="375" y="26"/>
                  </a:lnTo>
                  <a:lnTo>
                    <a:pt x="387" y="42"/>
                  </a:lnTo>
                  <a:lnTo>
                    <a:pt x="396" y="60"/>
                  </a:lnTo>
                  <a:lnTo>
                    <a:pt x="401" y="79"/>
                  </a:lnTo>
                  <a:lnTo>
                    <a:pt x="401" y="99"/>
                  </a:lnTo>
                  <a:lnTo>
                    <a:pt x="396" y="118"/>
                  </a:lnTo>
                  <a:lnTo>
                    <a:pt x="387" y="135"/>
                  </a:lnTo>
                  <a:lnTo>
                    <a:pt x="375" y="151"/>
                  </a:lnTo>
                  <a:lnTo>
                    <a:pt x="151" y="377"/>
                  </a:lnTo>
                  <a:lnTo>
                    <a:pt x="136" y="388"/>
                  </a:lnTo>
                  <a:lnTo>
                    <a:pt x="121" y="396"/>
                  </a:lnTo>
                  <a:lnTo>
                    <a:pt x="105" y="400"/>
                  </a:lnTo>
                  <a:lnTo>
                    <a:pt x="88" y="403"/>
                  </a:lnTo>
                  <a:lnTo>
                    <a:pt x="71" y="400"/>
                  </a:lnTo>
                  <a:lnTo>
                    <a:pt x="55" y="396"/>
                  </a:lnTo>
                  <a:lnTo>
                    <a:pt x="39" y="388"/>
                  </a:lnTo>
                  <a:lnTo>
                    <a:pt x="26" y="377"/>
                  </a:lnTo>
                  <a:lnTo>
                    <a:pt x="13" y="360"/>
                  </a:lnTo>
                  <a:lnTo>
                    <a:pt x="5" y="343"/>
                  </a:lnTo>
                  <a:lnTo>
                    <a:pt x="0" y="324"/>
                  </a:lnTo>
                  <a:lnTo>
                    <a:pt x="0" y="304"/>
                  </a:lnTo>
                  <a:lnTo>
                    <a:pt x="5" y="285"/>
                  </a:lnTo>
                  <a:lnTo>
                    <a:pt x="13" y="267"/>
                  </a:lnTo>
                  <a:lnTo>
                    <a:pt x="26" y="252"/>
                  </a:lnTo>
                  <a:lnTo>
                    <a:pt x="250" y="26"/>
                  </a:lnTo>
                  <a:lnTo>
                    <a:pt x="267" y="13"/>
                  </a:lnTo>
                  <a:lnTo>
                    <a:pt x="285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Freeform 221"/>
            <p:cNvSpPr>
              <a:spLocks/>
            </p:cNvSpPr>
            <p:nvPr/>
          </p:nvSpPr>
          <p:spPr bwMode="auto">
            <a:xfrm>
              <a:off x="5489575" y="3448050"/>
              <a:ext cx="63500" cy="63500"/>
            </a:xfrm>
            <a:custGeom>
              <a:avLst/>
              <a:gdLst>
                <a:gd name="T0" fmla="*/ 97 w 400"/>
                <a:gd name="T1" fmla="*/ 0 h 402"/>
                <a:gd name="T2" fmla="*/ 117 w 400"/>
                <a:gd name="T3" fmla="*/ 3 h 402"/>
                <a:gd name="T4" fmla="*/ 135 w 400"/>
                <a:gd name="T5" fmla="*/ 12 h 402"/>
                <a:gd name="T6" fmla="*/ 150 w 400"/>
                <a:gd name="T7" fmla="*/ 25 h 402"/>
                <a:gd name="T8" fmla="*/ 375 w 400"/>
                <a:gd name="T9" fmla="*/ 251 h 402"/>
                <a:gd name="T10" fmla="*/ 388 w 400"/>
                <a:gd name="T11" fmla="*/ 266 h 402"/>
                <a:gd name="T12" fmla="*/ 396 w 400"/>
                <a:gd name="T13" fmla="*/ 284 h 402"/>
                <a:gd name="T14" fmla="*/ 400 w 400"/>
                <a:gd name="T15" fmla="*/ 303 h 402"/>
                <a:gd name="T16" fmla="*/ 400 w 400"/>
                <a:gd name="T17" fmla="*/ 323 h 402"/>
                <a:gd name="T18" fmla="*/ 396 w 400"/>
                <a:gd name="T19" fmla="*/ 342 h 402"/>
                <a:gd name="T20" fmla="*/ 388 w 400"/>
                <a:gd name="T21" fmla="*/ 359 h 402"/>
                <a:gd name="T22" fmla="*/ 375 w 400"/>
                <a:gd name="T23" fmla="*/ 375 h 402"/>
                <a:gd name="T24" fmla="*/ 361 w 400"/>
                <a:gd name="T25" fmla="*/ 387 h 402"/>
                <a:gd name="T26" fmla="*/ 346 w 400"/>
                <a:gd name="T27" fmla="*/ 395 h 402"/>
                <a:gd name="T28" fmla="*/ 329 w 400"/>
                <a:gd name="T29" fmla="*/ 399 h 402"/>
                <a:gd name="T30" fmla="*/ 313 w 400"/>
                <a:gd name="T31" fmla="*/ 402 h 402"/>
                <a:gd name="T32" fmla="*/ 296 w 400"/>
                <a:gd name="T33" fmla="*/ 399 h 402"/>
                <a:gd name="T34" fmla="*/ 280 w 400"/>
                <a:gd name="T35" fmla="*/ 395 h 402"/>
                <a:gd name="T36" fmla="*/ 264 w 400"/>
                <a:gd name="T37" fmla="*/ 387 h 402"/>
                <a:gd name="T38" fmla="*/ 250 w 400"/>
                <a:gd name="T39" fmla="*/ 375 h 402"/>
                <a:gd name="T40" fmla="*/ 25 w 400"/>
                <a:gd name="T41" fmla="*/ 150 h 402"/>
                <a:gd name="T42" fmla="*/ 13 w 400"/>
                <a:gd name="T43" fmla="*/ 134 h 402"/>
                <a:gd name="T44" fmla="*/ 4 w 400"/>
                <a:gd name="T45" fmla="*/ 117 h 402"/>
                <a:gd name="T46" fmla="*/ 0 w 400"/>
                <a:gd name="T47" fmla="*/ 98 h 402"/>
                <a:gd name="T48" fmla="*/ 0 w 400"/>
                <a:gd name="T49" fmla="*/ 78 h 402"/>
                <a:gd name="T50" fmla="*/ 4 w 400"/>
                <a:gd name="T51" fmla="*/ 59 h 402"/>
                <a:gd name="T52" fmla="*/ 13 w 400"/>
                <a:gd name="T53" fmla="*/ 41 h 402"/>
                <a:gd name="T54" fmla="*/ 25 w 400"/>
                <a:gd name="T55" fmla="*/ 25 h 402"/>
                <a:gd name="T56" fmla="*/ 42 w 400"/>
                <a:gd name="T57" fmla="*/ 12 h 402"/>
                <a:gd name="T58" fmla="*/ 59 w 400"/>
                <a:gd name="T59" fmla="*/ 3 h 402"/>
                <a:gd name="T60" fmla="*/ 78 w 400"/>
                <a:gd name="T61" fmla="*/ 0 h 402"/>
                <a:gd name="T62" fmla="*/ 97 w 400"/>
                <a:gd name="T6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2">
                  <a:moveTo>
                    <a:pt x="97" y="0"/>
                  </a:moveTo>
                  <a:lnTo>
                    <a:pt x="117" y="3"/>
                  </a:lnTo>
                  <a:lnTo>
                    <a:pt x="135" y="12"/>
                  </a:lnTo>
                  <a:lnTo>
                    <a:pt x="150" y="25"/>
                  </a:lnTo>
                  <a:lnTo>
                    <a:pt x="375" y="251"/>
                  </a:lnTo>
                  <a:lnTo>
                    <a:pt x="388" y="266"/>
                  </a:lnTo>
                  <a:lnTo>
                    <a:pt x="396" y="284"/>
                  </a:lnTo>
                  <a:lnTo>
                    <a:pt x="400" y="303"/>
                  </a:lnTo>
                  <a:lnTo>
                    <a:pt x="400" y="323"/>
                  </a:lnTo>
                  <a:lnTo>
                    <a:pt x="396" y="342"/>
                  </a:lnTo>
                  <a:lnTo>
                    <a:pt x="388" y="359"/>
                  </a:lnTo>
                  <a:lnTo>
                    <a:pt x="375" y="375"/>
                  </a:lnTo>
                  <a:lnTo>
                    <a:pt x="361" y="387"/>
                  </a:lnTo>
                  <a:lnTo>
                    <a:pt x="346" y="395"/>
                  </a:lnTo>
                  <a:lnTo>
                    <a:pt x="329" y="399"/>
                  </a:lnTo>
                  <a:lnTo>
                    <a:pt x="313" y="402"/>
                  </a:lnTo>
                  <a:lnTo>
                    <a:pt x="296" y="399"/>
                  </a:lnTo>
                  <a:lnTo>
                    <a:pt x="280" y="395"/>
                  </a:lnTo>
                  <a:lnTo>
                    <a:pt x="264" y="387"/>
                  </a:lnTo>
                  <a:lnTo>
                    <a:pt x="250" y="375"/>
                  </a:lnTo>
                  <a:lnTo>
                    <a:pt x="25" y="150"/>
                  </a:lnTo>
                  <a:lnTo>
                    <a:pt x="13" y="134"/>
                  </a:lnTo>
                  <a:lnTo>
                    <a:pt x="4" y="117"/>
                  </a:lnTo>
                  <a:lnTo>
                    <a:pt x="0" y="98"/>
                  </a:lnTo>
                  <a:lnTo>
                    <a:pt x="0" y="78"/>
                  </a:lnTo>
                  <a:lnTo>
                    <a:pt x="4" y="59"/>
                  </a:lnTo>
                  <a:lnTo>
                    <a:pt x="13" y="41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59" y="3"/>
                  </a:lnTo>
                  <a:lnTo>
                    <a:pt x="78" y="0"/>
                  </a:lnTo>
                  <a:lnTo>
                    <a:pt x="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Freeform 222"/>
            <p:cNvSpPr>
              <a:spLocks/>
            </p:cNvSpPr>
            <p:nvPr/>
          </p:nvSpPr>
          <p:spPr bwMode="auto">
            <a:xfrm>
              <a:off x="5854700" y="3814763"/>
              <a:ext cx="65087" cy="65088"/>
            </a:xfrm>
            <a:custGeom>
              <a:avLst/>
              <a:gdLst>
                <a:gd name="T0" fmla="*/ 98 w 406"/>
                <a:gd name="T1" fmla="*/ 0 h 408"/>
                <a:gd name="T2" fmla="*/ 116 w 406"/>
                <a:gd name="T3" fmla="*/ 4 h 408"/>
                <a:gd name="T4" fmla="*/ 135 w 406"/>
                <a:gd name="T5" fmla="*/ 13 h 408"/>
                <a:gd name="T6" fmla="*/ 151 w 406"/>
                <a:gd name="T7" fmla="*/ 25 h 408"/>
                <a:gd name="T8" fmla="*/ 381 w 406"/>
                <a:gd name="T9" fmla="*/ 256 h 408"/>
                <a:gd name="T10" fmla="*/ 394 w 406"/>
                <a:gd name="T11" fmla="*/ 273 h 408"/>
                <a:gd name="T12" fmla="*/ 402 w 406"/>
                <a:gd name="T13" fmla="*/ 290 h 408"/>
                <a:gd name="T14" fmla="*/ 406 w 406"/>
                <a:gd name="T15" fmla="*/ 309 h 408"/>
                <a:gd name="T16" fmla="*/ 406 w 406"/>
                <a:gd name="T17" fmla="*/ 329 h 408"/>
                <a:gd name="T18" fmla="*/ 402 w 406"/>
                <a:gd name="T19" fmla="*/ 348 h 408"/>
                <a:gd name="T20" fmla="*/ 394 w 406"/>
                <a:gd name="T21" fmla="*/ 366 h 408"/>
                <a:gd name="T22" fmla="*/ 381 w 406"/>
                <a:gd name="T23" fmla="*/ 381 h 408"/>
                <a:gd name="T24" fmla="*/ 368 w 406"/>
                <a:gd name="T25" fmla="*/ 394 h 408"/>
                <a:gd name="T26" fmla="*/ 352 w 406"/>
                <a:gd name="T27" fmla="*/ 401 h 408"/>
                <a:gd name="T28" fmla="*/ 335 w 406"/>
                <a:gd name="T29" fmla="*/ 406 h 408"/>
                <a:gd name="T30" fmla="*/ 319 w 406"/>
                <a:gd name="T31" fmla="*/ 408 h 408"/>
                <a:gd name="T32" fmla="*/ 301 w 406"/>
                <a:gd name="T33" fmla="*/ 406 h 408"/>
                <a:gd name="T34" fmla="*/ 286 w 406"/>
                <a:gd name="T35" fmla="*/ 401 h 408"/>
                <a:gd name="T36" fmla="*/ 270 w 406"/>
                <a:gd name="T37" fmla="*/ 394 h 408"/>
                <a:gd name="T38" fmla="*/ 256 w 406"/>
                <a:gd name="T39" fmla="*/ 381 h 408"/>
                <a:gd name="T40" fmla="*/ 26 w 406"/>
                <a:gd name="T41" fmla="*/ 151 h 408"/>
                <a:gd name="T42" fmla="*/ 14 w 406"/>
                <a:gd name="T43" fmla="*/ 135 h 408"/>
                <a:gd name="T44" fmla="*/ 5 w 406"/>
                <a:gd name="T45" fmla="*/ 117 h 408"/>
                <a:gd name="T46" fmla="*/ 0 w 406"/>
                <a:gd name="T47" fmla="*/ 98 h 408"/>
                <a:gd name="T48" fmla="*/ 0 w 406"/>
                <a:gd name="T49" fmla="*/ 79 h 408"/>
                <a:gd name="T50" fmla="*/ 5 w 406"/>
                <a:gd name="T51" fmla="*/ 60 h 408"/>
                <a:gd name="T52" fmla="*/ 14 w 406"/>
                <a:gd name="T53" fmla="*/ 42 h 408"/>
                <a:gd name="T54" fmla="*/ 26 w 406"/>
                <a:gd name="T55" fmla="*/ 25 h 408"/>
                <a:gd name="T56" fmla="*/ 42 w 406"/>
                <a:gd name="T57" fmla="*/ 13 h 408"/>
                <a:gd name="T58" fmla="*/ 60 w 406"/>
                <a:gd name="T59" fmla="*/ 4 h 408"/>
                <a:gd name="T60" fmla="*/ 79 w 406"/>
                <a:gd name="T61" fmla="*/ 0 h 408"/>
                <a:gd name="T62" fmla="*/ 98 w 406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08">
                  <a:moveTo>
                    <a:pt x="98" y="0"/>
                  </a:moveTo>
                  <a:lnTo>
                    <a:pt x="116" y="4"/>
                  </a:lnTo>
                  <a:lnTo>
                    <a:pt x="135" y="13"/>
                  </a:lnTo>
                  <a:lnTo>
                    <a:pt x="151" y="25"/>
                  </a:lnTo>
                  <a:lnTo>
                    <a:pt x="381" y="256"/>
                  </a:lnTo>
                  <a:lnTo>
                    <a:pt x="394" y="273"/>
                  </a:lnTo>
                  <a:lnTo>
                    <a:pt x="402" y="290"/>
                  </a:lnTo>
                  <a:lnTo>
                    <a:pt x="406" y="309"/>
                  </a:lnTo>
                  <a:lnTo>
                    <a:pt x="406" y="329"/>
                  </a:lnTo>
                  <a:lnTo>
                    <a:pt x="402" y="348"/>
                  </a:lnTo>
                  <a:lnTo>
                    <a:pt x="394" y="366"/>
                  </a:lnTo>
                  <a:lnTo>
                    <a:pt x="381" y="381"/>
                  </a:lnTo>
                  <a:lnTo>
                    <a:pt x="368" y="394"/>
                  </a:lnTo>
                  <a:lnTo>
                    <a:pt x="352" y="401"/>
                  </a:lnTo>
                  <a:lnTo>
                    <a:pt x="335" y="406"/>
                  </a:lnTo>
                  <a:lnTo>
                    <a:pt x="319" y="408"/>
                  </a:lnTo>
                  <a:lnTo>
                    <a:pt x="301" y="406"/>
                  </a:lnTo>
                  <a:lnTo>
                    <a:pt x="286" y="401"/>
                  </a:lnTo>
                  <a:lnTo>
                    <a:pt x="270" y="394"/>
                  </a:lnTo>
                  <a:lnTo>
                    <a:pt x="256" y="381"/>
                  </a:lnTo>
                  <a:lnTo>
                    <a:pt x="26" y="151"/>
                  </a:lnTo>
                  <a:lnTo>
                    <a:pt x="14" y="135"/>
                  </a:lnTo>
                  <a:lnTo>
                    <a:pt x="5" y="117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60"/>
                  </a:lnTo>
                  <a:lnTo>
                    <a:pt x="14" y="42"/>
                  </a:lnTo>
                  <a:lnTo>
                    <a:pt x="26" y="25"/>
                  </a:lnTo>
                  <a:lnTo>
                    <a:pt x="42" y="13"/>
                  </a:lnTo>
                  <a:lnTo>
                    <a:pt x="60" y="4"/>
                  </a:lnTo>
                  <a:lnTo>
                    <a:pt x="79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Freeform 223"/>
            <p:cNvSpPr>
              <a:spLocks noEditPoints="1"/>
            </p:cNvSpPr>
            <p:nvPr/>
          </p:nvSpPr>
          <p:spPr bwMode="auto">
            <a:xfrm>
              <a:off x="5516563" y="3486150"/>
              <a:ext cx="350837" cy="542925"/>
            </a:xfrm>
            <a:custGeom>
              <a:avLst/>
              <a:gdLst>
                <a:gd name="T0" fmla="*/ 1130 w 2214"/>
                <a:gd name="T1" fmla="*/ 2952 h 3419"/>
                <a:gd name="T2" fmla="*/ 1192 w 2214"/>
                <a:gd name="T3" fmla="*/ 3014 h 3419"/>
                <a:gd name="T4" fmla="*/ 1169 w 2214"/>
                <a:gd name="T5" fmla="*/ 3101 h 3419"/>
                <a:gd name="T6" fmla="*/ 685 w 2214"/>
                <a:gd name="T7" fmla="*/ 3126 h 3419"/>
                <a:gd name="T8" fmla="*/ 1527 w 2214"/>
                <a:gd name="T9" fmla="*/ 2833 h 3419"/>
                <a:gd name="T10" fmla="*/ 988 w 2214"/>
                <a:gd name="T11" fmla="*/ 1606 h 3419"/>
                <a:gd name="T12" fmla="*/ 1222 w 2214"/>
                <a:gd name="T13" fmla="*/ 1621 h 3419"/>
                <a:gd name="T14" fmla="*/ 865 w 2214"/>
                <a:gd name="T15" fmla="*/ 1337 h 3419"/>
                <a:gd name="T16" fmla="*/ 883 w 2214"/>
                <a:gd name="T17" fmla="*/ 205 h 3419"/>
                <a:gd name="T18" fmla="*/ 617 w 2214"/>
                <a:gd name="T19" fmla="*/ 325 h 3419"/>
                <a:gd name="T20" fmla="*/ 400 w 2214"/>
                <a:gd name="T21" fmla="*/ 521 h 3419"/>
                <a:gd name="T22" fmla="*/ 248 w 2214"/>
                <a:gd name="T23" fmla="*/ 778 h 3419"/>
                <a:gd name="T24" fmla="*/ 179 w 2214"/>
                <a:gd name="T25" fmla="*/ 1080 h 3419"/>
                <a:gd name="T26" fmla="*/ 201 w 2214"/>
                <a:gd name="T27" fmla="*/ 1399 h 3419"/>
                <a:gd name="T28" fmla="*/ 307 w 2214"/>
                <a:gd name="T29" fmla="*/ 1718 h 3419"/>
                <a:gd name="T30" fmla="*/ 485 w 2214"/>
                <a:gd name="T31" fmla="*/ 2013 h 3419"/>
                <a:gd name="T32" fmla="*/ 630 w 2214"/>
                <a:gd name="T33" fmla="*/ 2328 h 3419"/>
                <a:gd name="T34" fmla="*/ 685 w 2214"/>
                <a:gd name="T35" fmla="*/ 2656 h 3419"/>
                <a:gd name="T36" fmla="*/ 639 w 2214"/>
                <a:gd name="T37" fmla="*/ 1265 h 3419"/>
                <a:gd name="T38" fmla="*/ 665 w 2214"/>
                <a:gd name="T39" fmla="*/ 1184 h 3419"/>
                <a:gd name="T40" fmla="*/ 1487 w 2214"/>
                <a:gd name="T41" fmla="*/ 1160 h 3419"/>
                <a:gd name="T42" fmla="*/ 1561 w 2214"/>
                <a:gd name="T43" fmla="*/ 1201 h 3419"/>
                <a:gd name="T44" fmla="*/ 1567 w 2214"/>
                <a:gd name="T45" fmla="*/ 1286 h 3419"/>
                <a:gd name="T46" fmla="*/ 1533 w 2214"/>
                <a:gd name="T47" fmla="*/ 2573 h 3419"/>
                <a:gd name="T48" fmla="*/ 1611 w 2214"/>
                <a:gd name="T49" fmla="*/ 2247 h 3419"/>
                <a:gd name="T50" fmla="*/ 1778 w 2214"/>
                <a:gd name="T51" fmla="*/ 1937 h 3419"/>
                <a:gd name="T52" fmla="*/ 1940 w 2214"/>
                <a:gd name="T53" fmla="*/ 1640 h 3419"/>
                <a:gd name="T54" fmla="*/ 2026 w 2214"/>
                <a:gd name="T55" fmla="*/ 1318 h 3419"/>
                <a:gd name="T56" fmla="*/ 2025 w 2214"/>
                <a:gd name="T57" fmla="*/ 1001 h 3419"/>
                <a:gd name="T58" fmla="*/ 1933 w 2214"/>
                <a:gd name="T59" fmla="*/ 708 h 3419"/>
                <a:gd name="T60" fmla="*/ 1764 w 2214"/>
                <a:gd name="T61" fmla="*/ 465 h 3419"/>
                <a:gd name="T62" fmla="*/ 1534 w 2214"/>
                <a:gd name="T63" fmla="*/ 287 h 3419"/>
                <a:gd name="T64" fmla="*/ 1257 w 2214"/>
                <a:gd name="T65" fmla="*/ 189 h 3419"/>
                <a:gd name="T66" fmla="*/ 1193 w 2214"/>
                <a:gd name="T67" fmla="*/ 3 h 3419"/>
                <a:gd name="T68" fmla="*/ 1518 w 2214"/>
                <a:gd name="T69" fmla="*/ 83 h 3419"/>
                <a:gd name="T70" fmla="*/ 1798 w 2214"/>
                <a:gd name="T71" fmla="*/ 255 h 3419"/>
                <a:gd name="T72" fmla="*/ 2018 w 2214"/>
                <a:gd name="T73" fmla="*/ 503 h 3419"/>
                <a:gd name="T74" fmla="*/ 2162 w 2214"/>
                <a:gd name="T75" fmla="*/ 810 h 3419"/>
                <a:gd name="T76" fmla="*/ 2214 w 2214"/>
                <a:gd name="T77" fmla="*/ 1161 h 3419"/>
                <a:gd name="T78" fmla="*/ 2164 w 2214"/>
                <a:gd name="T79" fmla="*/ 1524 h 3419"/>
                <a:gd name="T80" fmla="*/ 2024 w 2214"/>
                <a:gd name="T81" fmla="*/ 1877 h 3419"/>
                <a:gd name="T82" fmla="*/ 1828 w 2214"/>
                <a:gd name="T83" fmla="*/ 2195 h 3419"/>
                <a:gd name="T84" fmla="*/ 1718 w 2214"/>
                <a:gd name="T85" fmla="*/ 2520 h 3419"/>
                <a:gd name="T86" fmla="*/ 1702 w 2214"/>
                <a:gd name="T87" fmla="*/ 3274 h 3419"/>
                <a:gd name="T88" fmla="*/ 1641 w 2214"/>
                <a:gd name="T89" fmla="*/ 3377 h 3419"/>
                <a:gd name="T90" fmla="*/ 1527 w 2214"/>
                <a:gd name="T91" fmla="*/ 3419 h 3419"/>
                <a:gd name="T92" fmla="*/ 596 w 2214"/>
                <a:gd name="T93" fmla="*/ 3395 h 3419"/>
                <a:gd name="T94" fmla="*/ 519 w 2214"/>
                <a:gd name="T95" fmla="*/ 3304 h 3419"/>
                <a:gd name="T96" fmla="*/ 505 w 2214"/>
                <a:gd name="T97" fmla="*/ 2602 h 3419"/>
                <a:gd name="T98" fmla="*/ 422 w 2214"/>
                <a:gd name="T99" fmla="*/ 2274 h 3419"/>
                <a:gd name="T100" fmla="*/ 237 w 2214"/>
                <a:gd name="T101" fmla="*/ 1961 h 3419"/>
                <a:gd name="T102" fmla="*/ 76 w 2214"/>
                <a:gd name="T103" fmla="*/ 1615 h 3419"/>
                <a:gd name="T104" fmla="*/ 2 w 2214"/>
                <a:gd name="T105" fmla="*/ 1251 h 3419"/>
                <a:gd name="T106" fmla="*/ 28 w 2214"/>
                <a:gd name="T107" fmla="*/ 895 h 3419"/>
                <a:gd name="T108" fmla="*/ 150 w 2214"/>
                <a:gd name="T109" fmla="*/ 575 h 3419"/>
                <a:gd name="T110" fmla="*/ 352 w 2214"/>
                <a:gd name="T111" fmla="*/ 310 h 3419"/>
                <a:gd name="T112" fmla="*/ 620 w 2214"/>
                <a:gd name="T113" fmla="*/ 117 h 3419"/>
                <a:gd name="T114" fmla="*/ 935 w 2214"/>
                <a:gd name="T115" fmla="*/ 13 h 3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3419">
                  <a:moveTo>
                    <a:pt x="685" y="2833"/>
                  </a:moveTo>
                  <a:lnTo>
                    <a:pt x="685" y="2949"/>
                  </a:lnTo>
                  <a:lnTo>
                    <a:pt x="1107" y="2949"/>
                  </a:lnTo>
                  <a:lnTo>
                    <a:pt x="1130" y="2952"/>
                  </a:lnTo>
                  <a:lnTo>
                    <a:pt x="1151" y="2961"/>
                  </a:lnTo>
                  <a:lnTo>
                    <a:pt x="1169" y="2975"/>
                  </a:lnTo>
                  <a:lnTo>
                    <a:pt x="1183" y="2993"/>
                  </a:lnTo>
                  <a:lnTo>
                    <a:pt x="1192" y="3014"/>
                  </a:lnTo>
                  <a:lnTo>
                    <a:pt x="1194" y="3037"/>
                  </a:lnTo>
                  <a:lnTo>
                    <a:pt x="1192" y="3061"/>
                  </a:lnTo>
                  <a:lnTo>
                    <a:pt x="1183" y="3082"/>
                  </a:lnTo>
                  <a:lnTo>
                    <a:pt x="1169" y="3101"/>
                  </a:lnTo>
                  <a:lnTo>
                    <a:pt x="1151" y="3114"/>
                  </a:lnTo>
                  <a:lnTo>
                    <a:pt x="1130" y="3123"/>
                  </a:lnTo>
                  <a:lnTo>
                    <a:pt x="1107" y="3126"/>
                  </a:lnTo>
                  <a:lnTo>
                    <a:pt x="685" y="3126"/>
                  </a:lnTo>
                  <a:lnTo>
                    <a:pt x="685" y="3242"/>
                  </a:lnTo>
                  <a:lnTo>
                    <a:pt x="1527" y="3242"/>
                  </a:lnTo>
                  <a:lnTo>
                    <a:pt x="1528" y="3242"/>
                  </a:lnTo>
                  <a:lnTo>
                    <a:pt x="1527" y="2833"/>
                  </a:lnTo>
                  <a:lnTo>
                    <a:pt x="685" y="2833"/>
                  </a:lnTo>
                  <a:close/>
                  <a:moveTo>
                    <a:pt x="865" y="1337"/>
                  </a:moveTo>
                  <a:lnTo>
                    <a:pt x="983" y="1590"/>
                  </a:lnTo>
                  <a:lnTo>
                    <a:pt x="988" y="1606"/>
                  </a:lnTo>
                  <a:lnTo>
                    <a:pt x="991" y="1621"/>
                  </a:lnTo>
                  <a:lnTo>
                    <a:pt x="1059" y="2656"/>
                  </a:lnTo>
                  <a:lnTo>
                    <a:pt x="1153" y="2656"/>
                  </a:lnTo>
                  <a:lnTo>
                    <a:pt x="1222" y="1621"/>
                  </a:lnTo>
                  <a:lnTo>
                    <a:pt x="1225" y="1606"/>
                  </a:lnTo>
                  <a:lnTo>
                    <a:pt x="1231" y="1590"/>
                  </a:lnTo>
                  <a:lnTo>
                    <a:pt x="1348" y="1337"/>
                  </a:lnTo>
                  <a:lnTo>
                    <a:pt x="865" y="1337"/>
                  </a:lnTo>
                  <a:close/>
                  <a:moveTo>
                    <a:pt x="1107" y="176"/>
                  </a:moveTo>
                  <a:lnTo>
                    <a:pt x="1030" y="179"/>
                  </a:lnTo>
                  <a:lnTo>
                    <a:pt x="955" y="189"/>
                  </a:lnTo>
                  <a:lnTo>
                    <a:pt x="883" y="205"/>
                  </a:lnTo>
                  <a:lnTo>
                    <a:pt x="813" y="227"/>
                  </a:lnTo>
                  <a:lnTo>
                    <a:pt x="744" y="254"/>
                  </a:lnTo>
                  <a:lnTo>
                    <a:pt x="679" y="287"/>
                  </a:lnTo>
                  <a:lnTo>
                    <a:pt x="617" y="325"/>
                  </a:lnTo>
                  <a:lnTo>
                    <a:pt x="557" y="367"/>
                  </a:lnTo>
                  <a:lnTo>
                    <a:pt x="501" y="413"/>
                  </a:lnTo>
                  <a:lnTo>
                    <a:pt x="449" y="465"/>
                  </a:lnTo>
                  <a:lnTo>
                    <a:pt x="400" y="521"/>
                  </a:lnTo>
                  <a:lnTo>
                    <a:pt x="356" y="580"/>
                  </a:lnTo>
                  <a:lnTo>
                    <a:pt x="315" y="643"/>
                  </a:lnTo>
                  <a:lnTo>
                    <a:pt x="279" y="708"/>
                  </a:lnTo>
                  <a:lnTo>
                    <a:pt x="248" y="778"/>
                  </a:lnTo>
                  <a:lnTo>
                    <a:pt x="223" y="850"/>
                  </a:lnTo>
                  <a:lnTo>
                    <a:pt x="203" y="925"/>
                  </a:lnTo>
                  <a:lnTo>
                    <a:pt x="188" y="1001"/>
                  </a:lnTo>
                  <a:lnTo>
                    <a:pt x="179" y="1080"/>
                  </a:lnTo>
                  <a:lnTo>
                    <a:pt x="175" y="1161"/>
                  </a:lnTo>
                  <a:lnTo>
                    <a:pt x="179" y="1240"/>
                  </a:lnTo>
                  <a:lnTo>
                    <a:pt x="187" y="1318"/>
                  </a:lnTo>
                  <a:lnTo>
                    <a:pt x="201" y="1399"/>
                  </a:lnTo>
                  <a:lnTo>
                    <a:pt x="220" y="1480"/>
                  </a:lnTo>
                  <a:lnTo>
                    <a:pt x="244" y="1560"/>
                  </a:lnTo>
                  <a:lnTo>
                    <a:pt x="274" y="1640"/>
                  </a:lnTo>
                  <a:lnTo>
                    <a:pt x="307" y="1718"/>
                  </a:lnTo>
                  <a:lnTo>
                    <a:pt x="346" y="1794"/>
                  </a:lnTo>
                  <a:lnTo>
                    <a:pt x="388" y="1867"/>
                  </a:lnTo>
                  <a:lnTo>
                    <a:pt x="434" y="1937"/>
                  </a:lnTo>
                  <a:lnTo>
                    <a:pt x="485" y="2013"/>
                  </a:lnTo>
                  <a:lnTo>
                    <a:pt x="529" y="2089"/>
                  </a:lnTo>
                  <a:lnTo>
                    <a:pt x="568" y="2167"/>
                  </a:lnTo>
                  <a:lnTo>
                    <a:pt x="602" y="2247"/>
                  </a:lnTo>
                  <a:lnTo>
                    <a:pt x="630" y="2328"/>
                  </a:lnTo>
                  <a:lnTo>
                    <a:pt x="652" y="2409"/>
                  </a:lnTo>
                  <a:lnTo>
                    <a:pt x="669" y="2491"/>
                  </a:lnTo>
                  <a:lnTo>
                    <a:pt x="680" y="2573"/>
                  </a:lnTo>
                  <a:lnTo>
                    <a:pt x="685" y="2656"/>
                  </a:lnTo>
                  <a:lnTo>
                    <a:pt x="882" y="2656"/>
                  </a:lnTo>
                  <a:lnTo>
                    <a:pt x="816" y="1650"/>
                  </a:lnTo>
                  <a:lnTo>
                    <a:pt x="646" y="1286"/>
                  </a:lnTo>
                  <a:lnTo>
                    <a:pt x="639" y="1265"/>
                  </a:lnTo>
                  <a:lnTo>
                    <a:pt x="638" y="1243"/>
                  </a:lnTo>
                  <a:lnTo>
                    <a:pt x="642" y="1221"/>
                  </a:lnTo>
                  <a:lnTo>
                    <a:pt x="651" y="1201"/>
                  </a:lnTo>
                  <a:lnTo>
                    <a:pt x="665" y="1184"/>
                  </a:lnTo>
                  <a:lnTo>
                    <a:pt x="683" y="1171"/>
                  </a:lnTo>
                  <a:lnTo>
                    <a:pt x="703" y="1163"/>
                  </a:lnTo>
                  <a:lnTo>
                    <a:pt x="725" y="1160"/>
                  </a:lnTo>
                  <a:lnTo>
                    <a:pt x="1487" y="1160"/>
                  </a:lnTo>
                  <a:lnTo>
                    <a:pt x="1509" y="1163"/>
                  </a:lnTo>
                  <a:lnTo>
                    <a:pt x="1529" y="1171"/>
                  </a:lnTo>
                  <a:lnTo>
                    <a:pt x="1547" y="1184"/>
                  </a:lnTo>
                  <a:lnTo>
                    <a:pt x="1561" y="1201"/>
                  </a:lnTo>
                  <a:lnTo>
                    <a:pt x="1571" y="1221"/>
                  </a:lnTo>
                  <a:lnTo>
                    <a:pt x="1576" y="1243"/>
                  </a:lnTo>
                  <a:lnTo>
                    <a:pt x="1574" y="1265"/>
                  </a:lnTo>
                  <a:lnTo>
                    <a:pt x="1567" y="1286"/>
                  </a:lnTo>
                  <a:lnTo>
                    <a:pt x="1398" y="1650"/>
                  </a:lnTo>
                  <a:lnTo>
                    <a:pt x="1330" y="2656"/>
                  </a:lnTo>
                  <a:lnTo>
                    <a:pt x="1528" y="2656"/>
                  </a:lnTo>
                  <a:lnTo>
                    <a:pt x="1533" y="2573"/>
                  </a:lnTo>
                  <a:lnTo>
                    <a:pt x="1544" y="2491"/>
                  </a:lnTo>
                  <a:lnTo>
                    <a:pt x="1560" y="2409"/>
                  </a:lnTo>
                  <a:lnTo>
                    <a:pt x="1582" y="2328"/>
                  </a:lnTo>
                  <a:lnTo>
                    <a:pt x="1611" y="2247"/>
                  </a:lnTo>
                  <a:lnTo>
                    <a:pt x="1644" y="2167"/>
                  </a:lnTo>
                  <a:lnTo>
                    <a:pt x="1684" y="2089"/>
                  </a:lnTo>
                  <a:lnTo>
                    <a:pt x="1728" y="2013"/>
                  </a:lnTo>
                  <a:lnTo>
                    <a:pt x="1778" y="1937"/>
                  </a:lnTo>
                  <a:lnTo>
                    <a:pt x="1825" y="1867"/>
                  </a:lnTo>
                  <a:lnTo>
                    <a:pt x="1868" y="1794"/>
                  </a:lnTo>
                  <a:lnTo>
                    <a:pt x="1905" y="1718"/>
                  </a:lnTo>
                  <a:lnTo>
                    <a:pt x="1940" y="1640"/>
                  </a:lnTo>
                  <a:lnTo>
                    <a:pt x="1968" y="1560"/>
                  </a:lnTo>
                  <a:lnTo>
                    <a:pt x="1993" y="1480"/>
                  </a:lnTo>
                  <a:lnTo>
                    <a:pt x="2012" y="1399"/>
                  </a:lnTo>
                  <a:lnTo>
                    <a:pt x="2026" y="1318"/>
                  </a:lnTo>
                  <a:lnTo>
                    <a:pt x="2035" y="1240"/>
                  </a:lnTo>
                  <a:lnTo>
                    <a:pt x="2037" y="1161"/>
                  </a:lnTo>
                  <a:lnTo>
                    <a:pt x="2034" y="1080"/>
                  </a:lnTo>
                  <a:lnTo>
                    <a:pt x="2025" y="1001"/>
                  </a:lnTo>
                  <a:lnTo>
                    <a:pt x="2010" y="925"/>
                  </a:lnTo>
                  <a:lnTo>
                    <a:pt x="1989" y="850"/>
                  </a:lnTo>
                  <a:lnTo>
                    <a:pt x="1964" y="778"/>
                  </a:lnTo>
                  <a:lnTo>
                    <a:pt x="1933" y="708"/>
                  </a:lnTo>
                  <a:lnTo>
                    <a:pt x="1898" y="643"/>
                  </a:lnTo>
                  <a:lnTo>
                    <a:pt x="1858" y="580"/>
                  </a:lnTo>
                  <a:lnTo>
                    <a:pt x="1812" y="521"/>
                  </a:lnTo>
                  <a:lnTo>
                    <a:pt x="1764" y="465"/>
                  </a:lnTo>
                  <a:lnTo>
                    <a:pt x="1712" y="413"/>
                  </a:lnTo>
                  <a:lnTo>
                    <a:pt x="1655" y="367"/>
                  </a:lnTo>
                  <a:lnTo>
                    <a:pt x="1597" y="325"/>
                  </a:lnTo>
                  <a:lnTo>
                    <a:pt x="1534" y="287"/>
                  </a:lnTo>
                  <a:lnTo>
                    <a:pt x="1468" y="254"/>
                  </a:lnTo>
                  <a:lnTo>
                    <a:pt x="1400" y="227"/>
                  </a:lnTo>
                  <a:lnTo>
                    <a:pt x="1330" y="205"/>
                  </a:lnTo>
                  <a:lnTo>
                    <a:pt x="1257" y="189"/>
                  </a:lnTo>
                  <a:lnTo>
                    <a:pt x="1183" y="179"/>
                  </a:lnTo>
                  <a:lnTo>
                    <a:pt x="1107" y="176"/>
                  </a:lnTo>
                  <a:close/>
                  <a:moveTo>
                    <a:pt x="1107" y="0"/>
                  </a:moveTo>
                  <a:lnTo>
                    <a:pt x="1193" y="3"/>
                  </a:lnTo>
                  <a:lnTo>
                    <a:pt x="1277" y="13"/>
                  </a:lnTo>
                  <a:lnTo>
                    <a:pt x="1360" y="31"/>
                  </a:lnTo>
                  <a:lnTo>
                    <a:pt x="1441" y="53"/>
                  </a:lnTo>
                  <a:lnTo>
                    <a:pt x="1518" y="83"/>
                  </a:lnTo>
                  <a:lnTo>
                    <a:pt x="1593" y="117"/>
                  </a:lnTo>
                  <a:lnTo>
                    <a:pt x="1665" y="158"/>
                  </a:lnTo>
                  <a:lnTo>
                    <a:pt x="1734" y="204"/>
                  </a:lnTo>
                  <a:lnTo>
                    <a:pt x="1798" y="255"/>
                  </a:lnTo>
                  <a:lnTo>
                    <a:pt x="1860" y="310"/>
                  </a:lnTo>
                  <a:lnTo>
                    <a:pt x="1918" y="370"/>
                  </a:lnTo>
                  <a:lnTo>
                    <a:pt x="1971" y="434"/>
                  </a:lnTo>
                  <a:lnTo>
                    <a:pt x="2018" y="503"/>
                  </a:lnTo>
                  <a:lnTo>
                    <a:pt x="2062" y="575"/>
                  </a:lnTo>
                  <a:lnTo>
                    <a:pt x="2101" y="651"/>
                  </a:lnTo>
                  <a:lnTo>
                    <a:pt x="2134" y="729"/>
                  </a:lnTo>
                  <a:lnTo>
                    <a:pt x="2162" y="810"/>
                  </a:lnTo>
                  <a:lnTo>
                    <a:pt x="2184" y="895"/>
                  </a:lnTo>
                  <a:lnTo>
                    <a:pt x="2201" y="981"/>
                  </a:lnTo>
                  <a:lnTo>
                    <a:pt x="2211" y="1070"/>
                  </a:lnTo>
                  <a:lnTo>
                    <a:pt x="2214" y="1161"/>
                  </a:lnTo>
                  <a:lnTo>
                    <a:pt x="2211" y="1251"/>
                  </a:lnTo>
                  <a:lnTo>
                    <a:pt x="2201" y="1342"/>
                  </a:lnTo>
                  <a:lnTo>
                    <a:pt x="2185" y="1433"/>
                  </a:lnTo>
                  <a:lnTo>
                    <a:pt x="2164" y="1524"/>
                  </a:lnTo>
                  <a:lnTo>
                    <a:pt x="2138" y="1615"/>
                  </a:lnTo>
                  <a:lnTo>
                    <a:pt x="2104" y="1703"/>
                  </a:lnTo>
                  <a:lnTo>
                    <a:pt x="2067" y="1791"/>
                  </a:lnTo>
                  <a:lnTo>
                    <a:pt x="2024" y="1877"/>
                  </a:lnTo>
                  <a:lnTo>
                    <a:pt x="1975" y="1961"/>
                  </a:lnTo>
                  <a:lnTo>
                    <a:pt x="1922" y="2040"/>
                  </a:lnTo>
                  <a:lnTo>
                    <a:pt x="1872" y="2116"/>
                  </a:lnTo>
                  <a:lnTo>
                    <a:pt x="1828" y="2195"/>
                  </a:lnTo>
                  <a:lnTo>
                    <a:pt x="1790" y="2274"/>
                  </a:lnTo>
                  <a:lnTo>
                    <a:pt x="1759" y="2354"/>
                  </a:lnTo>
                  <a:lnTo>
                    <a:pt x="1735" y="2436"/>
                  </a:lnTo>
                  <a:lnTo>
                    <a:pt x="1718" y="2520"/>
                  </a:lnTo>
                  <a:lnTo>
                    <a:pt x="1707" y="2602"/>
                  </a:lnTo>
                  <a:lnTo>
                    <a:pt x="1704" y="2685"/>
                  </a:lnTo>
                  <a:lnTo>
                    <a:pt x="1704" y="3242"/>
                  </a:lnTo>
                  <a:lnTo>
                    <a:pt x="1702" y="3274"/>
                  </a:lnTo>
                  <a:lnTo>
                    <a:pt x="1693" y="3304"/>
                  </a:lnTo>
                  <a:lnTo>
                    <a:pt x="1680" y="3331"/>
                  </a:lnTo>
                  <a:lnTo>
                    <a:pt x="1663" y="3356"/>
                  </a:lnTo>
                  <a:lnTo>
                    <a:pt x="1641" y="3377"/>
                  </a:lnTo>
                  <a:lnTo>
                    <a:pt x="1617" y="3395"/>
                  </a:lnTo>
                  <a:lnTo>
                    <a:pt x="1589" y="3408"/>
                  </a:lnTo>
                  <a:lnTo>
                    <a:pt x="1559" y="3416"/>
                  </a:lnTo>
                  <a:lnTo>
                    <a:pt x="1527" y="3419"/>
                  </a:lnTo>
                  <a:lnTo>
                    <a:pt x="685" y="3419"/>
                  </a:lnTo>
                  <a:lnTo>
                    <a:pt x="653" y="3416"/>
                  </a:lnTo>
                  <a:lnTo>
                    <a:pt x="623" y="3408"/>
                  </a:lnTo>
                  <a:lnTo>
                    <a:pt x="596" y="3395"/>
                  </a:lnTo>
                  <a:lnTo>
                    <a:pt x="571" y="3377"/>
                  </a:lnTo>
                  <a:lnTo>
                    <a:pt x="550" y="3356"/>
                  </a:lnTo>
                  <a:lnTo>
                    <a:pt x="533" y="3331"/>
                  </a:lnTo>
                  <a:lnTo>
                    <a:pt x="519" y="3304"/>
                  </a:lnTo>
                  <a:lnTo>
                    <a:pt x="512" y="3274"/>
                  </a:lnTo>
                  <a:lnTo>
                    <a:pt x="508" y="3242"/>
                  </a:lnTo>
                  <a:lnTo>
                    <a:pt x="508" y="2685"/>
                  </a:lnTo>
                  <a:lnTo>
                    <a:pt x="505" y="2602"/>
                  </a:lnTo>
                  <a:lnTo>
                    <a:pt x="495" y="2520"/>
                  </a:lnTo>
                  <a:lnTo>
                    <a:pt x="477" y="2436"/>
                  </a:lnTo>
                  <a:lnTo>
                    <a:pt x="453" y="2354"/>
                  </a:lnTo>
                  <a:lnTo>
                    <a:pt x="422" y="2274"/>
                  </a:lnTo>
                  <a:lnTo>
                    <a:pt x="385" y="2195"/>
                  </a:lnTo>
                  <a:lnTo>
                    <a:pt x="341" y="2116"/>
                  </a:lnTo>
                  <a:lnTo>
                    <a:pt x="291" y="2040"/>
                  </a:lnTo>
                  <a:lnTo>
                    <a:pt x="237" y="1961"/>
                  </a:lnTo>
                  <a:lnTo>
                    <a:pt x="190" y="1877"/>
                  </a:lnTo>
                  <a:lnTo>
                    <a:pt x="146" y="1791"/>
                  </a:lnTo>
                  <a:lnTo>
                    <a:pt x="108" y="1703"/>
                  </a:lnTo>
                  <a:lnTo>
                    <a:pt x="76" y="1615"/>
                  </a:lnTo>
                  <a:lnTo>
                    <a:pt x="48" y="1524"/>
                  </a:lnTo>
                  <a:lnTo>
                    <a:pt x="27" y="1433"/>
                  </a:lnTo>
                  <a:lnTo>
                    <a:pt x="12" y="1342"/>
                  </a:lnTo>
                  <a:lnTo>
                    <a:pt x="2" y="1251"/>
                  </a:lnTo>
                  <a:lnTo>
                    <a:pt x="0" y="1161"/>
                  </a:lnTo>
                  <a:lnTo>
                    <a:pt x="3" y="1070"/>
                  </a:lnTo>
                  <a:lnTo>
                    <a:pt x="12" y="981"/>
                  </a:lnTo>
                  <a:lnTo>
                    <a:pt x="28" y="895"/>
                  </a:lnTo>
                  <a:lnTo>
                    <a:pt x="51" y="810"/>
                  </a:lnTo>
                  <a:lnTo>
                    <a:pt x="78" y="729"/>
                  </a:lnTo>
                  <a:lnTo>
                    <a:pt x="111" y="651"/>
                  </a:lnTo>
                  <a:lnTo>
                    <a:pt x="150" y="575"/>
                  </a:lnTo>
                  <a:lnTo>
                    <a:pt x="194" y="503"/>
                  </a:lnTo>
                  <a:lnTo>
                    <a:pt x="243" y="434"/>
                  </a:lnTo>
                  <a:lnTo>
                    <a:pt x="296" y="370"/>
                  </a:lnTo>
                  <a:lnTo>
                    <a:pt x="352" y="310"/>
                  </a:lnTo>
                  <a:lnTo>
                    <a:pt x="414" y="255"/>
                  </a:lnTo>
                  <a:lnTo>
                    <a:pt x="480" y="204"/>
                  </a:lnTo>
                  <a:lnTo>
                    <a:pt x="548" y="158"/>
                  </a:lnTo>
                  <a:lnTo>
                    <a:pt x="620" y="117"/>
                  </a:lnTo>
                  <a:lnTo>
                    <a:pt x="695" y="83"/>
                  </a:lnTo>
                  <a:lnTo>
                    <a:pt x="773" y="53"/>
                  </a:lnTo>
                  <a:lnTo>
                    <a:pt x="852" y="31"/>
                  </a:lnTo>
                  <a:lnTo>
                    <a:pt x="935" y="13"/>
                  </a:lnTo>
                  <a:lnTo>
                    <a:pt x="1021" y="3"/>
                  </a:lnTo>
                  <a:lnTo>
                    <a:pt x="1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1" name="Freeform 124"/>
          <p:cNvSpPr>
            <a:spLocks noEditPoints="1"/>
          </p:cNvSpPr>
          <p:nvPr/>
        </p:nvSpPr>
        <p:spPr bwMode="auto">
          <a:xfrm>
            <a:off x="4193481" y="5205714"/>
            <a:ext cx="671930" cy="592652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2" name="Group 55"/>
          <p:cNvGrpSpPr/>
          <p:nvPr/>
        </p:nvGrpSpPr>
        <p:grpSpPr>
          <a:xfrm>
            <a:off x="6565934" y="5306624"/>
            <a:ext cx="677696" cy="453558"/>
            <a:chOff x="666750" y="3544888"/>
            <a:chExt cx="581025" cy="388938"/>
          </a:xfrm>
          <a:solidFill>
            <a:srgbClr val="FFFFFF"/>
          </a:solidFill>
        </p:grpSpPr>
        <p:sp>
          <p:nvSpPr>
            <p:cNvPr id="113" name="Freeform 256"/>
            <p:cNvSpPr>
              <a:spLocks/>
            </p:cNvSpPr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Freeform 258"/>
            <p:cNvSpPr>
              <a:spLocks/>
            </p:cNvSpPr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Freeform 259"/>
            <p:cNvSpPr>
              <a:spLocks/>
            </p:cNvSpPr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7" name="Freeform 29"/>
          <p:cNvSpPr>
            <a:spLocks noEditPoints="1"/>
          </p:cNvSpPr>
          <p:nvPr/>
        </p:nvSpPr>
        <p:spPr bwMode="auto">
          <a:xfrm>
            <a:off x="9103901" y="5237734"/>
            <a:ext cx="510312" cy="546997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" name="Inhaltsplatzhalter 4"/>
          <p:cNvSpPr txBox="1">
            <a:spLocks/>
          </p:cNvSpPr>
          <p:nvPr/>
        </p:nvSpPr>
        <p:spPr>
          <a:xfrm>
            <a:off x="1637749" y="3146960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3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01</a:t>
            </a:r>
            <a:endParaRPr lang="en-US" sz="2800" dirty="0">
              <a:solidFill>
                <a:srgbClr val="226BA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9" name="Inhaltsplatzhalter 4"/>
          <p:cNvSpPr txBox="1">
            <a:spLocks/>
          </p:cNvSpPr>
          <p:nvPr/>
        </p:nvSpPr>
        <p:spPr>
          <a:xfrm>
            <a:off x="4061861" y="3146960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36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02</a:t>
            </a:r>
            <a:endParaRPr lang="en-US" sz="2800" dirty="0">
              <a:solidFill>
                <a:srgbClr val="2E927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0" name="Inhaltsplatzhalter 4"/>
          <p:cNvSpPr txBox="1">
            <a:spLocks/>
          </p:cNvSpPr>
          <p:nvPr/>
        </p:nvSpPr>
        <p:spPr>
          <a:xfrm>
            <a:off x="6427906" y="3146960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36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03</a:t>
            </a:r>
            <a:endParaRPr lang="en-US" sz="2800" dirty="0">
              <a:solidFill>
                <a:srgbClr val="83AC3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1" name="Inhaltsplatzhalter 4"/>
          <p:cNvSpPr txBox="1">
            <a:spLocks/>
          </p:cNvSpPr>
          <p:nvPr/>
        </p:nvSpPr>
        <p:spPr>
          <a:xfrm>
            <a:off x="8922788" y="3146960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36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04</a:t>
            </a:r>
            <a:endParaRPr lang="en-US" sz="2800" dirty="0">
              <a:solidFill>
                <a:srgbClr val="EE852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159370" y="1730233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3" name="Group 10"/>
          <p:cNvGrpSpPr/>
          <p:nvPr/>
        </p:nvGrpSpPr>
        <p:grpSpPr>
          <a:xfrm>
            <a:off x="5469026" y="2655312"/>
            <a:ext cx="635842" cy="96225"/>
            <a:chOff x="5925320" y="1387851"/>
            <a:chExt cx="585169" cy="88574"/>
          </a:xfrm>
        </p:grpSpPr>
        <p:sp>
          <p:nvSpPr>
            <p:cNvPr id="12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4843077" y="2290760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99" grpId="0"/>
      <p:bldP spid="100" grpId="0"/>
      <p:bldP spid="101" grpId="0"/>
      <p:bldP spid="102" grpId="0"/>
      <p:bldP spid="111" grpId="0" animBg="1"/>
      <p:bldP spid="117" grpId="0" animBg="1"/>
      <p:bldP spid="118" grpId="0"/>
      <p:bldP spid="119" grpId="0"/>
      <p:bldP spid="120" grpId="0"/>
      <p:bldP spid="121" grpId="0"/>
      <p:bldP spid="122" grpId="0"/>
      <p:bldP spid="1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279601" y="3233020"/>
            <a:ext cx="2057400" cy="712646"/>
          </a:xfrm>
          <a:custGeom>
            <a:avLst/>
            <a:gdLst>
              <a:gd name="T0" fmla="*/ 542 w 548"/>
              <a:gd name="T1" fmla="*/ 171 h 189"/>
              <a:gd name="T2" fmla="*/ 548 w 548"/>
              <a:gd name="T3" fmla="*/ 149 h 189"/>
              <a:gd name="T4" fmla="*/ 449 w 548"/>
              <a:gd name="T5" fmla="*/ 83 h 189"/>
              <a:gd name="T6" fmla="*/ 273 w 548"/>
              <a:gd name="T7" fmla="*/ 0 h 189"/>
              <a:gd name="T8" fmla="*/ 98 w 548"/>
              <a:gd name="T9" fmla="*/ 83 h 189"/>
              <a:gd name="T10" fmla="*/ 0 w 548"/>
              <a:gd name="T11" fmla="*/ 148 h 189"/>
              <a:gd name="T12" fmla="*/ 7 w 548"/>
              <a:gd name="T13" fmla="*/ 176 h 189"/>
              <a:gd name="T14" fmla="*/ 6 w 548"/>
              <a:gd name="T15" fmla="*/ 188 h 189"/>
              <a:gd name="T16" fmla="*/ 125 w 548"/>
              <a:gd name="T17" fmla="*/ 112 h 189"/>
              <a:gd name="T18" fmla="*/ 273 w 548"/>
              <a:gd name="T19" fmla="*/ 40 h 189"/>
              <a:gd name="T20" fmla="*/ 421 w 548"/>
              <a:gd name="T21" fmla="*/ 112 h 189"/>
              <a:gd name="T22" fmla="*/ 543 w 548"/>
              <a:gd name="T23" fmla="*/ 189 h 189"/>
              <a:gd name="T24" fmla="*/ 542 w 548"/>
              <a:gd name="T25" fmla="*/ 17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89">
                <a:moveTo>
                  <a:pt x="542" y="171"/>
                </a:moveTo>
                <a:cubicBezTo>
                  <a:pt x="542" y="163"/>
                  <a:pt x="545" y="156"/>
                  <a:pt x="548" y="149"/>
                </a:cubicBezTo>
                <a:cubicBezTo>
                  <a:pt x="506" y="138"/>
                  <a:pt x="479" y="112"/>
                  <a:pt x="449" y="83"/>
                </a:cubicBezTo>
                <a:cubicBezTo>
                  <a:pt x="408" y="44"/>
                  <a:pt x="362" y="0"/>
                  <a:pt x="273" y="0"/>
                </a:cubicBezTo>
                <a:cubicBezTo>
                  <a:pt x="184" y="0"/>
                  <a:pt x="138" y="44"/>
                  <a:pt x="98" y="83"/>
                </a:cubicBezTo>
                <a:cubicBezTo>
                  <a:pt x="68" y="111"/>
                  <a:pt x="41" y="137"/>
                  <a:pt x="0" y="148"/>
                </a:cubicBezTo>
                <a:cubicBezTo>
                  <a:pt x="5" y="157"/>
                  <a:pt x="7" y="166"/>
                  <a:pt x="7" y="176"/>
                </a:cubicBezTo>
                <a:cubicBezTo>
                  <a:pt x="7" y="180"/>
                  <a:pt x="7" y="184"/>
                  <a:pt x="6" y="188"/>
                </a:cubicBezTo>
                <a:cubicBezTo>
                  <a:pt x="60" y="174"/>
                  <a:pt x="94" y="142"/>
                  <a:pt x="125" y="112"/>
                </a:cubicBezTo>
                <a:cubicBezTo>
                  <a:pt x="165" y="73"/>
                  <a:pt x="200" y="40"/>
                  <a:pt x="273" y="40"/>
                </a:cubicBezTo>
                <a:cubicBezTo>
                  <a:pt x="346" y="40"/>
                  <a:pt x="381" y="73"/>
                  <a:pt x="421" y="112"/>
                </a:cubicBezTo>
                <a:cubicBezTo>
                  <a:pt x="452" y="142"/>
                  <a:pt x="487" y="176"/>
                  <a:pt x="543" y="189"/>
                </a:cubicBezTo>
                <a:cubicBezTo>
                  <a:pt x="542" y="183"/>
                  <a:pt x="541" y="177"/>
                  <a:pt x="54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7107191" y="3233020"/>
            <a:ext cx="2055813" cy="718995"/>
          </a:xfrm>
          <a:custGeom>
            <a:avLst/>
            <a:gdLst>
              <a:gd name="T0" fmla="*/ 540 w 548"/>
              <a:gd name="T1" fmla="*/ 171 h 191"/>
              <a:gd name="T2" fmla="*/ 548 w 548"/>
              <a:gd name="T3" fmla="*/ 147 h 191"/>
              <a:gd name="T4" fmla="*/ 456 w 548"/>
              <a:gd name="T5" fmla="*/ 83 h 191"/>
              <a:gd name="T6" fmla="*/ 281 w 548"/>
              <a:gd name="T7" fmla="*/ 0 h 191"/>
              <a:gd name="T8" fmla="*/ 105 w 548"/>
              <a:gd name="T9" fmla="*/ 83 h 191"/>
              <a:gd name="T10" fmla="*/ 0 w 548"/>
              <a:gd name="T11" fmla="*/ 151 h 191"/>
              <a:gd name="T12" fmla="*/ 6 w 548"/>
              <a:gd name="T13" fmla="*/ 176 h 191"/>
              <a:gd name="T14" fmla="*/ 4 w 548"/>
              <a:gd name="T15" fmla="*/ 191 h 191"/>
              <a:gd name="T16" fmla="*/ 133 w 548"/>
              <a:gd name="T17" fmla="*/ 112 h 191"/>
              <a:gd name="T18" fmla="*/ 281 w 548"/>
              <a:gd name="T19" fmla="*/ 40 h 191"/>
              <a:gd name="T20" fmla="*/ 429 w 548"/>
              <a:gd name="T21" fmla="*/ 112 h 191"/>
              <a:gd name="T22" fmla="*/ 541 w 548"/>
              <a:gd name="T23" fmla="*/ 186 h 191"/>
              <a:gd name="T24" fmla="*/ 540 w 548"/>
              <a:gd name="T25" fmla="*/ 17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91">
                <a:moveTo>
                  <a:pt x="540" y="171"/>
                </a:moveTo>
                <a:cubicBezTo>
                  <a:pt x="541" y="162"/>
                  <a:pt x="544" y="154"/>
                  <a:pt x="548" y="147"/>
                </a:cubicBezTo>
                <a:cubicBezTo>
                  <a:pt x="510" y="135"/>
                  <a:pt x="485" y="110"/>
                  <a:pt x="456" y="83"/>
                </a:cubicBezTo>
                <a:cubicBezTo>
                  <a:pt x="416" y="44"/>
                  <a:pt x="370" y="0"/>
                  <a:pt x="281" y="0"/>
                </a:cubicBezTo>
                <a:cubicBezTo>
                  <a:pt x="192" y="0"/>
                  <a:pt x="146" y="44"/>
                  <a:pt x="105" y="83"/>
                </a:cubicBezTo>
                <a:cubicBezTo>
                  <a:pt x="74" y="113"/>
                  <a:pt x="46" y="140"/>
                  <a:pt x="0" y="151"/>
                </a:cubicBezTo>
                <a:cubicBezTo>
                  <a:pt x="4" y="158"/>
                  <a:pt x="6" y="167"/>
                  <a:pt x="6" y="176"/>
                </a:cubicBezTo>
                <a:cubicBezTo>
                  <a:pt x="6" y="181"/>
                  <a:pt x="5" y="186"/>
                  <a:pt x="4" y="191"/>
                </a:cubicBezTo>
                <a:cubicBezTo>
                  <a:pt x="64" y="178"/>
                  <a:pt x="100" y="143"/>
                  <a:pt x="133" y="112"/>
                </a:cubicBezTo>
                <a:cubicBezTo>
                  <a:pt x="173" y="73"/>
                  <a:pt x="208" y="40"/>
                  <a:pt x="281" y="40"/>
                </a:cubicBezTo>
                <a:cubicBezTo>
                  <a:pt x="354" y="40"/>
                  <a:pt x="388" y="73"/>
                  <a:pt x="429" y="112"/>
                </a:cubicBezTo>
                <a:cubicBezTo>
                  <a:pt x="458" y="140"/>
                  <a:pt x="491" y="172"/>
                  <a:pt x="541" y="186"/>
                </a:cubicBezTo>
                <a:cubicBezTo>
                  <a:pt x="540" y="181"/>
                  <a:pt x="540" y="176"/>
                  <a:pt x="54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9558289" y="3233020"/>
            <a:ext cx="1106488" cy="712646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4730703" y="3233023"/>
            <a:ext cx="1985963" cy="701535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800051" y="3233020"/>
            <a:ext cx="1085850" cy="704710"/>
          </a:xfrm>
          <a:custGeom>
            <a:avLst/>
            <a:gdLst>
              <a:gd name="T0" fmla="*/ 282 w 289"/>
              <a:gd name="T1" fmla="*/ 171 h 187"/>
              <a:gd name="T2" fmla="*/ 289 w 289"/>
              <a:gd name="T3" fmla="*/ 147 h 187"/>
              <a:gd name="T4" fmla="*/ 196 w 289"/>
              <a:gd name="T5" fmla="*/ 83 h 187"/>
              <a:gd name="T6" fmla="*/ 20 w 289"/>
              <a:gd name="T7" fmla="*/ 0 h 187"/>
              <a:gd name="T8" fmla="*/ 0 w 289"/>
              <a:gd name="T9" fmla="*/ 20 h 187"/>
              <a:gd name="T10" fmla="*/ 20 w 289"/>
              <a:gd name="T11" fmla="*/ 40 h 187"/>
              <a:gd name="T12" fmla="*/ 168 w 289"/>
              <a:gd name="T13" fmla="*/ 112 h 187"/>
              <a:gd name="T14" fmla="*/ 283 w 289"/>
              <a:gd name="T15" fmla="*/ 187 h 187"/>
              <a:gd name="T16" fmla="*/ 282 w 289"/>
              <a:gd name="T17" fmla="*/ 17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187">
                <a:moveTo>
                  <a:pt x="282" y="171"/>
                </a:moveTo>
                <a:cubicBezTo>
                  <a:pt x="283" y="163"/>
                  <a:pt x="286" y="155"/>
                  <a:pt x="289" y="147"/>
                </a:cubicBezTo>
                <a:cubicBezTo>
                  <a:pt x="251" y="135"/>
                  <a:pt x="225" y="111"/>
                  <a:pt x="196" y="83"/>
                </a:cubicBezTo>
                <a:cubicBezTo>
                  <a:pt x="155" y="44"/>
                  <a:pt x="109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93" y="40"/>
                  <a:pt x="128" y="73"/>
                  <a:pt x="168" y="112"/>
                </a:cubicBezTo>
                <a:cubicBezTo>
                  <a:pt x="198" y="141"/>
                  <a:pt x="232" y="173"/>
                  <a:pt x="283" y="187"/>
                </a:cubicBezTo>
                <a:cubicBezTo>
                  <a:pt x="282" y="182"/>
                  <a:pt x="282" y="177"/>
                  <a:pt x="28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1490614" y="3696478"/>
            <a:ext cx="1182688" cy="2145873"/>
            <a:chOff x="1854201" y="2590800"/>
            <a:chExt cx="1182688" cy="2146300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3940919" y="3696478"/>
            <a:ext cx="1182688" cy="2145873"/>
            <a:chOff x="1854201" y="2590800"/>
            <a:chExt cx="1182688" cy="2146300"/>
          </a:xfrm>
        </p:grpSpPr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3"/>
          <p:cNvGrpSpPr/>
          <p:nvPr/>
        </p:nvGrpSpPr>
        <p:grpSpPr>
          <a:xfrm>
            <a:off x="6315026" y="3696478"/>
            <a:ext cx="1182688" cy="2145873"/>
            <a:chOff x="1854201" y="2590800"/>
            <a:chExt cx="1182688" cy="2146300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30"/>
          <p:cNvGrpSpPr/>
          <p:nvPr/>
        </p:nvGrpSpPr>
        <p:grpSpPr>
          <a:xfrm>
            <a:off x="8769301" y="3696478"/>
            <a:ext cx="1182688" cy="2145873"/>
            <a:chOff x="1854201" y="2590800"/>
            <a:chExt cx="1182688" cy="2146300"/>
          </a:xfrm>
        </p:grpSpPr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Inhaltsplatzhalter 4"/>
          <p:cNvSpPr txBox="1">
            <a:spLocks/>
          </p:cNvSpPr>
          <p:nvPr/>
        </p:nvSpPr>
        <p:spPr>
          <a:xfrm>
            <a:off x="1026274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6" name="Inhaltsplatzhalter 4"/>
          <p:cNvSpPr txBox="1">
            <a:spLocks/>
          </p:cNvSpPr>
          <p:nvPr/>
        </p:nvSpPr>
        <p:spPr>
          <a:xfrm>
            <a:off x="587873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7" name="Inhaltsplatzhalter 4"/>
          <p:cNvSpPr txBox="1">
            <a:spLocks/>
          </p:cNvSpPr>
          <p:nvPr/>
        </p:nvSpPr>
        <p:spPr>
          <a:xfrm>
            <a:off x="3452503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8" name="Inhaltsplatzhalter 4"/>
          <p:cNvSpPr txBox="1">
            <a:spLocks/>
          </p:cNvSpPr>
          <p:nvPr/>
        </p:nvSpPr>
        <p:spPr>
          <a:xfrm>
            <a:off x="830496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grpSp>
        <p:nvGrpSpPr>
          <p:cNvPr id="39" name="Group 46"/>
          <p:cNvGrpSpPr/>
          <p:nvPr/>
        </p:nvGrpSpPr>
        <p:grpSpPr>
          <a:xfrm>
            <a:off x="1756820" y="5038841"/>
            <a:ext cx="647100" cy="650527"/>
            <a:chOff x="5402263" y="3448050"/>
            <a:chExt cx="577849" cy="581025"/>
          </a:xfrm>
          <a:solidFill>
            <a:schemeClr val="bg1"/>
          </a:solidFill>
        </p:grpSpPr>
        <p:sp>
          <p:nvSpPr>
            <p:cNvPr id="40" name="Freeform 217"/>
            <p:cNvSpPr>
              <a:spLocks/>
            </p:cNvSpPr>
            <p:nvPr/>
          </p:nvSpPr>
          <p:spPr bwMode="auto">
            <a:xfrm>
              <a:off x="5402263" y="3636963"/>
              <a:ext cx="77787" cy="28575"/>
            </a:xfrm>
            <a:custGeom>
              <a:avLst/>
              <a:gdLst>
                <a:gd name="T0" fmla="*/ 88 w 494"/>
                <a:gd name="T1" fmla="*/ 0 h 177"/>
                <a:gd name="T2" fmla="*/ 406 w 494"/>
                <a:gd name="T3" fmla="*/ 0 h 177"/>
                <a:gd name="T4" fmla="*/ 429 w 494"/>
                <a:gd name="T5" fmla="*/ 3 h 177"/>
                <a:gd name="T6" fmla="*/ 450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0 w 494"/>
                <a:gd name="T23" fmla="*/ 165 h 177"/>
                <a:gd name="T24" fmla="*/ 429 w 494"/>
                <a:gd name="T25" fmla="*/ 174 h 177"/>
                <a:gd name="T26" fmla="*/ 406 w 494"/>
                <a:gd name="T27" fmla="*/ 177 h 177"/>
                <a:gd name="T28" fmla="*/ 88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5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5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8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8" y="0"/>
                  </a:moveTo>
                  <a:lnTo>
                    <a:pt x="406" y="0"/>
                  </a:lnTo>
                  <a:lnTo>
                    <a:pt x="429" y="3"/>
                  </a:lnTo>
                  <a:lnTo>
                    <a:pt x="450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0" y="165"/>
                  </a:lnTo>
                  <a:lnTo>
                    <a:pt x="429" y="174"/>
                  </a:lnTo>
                  <a:lnTo>
                    <a:pt x="406" y="177"/>
                  </a:lnTo>
                  <a:lnTo>
                    <a:pt x="88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5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18"/>
            <p:cNvSpPr>
              <a:spLocks/>
            </p:cNvSpPr>
            <p:nvPr/>
          </p:nvSpPr>
          <p:spPr bwMode="auto">
            <a:xfrm>
              <a:off x="5902325" y="3636963"/>
              <a:ext cx="77787" cy="28575"/>
            </a:xfrm>
            <a:custGeom>
              <a:avLst/>
              <a:gdLst>
                <a:gd name="T0" fmla="*/ 89 w 494"/>
                <a:gd name="T1" fmla="*/ 0 h 177"/>
                <a:gd name="T2" fmla="*/ 407 w 494"/>
                <a:gd name="T3" fmla="*/ 0 h 177"/>
                <a:gd name="T4" fmla="*/ 430 w 494"/>
                <a:gd name="T5" fmla="*/ 3 h 177"/>
                <a:gd name="T6" fmla="*/ 451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1 w 494"/>
                <a:gd name="T23" fmla="*/ 165 h 177"/>
                <a:gd name="T24" fmla="*/ 430 w 494"/>
                <a:gd name="T25" fmla="*/ 174 h 177"/>
                <a:gd name="T26" fmla="*/ 407 w 494"/>
                <a:gd name="T27" fmla="*/ 177 h 177"/>
                <a:gd name="T28" fmla="*/ 89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7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7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9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9" y="0"/>
                  </a:moveTo>
                  <a:lnTo>
                    <a:pt x="407" y="0"/>
                  </a:lnTo>
                  <a:lnTo>
                    <a:pt x="430" y="3"/>
                  </a:lnTo>
                  <a:lnTo>
                    <a:pt x="451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1" y="165"/>
                  </a:lnTo>
                  <a:lnTo>
                    <a:pt x="430" y="174"/>
                  </a:lnTo>
                  <a:lnTo>
                    <a:pt x="407" y="177"/>
                  </a:lnTo>
                  <a:lnTo>
                    <a:pt x="89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7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7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219"/>
            <p:cNvSpPr>
              <a:spLocks/>
            </p:cNvSpPr>
            <p:nvPr/>
          </p:nvSpPr>
          <p:spPr bwMode="auto">
            <a:xfrm>
              <a:off x="5464175" y="3814763"/>
              <a:ext cx="65087" cy="65088"/>
            </a:xfrm>
            <a:custGeom>
              <a:avLst/>
              <a:gdLst>
                <a:gd name="T0" fmla="*/ 310 w 407"/>
                <a:gd name="T1" fmla="*/ 0 h 408"/>
                <a:gd name="T2" fmla="*/ 329 w 407"/>
                <a:gd name="T3" fmla="*/ 0 h 408"/>
                <a:gd name="T4" fmla="*/ 348 w 407"/>
                <a:gd name="T5" fmla="*/ 3 h 408"/>
                <a:gd name="T6" fmla="*/ 366 w 407"/>
                <a:gd name="T7" fmla="*/ 12 h 408"/>
                <a:gd name="T8" fmla="*/ 382 w 407"/>
                <a:gd name="T9" fmla="*/ 24 h 408"/>
                <a:gd name="T10" fmla="*/ 394 w 407"/>
                <a:gd name="T11" fmla="*/ 41 h 408"/>
                <a:gd name="T12" fmla="*/ 403 w 407"/>
                <a:gd name="T13" fmla="*/ 59 h 408"/>
                <a:gd name="T14" fmla="*/ 407 w 407"/>
                <a:gd name="T15" fmla="*/ 78 h 408"/>
                <a:gd name="T16" fmla="*/ 407 w 407"/>
                <a:gd name="T17" fmla="*/ 98 h 408"/>
                <a:gd name="T18" fmla="*/ 403 w 407"/>
                <a:gd name="T19" fmla="*/ 116 h 408"/>
                <a:gd name="T20" fmla="*/ 394 w 407"/>
                <a:gd name="T21" fmla="*/ 134 h 408"/>
                <a:gd name="T22" fmla="*/ 382 w 407"/>
                <a:gd name="T23" fmla="*/ 150 h 408"/>
                <a:gd name="T24" fmla="*/ 151 w 407"/>
                <a:gd name="T25" fmla="*/ 381 h 408"/>
                <a:gd name="T26" fmla="*/ 137 w 407"/>
                <a:gd name="T27" fmla="*/ 394 h 408"/>
                <a:gd name="T28" fmla="*/ 122 w 407"/>
                <a:gd name="T29" fmla="*/ 401 h 408"/>
                <a:gd name="T30" fmla="*/ 105 w 407"/>
                <a:gd name="T31" fmla="*/ 406 h 408"/>
                <a:gd name="T32" fmla="*/ 89 w 407"/>
                <a:gd name="T33" fmla="*/ 408 h 408"/>
                <a:gd name="T34" fmla="*/ 71 w 407"/>
                <a:gd name="T35" fmla="*/ 406 h 408"/>
                <a:gd name="T36" fmla="*/ 56 w 407"/>
                <a:gd name="T37" fmla="*/ 401 h 408"/>
                <a:gd name="T38" fmla="*/ 40 w 407"/>
                <a:gd name="T39" fmla="*/ 394 h 408"/>
                <a:gd name="T40" fmla="*/ 26 w 407"/>
                <a:gd name="T41" fmla="*/ 381 h 408"/>
                <a:gd name="T42" fmla="*/ 14 w 407"/>
                <a:gd name="T43" fmla="*/ 366 h 408"/>
                <a:gd name="T44" fmla="*/ 5 w 407"/>
                <a:gd name="T45" fmla="*/ 348 h 408"/>
                <a:gd name="T46" fmla="*/ 0 w 407"/>
                <a:gd name="T47" fmla="*/ 329 h 408"/>
                <a:gd name="T48" fmla="*/ 0 w 407"/>
                <a:gd name="T49" fmla="*/ 309 h 408"/>
                <a:gd name="T50" fmla="*/ 5 w 407"/>
                <a:gd name="T51" fmla="*/ 290 h 408"/>
                <a:gd name="T52" fmla="*/ 14 w 407"/>
                <a:gd name="T53" fmla="*/ 273 h 408"/>
                <a:gd name="T54" fmla="*/ 26 w 407"/>
                <a:gd name="T55" fmla="*/ 256 h 408"/>
                <a:gd name="T56" fmla="*/ 257 w 407"/>
                <a:gd name="T57" fmla="*/ 24 h 408"/>
                <a:gd name="T58" fmla="*/ 273 w 407"/>
                <a:gd name="T59" fmla="*/ 12 h 408"/>
                <a:gd name="T60" fmla="*/ 291 w 407"/>
                <a:gd name="T61" fmla="*/ 3 h 408"/>
                <a:gd name="T62" fmla="*/ 310 w 407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7" h="408">
                  <a:moveTo>
                    <a:pt x="310" y="0"/>
                  </a:moveTo>
                  <a:lnTo>
                    <a:pt x="329" y="0"/>
                  </a:lnTo>
                  <a:lnTo>
                    <a:pt x="348" y="3"/>
                  </a:lnTo>
                  <a:lnTo>
                    <a:pt x="366" y="12"/>
                  </a:lnTo>
                  <a:lnTo>
                    <a:pt x="382" y="24"/>
                  </a:lnTo>
                  <a:lnTo>
                    <a:pt x="394" y="41"/>
                  </a:lnTo>
                  <a:lnTo>
                    <a:pt x="403" y="59"/>
                  </a:lnTo>
                  <a:lnTo>
                    <a:pt x="407" y="78"/>
                  </a:lnTo>
                  <a:lnTo>
                    <a:pt x="407" y="98"/>
                  </a:lnTo>
                  <a:lnTo>
                    <a:pt x="403" y="116"/>
                  </a:lnTo>
                  <a:lnTo>
                    <a:pt x="394" y="134"/>
                  </a:lnTo>
                  <a:lnTo>
                    <a:pt x="382" y="150"/>
                  </a:lnTo>
                  <a:lnTo>
                    <a:pt x="151" y="381"/>
                  </a:lnTo>
                  <a:lnTo>
                    <a:pt x="137" y="394"/>
                  </a:lnTo>
                  <a:lnTo>
                    <a:pt x="122" y="401"/>
                  </a:lnTo>
                  <a:lnTo>
                    <a:pt x="105" y="406"/>
                  </a:lnTo>
                  <a:lnTo>
                    <a:pt x="89" y="408"/>
                  </a:lnTo>
                  <a:lnTo>
                    <a:pt x="71" y="406"/>
                  </a:lnTo>
                  <a:lnTo>
                    <a:pt x="56" y="401"/>
                  </a:lnTo>
                  <a:lnTo>
                    <a:pt x="40" y="394"/>
                  </a:lnTo>
                  <a:lnTo>
                    <a:pt x="26" y="381"/>
                  </a:lnTo>
                  <a:lnTo>
                    <a:pt x="14" y="366"/>
                  </a:lnTo>
                  <a:lnTo>
                    <a:pt x="5" y="348"/>
                  </a:lnTo>
                  <a:lnTo>
                    <a:pt x="0" y="329"/>
                  </a:lnTo>
                  <a:lnTo>
                    <a:pt x="0" y="309"/>
                  </a:lnTo>
                  <a:lnTo>
                    <a:pt x="5" y="290"/>
                  </a:lnTo>
                  <a:lnTo>
                    <a:pt x="14" y="273"/>
                  </a:lnTo>
                  <a:lnTo>
                    <a:pt x="26" y="256"/>
                  </a:lnTo>
                  <a:lnTo>
                    <a:pt x="257" y="24"/>
                  </a:lnTo>
                  <a:lnTo>
                    <a:pt x="273" y="12"/>
                  </a:lnTo>
                  <a:lnTo>
                    <a:pt x="291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20"/>
            <p:cNvSpPr>
              <a:spLocks/>
            </p:cNvSpPr>
            <p:nvPr/>
          </p:nvSpPr>
          <p:spPr bwMode="auto">
            <a:xfrm>
              <a:off x="5829300" y="3448050"/>
              <a:ext cx="63500" cy="63500"/>
            </a:xfrm>
            <a:custGeom>
              <a:avLst/>
              <a:gdLst>
                <a:gd name="T0" fmla="*/ 303 w 401"/>
                <a:gd name="T1" fmla="*/ 0 h 403"/>
                <a:gd name="T2" fmla="*/ 322 w 401"/>
                <a:gd name="T3" fmla="*/ 0 h 403"/>
                <a:gd name="T4" fmla="*/ 341 w 401"/>
                <a:gd name="T5" fmla="*/ 4 h 403"/>
                <a:gd name="T6" fmla="*/ 360 w 401"/>
                <a:gd name="T7" fmla="*/ 13 h 403"/>
                <a:gd name="T8" fmla="*/ 375 w 401"/>
                <a:gd name="T9" fmla="*/ 26 h 403"/>
                <a:gd name="T10" fmla="*/ 387 w 401"/>
                <a:gd name="T11" fmla="*/ 42 h 403"/>
                <a:gd name="T12" fmla="*/ 396 w 401"/>
                <a:gd name="T13" fmla="*/ 60 h 403"/>
                <a:gd name="T14" fmla="*/ 401 w 401"/>
                <a:gd name="T15" fmla="*/ 79 h 403"/>
                <a:gd name="T16" fmla="*/ 401 w 401"/>
                <a:gd name="T17" fmla="*/ 99 h 403"/>
                <a:gd name="T18" fmla="*/ 396 w 401"/>
                <a:gd name="T19" fmla="*/ 118 h 403"/>
                <a:gd name="T20" fmla="*/ 387 w 401"/>
                <a:gd name="T21" fmla="*/ 135 h 403"/>
                <a:gd name="T22" fmla="*/ 375 w 401"/>
                <a:gd name="T23" fmla="*/ 151 h 403"/>
                <a:gd name="T24" fmla="*/ 151 w 401"/>
                <a:gd name="T25" fmla="*/ 377 h 403"/>
                <a:gd name="T26" fmla="*/ 136 w 401"/>
                <a:gd name="T27" fmla="*/ 388 h 403"/>
                <a:gd name="T28" fmla="*/ 121 w 401"/>
                <a:gd name="T29" fmla="*/ 396 h 403"/>
                <a:gd name="T30" fmla="*/ 105 w 401"/>
                <a:gd name="T31" fmla="*/ 400 h 403"/>
                <a:gd name="T32" fmla="*/ 88 w 401"/>
                <a:gd name="T33" fmla="*/ 403 h 403"/>
                <a:gd name="T34" fmla="*/ 71 w 401"/>
                <a:gd name="T35" fmla="*/ 400 h 403"/>
                <a:gd name="T36" fmla="*/ 55 w 401"/>
                <a:gd name="T37" fmla="*/ 396 h 403"/>
                <a:gd name="T38" fmla="*/ 39 w 401"/>
                <a:gd name="T39" fmla="*/ 388 h 403"/>
                <a:gd name="T40" fmla="*/ 26 w 401"/>
                <a:gd name="T41" fmla="*/ 377 h 403"/>
                <a:gd name="T42" fmla="*/ 13 w 401"/>
                <a:gd name="T43" fmla="*/ 360 h 403"/>
                <a:gd name="T44" fmla="*/ 5 w 401"/>
                <a:gd name="T45" fmla="*/ 343 h 403"/>
                <a:gd name="T46" fmla="*/ 0 w 401"/>
                <a:gd name="T47" fmla="*/ 324 h 403"/>
                <a:gd name="T48" fmla="*/ 0 w 401"/>
                <a:gd name="T49" fmla="*/ 304 h 403"/>
                <a:gd name="T50" fmla="*/ 5 w 401"/>
                <a:gd name="T51" fmla="*/ 285 h 403"/>
                <a:gd name="T52" fmla="*/ 13 w 401"/>
                <a:gd name="T53" fmla="*/ 267 h 403"/>
                <a:gd name="T54" fmla="*/ 26 w 401"/>
                <a:gd name="T55" fmla="*/ 252 h 403"/>
                <a:gd name="T56" fmla="*/ 250 w 401"/>
                <a:gd name="T57" fmla="*/ 26 h 403"/>
                <a:gd name="T58" fmla="*/ 267 w 401"/>
                <a:gd name="T59" fmla="*/ 13 h 403"/>
                <a:gd name="T60" fmla="*/ 285 w 401"/>
                <a:gd name="T61" fmla="*/ 4 h 403"/>
                <a:gd name="T62" fmla="*/ 303 w 401"/>
                <a:gd name="T6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403">
                  <a:moveTo>
                    <a:pt x="303" y="0"/>
                  </a:moveTo>
                  <a:lnTo>
                    <a:pt x="322" y="0"/>
                  </a:lnTo>
                  <a:lnTo>
                    <a:pt x="341" y="4"/>
                  </a:lnTo>
                  <a:lnTo>
                    <a:pt x="360" y="13"/>
                  </a:lnTo>
                  <a:lnTo>
                    <a:pt x="375" y="26"/>
                  </a:lnTo>
                  <a:lnTo>
                    <a:pt x="387" y="42"/>
                  </a:lnTo>
                  <a:lnTo>
                    <a:pt x="396" y="60"/>
                  </a:lnTo>
                  <a:lnTo>
                    <a:pt x="401" y="79"/>
                  </a:lnTo>
                  <a:lnTo>
                    <a:pt x="401" y="99"/>
                  </a:lnTo>
                  <a:lnTo>
                    <a:pt x="396" y="118"/>
                  </a:lnTo>
                  <a:lnTo>
                    <a:pt x="387" y="135"/>
                  </a:lnTo>
                  <a:lnTo>
                    <a:pt x="375" y="151"/>
                  </a:lnTo>
                  <a:lnTo>
                    <a:pt x="151" y="377"/>
                  </a:lnTo>
                  <a:lnTo>
                    <a:pt x="136" y="388"/>
                  </a:lnTo>
                  <a:lnTo>
                    <a:pt x="121" y="396"/>
                  </a:lnTo>
                  <a:lnTo>
                    <a:pt x="105" y="400"/>
                  </a:lnTo>
                  <a:lnTo>
                    <a:pt x="88" y="403"/>
                  </a:lnTo>
                  <a:lnTo>
                    <a:pt x="71" y="400"/>
                  </a:lnTo>
                  <a:lnTo>
                    <a:pt x="55" y="396"/>
                  </a:lnTo>
                  <a:lnTo>
                    <a:pt x="39" y="388"/>
                  </a:lnTo>
                  <a:lnTo>
                    <a:pt x="26" y="377"/>
                  </a:lnTo>
                  <a:lnTo>
                    <a:pt x="13" y="360"/>
                  </a:lnTo>
                  <a:lnTo>
                    <a:pt x="5" y="343"/>
                  </a:lnTo>
                  <a:lnTo>
                    <a:pt x="0" y="324"/>
                  </a:lnTo>
                  <a:lnTo>
                    <a:pt x="0" y="304"/>
                  </a:lnTo>
                  <a:lnTo>
                    <a:pt x="5" y="285"/>
                  </a:lnTo>
                  <a:lnTo>
                    <a:pt x="13" y="267"/>
                  </a:lnTo>
                  <a:lnTo>
                    <a:pt x="26" y="252"/>
                  </a:lnTo>
                  <a:lnTo>
                    <a:pt x="250" y="26"/>
                  </a:lnTo>
                  <a:lnTo>
                    <a:pt x="267" y="13"/>
                  </a:lnTo>
                  <a:lnTo>
                    <a:pt x="285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21"/>
            <p:cNvSpPr>
              <a:spLocks/>
            </p:cNvSpPr>
            <p:nvPr/>
          </p:nvSpPr>
          <p:spPr bwMode="auto">
            <a:xfrm>
              <a:off x="5489575" y="3448050"/>
              <a:ext cx="63500" cy="63500"/>
            </a:xfrm>
            <a:custGeom>
              <a:avLst/>
              <a:gdLst>
                <a:gd name="T0" fmla="*/ 97 w 400"/>
                <a:gd name="T1" fmla="*/ 0 h 402"/>
                <a:gd name="T2" fmla="*/ 117 w 400"/>
                <a:gd name="T3" fmla="*/ 3 h 402"/>
                <a:gd name="T4" fmla="*/ 135 w 400"/>
                <a:gd name="T5" fmla="*/ 12 h 402"/>
                <a:gd name="T6" fmla="*/ 150 w 400"/>
                <a:gd name="T7" fmla="*/ 25 h 402"/>
                <a:gd name="T8" fmla="*/ 375 w 400"/>
                <a:gd name="T9" fmla="*/ 251 h 402"/>
                <a:gd name="T10" fmla="*/ 388 w 400"/>
                <a:gd name="T11" fmla="*/ 266 h 402"/>
                <a:gd name="T12" fmla="*/ 396 w 400"/>
                <a:gd name="T13" fmla="*/ 284 h 402"/>
                <a:gd name="T14" fmla="*/ 400 w 400"/>
                <a:gd name="T15" fmla="*/ 303 h 402"/>
                <a:gd name="T16" fmla="*/ 400 w 400"/>
                <a:gd name="T17" fmla="*/ 323 h 402"/>
                <a:gd name="T18" fmla="*/ 396 w 400"/>
                <a:gd name="T19" fmla="*/ 342 h 402"/>
                <a:gd name="T20" fmla="*/ 388 w 400"/>
                <a:gd name="T21" fmla="*/ 359 h 402"/>
                <a:gd name="T22" fmla="*/ 375 w 400"/>
                <a:gd name="T23" fmla="*/ 375 h 402"/>
                <a:gd name="T24" fmla="*/ 361 w 400"/>
                <a:gd name="T25" fmla="*/ 387 h 402"/>
                <a:gd name="T26" fmla="*/ 346 w 400"/>
                <a:gd name="T27" fmla="*/ 395 h 402"/>
                <a:gd name="T28" fmla="*/ 329 w 400"/>
                <a:gd name="T29" fmla="*/ 399 h 402"/>
                <a:gd name="T30" fmla="*/ 313 w 400"/>
                <a:gd name="T31" fmla="*/ 402 h 402"/>
                <a:gd name="T32" fmla="*/ 296 w 400"/>
                <a:gd name="T33" fmla="*/ 399 h 402"/>
                <a:gd name="T34" fmla="*/ 280 w 400"/>
                <a:gd name="T35" fmla="*/ 395 h 402"/>
                <a:gd name="T36" fmla="*/ 264 w 400"/>
                <a:gd name="T37" fmla="*/ 387 h 402"/>
                <a:gd name="T38" fmla="*/ 250 w 400"/>
                <a:gd name="T39" fmla="*/ 375 h 402"/>
                <a:gd name="T40" fmla="*/ 25 w 400"/>
                <a:gd name="T41" fmla="*/ 150 h 402"/>
                <a:gd name="T42" fmla="*/ 13 w 400"/>
                <a:gd name="T43" fmla="*/ 134 h 402"/>
                <a:gd name="T44" fmla="*/ 4 w 400"/>
                <a:gd name="T45" fmla="*/ 117 h 402"/>
                <a:gd name="T46" fmla="*/ 0 w 400"/>
                <a:gd name="T47" fmla="*/ 98 h 402"/>
                <a:gd name="T48" fmla="*/ 0 w 400"/>
                <a:gd name="T49" fmla="*/ 78 h 402"/>
                <a:gd name="T50" fmla="*/ 4 w 400"/>
                <a:gd name="T51" fmla="*/ 59 h 402"/>
                <a:gd name="T52" fmla="*/ 13 w 400"/>
                <a:gd name="T53" fmla="*/ 41 h 402"/>
                <a:gd name="T54" fmla="*/ 25 w 400"/>
                <a:gd name="T55" fmla="*/ 25 h 402"/>
                <a:gd name="T56" fmla="*/ 42 w 400"/>
                <a:gd name="T57" fmla="*/ 12 h 402"/>
                <a:gd name="T58" fmla="*/ 59 w 400"/>
                <a:gd name="T59" fmla="*/ 3 h 402"/>
                <a:gd name="T60" fmla="*/ 78 w 400"/>
                <a:gd name="T61" fmla="*/ 0 h 402"/>
                <a:gd name="T62" fmla="*/ 97 w 400"/>
                <a:gd name="T6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2">
                  <a:moveTo>
                    <a:pt x="97" y="0"/>
                  </a:moveTo>
                  <a:lnTo>
                    <a:pt x="117" y="3"/>
                  </a:lnTo>
                  <a:lnTo>
                    <a:pt x="135" y="12"/>
                  </a:lnTo>
                  <a:lnTo>
                    <a:pt x="150" y="25"/>
                  </a:lnTo>
                  <a:lnTo>
                    <a:pt x="375" y="251"/>
                  </a:lnTo>
                  <a:lnTo>
                    <a:pt x="388" y="266"/>
                  </a:lnTo>
                  <a:lnTo>
                    <a:pt x="396" y="284"/>
                  </a:lnTo>
                  <a:lnTo>
                    <a:pt x="400" y="303"/>
                  </a:lnTo>
                  <a:lnTo>
                    <a:pt x="400" y="323"/>
                  </a:lnTo>
                  <a:lnTo>
                    <a:pt x="396" y="342"/>
                  </a:lnTo>
                  <a:lnTo>
                    <a:pt x="388" y="359"/>
                  </a:lnTo>
                  <a:lnTo>
                    <a:pt x="375" y="375"/>
                  </a:lnTo>
                  <a:lnTo>
                    <a:pt x="361" y="387"/>
                  </a:lnTo>
                  <a:lnTo>
                    <a:pt x="346" y="395"/>
                  </a:lnTo>
                  <a:lnTo>
                    <a:pt x="329" y="399"/>
                  </a:lnTo>
                  <a:lnTo>
                    <a:pt x="313" y="402"/>
                  </a:lnTo>
                  <a:lnTo>
                    <a:pt x="296" y="399"/>
                  </a:lnTo>
                  <a:lnTo>
                    <a:pt x="280" y="395"/>
                  </a:lnTo>
                  <a:lnTo>
                    <a:pt x="264" y="387"/>
                  </a:lnTo>
                  <a:lnTo>
                    <a:pt x="250" y="375"/>
                  </a:lnTo>
                  <a:lnTo>
                    <a:pt x="25" y="150"/>
                  </a:lnTo>
                  <a:lnTo>
                    <a:pt x="13" y="134"/>
                  </a:lnTo>
                  <a:lnTo>
                    <a:pt x="4" y="117"/>
                  </a:lnTo>
                  <a:lnTo>
                    <a:pt x="0" y="98"/>
                  </a:lnTo>
                  <a:lnTo>
                    <a:pt x="0" y="78"/>
                  </a:lnTo>
                  <a:lnTo>
                    <a:pt x="4" y="59"/>
                  </a:lnTo>
                  <a:lnTo>
                    <a:pt x="13" y="41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59" y="3"/>
                  </a:lnTo>
                  <a:lnTo>
                    <a:pt x="78" y="0"/>
                  </a:lnTo>
                  <a:lnTo>
                    <a:pt x="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22"/>
            <p:cNvSpPr>
              <a:spLocks/>
            </p:cNvSpPr>
            <p:nvPr/>
          </p:nvSpPr>
          <p:spPr bwMode="auto">
            <a:xfrm>
              <a:off x="5854700" y="3814763"/>
              <a:ext cx="65087" cy="65088"/>
            </a:xfrm>
            <a:custGeom>
              <a:avLst/>
              <a:gdLst>
                <a:gd name="T0" fmla="*/ 98 w 406"/>
                <a:gd name="T1" fmla="*/ 0 h 408"/>
                <a:gd name="T2" fmla="*/ 116 w 406"/>
                <a:gd name="T3" fmla="*/ 4 h 408"/>
                <a:gd name="T4" fmla="*/ 135 w 406"/>
                <a:gd name="T5" fmla="*/ 13 h 408"/>
                <a:gd name="T6" fmla="*/ 151 w 406"/>
                <a:gd name="T7" fmla="*/ 25 h 408"/>
                <a:gd name="T8" fmla="*/ 381 w 406"/>
                <a:gd name="T9" fmla="*/ 256 h 408"/>
                <a:gd name="T10" fmla="*/ 394 w 406"/>
                <a:gd name="T11" fmla="*/ 273 h 408"/>
                <a:gd name="T12" fmla="*/ 402 w 406"/>
                <a:gd name="T13" fmla="*/ 290 h 408"/>
                <a:gd name="T14" fmla="*/ 406 w 406"/>
                <a:gd name="T15" fmla="*/ 309 h 408"/>
                <a:gd name="T16" fmla="*/ 406 w 406"/>
                <a:gd name="T17" fmla="*/ 329 h 408"/>
                <a:gd name="T18" fmla="*/ 402 w 406"/>
                <a:gd name="T19" fmla="*/ 348 h 408"/>
                <a:gd name="T20" fmla="*/ 394 w 406"/>
                <a:gd name="T21" fmla="*/ 366 h 408"/>
                <a:gd name="T22" fmla="*/ 381 w 406"/>
                <a:gd name="T23" fmla="*/ 381 h 408"/>
                <a:gd name="T24" fmla="*/ 368 w 406"/>
                <a:gd name="T25" fmla="*/ 394 h 408"/>
                <a:gd name="T26" fmla="*/ 352 w 406"/>
                <a:gd name="T27" fmla="*/ 401 h 408"/>
                <a:gd name="T28" fmla="*/ 335 w 406"/>
                <a:gd name="T29" fmla="*/ 406 h 408"/>
                <a:gd name="T30" fmla="*/ 319 w 406"/>
                <a:gd name="T31" fmla="*/ 408 h 408"/>
                <a:gd name="T32" fmla="*/ 301 w 406"/>
                <a:gd name="T33" fmla="*/ 406 h 408"/>
                <a:gd name="T34" fmla="*/ 286 w 406"/>
                <a:gd name="T35" fmla="*/ 401 h 408"/>
                <a:gd name="T36" fmla="*/ 270 w 406"/>
                <a:gd name="T37" fmla="*/ 394 h 408"/>
                <a:gd name="T38" fmla="*/ 256 w 406"/>
                <a:gd name="T39" fmla="*/ 381 h 408"/>
                <a:gd name="T40" fmla="*/ 26 w 406"/>
                <a:gd name="T41" fmla="*/ 151 h 408"/>
                <a:gd name="T42" fmla="*/ 14 w 406"/>
                <a:gd name="T43" fmla="*/ 135 h 408"/>
                <a:gd name="T44" fmla="*/ 5 w 406"/>
                <a:gd name="T45" fmla="*/ 117 h 408"/>
                <a:gd name="T46" fmla="*/ 0 w 406"/>
                <a:gd name="T47" fmla="*/ 98 h 408"/>
                <a:gd name="T48" fmla="*/ 0 w 406"/>
                <a:gd name="T49" fmla="*/ 79 h 408"/>
                <a:gd name="T50" fmla="*/ 5 w 406"/>
                <a:gd name="T51" fmla="*/ 60 h 408"/>
                <a:gd name="T52" fmla="*/ 14 w 406"/>
                <a:gd name="T53" fmla="*/ 42 h 408"/>
                <a:gd name="T54" fmla="*/ 26 w 406"/>
                <a:gd name="T55" fmla="*/ 25 h 408"/>
                <a:gd name="T56" fmla="*/ 42 w 406"/>
                <a:gd name="T57" fmla="*/ 13 h 408"/>
                <a:gd name="T58" fmla="*/ 60 w 406"/>
                <a:gd name="T59" fmla="*/ 4 h 408"/>
                <a:gd name="T60" fmla="*/ 79 w 406"/>
                <a:gd name="T61" fmla="*/ 0 h 408"/>
                <a:gd name="T62" fmla="*/ 98 w 406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08">
                  <a:moveTo>
                    <a:pt x="98" y="0"/>
                  </a:moveTo>
                  <a:lnTo>
                    <a:pt x="116" y="4"/>
                  </a:lnTo>
                  <a:lnTo>
                    <a:pt x="135" y="13"/>
                  </a:lnTo>
                  <a:lnTo>
                    <a:pt x="151" y="25"/>
                  </a:lnTo>
                  <a:lnTo>
                    <a:pt x="381" y="256"/>
                  </a:lnTo>
                  <a:lnTo>
                    <a:pt x="394" y="273"/>
                  </a:lnTo>
                  <a:lnTo>
                    <a:pt x="402" y="290"/>
                  </a:lnTo>
                  <a:lnTo>
                    <a:pt x="406" y="309"/>
                  </a:lnTo>
                  <a:lnTo>
                    <a:pt x="406" y="329"/>
                  </a:lnTo>
                  <a:lnTo>
                    <a:pt x="402" y="348"/>
                  </a:lnTo>
                  <a:lnTo>
                    <a:pt x="394" y="366"/>
                  </a:lnTo>
                  <a:lnTo>
                    <a:pt x="381" y="381"/>
                  </a:lnTo>
                  <a:lnTo>
                    <a:pt x="368" y="394"/>
                  </a:lnTo>
                  <a:lnTo>
                    <a:pt x="352" y="401"/>
                  </a:lnTo>
                  <a:lnTo>
                    <a:pt x="335" y="406"/>
                  </a:lnTo>
                  <a:lnTo>
                    <a:pt x="319" y="408"/>
                  </a:lnTo>
                  <a:lnTo>
                    <a:pt x="301" y="406"/>
                  </a:lnTo>
                  <a:lnTo>
                    <a:pt x="286" y="401"/>
                  </a:lnTo>
                  <a:lnTo>
                    <a:pt x="270" y="394"/>
                  </a:lnTo>
                  <a:lnTo>
                    <a:pt x="256" y="381"/>
                  </a:lnTo>
                  <a:lnTo>
                    <a:pt x="26" y="151"/>
                  </a:lnTo>
                  <a:lnTo>
                    <a:pt x="14" y="135"/>
                  </a:lnTo>
                  <a:lnTo>
                    <a:pt x="5" y="117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60"/>
                  </a:lnTo>
                  <a:lnTo>
                    <a:pt x="14" y="42"/>
                  </a:lnTo>
                  <a:lnTo>
                    <a:pt x="26" y="25"/>
                  </a:lnTo>
                  <a:lnTo>
                    <a:pt x="42" y="13"/>
                  </a:lnTo>
                  <a:lnTo>
                    <a:pt x="60" y="4"/>
                  </a:lnTo>
                  <a:lnTo>
                    <a:pt x="79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223"/>
            <p:cNvSpPr>
              <a:spLocks noEditPoints="1"/>
            </p:cNvSpPr>
            <p:nvPr/>
          </p:nvSpPr>
          <p:spPr bwMode="auto">
            <a:xfrm>
              <a:off x="5516563" y="3486150"/>
              <a:ext cx="350837" cy="542925"/>
            </a:xfrm>
            <a:custGeom>
              <a:avLst/>
              <a:gdLst>
                <a:gd name="T0" fmla="*/ 1130 w 2214"/>
                <a:gd name="T1" fmla="*/ 2952 h 3419"/>
                <a:gd name="T2" fmla="*/ 1192 w 2214"/>
                <a:gd name="T3" fmla="*/ 3014 h 3419"/>
                <a:gd name="T4" fmla="*/ 1169 w 2214"/>
                <a:gd name="T5" fmla="*/ 3101 h 3419"/>
                <a:gd name="T6" fmla="*/ 685 w 2214"/>
                <a:gd name="T7" fmla="*/ 3126 h 3419"/>
                <a:gd name="T8" fmla="*/ 1527 w 2214"/>
                <a:gd name="T9" fmla="*/ 2833 h 3419"/>
                <a:gd name="T10" fmla="*/ 988 w 2214"/>
                <a:gd name="T11" fmla="*/ 1606 h 3419"/>
                <a:gd name="T12" fmla="*/ 1222 w 2214"/>
                <a:gd name="T13" fmla="*/ 1621 h 3419"/>
                <a:gd name="T14" fmla="*/ 865 w 2214"/>
                <a:gd name="T15" fmla="*/ 1337 h 3419"/>
                <a:gd name="T16" fmla="*/ 883 w 2214"/>
                <a:gd name="T17" fmla="*/ 205 h 3419"/>
                <a:gd name="T18" fmla="*/ 617 w 2214"/>
                <a:gd name="T19" fmla="*/ 325 h 3419"/>
                <a:gd name="T20" fmla="*/ 400 w 2214"/>
                <a:gd name="T21" fmla="*/ 521 h 3419"/>
                <a:gd name="T22" fmla="*/ 248 w 2214"/>
                <a:gd name="T23" fmla="*/ 778 h 3419"/>
                <a:gd name="T24" fmla="*/ 179 w 2214"/>
                <a:gd name="T25" fmla="*/ 1080 h 3419"/>
                <a:gd name="T26" fmla="*/ 201 w 2214"/>
                <a:gd name="T27" fmla="*/ 1399 h 3419"/>
                <a:gd name="T28" fmla="*/ 307 w 2214"/>
                <a:gd name="T29" fmla="*/ 1718 h 3419"/>
                <a:gd name="T30" fmla="*/ 485 w 2214"/>
                <a:gd name="T31" fmla="*/ 2013 h 3419"/>
                <a:gd name="T32" fmla="*/ 630 w 2214"/>
                <a:gd name="T33" fmla="*/ 2328 h 3419"/>
                <a:gd name="T34" fmla="*/ 685 w 2214"/>
                <a:gd name="T35" fmla="*/ 2656 h 3419"/>
                <a:gd name="T36" fmla="*/ 639 w 2214"/>
                <a:gd name="T37" fmla="*/ 1265 h 3419"/>
                <a:gd name="T38" fmla="*/ 665 w 2214"/>
                <a:gd name="T39" fmla="*/ 1184 h 3419"/>
                <a:gd name="T40" fmla="*/ 1487 w 2214"/>
                <a:gd name="T41" fmla="*/ 1160 h 3419"/>
                <a:gd name="T42" fmla="*/ 1561 w 2214"/>
                <a:gd name="T43" fmla="*/ 1201 h 3419"/>
                <a:gd name="T44" fmla="*/ 1567 w 2214"/>
                <a:gd name="T45" fmla="*/ 1286 h 3419"/>
                <a:gd name="T46" fmla="*/ 1533 w 2214"/>
                <a:gd name="T47" fmla="*/ 2573 h 3419"/>
                <a:gd name="T48" fmla="*/ 1611 w 2214"/>
                <a:gd name="T49" fmla="*/ 2247 h 3419"/>
                <a:gd name="T50" fmla="*/ 1778 w 2214"/>
                <a:gd name="T51" fmla="*/ 1937 h 3419"/>
                <a:gd name="T52" fmla="*/ 1940 w 2214"/>
                <a:gd name="T53" fmla="*/ 1640 h 3419"/>
                <a:gd name="T54" fmla="*/ 2026 w 2214"/>
                <a:gd name="T55" fmla="*/ 1318 h 3419"/>
                <a:gd name="T56" fmla="*/ 2025 w 2214"/>
                <a:gd name="T57" fmla="*/ 1001 h 3419"/>
                <a:gd name="T58" fmla="*/ 1933 w 2214"/>
                <a:gd name="T59" fmla="*/ 708 h 3419"/>
                <a:gd name="T60" fmla="*/ 1764 w 2214"/>
                <a:gd name="T61" fmla="*/ 465 h 3419"/>
                <a:gd name="T62" fmla="*/ 1534 w 2214"/>
                <a:gd name="T63" fmla="*/ 287 h 3419"/>
                <a:gd name="T64" fmla="*/ 1257 w 2214"/>
                <a:gd name="T65" fmla="*/ 189 h 3419"/>
                <a:gd name="T66" fmla="*/ 1193 w 2214"/>
                <a:gd name="T67" fmla="*/ 3 h 3419"/>
                <a:gd name="T68" fmla="*/ 1518 w 2214"/>
                <a:gd name="T69" fmla="*/ 83 h 3419"/>
                <a:gd name="T70" fmla="*/ 1798 w 2214"/>
                <a:gd name="T71" fmla="*/ 255 h 3419"/>
                <a:gd name="T72" fmla="*/ 2018 w 2214"/>
                <a:gd name="T73" fmla="*/ 503 h 3419"/>
                <a:gd name="T74" fmla="*/ 2162 w 2214"/>
                <a:gd name="T75" fmla="*/ 810 h 3419"/>
                <a:gd name="T76" fmla="*/ 2214 w 2214"/>
                <a:gd name="T77" fmla="*/ 1161 h 3419"/>
                <a:gd name="T78" fmla="*/ 2164 w 2214"/>
                <a:gd name="T79" fmla="*/ 1524 h 3419"/>
                <a:gd name="T80" fmla="*/ 2024 w 2214"/>
                <a:gd name="T81" fmla="*/ 1877 h 3419"/>
                <a:gd name="T82" fmla="*/ 1828 w 2214"/>
                <a:gd name="T83" fmla="*/ 2195 h 3419"/>
                <a:gd name="T84" fmla="*/ 1718 w 2214"/>
                <a:gd name="T85" fmla="*/ 2520 h 3419"/>
                <a:gd name="T86" fmla="*/ 1702 w 2214"/>
                <a:gd name="T87" fmla="*/ 3274 h 3419"/>
                <a:gd name="T88" fmla="*/ 1641 w 2214"/>
                <a:gd name="T89" fmla="*/ 3377 h 3419"/>
                <a:gd name="T90" fmla="*/ 1527 w 2214"/>
                <a:gd name="T91" fmla="*/ 3419 h 3419"/>
                <a:gd name="T92" fmla="*/ 596 w 2214"/>
                <a:gd name="T93" fmla="*/ 3395 h 3419"/>
                <a:gd name="T94" fmla="*/ 519 w 2214"/>
                <a:gd name="T95" fmla="*/ 3304 h 3419"/>
                <a:gd name="T96" fmla="*/ 505 w 2214"/>
                <a:gd name="T97" fmla="*/ 2602 h 3419"/>
                <a:gd name="T98" fmla="*/ 422 w 2214"/>
                <a:gd name="T99" fmla="*/ 2274 h 3419"/>
                <a:gd name="T100" fmla="*/ 237 w 2214"/>
                <a:gd name="T101" fmla="*/ 1961 h 3419"/>
                <a:gd name="T102" fmla="*/ 76 w 2214"/>
                <a:gd name="T103" fmla="*/ 1615 h 3419"/>
                <a:gd name="T104" fmla="*/ 2 w 2214"/>
                <a:gd name="T105" fmla="*/ 1251 h 3419"/>
                <a:gd name="T106" fmla="*/ 28 w 2214"/>
                <a:gd name="T107" fmla="*/ 895 h 3419"/>
                <a:gd name="T108" fmla="*/ 150 w 2214"/>
                <a:gd name="T109" fmla="*/ 575 h 3419"/>
                <a:gd name="T110" fmla="*/ 352 w 2214"/>
                <a:gd name="T111" fmla="*/ 310 h 3419"/>
                <a:gd name="T112" fmla="*/ 620 w 2214"/>
                <a:gd name="T113" fmla="*/ 117 h 3419"/>
                <a:gd name="T114" fmla="*/ 935 w 2214"/>
                <a:gd name="T115" fmla="*/ 13 h 3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3419">
                  <a:moveTo>
                    <a:pt x="685" y="2833"/>
                  </a:moveTo>
                  <a:lnTo>
                    <a:pt x="685" y="2949"/>
                  </a:lnTo>
                  <a:lnTo>
                    <a:pt x="1107" y="2949"/>
                  </a:lnTo>
                  <a:lnTo>
                    <a:pt x="1130" y="2952"/>
                  </a:lnTo>
                  <a:lnTo>
                    <a:pt x="1151" y="2961"/>
                  </a:lnTo>
                  <a:lnTo>
                    <a:pt x="1169" y="2975"/>
                  </a:lnTo>
                  <a:lnTo>
                    <a:pt x="1183" y="2993"/>
                  </a:lnTo>
                  <a:lnTo>
                    <a:pt x="1192" y="3014"/>
                  </a:lnTo>
                  <a:lnTo>
                    <a:pt x="1194" y="3037"/>
                  </a:lnTo>
                  <a:lnTo>
                    <a:pt x="1192" y="3061"/>
                  </a:lnTo>
                  <a:lnTo>
                    <a:pt x="1183" y="3082"/>
                  </a:lnTo>
                  <a:lnTo>
                    <a:pt x="1169" y="3101"/>
                  </a:lnTo>
                  <a:lnTo>
                    <a:pt x="1151" y="3114"/>
                  </a:lnTo>
                  <a:lnTo>
                    <a:pt x="1130" y="3123"/>
                  </a:lnTo>
                  <a:lnTo>
                    <a:pt x="1107" y="3126"/>
                  </a:lnTo>
                  <a:lnTo>
                    <a:pt x="685" y="3126"/>
                  </a:lnTo>
                  <a:lnTo>
                    <a:pt x="685" y="3242"/>
                  </a:lnTo>
                  <a:lnTo>
                    <a:pt x="1527" y="3242"/>
                  </a:lnTo>
                  <a:lnTo>
                    <a:pt x="1528" y="3242"/>
                  </a:lnTo>
                  <a:lnTo>
                    <a:pt x="1527" y="2833"/>
                  </a:lnTo>
                  <a:lnTo>
                    <a:pt x="685" y="2833"/>
                  </a:lnTo>
                  <a:close/>
                  <a:moveTo>
                    <a:pt x="865" y="1337"/>
                  </a:moveTo>
                  <a:lnTo>
                    <a:pt x="983" y="1590"/>
                  </a:lnTo>
                  <a:lnTo>
                    <a:pt x="988" y="1606"/>
                  </a:lnTo>
                  <a:lnTo>
                    <a:pt x="991" y="1621"/>
                  </a:lnTo>
                  <a:lnTo>
                    <a:pt x="1059" y="2656"/>
                  </a:lnTo>
                  <a:lnTo>
                    <a:pt x="1153" y="2656"/>
                  </a:lnTo>
                  <a:lnTo>
                    <a:pt x="1222" y="1621"/>
                  </a:lnTo>
                  <a:lnTo>
                    <a:pt x="1225" y="1606"/>
                  </a:lnTo>
                  <a:lnTo>
                    <a:pt x="1231" y="1590"/>
                  </a:lnTo>
                  <a:lnTo>
                    <a:pt x="1348" y="1337"/>
                  </a:lnTo>
                  <a:lnTo>
                    <a:pt x="865" y="1337"/>
                  </a:lnTo>
                  <a:close/>
                  <a:moveTo>
                    <a:pt x="1107" y="176"/>
                  </a:moveTo>
                  <a:lnTo>
                    <a:pt x="1030" y="179"/>
                  </a:lnTo>
                  <a:lnTo>
                    <a:pt x="955" y="189"/>
                  </a:lnTo>
                  <a:lnTo>
                    <a:pt x="883" y="205"/>
                  </a:lnTo>
                  <a:lnTo>
                    <a:pt x="813" y="227"/>
                  </a:lnTo>
                  <a:lnTo>
                    <a:pt x="744" y="254"/>
                  </a:lnTo>
                  <a:lnTo>
                    <a:pt x="679" y="287"/>
                  </a:lnTo>
                  <a:lnTo>
                    <a:pt x="617" y="325"/>
                  </a:lnTo>
                  <a:lnTo>
                    <a:pt x="557" y="367"/>
                  </a:lnTo>
                  <a:lnTo>
                    <a:pt x="501" y="413"/>
                  </a:lnTo>
                  <a:lnTo>
                    <a:pt x="449" y="465"/>
                  </a:lnTo>
                  <a:lnTo>
                    <a:pt x="400" y="521"/>
                  </a:lnTo>
                  <a:lnTo>
                    <a:pt x="356" y="580"/>
                  </a:lnTo>
                  <a:lnTo>
                    <a:pt x="315" y="643"/>
                  </a:lnTo>
                  <a:lnTo>
                    <a:pt x="279" y="708"/>
                  </a:lnTo>
                  <a:lnTo>
                    <a:pt x="248" y="778"/>
                  </a:lnTo>
                  <a:lnTo>
                    <a:pt x="223" y="850"/>
                  </a:lnTo>
                  <a:lnTo>
                    <a:pt x="203" y="925"/>
                  </a:lnTo>
                  <a:lnTo>
                    <a:pt x="188" y="1001"/>
                  </a:lnTo>
                  <a:lnTo>
                    <a:pt x="179" y="1080"/>
                  </a:lnTo>
                  <a:lnTo>
                    <a:pt x="175" y="1161"/>
                  </a:lnTo>
                  <a:lnTo>
                    <a:pt x="179" y="1240"/>
                  </a:lnTo>
                  <a:lnTo>
                    <a:pt x="187" y="1318"/>
                  </a:lnTo>
                  <a:lnTo>
                    <a:pt x="201" y="1399"/>
                  </a:lnTo>
                  <a:lnTo>
                    <a:pt x="220" y="1480"/>
                  </a:lnTo>
                  <a:lnTo>
                    <a:pt x="244" y="1560"/>
                  </a:lnTo>
                  <a:lnTo>
                    <a:pt x="274" y="1640"/>
                  </a:lnTo>
                  <a:lnTo>
                    <a:pt x="307" y="1718"/>
                  </a:lnTo>
                  <a:lnTo>
                    <a:pt x="346" y="1794"/>
                  </a:lnTo>
                  <a:lnTo>
                    <a:pt x="388" y="1867"/>
                  </a:lnTo>
                  <a:lnTo>
                    <a:pt x="434" y="1937"/>
                  </a:lnTo>
                  <a:lnTo>
                    <a:pt x="485" y="2013"/>
                  </a:lnTo>
                  <a:lnTo>
                    <a:pt x="529" y="2089"/>
                  </a:lnTo>
                  <a:lnTo>
                    <a:pt x="568" y="2167"/>
                  </a:lnTo>
                  <a:lnTo>
                    <a:pt x="602" y="2247"/>
                  </a:lnTo>
                  <a:lnTo>
                    <a:pt x="630" y="2328"/>
                  </a:lnTo>
                  <a:lnTo>
                    <a:pt x="652" y="2409"/>
                  </a:lnTo>
                  <a:lnTo>
                    <a:pt x="669" y="2491"/>
                  </a:lnTo>
                  <a:lnTo>
                    <a:pt x="680" y="2573"/>
                  </a:lnTo>
                  <a:lnTo>
                    <a:pt x="685" y="2656"/>
                  </a:lnTo>
                  <a:lnTo>
                    <a:pt x="882" y="2656"/>
                  </a:lnTo>
                  <a:lnTo>
                    <a:pt x="816" y="1650"/>
                  </a:lnTo>
                  <a:lnTo>
                    <a:pt x="646" y="1286"/>
                  </a:lnTo>
                  <a:lnTo>
                    <a:pt x="639" y="1265"/>
                  </a:lnTo>
                  <a:lnTo>
                    <a:pt x="638" y="1243"/>
                  </a:lnTo>
                  <a:lnTo>
                    <a:pt x="642" y="1221"/>
                  </a:lnTo>
                  <a:lnTo>
                    <a:pt x="651" y="1201"/>
                  </a:lnTo>
                  <a:lnTo>
                    <a:pt x="665" y="1184"/>
                  </a:lnTo>
                  <a:lnTo>
                    <a:pt x="683" y="1171"/>
                  </a:lnTo>
                  <a:lnTo>
                    <a:pt x="703" y="1163"/>
                  </a:lnTo>
                  <a:lnTo>
                    <a:pt x="725" y="1160"/>
                  </a:lnTo>
                  <a:lnTo>
                    <a:pt x="1487" y="1160"/>
                  </a:lnTo>
                  <a:lnTo>
                    <a:pt x="1509" y="1163"/>
                  </a:lnTo>
                  <a:lnTo>
                    <a:pt x="1529" y="1171"/>
                  </a:lnTo>
                  <a:lnTo>
                    <a:pt x="1547" y="1184"/>
                  </a:lnTo>
                  <a:lnTo>
                    <a:pt x="1561" y="1201"/>
                  </a:lnTo>
                  <a:lnTo>
                    <a:pt x="1571" y="1221"/>
                  </a:lnTo>
                  <a:lnTo>
                    <a:pt x="1576" y="1243"/>
                  </a:lnTo>
                  <a:lnTo>
                    <a:pt x="1574" y="1265"/>
                  </a:lnTo>
                  <a:lnTo>
                    <a:pt x="1567" y="1286"/>
                  </a:lnTo>
                  <a:lnTo>
                    <a:pt x="1398" y="1650"/>
                  </a:lnTo>
                  <a:lnTo>
                    <a:pt x="1330" y="2656"/>
                  </a:lnTo>
                  <a:lnTo>
                    <a:pt x="1528" y="2656"/>
                  </a:lnTo>
                  <a:lnTo>
                    <a:pt x="1533" y="2573"/>
                  </a:lnTo>
                  <a:lnTo>
                    <a:pt x="1544" y="2491"/>
                  </a:lnTo>
                  <a:lnTo>
                    <a:pt x="1560" y="2409"/>
                  </a:lnTo>
                  <a:lnTo>
                    <a:pt x="1582" y="2328"/>
                  </a:lnTo>
                  <a:lnTo>
                    <a:pt x="1611" y="2247"/>
                  </a:lnTo>
                  <a:lnTo>
                    <a:pt x="1644" y="2167"/>
                  </a:lnTo>
                  <a:lnTo>
                    <a:pt x="1684" y="2089"/>
                  </a:lnTo>
                  <a:lnTo>
                    <a:pt x="1728" y="2013"/>
                  </a:lnTo>
                  <a:lnTo>
                    <a:pt x="1778" y="1937"/>
                  </a:lnTo>
                  <a:lnTo>
                    <a:pt x="1825" y="1867"/>
                  </a:lnTo>
                  <a:lnTo>
                    <a:pt x="1868" y="1794"/>
                  </a:lnTo>
                  <a:lnTo>
                    <a:pt x="1905" y="1718"/>
                  </a:lnTo>
                  <a:lnTo>
                    <a:pt x="1940" y="1640"/>
                  </a:lnTo>
                  <a:lnTo>
                    <a:pt x="1968" y="1560"/>
                  </a:lnTo>
                  <a:lnTo>
                    <a:pt x="1993" y="1480"/>
                  </a:lnTo>
                  <a:lnTo>
                    <a:pt x="2012" y="1399"/>
                  </a:lnTo>
                  <a:lnTo>
                    <a:pt x="2026" y="1318"/>
                  </a:lnTo>
                  <a:lnTo>
                    <a:pt x="2035" y="1240"/>
                  </a:lnTo>
                  <a:lnTo>
                    <a:pt x="2037" y="1161"/>
                  </a:lnTo>
                  <a:lnTo>
                    <a:pt x="2034" y="1080"/>
                  </a:lnTo>
                  <a:lnTo>
                    <a:pt x="2025" y="1001"/>
                  </a:lnTo>
                  <a:lnTo>
                    <a:pt x="2010" y="925"/>
                  </a:lnTo>
                  <a:lnTo>
                    <a:pt x="1989" y="850"/>
                  </a:lnTo>
                  <a:lnTo>
                    <a:pt x="1964" y="778"/>
                  </a:lnTo>
                  <a:lnTo>
                    <a:pt x="1933" y="708"/>
                  </a:lnTo>
                  <a:lnTo>
                    <a:pt x="1898" y="643"/>
                  </a:lnTo>
                  <a:lnTo>
                    <a:pt x="1858" y="580"/>
                  </a:lnTo>
                  <a:lnTo>
                    <a:pt x="1812" y="521"/>
                  </a:lnTo>
                  <a:lnTo>
                    <a:pt x="1764" y="465"/>
                  </a:lnTo>
                  <a:lnTo>
                    <a:pt x="1712" y="413"/>
                  </a:lnTo>
                  <a:lnTo>
                    <a:pt x="1655" y="367"/>
                  </a:lnTo>
                  <a:lnTo>
                    <a:pt x="1597" y="325"/>
                  </a:lnTo>
                  <a:lnTo>
                    <a:pt x="1534" y="287"/>
                  </a:lnTo>
                  <a:lnTo>
                    <a:pt x="1468" y="254"/>
                  </a:lnTo>
                  <a:lnTo>
                    <a:pt x="1400" y="227"/>
                  </a:lnTo>
                  <a:lnTo>
                    <a:pt x="1330" y="205"/>
                  </a:lnTo>
                  <a:lnTo>
                    <a:pt x="1257" y="189"/>
                  </a:lnTo>
                  <a:lnTo>
                    <a:pt x="1183" y="179"/>
                  </a:lnTo>
                  <a:lnTo>
                    <a:pt x="1107" y="176"/>
                  </a:lnTo>
                  <a:close/>
                  <a:moveTo>
                    <a:pt x="1107" y="0"/>
                  </a:moveTo>
                  <a:lnTo>
                    <a:pt x="1193" y="3"/>
                  </a:lnTo>
                  <a:lnTo>
                    <a:pt x="1277" y="13"/>
                  </a:lnTo>
                  <a:lnTo>
                    <a:pt x="1360" y="31"/>
                  </a:lnTo>
                  <a:lnTo>
                    <a:pt x="1441" y="53"/>
                  </a:lnTo>
                  <a:lnTo>
                    <a:pt x="1518" y="83"/>
                  </a:lnTo>
                  <a:lnTo>
                    <a:pt x="1593" y="117"/>
                  </a:lnTo>
                  <a:lnTo>
                    <a:pt x="1665" y="158"/>
                  </a:lnTo>
                  <a:lnTo>
                    <a:pt x="1734" y="204"/>
                  </a:lnTo>
                  <a:lnTo>
                    <a:pt x="1798" y="255"/>
                  </a:lnTo>
                  <a:lnTo>
                    <a:pt x="1860" y="310"/>
                  </a:lnTo>
                  <a:lnTo>
                    <a:pt x="1918" y="370"/>
                  </a:lnTo>
                  <a:lnTo>
                    <a:pt x="1971" y="434"/>
                  </a:lnTo>
                  <a:lnTo>
                    <a:pt x="2018" y="503"/>
                  </a:lnTo>
                  <a:lnTo>
                    <a:pt x="2062" y="575"/>
                  </a:lnTo>
                  <a:lnTo>
                    <a:pt x="2101" y="651"/>
                  </a:lnTo>
                  <a:lnTo>
                    <a:pt x="2134" y="729"/>
                  </a:lnTo>
                  <a:lnTo>
                    <a:pt x="2162" y="810"/>
                  </a:lnTo>
                  <a:lnTo>
                    <a:pt x="2184" y="895"/>
                  </a:lnTo>
                  <a:lnTo>
                    <a:pt x="2201" y="981"/>
                  </a:lnTo>
                  <a:lnTo>
                    <a:pt x="2211" y="1070"/>
                  </a:lnTo>
                  <a:lnTo>
                    <a:pt x="2214" y="1161"/>
                  </a:lnTo>
                  <a:lnTo>
                    <a:pt x="2211" y="1251"/>
                  </a:lnTo>
                  <a:lnTo>
                    <a:pt x="2201" y="1342"/>
                  </a:lnTo>
                  <a:lnTo>
                    <a:pt x="2185" y="1433"/>
                  </a:lnTo>
                  <a:lnTo>
                    <a:pt x="2164" y="1524"/>
                  </a:lnTo>
                  <a:lnTo>
                    <a:pt x="2138" y="1615"/>
                  </a:lnTo>
                  <a:lnTo>
                    <a:pt x="2104" y="1703"/>
                  </a:lnTo>
                  <a:lnTo>
                    <a:pt x="2067" y="1791"/>
                  </a:lnTo>
                  <a:lnTo>
                    <a:pt x="2024" y="1877"/>
                  </a:lnTo>
                  <a:lnTo>
                    <a:pt x="1975" y="1961"/>
                  </a:lnTo>
                  <a:lnTo>
                    <a:pt x="1922" y="2040"/>
                  </a:lnTo>
                  <a:lnTo>
                    <a:pt x="1872" y="2116"/>
                  </a:lnTo>
                  <a:lnTo>
                    <a:pt x="1828" y="2195"/>
                  </a:lnTo>
                  <a:lnTo>
                    <a:pt x="1790" y="2274"/>
                  </a:lnTo>
                  <a:lnTo>
                    <a:pt x="1759" y="2354"/>
                  </a:lnTo>
                  <a:lnTo>
                    <a:pt x="1735" y="2436"/>
                  </a:lnTo>
                  <a:lnTo>
                    <a:pt x="1718" y="2520"/>
                  </a:lnTo>
                  <a:lnTo>
                    <a:pt x="1707" y="2602"/>
                  </a:lnTo>
                  <a:lnTo>
                    <a:pt x="1704" y="2685"/>
                  </a:lnTo>
                  <a:lnTo>
                    <a:pt x="1704" y="3242"/>
                  </a:lnTo>
                  <a:lnTo>
                    <a:pt x="1702" y="3274"/>
                  </a:lnTo>
                  <a:lnTo>
                    <a:pt x="1693" y="3304"/>
                  </a:lnTo>
                  <a:lnTo>
                    <a:pt x="1680" y="3331"/>
                  </a:lnTo>
                  <a:lnTo>
                    <a:pt x="1663" y="3356"/>
                  </a:lnTo>
                  <a:lnTo>
                    <a:pt x="1641" y="3377"/>
                  </a:lnTo>
                  <a:lnTo>
                    <a:pt x="1617" y="3395"/>
                  </a:lnTo>
                  <a:lnTo>
                    <a:pt x="1589" y="3408"/>
                  </a:lnTo>
                  <a:lnTo>
                    <a:pt x="1559" y="3416"/>
                  </a:lnTo>
                  <a:lnTo>
                    <a:pt x="1527" y="3419"/>
                  </a:lnTo>
                  <a:lnTo>
                    <a:pt x="685" y="3419"/>
                  </a:lnTo>
                  <a:lnTo>
                    <a:pt x="653" y="3416"/>
                  </a:lnTo>
                  <a:lnTo>
                    <a:pt x="623" y="3408"/>
                  </a:lnTo>
                  <a:lnTo>
                    <a:pt x="596" y="3395"/>
                  </a:lnTo>
                  <a:lnTo>
                    <a:pt x="571" y="3377"/>
                  </a:lnTo>
                  <a:lnTo>
                    <a:pt x="550" y="3356"/>
                  </a:lnTo>
                  <a:lnTo>
                    <a:pt x="533" y="3331"/>
                  </a:lnTo>
                  <a:lnTo>
                    <a:pt x="519" y="3304"/>
                  </a:lnTo>
                  <a:lnTo>
                    <a:pt x="512" y="3274"/>
                  </a:lnTo>
                  <a:lnTo>
                    <a:pt x="508" y="3242"/>
                  </a:lnTo>
                  <a:lnTo>
                    <a:pt x="508" y="2685"/>
                  </a:lnTo>
                  <a:lnTo>
                    <a:pt x="505" y="2602"/>
                  </a:lnTo>
                  <a:lnTo>
                    <a:pt x="495" y="2520"/>
                  </a:lnTo>
                  <a:lnTo>
                    <a:pt x="477" y="2436"/>
                  </a:lnTo>
                  <a:lnTo>
                    <a:pt x="453" y="2354"/>
                  </a:lnTo>
                  <a:lnTo>
                    <a:pt x="422" y="2274"/>
                  </a:lnTo>
                  <a:lnTo>
                    <a:pt x="385" y="2195"/>
                  </a:lnTo>
                  <a:lnTo>
                    <a:pt x="341" y="2116"/>
                  </a:lnTo>
                  <a:lnTo>
                    <a:pt x="291" y="2040"/>
                  </a:lnTo>
                  <a:lnTo>
                    <a:pt x="237" y="1961"/>
                  </a:lnTo>
                  <a:lnTo>
                    <a:pt x="190" y="1877"/>
                  </a:lnTo>
                  <a:lnTo>
                    <a:pt x="146" y="1791"/>
                  </a:lnTo>
                  <a:lnTo>
                    <a:pt x="108" y="1703"/>
                  </a:lnTo>
                  <a:lnTo>
                    <a:pt x="76" y="1615"/>
                  </a:lnTo>
                  <a:lnTo>
                    <a:pt x="48" y="1524"/>
                  </a:lnTo>
                  <a:lnTo>
                    <a:pt x="27" y="1433"/>
                  </a:lnTo>
                  <a:lnTo>
                    <a:pt x="12" y="1342"/>
                  </a:lnTo>
                  <a:lnTo>
                    <a:pt x="2" y="1251"/>
                  </a:lnTo>
                  <a:lnTo>
                    <a:pt x="0" y="1161"/>
                  </a:lnTo>
                  <a:lnTo>
                    <a:pt x="3" y="1070"/>
                  </a:lnTo>
                  <a:lnTo>
                    <a:pt x="12" y="981"/>
                  </a:lnTo>
                  <a:lnTo>
                    <a:pt x="28" y="895"/>
                  </a:lnTo>
                  <a:lnTo>
                    <a:pt x="51" y="810"/>
                  </a:lnTo>
                  <a:lnTo>
                    <a:pt x="78" y="729"/>
                  </a:lnTo>
                  <a:lnTo>
                    <a:pt x="111" y="651"/>
                  </a:lnTo>
                  <a:lnTo>
                    <a:pt x="150" y="575"/>
                  </a:lnTo>
                  <a:lnTo>
                    <a:pt x="194" y="503"/>
                  </a:lnTo>
                  <a:lnTo>
                    <a:pt x="243" y="434"/>
                  </a:lnTo>
                  <a:lnTo>
                    <a:pt x="296" y="370"/>
                  </a:lnTo>
                  <a:lnTo>
                    <a:pt x="352" y="310"/>
                  </a:lnTo>
                  <a:lnTo>
                    <a:pt x="414" y="255"/>
                  </a:lnTo>
                  <a:lnTo>
                    <a:pt x="480" y="204"/>
                  </a:lnTo>
                  <a:lnTo>
                    <a:pt x="548" y="158"/>
                  </a:lnTo>
                  <a:lnTo>
                    <a:pt x="620" y="117"/>
                  </a:lnTo>
                  <a:lnTo>
                    <a:pt x="695" y="83"/>
                  </a:lnTo>
                  <a:lnTo>
                    <a:pt x="773" y="53"/>
                  </a:lnTo>
                  <a:lnTo>
                    <a:pt x="852" y="31"/>
                  </a:lnTo>
                  <a:lnTo>
                    <a:pt x="935" y="13"/>
                  </a:lnTo>
                  <a:lnTo>
                    <a:pt x="1021" y="3"/>
                  </a:lnTo>
                  <a:lnTo>
                    <a:pt x="1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7" name="Freeform 124"/>
          <p:cNvSpPr>
            <a:spLocks noEditPoints="1"/>
          </p:cNvSpPr>
          <p:nvPr/>
        </p:nvSpPr>
        <p:spPr bwMode="auto">
          <a:xfrm>
            <a:off x="4193481" y="5059558"/>
            <a:ext cx="671930" cy="592652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Group 55"/>
          <p:cNvGrpSpPr/>
          <p:nvPr/>
        </p:nvGrpSpPr>
        <p:grpSpPr>
          <a:xfrm>
            <a:off x="6565934" y="5160468"/>
            <a:ext cx="677696" cy="453558"/>
            <a:chOff x="666750" y="3544888"/>
            <a:chExt cx="581025" cy="388938"/>
          </a:xfrm>
          <a:solidFill>
            <a:schemeClr val="bg1"/>
          </a:solidFill>
        </p:grpSpPr>
        <p:sp>
          <p:nvSpPr>
            <p:cNvPr id="49" name="Freeform 256"/>
            <p:cNvSpPr>
              <a:spLocks/>
            </p:cNvSpPr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258"/>
            <p:cNvSpPr>
              <a:spLocks/>
            </p:cNvSpPr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259"/>
            <p:cNvSpPr>
              <a:spLocks/>
            </p:cNvSpPr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3" name="Freeform 29"/>
          <p:cNvSpPr>
            <a:spLocks noEditPoints="1"/>
          </p:cNvSpPr>
          <p:nvPr/>
        </p:nvSpPr>
        <p:spPr bwMode="auto">
          <a:xfrm>
            <a:off x="9103901" y="5091578"/>
            <a:ext cx="510312" cy="546997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Inhaltsplatzhalter 4"/>
          <p:cNvSpPr txBox="1">
            <a:spLocks/>
          </p:cNvSpPr>
          <p:nvPr/>
        </p:nvSpPr>
        <p:spPr>
          <a:xfrm>
            <a:off x="1637749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01</a:t>
            </a:r>
            <a:endParaRPr lang="en-US" sz="2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5" name="Inhaltsplatzhalter 4"/>
          <p:cNvSpPr txBox="1">
            <a:spLocks/>
          </p:cNvSpPr>
          <p:nvPr/>
        </p:nvSpPr>
        <p:spPr>
          <a:xfrm>
            <a:off x="4061861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02</a:t>
            </a:r>
            <a:endParaRPr lang="en-US" sz="2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Inhaltsplatzhalter 4"/>
          <p:cNvSpPr txBox="1">
            <a:spLocks/>
          </p:cNvSpPr>
          <p:nvPr/>
        </p:nvSpPr>
        <p:spPr>
          <a:xfrm>
            <a:off x="6427906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03</a:t>
            </a:r>
            <a:endParaRPr lang="en-US" sz="2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>
            <a:spLocks/>
          </p:cNvSpPr>
          <p:nvPr/>
        </p:nvSpPr>
        <p:spPr>
          <a:xfrm>
            <a:off x="8922788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04</a:t>
            </a:r>
            <a:endParaRPr lang="en-US" sz="2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59370" y="1584077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Group 10"/>
          <p:cNvGrpSpPr/>
          <p:nvPr/>
        </p:nvGrpSpPr>
        <p:grpSpPr>
          <a:xfrm>
            <a:off x="5469026" y="2509156"/>
            <a:ext cx="635842" cy="96225"/>
            <a:chOff x="5925320" y="1387851"/>
            <a:chExt cx="585169" cy="88574"/>
          </a:xfrm>
        </p:grpSpPr>
        <p:sp>
          <p:nvSpPr>
            <p:cNvPr id="6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4843077" y="214460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7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35" grpId="0"/>
      <p:bldP spid="36" grpId="0"/>
      <p:bldP spid="37" grpId="0"/>
      <p:bldP spid="38" grpId="0"/>
      <p:bldP spid="47" grpId="0" animBg="1"/>
      <p:bldP spid="53" grpId="0" animBg="1"/>
      <p:bldP spid="54" grpId="0"/>
      <p:bldP spid="55" grpId="0"/>
      <p:bldP spid="56" grpId="0"/>
      <p:bldP spid="57" grpId="0"/>
      <p:bldP spid="58" grpId="0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279601" y="3233020"/>
            <a:ext cx="2057400" cy="712646"/>
          </a:xfrm>
          <a:custGeom>
            <a:avLst/>
            <a:gdLst>
              <a:gd name="T0" fmla="*/ 542 w 548"/>
              <a:gd name="T1" fmla="*/ 171 h 189"/>
              <a:gd name="T2" fmla="*/ 548 w 548"/>
              <a:gd name="T3" fmla="*/ 149 h 189"/>
              <a:gd name="T4" fmla="*/ 449 w 548"/>
              <a:gd name="T5" fmla="*/ 83 h 189"/>
              <a:gd name="T6" fmla="*/ 273 w 548"/>
              <a:gd name="T7" fmla="*/ 0 h 189"/>
              <a:gd name="T8" fmla="*/ 98 w 548"/>
              <a:gd name="T9" fmla="*/ 83 h 189"/>
              <a:gd name="T10" fmla="*/ 0 w 548"/>
              <a:gd name="T11" fmla="*/ 148 h 189"/>
              <a:gd name="T12" fmla="*/ 7 w 548"/>
              <a:gd name="T13" fmla="*/ 176 h 189"/>
              <a:gd name="T14" fmla="*/ 6 w 548"/>
              <a:gd name="T15" fmla="*/ 188 h 189"/>
              <a:gd name="T16" fmla="*/ 125 w 548"/>
              <a:gd name="T17" fmla="*/ 112 h 189"/>
              <a:gd name="T18" fmla="*/ 273 w 548"/>
              <a:gd name="T19" fmla="*/ 40 h 189"/>
              <a:gd name="T20" fmla="*/ 421 w 548"/>
              <a:gd name="T21" fmla="*/ 112 h 189"/>
              <a:gd name="T22" fmla="*/ 543 w 548"/>
              <a:gd name="T23" fmla="*/ 189 h 189"/>
              <a:gd name="T24" fmla="*/ 542 w 548"/>
              <a:gd name="T25" fmla="*/ 17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89">
                <a:moveTo>
                  <a:pt x="542" y="171"/>
                </a:moveTo>
                <a:cubicBezTo>
                  <a:pt x="542" y="163"/>
                  <a:pt x="545" y="156"/>
                  <a:pt x="548" y="149"/>
                </a:cubicBezTo>
                <a:cubicBezTo>
                  <a:pt x="506" y="138"/>
                  <a:pt x="479" y="112"/>
                  <a:pt x="449" y="83"/>
                </a:cubicBezTo>
                <a:cubicBezTo>
                  <a:pt x="408" y="44"/>
                  <a:pt x="362" y="0"/>
                  <a:pt x="273" y="0"/>
                </a:cubicBezTo>
                <a:cubicBezTo>
                  <a:pt x="184" y="0"/>
                  <a:pt x="138" y="44"/>
                  <a:pt x="98" y="83"/>
                </a:cubicBezTo>
                <a:cubicBezTo>
                  <a:pt x="68" y="111"/>
                  <a:pt x="41" y="137"/>
                  <a:pt x="0" y="148"/>
                </a:cubicBezTo>
                <a:cubicBezTo>
                  <a:pt x="5" y="157"/>
                  <a:pt x="7" y="166"/>
                  <a:pt x="7" y="176"/>
                </a:cubicBezTo>
                <a:cubicBezTo>
                  <a:pt x="7" y="180"/>
                  <a:pt x="7" y="184"/>
                  <a:pt x="6" y="188"/>
                </a:cubicBezTo>
                <a:cubicBezTo>
                  <a:pt x="60" y="174"/>
                  <a:pt x="94" y="142"/>
                  <a:pt x="125" y="112"/>
                </a:cubicBezTo>
                <a:cubicBezTo>
                  <a:pt x="165" y="73"/>
                  <a:pt x="200" y="40"/>
                  <a:pt x="273" y="40"/>
                </a:cubicBezTo>
                <a:cubicBezTo>
                  <a:pt x="346" y="40"/>
                  <a:pt x="381" y="73"/>
                  <a:pt x="421" y="112"/>
                </a:cubicBezTo>
                <a:cubicBezTo>
                  <a:pt x="452" y="142"/>
                  <a:pt x="487" y="176"/>
                  <a:pt x="543" y="189"/>
                </a:cubicBezTo>
                <a:cubicBezTo>
                  <a:pt x="542" y="183"/>
                  <a:pt x="541" y="177"/>
                  <a:pt x="54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7107191" y="3233020"/>
            <a:ext cx="2055813" cy="718995"/>
          </a:xfrm>
          <a:custGeom>
            <a:avLst/>
            <a:gdLst>
              <a:gd name="T0" fmla="*/ 540 w 548"/>
              <a:gd name="T1" fmla="*/ 171 h 191"/>
              <a:gd name="T2" fmla="*/ 548 w 548"/>
              <a:gd name="T3" fmla="*/ 147 h 191"/>
              <a:gd name="T4" fmla="*/ 456 w 548"/>
              <a:gd name="T5" fmla="*/ 83 h 191"/>
              <a:gd name="T6" fmla="*/ 281 w 548"/>
              <a:gd name="T7" fmla="*/ 0 h 191"/>
              <a:gd name="T8" fmla="*/ 105 w 548"/>
              <a:gd name="T9" fmla="*/ 83 h 191"/>
              <a:gd name="T10" fmla="*/ 0 w 548"/>
              <a:gd name="T11" fmla="*/ 151 h 191"/>
              <a:gd name="T12" fmla="*/ 6 w 548"/>
              <a:gd name="T13" fmla="*/ 176 h 191"/>
              <a:gd name="T14" fmla="*/ 4 w 548"/>
              <a:gd name="T15" fmla="*/ 191 h 191"/>
              <a:gd name="T16" fmla="*/ 133 w 548"/>
              <a:gd name="T17" fmla="*/ 112 h 191"/>
              <a:gd name="T18" fmla="*/ 281 w 548"/>
              <a:gd name="T19" fmla="*/ 40 h 191"/>
              <a:gd name="T20" fmla="*/ 429 w 548"/>
              <a:gd name="T21" fmla="*/ 112 h 191"/>
              <a:gd name="T22" fmla="*/ 541 w 548"/>
              <a:gd name="T23" fmla="*/ 186 h 191"/>
              <a:gd name="T24" fmla="*/ 540 w 548"/>
              <a:gd name="T25" fmla="*/ 17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91">
                <a:moveTo>
                  <a:pt x="540" y="171"/>
                </a:moveTo>
                <a:cubicBezTo>
                  <a:pt x="541" y="162"/>
                  <a:pt x="544" y="154"/>
                  <a:pt x="548" y="147"/>
                </a:cubicBezTo>
                <a:cubicBezTo>
                  <a:pt x="510" y="135"/>
                  <a:pt x="485" y="110"/>
                  <a:pt x="456" y="83"/>
                </a:cubicBezTo>
                <a:cubicBezTo>
                  <a:pt x="416" y="44"/>
                  <a:pt x="370" y="0"/>
                  <a:pt x="281" y="0"/>
                </a:cubicBezTo>
                <a:cubicBezTo>
                  <a:pt x="192" y="0"/>
                  <a:pt x="146" y="44"/>
                  <a:pt x="105" y="83"/>
                </a:cubicBezTo>
                <a:cubicBezTo>
                  <a:pt x="74" y="113"/>
                  <a:pt x="46" y="140"/>
                  <a:pt x="0" y="151"/>
                </a:cubicBezTo>
                <a:cubicBezTo>
                  <a:pt x="4" y="158"/>
                  <a:pt x="6" y="167"/>
                  <a:pt x="6" y="176"/>
                </a:cubicBezTo>
                <a:cubicBezTo>
                  <a:pt x="6" y="181"/>
                  <a:pt x="5" y="186"/>
                  <a:pt x="4" y="191"/>
                </a:cubicBezTo>
                <a:cubicBezTo>
                  <a:pt x="64" y="178"/>
                  <a:pt x="100" y="143"/>
                  <a:pt x="133" y="112"/>
                </a:cubicBezTo>
                <a:cubicBezTo>
                  <a:pt x="173" y="73"/>
                  <a:pt x="208" y="40"/>
                  <a:pt x="281" y="40"/>
                </a:cubicBezTo>
                <a:cubicBezTo>
                  <a:pt x="354" y="40"/>
                  <a:pt x="388" y="73"/>
                  <a:pt x="429" y="112"/>
                </a:cubicBezTo>
                <a:cubicBezTo>
                  <a:pt x="458" y="140"/>
                  <a:pt x="491" y="172"/>
                  <a:pt x="541" y="186"/>
                </a:cubicBezTo>
                <a:cubicBezTo>
                  <a:pt x="540" y="181"/>
                  <a:pt x="540" y="176"/>
                  <a:pt x="54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9558289" y="3233020"/>
            <a:ext cx="1106488" cy="712646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4730703" y="3233023"/>
            <a:ext cx="1985963" cy="701535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800051" y="3233020"/>
            <a:ext cx="1085850" cy="704710"/>
          </a:xfrm>
          <a:custGeom>
            <a:avLst/>
            <a:gdLst>
              <a:gd name="T0" fmla="*/ 282 w 289"/>
              <a:gd name="T1" fmla="*/ 171 h 187"/>
              <a:gd name="T2" fmla="*/ 289 w 289"/>
              <a:gd name="T3" fmla="*/ 147 h 187"/>
              <a:gd name="T4" fmla="*/ 196 w 289"/>
              <a:gd name="T5" fmla="*/ 83 h 187"/>
              <a:gd name="T6" fmla="*/ 20 w 289"/>
              <a:gd name="T7" fmla="*/ 0 h 187"/>
              <a:gd name="T8" fmla="*/ 0 w 289"/>
              <a:gd name="T9" fmla="*/ 20 h 187"/>
              <a:gd name="T10" fmla="*/ 20 w 289"/>
              <a:gd name="T11" fmla="*/ 40 h 187"/>
              <a:gd name="T12" fmla="*/ 168 w 289"/>
              <a:gd name="T13" fmla="*/ 112 h 187"/>
              <a:gd name="T14" fmla="*/ 283 w 289"/>
              <a:gd name="T15" fmla="*/ 187 h 187"/>
              <a:gd name="T16" fmla="*/ 282 w 289"/>
              <a:gd name="T17" fmla="*/ 17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187">
                <a:moveTo>
                  <a:pt x="282" y="171"/>
                </a:moveTo>
                <a:cubicBezTo>
                  <a:pt x="283" y="163"/>
                  <a:pt x="286" y="155"/>
                  <a:pt x="289" y="147"/>
                </a:cubicBezTo>
                <a:cubicBezTo>
                  <a:pt x="251" y="135"/>
                  <a:pt x="225" y="111"/>
                  <a:pt x="196" y="83"/>
                </a:cubicBezTo>
                <a:cubicBezTo>
                  <a:pt x="155" y="44"/>
                  <a:pt x="109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93" y="40"/>
                  <a:pt x="128" y="73"/>
                  <a:pt x="168" y="112"/>
                </a:cubicBezTo>
                <a:cubicBezTo>
                  <a:pt x="198" y="141"/>
                  <a:pt x="232" y="173"/>
                  <a:pt x="283" y="187"/>
                </a:cubicBezTo>
                <a:cubicBezTo>
                  <a:pt x="282" y="182"/>
                  <a:pt x="282" y="177"/>
                  <a:pt x="28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1490614" y="3696478"/>
            <a:ext cx="1182688" cy="2145873"/>
            <a:chOff x="1854201" y="2590800"/>
            <a:chExt cx="1182688" cy="2146300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3940919" y="3696478"/>
            <a:ext cx="1182688" cy="2145873"/>
            <a:chOff x="1854201" y="2590800"/>
            <a:chExt cx="1182688" cy="2146300"/>
          </a:xfrm>
        </p:grpSpPr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3"/>
          <p:cNvGrpSpPr/>
          <p:nvPr/>
        </p:nvGrpSpPr>
        <p:grpSpPr>
          <a:xfrm>
            <a:off x="6315026" y="3696478"/>
            <a:ext cx="1182688" cy="2145873"/>
            <a:chOff x="1854201" y="2590800"/>
            <a:chExt cx="1182688" cy="2146300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30"/>
          <p:cNvGrpSpPr/>
          <p:nvPr/>
        </p:nvGrpSpPr>
        <p:grpSpPr>
          <a:xfrm>
            <a:off x="8769301" y="3696478"/>
            <a:ext cx="1182688" cy="2145873"/>
            <a:chOff x="1854201" y="2590800"/>
            <a:chExt cx="1182688" cy="2146300"/>
          </a:xfrm>
        </p:grpSpPr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Inhaltsplatzhalter 4"/>
          <p:cNvSpPr txBox="1">
            <a:spLocks/>
          </p:cNvSpPr>
          <p:nvPr/>
        </p:nvSpPr>
        <p:spPr>
          <a:xfrm>
            <a:off x="1026274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6" name="Inhaltsplatzhalter 4"/>
          <p:cNvSpPr txBox="1">
            <a:spLocks/>
          </p:cNvSpPr>
          <p:nvPr/>
        </p:nvSpPr>
        <p:spPr>
          <a:xfrm>
            <a:off x="587873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7" name="Inhaltsplatzhalter 4"/>
          <p:cNvSpPr txBox="1">
            <a:spLocks/>
          </p:cNvSpPr>
          <p:nvPr/>
        </p:nvSpPr>
        <p:spPr>
          <a:xfrm>
            <a:off x="3452503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8" name="Inhaltsplatzhalter 4"/>
          <p:cNvSpPr txBox="1">
            <a:spLocks/>
          </p:cNvSpPr>
          <p:nvPr/>
        </p:nvSpPr>
        <p:spPr>
          <a:xfrm>
            <a:off x="830496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grpSp>
        <p:nvGrpSpPr>
          <p:cNvPr id="39" name="Group 46"/>
          <p:cNvGrpSpPr/>
          <p:nvPr/>
        </p:nvGrpSpPr>
        <p:grpSpPr>
          <a:xfrm>
            <a:off x="1756820" y="5038841"/>
            <a:ext cx="647100" cy="650527"/>
            <a:chOff x="5402263" y="3448050"/>
            <a:chExt cx="577849" cy="581025"/>
          </a:xfrm>
          <a:solidFill>
            <a:schemeClr val="bg1"/>
          </a:solidFill>
        </p:grpSpPr>
        <p:sp>
          <p:nvSpPr>
            <p:cNvPr id="40" name="Freeform 217"/>
            <p:cNvSpPr>
              <a:spLocks/>
            </p:cNvSpPr>
            <p:nvPr/>
          </p:nvSpPr>
          <p:spPr bwMode="auto">
            <a:xfrm>
              <a:off x="5402263" y="3636963"/>
              <a:ext cx="77787" cy="28575"/>
            </a:xfrm>
            <a:custGeom>
              <a:avLst/>
              <a:gdLst>
                <a:gd name="T0" fmla="*/ 88 w 494"/>
                <a:gd name="T1" fmla="*/ 0 h 177"/>
                <a:gd name="T2" fmla="*/ 406 w 494"/>
                <a:gd name="T3" fmla="*/ 0 h 177"/>
                <a:gd name="T4" fmla="*/ 429 w 494"/>
                <a:gd name="T5" fmla="*/ 3 h 177"/>
                <a:gd name="T6" fmla="*/ 450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0 w 494"/>
                <a:gd name="T23" fmla="*/ 165 h 177"/>
                <a:gd name="T24" fmla="*/ 429 w 494"/>
                <a:gd name="T25" fmla="*/ 174 h 177"/>
                <a:gd name="T26" fmla="*/ 406 w 494"/>
                <a:gd name="T27" fmla="*/ 177 h 177"/>
                <a:gd name="T28" fmla="*/ 88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5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5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8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8" y="0"/>
                  </a:moveTo>
                  <a:lnTo>
                    <a:pt x="406" y="0"/>
                  </a:lnTo>
                  <a:lnTo>
                    <a:pt x="429" y="3"/>
                  </a:lnTo>
                  <a:lnTo>
                    <a:pt x="450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0" y="165"/>
                  </a:lnTo>
                  <a:lnTo>
                    <a:pt x="429" y="174"/>
                  </a:lnTo>
                  <a:lnTo>
                    <a:pt x="406" y="177"/>
                  </a:lnTo>
                  <a:lnTo>
                    <a:pt x="88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5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18"/>
            <p:cNvSpPr>
              <a:spLocks/>
            </p:cNvSpPr>
            <p:nvPr/>
          </p:nvSpPr>
          <p:spPr bwMode="auto">
            <a:xfrm>
              <a:off x="5902325" y="3636963"/>
              <a:ext cx="77787" cy="28575"/>
            </a:xfrm>
            <a:custGeom>
              <a:avLst/>
              <a:gdLst>
                <a:gd name="T0" fmla="*/ 89 w 494"/>
                <a:gd name="T1" fmla="*/ 0 h 177"/>
                <a:gd name="T2" fmla="*/ 407 w 494"/>
                <a:gd name="T3" fmla="*/ 0 h 177"/>
                <a:gd name="T4" fmla="*/ 430 w 494"/>
                <a:gd name="T5" fmla="*/ 3 h 177"/>
                <a:gd name="T6" fmla="*/ 451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1 w 494"/>
                <a:gd name="T23" fmla="*/ 165 h 177"/>
                <a:gd name="T24" fmla="*/ 430 w 494"/>
                <a:gd name="T25" fmla="*/ 174 h 177"/>
                <a:gd name="T26" fmla="*/ 407 w 494"/>
                <a:gd name="T27" fmla="*/ 177 h 177"/>
                <a:gd name="T28" fmla="*/ 89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7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7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9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9" y="0"/>
                  </a:moveTo>
                  <a:lnTo>
                    <a:pt x="407" y="0"/>
                  </a:lnTo>
                  <a:lnTo>
                    <a:pt x="430" y="3"/>
                  </a:lnTo>
                  <a:lnTo>
                    <a:pt x="451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1" y="165"/>
                  </a:lnTo>
                  <a:lnTo>
                    <a:pt x="430" y="174"/>
                  </a:lnTo>
                  <a:lnTo>
                    <a:pt x="407" y="177"/>
                  </a:lnTo>
                  <a:lnTo>
                    <a:pt x="89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7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7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219"/>
            <p:cNvSpPr>
              <a:spLocks/>
            </p:cNvSpPr>
            <p:nvPr/>
          </p:nvSpPr>
          <p:spPr bwMode="auto">
            <a:xfrm>
              <a:off x="5464175" y="3814763"/>
              <a:ext cx="65087" cy="65088"/>
            </a:xfrm>
            <a:custGeom>
              <a:avLst/>
              <a:gdLst>
                <a:gd name="T0" fmla="*/ 310 w 407"/>
                <a:gd name="T1" fmla="*/ 0 h 408"/>
                <a:gd name="T2" fmla="*/ 329 w 407"/>
                <a:gd name="T3" fmla="*/ 0 h 408"/>
                <a:gd name="T4" fmla="*/ 348 w 407"/>
                <a:gd name="T5" fmla="*/ 3 h 408"/>
                <a:gd name="T6" fmla="*/ 366 w 407"/>
                <a:gd name="T7" fmla="*/ 12 h 408"/>
                <a:gd name="T8" fmla="*/ 382 w 407"/>
                <a:gd name="T9" fmla="*/ 24 h 408"/>
                <a:gd name="T10" fmla="*/ 394 w 407"/>
                <a:gd name="T11" fmla="*/ 41 h 408"/>
                <a:gd name="T12" fmla="*/ 403 w 407"/>
                <a:gd name="T13" fmla="*/ 59 h 408"/>
                <a:gd name="T14" fmla="*/ 407 w 407"/>
                <a:gd name="T15" fmla="*/ 78 h 408"/>
                <a:gd name="T16" fmla="*/ 407 w 407"/>
                <a:gd name="T17" fmla="*/ 98 h 408"/>
                <a:gd name="T18" fmla="*/ 403 w 407"/>
                <a:gd name="T19" fmla="*/ 116 h 408"/>
                <a:gd name="T20" fmla="*/ 394 w 407"/>
                <a:gd name="T21" fmla="*/ 134 h 408"/>
                <a:gd name="T22" fmla="*/ 382 w 407"/>
                <a:gd name="T23" fmla="*/ 150 h 408"/>
                <a:gd name="T24" fmla="*/ 151 w 407"/>
                <a:gd name="T25" fmla="*/ 381 h 408"/>
                <a:gd name="T26" fmla="*/ 137 w 407"/>
                <a:gd name="T27" fmla="*/ 394 h 408"/>
                <a:gd name="T28" fmla="*/ 122 w 407"/>
                <a:gd name="T29" fmla="*/ 401 h 408"/>
                <a:gd name="T30" fmla="*/ 105 w 407"/>
                <a:gd name="T31" fmla="*/ 406 h 408"/>
                <a:gd name="T32" fmla="*/ 89 w 407"/>
                <a:gd name="T33" fmla="*/ 408 h 408"/>
                <a:gd name="T34" fmla="*/ 71 w 407"/>
                <a:gd name="T35" fmla="*/ 406 h 408"/>
                <a:gd name="T36" fmla="*/ 56 w 407"/>
                <a:gd name="T37" fmla="*/ 401 h 408"/>
                <a:gd name="T38" fmla="*/ 40 w 407"/>
                <a:gd name="T39" fmla="*/ 394 h 408"/>
                <a:gd name="T40" fmla="*/ 26 w 407"/>
                <a:gd name="T41" fmla="*/ 381 h 408"/>
                <a:gd name="T42" fmla="*/ 14 w 407"/>
                <a:gd name="T43" fmla="*/ 366 h 408"/>
                <a:gd name="T44" fmla="*/ 5 w 407"/>
                <a:gd name="T45" fmla="*/ 348 h 408"/>
                <a:gd name="T46" fmla="*/ 0 w 407"/>
                <a:gd name="T47" fmla="*/ 329 h 408"/>
                <a:gd name="T48" fmla="*/ 0 w 407"/>
                <a:gd name="T49" fmla="*/ 309 h 408"/>
                <a:gd name="T50" fmla="*/ 5 w 407"/>
                <a:gd name="T51" fmla="*/ 290 h 408"/>
                <a:gd name="T52" fmla="*/ 14 w 407"/>
                <a:gd name="T53" fmla="*/ 273 h 408"/>
                <a:gd name="T54" fmla="*/ 26 w 407"/>
                <a:gd name="T55" fmla="*/ 256 h 408"/>
                <a:gd name="T56" fmla="*/ 257 w 407"/>
                <a:gd name="T57" fmla="*/ 24 h 408"/>
                <a:gd name="T58" fmla="*/ 273 w 407"/>
                <a:gd name="T59" fmla="*/ 12 h 408"/>
                <a:gd name="T60" fmla="*/ 291 w 407"/>
                <a:gd name="T61" fmla="*/ 3 h 408"/>
                <a:gd name="T62" fmla="*/ 310 w 407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7" h="408">
                  <a:moveTo>
                    <a:pt x="310" y="0"/>
                  </a:moveTo>
                  <a:lnTo>
                    <a:pt x="329" y="0"/>
                  </a:lnTo>
                  <a:lnTo>
                    <a:pt x="348" y="3"/>
                  </a:lnTo>
                  <a:lnTo>
                    <a:pt x="366" y="12"/>
                  </a:lnTo>
                  <a:lnTo>
                    <a:pt x="382" y="24"/>
                  </a:lnTo>
                  <a:lnTo>
                    <a:pt x="394" y="41"/>
                  </a:lnTo>
                  <a:lnTo>
                    <a:pt x="403" y="59"/>
                  </a:lnTo>
                  <a:lnTo>
                    <a:pt x="407" y="78"/>
                  </a:lnTo>
                  <a:lnTo>
                    <a:pt x="407" y="98"/>
                  </a:lnTo>
                  <a:lnTo>
                    <a:pt x="403" y="116"/>
                  </a:lnTo>
                  <a:lnTo>
                    <a:pt x="394" y="134"/>
                  </a:lnTo>
                  <a:lnTo>
                    <a:pt x="382" y="150"/>
                  </a:lnTo>
                  <a:lnTo>
                    <a:pt x="151" y="381"/>
                  </a:lnTo>
                  <a:lnTo>
                    <a:pt x="137" y="394"/>
                  </a:lnTo>
                  <a:lnTo>
                    <a:pt x="122" y="401"/>
                  </a:lnTo>
                  <a:lnTo>
                    <a:pt x="105" y="406"/>
                  </a:lnTo>
                  <a:lnTo>
                    <a:pt x="89" y="408"/>
                  </a:lnTo>
                  <a:lnTo>
                    <a:pt x="71" y="406"/>
                  </a:lnTo>
                  <a:lnTo>
                    <a:pt x="56" y="401"/>
                  </a:lnTo>
                  <a:lnTo>
                    <a:pt x="40" y="394"/>
                  </a:lnTo>
                  <a:lnTo>
                    <a:pt x="26" y="381"/>
                  </a:lnTo>
                  <a:lnTo>
                    <a:pt x="14" y="366"/>
                  </a:lnTo>
                  <a:lnTo>
                    <a:pt x="5" y="348"/>
                  </a:lnTo>
                  <a:lnTo>
                    <a:pt x="0" y="329"/>
                  </a:lnTo>
                  <a:lnTo>
                    <a:pt x="0" y="309"/>
                  </a:lnTo>
                  <a:lnTo>
                    <a:pt x="5" y="290"/>
                  </a:lnTo>
                  <a:lnTo>
                    <a:pt x="14" y="273"/>
                  </a:lnTo>
                  <a:lnTo>
                    <a:pt x="26" y="256"/>
                  </a:lnTo>
                  <a:lnTo>
                    <a:pt x="257" y="24"/>
                  </a:lnTo>
                  <a:lnTo>
                    <a:pt x="273" y="12"/>
                  </a:lnTo>
                  <a:lnTo>
                    <a:pt x="291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20"/>
            <p:cNvSpPr>
              <a:spLocks/>
            </p:cNvSpPr>
            <p:nvPr/>
          </p:nvSpPr>
          <p:spPr bwMode="auto">
            <a:xfrm>
              <a:off x="5829300" y="3448050"/>
              <a:ext cx="63500" cy="63500"/>
            </a:xfrm>
            <a:custGeom>
              <a:avLst/>
              <a:gdLst>
                <a:gd name="T0" fmla="*/ 303 w 401"/>
                <a:gd name="T1" fmla="*/ 0 h 403"/>
                <a:gd name="T2" fmla="*/ 322 w 401"/>
                <a:gd name="T3" fmla="*/ 0 h 403"/>
                <a:gd name="T4" fmla="*/ 341 w 401"/>
                <a:gd name="T5" fmla="*/ 4 h 403"/>
                <a:gd name="T6" fmla="*/ 360 w 401"/>
                <a:gd name="T7" fmla="*/ 13 h 403"/>
                <a:gd name="T8" fmla="*/ 375 w 401"/>
                <a:gd name="T9" fmla="*/ 26 h 403"/>
                <a:gd name="T10" fmla="*/ 387 w 401"/>
                <a:gd name="T11" fmla="*/ 42 h 403"/>
                <a:gd name="T12" fmla="*/ 396 w 401"/>
                <a:gd name="T13" fmla="*/ 60 h 403"/>
                <a:gd name="T14" fmla="*/ 401 w 401"/>
                <a:gd name="T15" fmla="*/ 79 h 403"/>
                <a:gd name="T16" fmla="*/ 401 w 401"/>
                <a:gd name="T17" fmla="*/ 99 h 403"/>
                <a:gd name="T18" fmla="*/ 396 w 401"/>
                <a:gd name="T19" fmla="*/ 118 h 403"/>
                <a:gd name="T20" fmla="*/ 387 w 401"/>
                <a:gd name="T21" fmla="*/ 135 h 403"/>
                <a:gd name="T22" fmla="*/ 375 w 401"/>
                <a:gd name="T23" fmla="*/ 151 h 403"/>
                <a:gd name="T24" fmla="*/ 151 w 401"/>
                <a:gd name="T25" fmla="*/ 377 h 403"/>
                <a:gd name="T26" fmla="*/ 136 w 401"/>
                <a:gd name="T27" fmla="*/ 388 h 403"/>
                <a:gd name="T28" fmla="*/ 121 w 401"/>
                <a:gd name="T29" fmla="*/ 396 h 403"/>
                <a:gd name="T30" fmla="*/ 105 w 401"/>
                <a:gd name="T31" fmla="*/ 400 h 403"/>
                <a:gd name="T32" fmla="*/ 88 w 401"/>
                <a:gd name="T33" fmla="*/ 403 h 403"/>
                <a:gd name="T34" fmla="*/ 71 w 401"/>
                <a:gd name="T35" fmla="*/ 400 h 403"/>
                <a:gd name="T36" fmla="*/ 55 w 401"/>
                <a:gd name="T37" fmla="*/ 396 h 403"/>
                <a:gd name="T38" fmla="*/ 39 w 401"/>
                <a:gd name="T39" fmla="*/ 388 h 403"/>
                <a:gd name="T40" fmla="*/ 26 w 401"/>
                <a:gd name="T41" fmla="*/ 377 h 403"/>
                <a:gd name="T42" fmla="*/ 13 w 401"/>
                <a:gd name="T43" fmla="*/ 360 h 403"/>
                <a:gd name="T44" fmla="*/ 5 w 401"/>
                <a:gd name="T45" fmla="*/ 343 h 403"/>
                <a:gd name="T46" fmla="*/ 0 w 401"/>
                <a:gd name="T47" fmla="*/ 324 h 403"/>
                <a:gd name="T48" fmla="*/ 0 w 401"/>
                <a:gd name="T49" fmla="*/ 304 h 403"/>
                <a:gd name="T50" fmla="*/ 5 w 401"/>
                <a:gd name="T51" fmla="*/ 285 h 403"/>
                <a:gd name="T52" fmla="*/ 13 w 401"/>
                <a:gd name="T53" fmla="*/ 267 h 403"/>
                <a:gd name="T54" fmla="*/ 26 w 401"/>
                <a:gd name="T55" fmla="*/ 252 h 403"/>
                <a:gd name="T56" fmla="*/ 250 w 401"/>
                <a:gd name="T57" fmla="*/ 26 h 403"/>
                <a:gd name="T58" fmla="*/ 267 w 401"/>
                <a:gd name="T59" fmla="*/ 13 h 403"/>
                <a:gd name="T60" fmla="*/ 285 w 401"/>
                <a:gd name="T61" fmla="*/ 4 h 403"/>
                <a:gd name="T62" fmla="*/ 303 w 401"/>
                <a:gd name="T6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403">
                  <a:moveTo>
                    <a:pt x="303" y="0"/>
                  </a:moveTo>
                  <a:lnTo>
                    <a:pt x="322" y="0"/>
                  </a:lnTo>
                  <a:lnTo>
                    <a:pt x="341" y="4"/>
                  </a:lnTo>
                  <a:lnTo>
                    <a:pt x="360" y="13"/>
                  </a:lnTo>
                  <a:lnTo>
                    <a:pt x="375" y="26"/>
                  </a:lnTo>
                  <a:lnTo>
                    <a:pt x="387" y="42"/>
                  </a:lnTo>
                  <a:lnTo>
                    <a:pt x="396" y="60"/>
                  </a:lnTo>
                  <a:lnTo>
                    <a:pt x="401" y="79"/>
                  </a:lnTo>
                  <a:lnTo>
                    <a:pt x="401" y="99"/>
                  </a:lnTo>
                  <a:lnTo>
                    <a:pt x="396" y="118"/>
                  </a:lnTo>
                  <a:lnTo>
                    <a:pt x="387" y="135"/>
                  </a:lnTo>
                  <a:lnTo>
                    <a:pt x="375" y="151"/>
                  </a:lnTo>
                  <a:lnTo>
                    <a:pt x="151" y="377"/>
                  </a:lnTo>
                  <a:lnTo>
                    <a:pt x="136" y="388"/>
                  </a:lnTo>
                  <a:lnTo>
                    <a:pt x="121" y="396"/>
                  </a:lnTo>
                  <a:lnTo>
                    <a:pt x="105" y="400"/>
                  </a:lnTo>
                  <a:lnTo>
                    <a:pt x="88" y="403"/>
                  </a:lnTo>
                  <a:lnTo>
                    <a:pt x="71" y="400"/>
                  </a:lnTo>
                  <a:lnTo>
                    <a:pt x="55" y="396"/>
                  </a:lnTo>
                  <a:lnTo>
                    <a:pt x="39" y="388"/>
                  </a:lnTo>
                  <a:lnTo>
                    <a:pt x="26" y="377"/>
                  </a:lnTo>
                  <a:lnTo>
                    <a:pt x="13" y="360"/>
                  </a:lnTo>
                  <a:lnTo>
                    <a:pt x="5" y="343"/>
                  </a:lnTo>
                  <a:lnTo>
                    <a:pt x="0" y="324"/>
                  </a:lnTo>
                  <a:lnTo>
                    <a:pt x="0" y="304"/>
                  </a:lnTo>
                  <a:lnTo>
                    <a:pt x="5" y="285"/>
                  </a:lnTo>
                  <a:lnTo>
                    <a:pt x="13" y="267"/>
                  </a:lnTo>
                  <a:lnTo>
                    <a:pt x="26" y="252"/>
                  </a:lnTo>
                  <a:lnTo>
                    <a:pt x="250" y="26"/>
                  </a:lnTo>
                  <a:lnTo>
                    <a:pt x="267" y="13"/>
                  </a:lnTo>
                  <a:lnTo>
                    <a:pt x="285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21"/>
            <p:cNvSpPr>
              <a:spLocks/>
            </p:cNvSpPr>
            <p:nvPr/>
          </p:nvSpPr>
          <p:spPr bwMode="auto">
            <a:xfrm>
              <a:off x="5489575" y="3448050"/>
              <a:ext cx="63500" cy="63500"/>
            </a:xfrm>
            <a:custGeom>
              <a:avLst/>
              <a:gdLst>
                <a:gd name="T0" fmla="*/ 97 w 400"/>
                <a:gd name="T1" fmla="*/ 0 h 402"/>
                <a:gd name="T2" fmla="*/ 117 w 400"/>
                <a:gd name="T3" fmla="*/ 3 h 402"/>
                <a:gd name="T4" fmla="*/ 135 w 400"/>
                <a:gd name="T5" fmla="*/ 12 h 402"/>
                <a:gd name="T6" fmla="*/ 150 w 400"/>
                <a:gd name="T7" fmla="*/ 25 h 402"/>
                <a:gd name="T8" fmla="*/ 375 w 400"/>
                <a:gd name="T9" fmla="*/ 251 h 402"/>
                <a:gd name="T10" fmla="*/ 388 w 400"/>
                <a:gd name="T11" fmla="*/ 266 h 402"/>
                <a:gd name="T12" fmla="*/ 396 w 400"/>
                <a:gd name="T13" fmla="*/ 284 h 402"/>
                <a:gd name="T14" fmla="*/ 400 w 400"/>
                <a:gd name="T15" fmla="*/ 303 h 402"/>
                <a:gd name="T16" fmla="*/ 400 w 400"/>
                <a:gd name="T17" fmla="*/ 323 h 402"/>
                <a:gd name="T18" fmla="*/ 396 w 400"/>
                <a:gd name="T19" fmla="*/ 342 h 402"/>
                <a:gd name="T20" fmla="*/ 388 w 400"/>
                <a:gd name="T21" fmla="*/ 359 h 402"/>
                <a:gd name="T22" fmla="*/ 375 w 400"/>
                <a:gd name="T23" fmla="*/ 375 h 402"/>
                <a:gd name="T24" fmla="*/ 361 w 400"/>
                <a:gd name="T25" fmla="*/ 387 h 402"/>
                <a:gd name="T26" fmla="*/ 346 w 400"/>
                <a:gd name="T27" fmla="*/ 395 h 402"/>
                <a:gd name="T28" fmla="*/ 329 w 400"/>
                <a:gd name="T29" fmla="*/ 399 h 402"/>
                <a:gd name="T30" fmla="*/ 313 w 400"/>
                <a:gd name="T31" fmla="*/ 402 h 402"/>
                <a:gd name="T32" fmla="*/ 296 w 400"/>
                <a:gd name="T33" fmla="*/ 399 h 402"/>
                <a:gd name="T34" fmla="*/ 280 w 400"/>
                <a:gd name="T35" fmla="*/ 395 h 402"/>
                <a:gd name="T36" fmla="*/ 264 w 400"/>
                <a:gd name="T37" fmla="*/ 387 h 402"/>
                <a:gd name="T38" fmla="*/ 250 w 400"/>
                <a:gd name="T39" fmla="*/ 375 h 402"/>
                <a:gd name="T40" fmla="*/ 25 w 400"/>
                <a:gd name="T41" fmla="*/ 150 h 402"/>
                <a:gd name="T42" fmla="*/ 13 w 400"/>
                <a:gd name="T43" fmla="*/ 134 h 402"/>
                <a:gd name="T44" fmla="*/ 4 w 400"/>
                <a:gd name="T45" fmla="*/ 117 h 402"/>
                <a:gd name="T46" fmla="*/ 0 w 400"/>
                <a:gd name="T47" fmla="*/ 98 h 402"/>
                <a:gd name="T48" fmla="*/ 0 w 400"/>
                <a:gd name="T49" fmla="*/ 78 h 402"/>
                <a:gd name="T50" fmla="*/ 4 w 400"/>
                <a:gd name="T51" fmla="*/ 59 h 402"/>
                <a:gd name="T52" fmla="*/ 13 w 400"/>
                <a:gd name="T53" fmla="*/ 41 h 402"/>
                <a:gd name="T54" fmla="*/ 25 w 400"/>
                <a:gd name="T55" fmla="*/ 25 h 402"/>
                <a:gd name="T56" fmla="*/ 42 w 400"/>
                <a:gd name="T57" fmla="*/ 12 h 402"/>
                <a:gd name="T58" fmla="*/ 59 w 400"/>
                <a:gd name="T59" fmla="*/ 3 h 402"/>
                <a:gd name="T60" fmla="*/ 78 w 400"/>
                <a:gd name="T61" fmla="*/ 0 h 402"/>
                <a:gd name="T62" fmla="*/ 97 w 400"/>
                <a:gd name="T6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2">
                  <a:moveTo>
                    <a:pt x="97" y="0"/>
                  </a:moveTo>
                  <a:lnTo>
                    <a:pt x="117" y="3"/>
                  </a:lnTo>
                  <a:lnTo>
                    <a:pt x="135" y="12"/>
                  </a:lnTo>
                  <a:lnTo>
                    <a:pt x="150" y="25"/>
                  </a:lnTo>
                  <a:lnTo>
                    <a:pt x="375" y="251"/>
                  </a:lnTo>
                  <a:lnTo>
                    <a:pt x="388" y="266"/>
                  </a:lnTo>
                  <a:lnTo>
                    <a:pt x="396" y="284"/>
                  </a:lnTo>
                  <a:lnTo>
                    <a:pt x="400" y="303"/>
                  </a:lnTo>
                  <a:lnTo>
                    <a:pt x="400" y="323"/>
                  </a:lnTo>
                  <a:lnTo>
                    <a:pt x="396" y="342"/>
                  </a:lnTo>
                  <a:lnTo>
                    <a:pt x="388" y="359"/>
                  </a:lnTo>
                  <a:lnTo>
                    <a:pt x="375" y="375"/>
                  </a:lnTo>
                  <a:lnTo>
                    <a:pt x="361" y="387"/>
                  </a:lnTo>
                  <a:lnTo>
                    <a:pt x="346" y="395"/>
                  </a:lnTo>
                  <a:lnTo>
                    <a:pt x="329" y="399"/>
                  </a:lnTo>
                  <a:lnTo>
                    <a:pt x="313" y="402"/>
                  </a:lnTo>
                  <a:lnTo>
                    <a:pt x="296" y="399"/>
                  </a:lnTo>
                  <a:lnTo>
                    <a:pt x="280" y="395"/>
                  </a:lnTo>
                  <a:lnTo>
                    <a:pt x="264" y="387"/>
                  </a:lnTo>
                  <a:lnTo>
                    <a:pt x="250" y="375"/>
                  </a:lnTo>
                  <a:lnTo>
                    <a:pt x="25" y="150"/>
                  </a:lnTo>
                  <a:lnTo>
                    <a:pt x="13" y="134"/>
                  </a:lnTo>
                  <a:lnTo>
                    <a:pt x="4" y="117"/>
                  </a:lnTo>
                  <a:lnTo>
                    <a:pt x="0" y="98"/>
                  </a:lnTo>
                  <a:lnTo>
                    <a:pt x="0" y="78"/>
                  </a:lnTo>
                  <a:lnTo>
                    <a:pt x="4" y="59"/>
                  </a:lnTo>
                  <a:lnTo>
                    <a:pt x="13" y="41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59" y="3"/>
                  </a:lnTo>
                  <a:lnTo>
                    <a:pt x="78" y="0"/>
                  </a:lnTo>
                  <a:lnTo>
                    <a:pt x="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22"/>
            <p:cNvSpPr>
              <a:spLocks/>
            </p:cNvSpPr>
            <p:nvPr/>
          </p:nvSpPr>
          <p:spPr bwMode="auto">
            <a:xfrm>
              <a:off x="5854700" y="3814763"/>
              <a:ext cx="65087" cy="65088"/>
            </a:xfrm>
            <a:custGeom>
              <a:avLst/>
              <a:gdLst>
                <a:gd name="T0" fmla="*/ 98 w 406"/>
                <a:gd name="T1" fmla="*/ 0 h 408"/>
                <a:gd name="T2" fmla="*/ 116 w 406"/>
                <a:gd name="T3" fmla="*/ 4 h 408"/>
                <a:gd name="T4" fmla="*/ 135 w 406"/>
                <a:gd name="T5" fmla="*/ 13 h 408"/>
                <a:gd name="T6" fmla="*/ 151 w 406"/>
                <a:gd name="T7" fmla="*/ 25 h 408"/>
                <a:gd name="T8" fmla="*/ 381 w 406"/>
                <a:gd name="T9" fmla="*/ 256 h 408"/>
                <a:gd name="T10" fmla="*/ 394 w 406"/>
                <a:gd name="T11" fmla="*/ 273 h 408"/>
                <a:gd name="T12" fmla="*/ 402 w 406"/>
                <a:gd name="T13" fmla="*/ 290 h 408"/>
                <a:gd name="T14" fmla="*/ 406 w 406"/>
                <a:gd name="T15" fmla="*/ 309 h 408"/>
                <a:gd name="T16" fmla="*/ 406 w 406"/>
                <a:gd name="T17" fmla="*/ 329 h 408"/>
                <a:gd name="T18" fmla="*/ 402 w 406"/>
                <a:gd name="T19" fmla="*/ 348 h 408"/>
                <a:gd name="T20" fmla="*/ 394 w 406"/>
                <a:gd name="T21" fmla="*/ 366 h 408"/>
                <a:gd name="T22" fmla="*/ 381 w 406"/>
                <a:gd name="T23" fmla="*/ 381 h 408"/>
                <a:gd name="T24" fmla="*/ 368 w 406"/>
                <a:gd name="T25" fmla="*/ 394 h 408"/>
                <a:gd name="T26" fmla="*/ 352 w 406"/>
                <a:gd name="T27" fmla="*/ 401 h 408"/>
                <a:gd name="T28" fmla="*/ 335 w 406"/>
                <a:gd name="T29" fmla="*/ 406 h 408"/>
                <a:gd name="T30" fmla="*/ 319 w 406"/>
                <a:gd name="T31" fmla="*/ 408 h 408"/>
                <a:gd name="T32" fmla="*/ 301 w 406"/>
                <a:gd name="T33" fmla="*/ 406 h 408"/>
                <a:gd name="T34" fmla="*/ 286 w 406"/>
                <a:gd name="T35" fmla="*/ 401 h 408"/>
                <a:gd name="T36" fmla="*/ 270 w 406"/>
                <a:gd name="T37" fmla="*/ 394 h 408"/>
                <a:gd name="T38" fmla="*/ 256 w 406"/>
                <a:gd name="T39" fmla="*/ 381 h 408"/>
                <a:gd name="T40" fmla="*/ 26 w 406"/>
                <a:gd name="T41" fmla="*/ 151 h 408"/>
                <a:gd name="T42" fmla="*/ 14 w 406"/>
                <a:gd name="T43" fmla="*/ 135 h 408"/>
                <a:gd name="T44" fmla="*/ 5 w 406"/>
                <a:gd name="T45" fmla="*/ 117 h 408"/>
                <a:gd name="T46" fmla="*/ 0 w 406"/>
                <a:gd name="T47" fmla="*/ 98 h 408"/>
                <a:gd name="T48" fmla="*/ 0 w 406"/>
                <a:gd name="T49" fmla="*/ 79 h 408"/>
                <a:gd name="T50" fmla="*/ 5 w 406"/>
                <a:gd name="T51" fmla="*/ 60 h 408"/>
                <a:gd name="T52" fmla="*/ 14 w 406"/>
                <a:gd name="T53" fmla="*/ 42 h 408"/>
                <a:gd name="T54" fmla="*/ 26 w 406"/>
                <a:gd name="T55" fmla="*/ 25 h 408"/>
                <a:gd name="T56" fmla="*/ 42 w 406"/>
                <a:gd name="T57" fmla="*/ 13 h 408"/>
                <a:gd name="T58" fmla="*/ 60 w 406"/>
                <a:gd name="T59" fmla="*/ 4 h 408"/>
                <a:gd name="T60" fmla="*/ 79 w 406"/>
                <a:gd name="T61" fmla="*/ 0 h 408"/>
                <a:gd name="T62" fmla="*/ 98 w 406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08">
                  <a:moveTo>
                    <a:pt x="98" y="0"/>
                  </a:moveTo>
                  <a:lnTo>
                    <a:pt x="116" y="4"/>
                  </a:lnTo>
                  <a:lnTo>
                    <a:pt x="135" y="13"/>
                  </a:lnTo>
                  <a:lnTo>
                    <a:pt x="151" y="25"/>
                  </a:lnTo>
                  <a:lnTo>
                    <a:pt x="381" y="256"/>
                  </a:lnTo>
                  <a:lnTo>
                    <a:pt x="394" y="273"/>
                  </a:lnTo>
                  <a:lnTo>
                    <a:pt x="402" y="290"/>
                  </a:lnTo>
                  <a:lnTo>
                    <a:pt x="406" y="309"/>
                  </a:lnTo>
                  <a:lnTo>
                    <a:pt x="406" y="329"/>
                  </a:lnTo>
                  <a:lnTo>
                    <a:pt x="402" y="348"/>
                  </a:lnTo>
                  <a:lnTo>
                    <a:pt x="394" y="366"/>
                  </a:lnTo>
                  <a:lnTo>
                    <a:pt x="381" y="381"/>
                  </a:lnTo>
                  <a:lnTo>
                    <a:pt x="368" y="394"/>
                  </a:lnTo>
                  <a:lnTo>
                    <a:pt x="352" y="401"/>
                  </a:lnTo>
                  <a:lnTo>
                    <a:pt x="335" y="406"/>
                  </a:lnTo>
                  <a:lnTo>
                    <a:pt x="319" y="408"/>
                  </a:lnTo>
                  <a:lnTo>
                    <a:pt x="301" y="406"/>
                  </a:lnTo>
                  <a:lnTo>
                    <a:pt x="286" y="401"/>
                  </a:lnTo>
                  <a:lnTo>
                    <a:pt x="270" y="394"/>
                  </a:lnTo>
                  <a:lnTo>
                    <a:pt x="256" y="381"/>
                  </a:lnTo>
                  <a:lnTo>
                    <a:pt x="26" y="151"/>
                  </a:lnTo>
                  <a:lnTo>
                    <a:pt x="14" y="135"/>
                  </a:lnTo>
                  <a:lnTo>
                    <a:pt x="5" y="117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60"/>
                  </a:lnTo>
                  <a:lnTo>
                    <a:pt x="14" y="42"/>
                  </a:lnTo>
                  <a:lnTo>
                    <a:pt x="26" y="25"/>
                  </a:lnTo>
                  <a:lnTo>
                    <a:pt x="42" y="13"/>
                  </a:lnTo>
                  <a:lnTo>
                    <a:pt x="60" y="4"/>
                  </a:lnTo>
                  <a:lnTo>
                    <a:pt x="79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223"/>
            <p:cNvSpPr>
              <a:spLocks noEditPoints="1"/>
            </p:cNvSpPr>
            <p:nvPr/>
          </p:nvSpPr>
          <p:spPr bwMode="auto">
            <a:xfrm>
              <a:off x="5516563" y="3486150"/>
              <a:ext cx="350837" cy="542925"/>
            </a:xfrm>
            <a:custGeom>
              <a:avLst/>
              <a:gdLst>
                <a:gd name="T0" fmla="*/ 1130 w 2214"/>
                <a:gd name="T1" fmla="*/ 2952 h 3419"/>
                <a:gd name="T2" fmla="*/ 1192 w 2214"/>
                <a:gd name="T3" fmla="*/ 3014 h 3419"/>
                <a:gd name="T4" fmla="*/ 1169 w 2214"/>
                <a:gd name="T5" fmla="*/ 3101 h 3419"/>
                <a:gd name="T6" fmla="*/ 685 w 2214"/>
                <a:gd name="T7" fmla="*/ 3126 h 3419"/>
                <a:gd name="T8" fmla="*/ 1527 w 2214"/>
                <a:gd name="T9" fmla="*/ 2833 h 3419"/>
                <a:gd name="T10" fmla="*/ 988 w 2214"/>
                <a:gd name="T11" fmla="*/ 1606 h 3419"/>
                <a:gd name="T12" fmla="*/ 1222 w 2214"/>
                <a:gd name="T13" fmla="*/ 1621 h 3419"/>
                <a:gd name="T14" fmla="*/ 865 w 2214"/>
                <a:gd name="T15" fmla="*/ 1337 h 3419"/>
                <a:gd name="T16" fmla="*/ 883 w 2214"/>
                <a:gd name="T17" fmla="*/ 205 h 3419"/>
                <a:gd name="T18" fmla="*/ 617 w 2214"/>
                <a:gd name="T19" fmla="*/ 325 h 3419"/>
                <a:gd name="T20" fmla="*/ 400 w 2214"/>
                <a:gd name="T21" fmla="*/ 521 h 3419"/>
                <a:gd name="T22" fmla="*/ 248 w 2214"/>
                <a:gd name="T23" fmla="*/ 778 h 3419"/>
                <a:gd name="T24" fmla="*/ 179 w 2214"/>
                <a:gd name="T25" fmla="*/ 1080 h 3419"/>
                <a:gd name="T26" fmla="*/ 201 w 2214"/>
                <a:gd name="T27" fmla="*/ 1399 h 3419"/>
                <a:gd name="T28" fmla="*/ 307 w 2214"/>
                <a:gd name="T29" fmla="*/ 1718 h 3419"/>
                <a:gd name="T30" fmla="*/ 485 w 2214"/>
                <a:gd name="T31" fmla="*/ 2013 h 3419"/>
                <a:gd name="T32" fmla="*/ 630 w 2214"/>
                <a:gd name="T33" fmla="*/ 2328 h 3419"/>
                <a:gd name="T34" fmla="*/ 685 w 2214"/>
                <a:gd name="T35" fmla="*/ 2656 h 3419"/>
                <a:gd name="T36" fmla="*/ 639 w 2214"/>
                <a:gd name="T37" fmla="*/ 1265 h 3419"/>
                <a:gd name="T38" fmla="*/ 665 w 2214"/>
                <a:gd name="T39" fmla="*/ 1184 h 3419"/>
                <a:gd name="T40" fmla="*/ 1487 w 2214"/>
                <a:gd name="T41" fmla="*/ 1160 h 3419"/>
                <a:gd name="T42" fmla="*/ 1561 w 2214"/>
                <a:gd name="T43" fmla="*/ 1201 h 3419"/>
                <a:gd name="T44" fmla="*/ 1567 w 2214"/>
                <a:gd name="T45" fmla="*/ 1286 h 3419"/>
                <a:gd name="T46" fmla="*/ 1533 w 2214"/>
                <a:gd name="T47" fmla="*/ 2573 h 3419"/>
                <a:gd name="T48" fmla="*/ 1611 w 2214"/>
                <a:gd name="T49" fmla="*/ 2247 h 3419"/>
                <a:gd name="T50" fmla="*/ 1778 w 2214"/>
                <a:gd name="T51" fmla="*/ 1937 h 3419"/>
                <a:gd name="T52" fmla="*/ 1940 w 2214"/>
                <a:gd name="T53" fmla="*/ 1640 h 3419"/>
                <a:gd name="T54" fmla="*/ 2026 w 2214"/>
                <a:gd name="T55" fmla="*/ 1318 h 3419"/>
                <a:gd name="T56" fmla="*/ 2025 w 2214"/>
                <a:gd name="T57" fmla="*/ 1001 h 3419"/>
                <a:gd name="T58" fmla="*/ 1933 w 2214"/>
                <a:gd name="T59" fmla="*/ 708 h 3419"/>
                <a:gd name="T60" fmla="*/ 1764 w 2214"/>
                <a:gd name="T61" fmla="*/ 465 h 3419"/>
                <a:gd name="T62" fmla="*/ 1534 w 2214"/>
                <a:gd name="T63" fmla="*/ 287 h 3419"/>
                <a:gd name="T64" fmla="*/ 1257 w 2214"/>
                <a:gd name="T65" fmla="*/ 189 h 3419"/>
                <a:gd name="T66" fmla="*/ 1193 w 2214"/>
                <a:gd name="T67" fmla="*/ 3 h 3419"/>
                <a:gd name="T68" fmla="*/ 1518 w 2214"/>
                <a:gd name="T69" fmla="*/ 83 h 3419"/>
                <a:gd name="T70" fmla="*/ 1798 w 2214"/>
                <a:gd name="T71" fmla="*/ 255 h 3419"/>
                <a:gd name="T72" fmla="*/ 2018 w 2214"/>
                <a:gd name="T73" fmla="*/ 503 h 3419"/>
                <a:gd name="T74" fmla="*/ 2162 w 2214"/>
                <a:gd name="T75" fmla="*/ 810 h 3419"/>
                <a:gd name="T76" fmla="*/ 2214 w 2214"/>
                <a:gd name="T77" fmla="*/ 1161 h 3419"/>
                <a:gd name="T78" fmla="*/ 2164 w 2214"/>
                <a:gd name="T79" fmla="*/ 1524 h 3419"/>
                <a:gd name="T80" fmla="*/ 2024 w 2214"/>
                <a:gd name="T81" fmla="*/ 1877 h 3419"/>
                <a:gd name="T82" fmla="*/ 1828 w 2214"/>
                <a:gd name="T83" fmla="*/ 2195 h 3419"/>
                <a:gd name="T84" fmla="*/ 1718 w 2214"/>
                <a:gd name="T85" fmla="*/ 2520 h 3419"/>
                <a:gd name="T86" fmla="*/ 1702 w 2214"/>
                <a:gd name="T87" fmla="*/ 3274 h 3419"/>
                <a:gd name="T88" fmla="*/ 1641 w 2214"/>
                <a:gd name="T89" fmla="*/ 3377 h 3419"/>
                <a:gd name="T90" fmla="*/ 1527 w 2214"/>
                <a:gd name="T91" fmla="*/ 3419 h 3419"/>
                <a:gd name="T92" fmla="*/ 596 w 2214"/>
                <a:gd name="T93" fmla="*/ 3395 h 3419"/>
                <a:gd name="T94" fmla="*/ 519 w 2214"/>
                <a:gd name="T95" fmla="*/ 3304 h 3419"/>
                <a:gd name="T96" fmla="*/ 505 w 2214"/>
                <a:gd name="T97" fmla="*/ 2602 h 3419"/>
                <a:gd name="T98" fmla="*/ 422 w 2214"/>
                <a:gd name="T99" fmla="*/ 2274 h 3419"/>
                <a:gd name="T100" fmla="*/ 237 w 2214"/>
                <a:gd name="T101" fmla="*/ 1961 h 3419"/>
                <a:gd name="T102" fmla="*/ 76 w 2214"/>
                <a:gd name="T103" fmla="*/ 1615 h 3419"/>
                <a:gd name="T104" fmla="*/ 2 w 2214"/>
                <a:gd name="T105" fmla="*/ 1251 h 3419"/>
                <a:gd name="T106" fmla="*/ 28 w 2214"/>
                <a:gd name="T107" fmla="*/ 895 h 3419"/>
                <a:gd name="T108" fmla="*/ 150 w 2214"/>
                <a:gd name="T109" fmla="*/ 575 h 3419"/>
                <a:gd name="T110" fmla="*/ 352 w 2214"/>
                <a:gd name="T111" fmla="*/ 310 h 3419"/>
                <a:gd name="T112" fmla="*/ 620 w 2214"/>
                <a:gd name="T113" fmla="*/ 117 h 3419"/>
                <a:gd name="T114" fmla="*/ 935 w 2214"/>
                <a:gd name="T115" fmla="*/ 13 h 3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3419">
                  <a:moveTo>
                    <a:pt x="685" y="2833"/>
                  </a:moveTo>
                  <a:lnTo>
                    <a:pt x="685" y="2949"/>
                  </a:lnTo>
                  <a:lnTo>
                    <a:pt x="1107" y="2949"/>
                  </a:lnTo>
                  <a:lnTo>
                    <a:pt x="1130" y="2952"/>
                  </a:lnTo>
                  <a:lnTo>
                    <a:pt x="1151" y="2961"/>
                  </a:lnTo>
                  <a:lnTo>
                    <a:pt x="1169" y="2975"/>
                  </a:lnTo>
                  <a:lnTo>
                    <a:pt x="1183" y="2993"/>
                  </a:lnTo>
                  <a:lnTo>
                    <a:pt x="1192" y="3014"/>
                  </a:lnTo>
                  <a:lnTo>
                    <a:pt x="1194" y="3037"/>
                  </a:lnTo>
                  <a:lnTo>
                    <a:pt x="1192" y="3061"/>
                  </a:lnTo>
                  <a:lnTo>
                    <a:pt x="1183" y="3082"/>
                  </a:lnTo>
                  <a:lnTo>
                    <a:pt x="1169" y="3101"/>
                  </a:lnTo>
                  <a:lnTo>
                    <a:pt x="1151" y="3114"/>
                  </a:lnTo>
                  <a:lnTo>
                    <a:pt x="1130" y="3123"/>
                  </a:lnTo>
                  <a:lnTo>
                    <a:pt x="1107" y="3126"/>
                  </a:lnTo>
                  <a:lnTo>
                    <a:pt x="685" y="3126"/>
                  </a:lnTo>
                  <a:lnTo>
                    <a:pt x="685" y="3242"/>
                  </a:lnTo>
                  <a:lnTo>
                    <a:pt x="1527" y="3242"/>
                  </a:lnTo>
                  <a:lnTo>
                    <a:pt x="1528" y="3242"/>
                  </a:lnTo>
                  <a:lnTo>
                    <a:pt x="1527" y="2833"/>
                  </a:lnTo>
                  <a:lnTo>
                    <a:pt x="685" y="2833"/>
                  </a:lnTo>
                  <a:close/>
                  <a:moveTo>
                    <a:pt x="865" y="1337"/>
                  </a:moveTo>
                  <a:lnTo>
                    <a:pt x="983" y="1590"/>
                  </a:lnTo>
                  <a:lnTo>
                    <a:pt x="988" y="1606"/>
                  </a:lnTo>
                  <a:lnTo>
                    <a:pt x="991" y="1621"/>
                  </a:lnTo>
                  <a:lnTo>
                    <a:pt x="1059" y="2656"/>
                  </a:lnTo>
                  <a:lnTo>
                    <a:pt x="1153" y="2656"/>
                  </a:lnTo>
                  <a:lnTo>
                    <a:pt x="1222" y="1621"/>
                  </a:lnTo>
                  <a:lnTo>
                    <a:pt x="1225" y="1606"/>
                  </a:lnTo>
                  <a:lnTo>
                    <a:pt x="1231" y="1590"/>
                  </a:lnTo>
                  <a:lnTo>
                    <a:pt x="1348" y="1337"/>
                  </a:lnTo>
                  <a:lnTo>
                    <a:pt x="865" y="1337"/>
                  </a:lnTo>
                  <a:close/>
                  <a:moveTo>
                    <a:pt x="1107" y="176"/>
                  </a:moveTo>
                  <a:lnTo>
                    <a:pt x="1030" y="179"/>
                  </a:lnTo>
                  <a:lnTo>
                    <a:pt x="955" y="189"/>
                  </a:lnTo>
                  <a:lnTo>
                    <a:pt x="883" y="205"/>
                  </a:lnTo>
                  <a:lnTo>
                    <a:pt x="813" y="227"/>
                  </a:lnTo>
                  <a:lnTo>
                    <a:pt x="744" y="254"/>
                  </a:lnTo>
                  <a:lnTo>
                    <a:pt x="679" y="287"/>
                  </a:lnTo>
                  <a:lnTo>
                    <a:pt x="617" y="325"/>
                  </a:lnTo>
                  <a:lnTo>
                    <a:pt x="557" y="367"/>
                  </a:lnTo>
                  <a:lnTo>
                    <a:pt x="501" y="413"/>
                  </a:lnTo>
                  <a:lnTo>
                    <a:pt x="449" y="465"/>
                  </a:lnTo>
                  <a:lnTo>
                    <a:pt x="400" y="521"/>
                  </a:lnTo>
                  <a:lnTo>
                    <a:pt x="356" y="580"/>
                  </a:lnTo>
                  <a:lnTo>
                    <a:pt x="315" y="643"/>
                  </a:lnTo>
                  <a:lnTo>
                    <a:pt x="279" y="708"/>
                  </a:lnTo>
                  <a:lnTo>
                    <a:pt x="248" y="778"/>
                  </a:lnTo>
                  <a:lnTo>
                    <a:pt x="223" y="850"/>
                  </a:lnTo>
                  <a:lnTo>
                    <a:pt x="203" y="925"/>
                  </a:lnTo>
                  <a:lnTo>
                    <a:pt x="188" y="1001"/>
                  </a:lnTo>
                  <a:lnTo>
                    <a:pt x="179" y="1080"/>
                  </a:lnTo>
                  <a:lnTo>
                    <a:pt x="175" y="1161"/>
                  </a:lnTo>
                  <a:lnTo>
                    <a:pt x="179" y="1240"/>
                  </a:lnTo>
                  <a:lnTo>
                    <a:pt x="187" y="1318"/>
                  </a:lnTo>
                  <a:lnTo>
                    <a:pt x="201" y="1399"/>
                  </a:lnTo>
                  <a:lnTo>
                    <a:pt x="220" y="1480"/>
                  </a:lnTo>
                  <a:lnTo>
                    <a:pt x="244" y="1560"/>
                  </a:lnTo>
                  <a:lnTo>
                    <a:pt x="274" y="1640"/>
                  </a:lnTo>
                  <a:lnTo>
                    <a:pt x="307" y="1718"/>
                  </a:lnTo>
                  <a:lnTo>
                    <a:pt x="346" y="1794"/>
                  </a:lnTo>
                  <a:lnTo>
                    <a:pt x="388" y="1867"/>
                  </a:lnTo>
                  <a:lnTo>
                    <a:pt x="434" y="1937"/>
                  </a:lnTo>
                  <a:lnTo>
                    <a:pt x="485" y="2013"/>
                  </a:lnTo>
                  <a:lnTo>
                    <a:pt x="529" y="2089"/>
                  </a:lnTo>
                  <a:lnTo>
                    <a:pt x="568" y="2167"/>
                  </a:lnTo>
                  <a:lnTo>
                    <a:pt x="602" y="2247"/>
                  </a:lnTo>
                  <a:lnTo>
                    <a:pt x="630" y="2328"/>
                  </a:lnTo>
                  <a:lnTo>
                    <a:pt x="652" y="2409"/>
                  </a:lnTo>
                  <a:lnTo>
                    <a:pt x="669" y="2491"/>
                  </a:lnTo>
                  <a:lnTo>
                    <a:pt x="680" y="2573"/>
                  </a:lnTo>
                  <a:lnTo>
                    <a:pt x="685" y="2656"/>
                  </a:lnTo>
                  <a:lnTo>
                    <a:pt x="882" y="2656"/>
                  </a:lnTo>
                  <a:lnTo>
                    <a:pt x="816" y="1650"/>
                  </a:lnTo>
                  <a:lnTo>
                    <a:pt x="646" y="1286"/>
                  </a:lnTo>
                  <a:lnTo>
                    <a:pt x="639" y="1265"/>
                  </a:lnTo>
                  <a:lnTo>
                    <a:pt x="638" y="1243"/>
                  </a:lnTo>
                  <a:lnTo>
                    <a:pt x="642" y="1221"/>
                  </a:lnTo>
                  <a:lnTo>
                    <a:pt x="651" y="1201"/>
                  </a:lnTo>
                  <a:lnTo>
                    <a:pt x="665" y="1184"/>
                  </a:lnTo>
                  <a:lnTo>
                    <a:pt x="683" y="1171"/>
                  </a:lnTo>
                  <a:lnTo>
                    <a:pt x="703" y="1163"/>
                  </a:lnTo>
                  <a:lnTo>
                    <a:pt x="725" y="1160"/>
                  </a:lnTo>
                  <a:lnTo>
                    <a:pt x="1487" y="1160"/>
                  </a:lnTo>
                  <a:lnTo>
                    <a:pt x="1509" y="1163"/>
                  </a:lnTo>
                  <a:lnTo>
                    <a:pt x="1529" y="1171"/>
                  </a:lnTo>
                  <a:lnTo>
                    <a:pt x="1547" y="1184"/>
                  </a:lnTo>
                  <a:lnTo>
                    <a:pt x="1561" y="1201"/>
                  </a:lnTo>
                  <a:lnTo>
                    <a:pt x="1571" y="1221"/>
                  </a:lnTo>
                  <a:lnTo>
                    <a:pt x="1576" y="1243"/>
                  </a:lnTo>
                  <a:lnTo>
                    <a:pt x="1574" y="1265"/>
                  </a:lnTo>
                  <a:lnTo>
                    <a:pt x="1567" y="1286"/>
                  </a:lnTo>
                  <a:lnTo>
                    <a:pt x="1398" y="1650"/>
                  </a:lnTo>
                  <a:lnTo>
                    <a:pt x="1330" y="2656"/>
                  </a:lnTo>
                  <a:lnTo>
                    <a:pt x="1528" y="2656"/>
                  </a:lnTo>
                  <a:lnTo>
                    <a:pt x="1533" y="2573"/>
                  </a:lnTo>
                  <a:lnTo>
                    <a:pt x="1544" y="2491"/>
                  </a:lnTo>
                  <a:lnTo>
                    <a:pt x="1560" y="2409"/>
                  </a:lnTo>
                  <a:lnTo>
                    <a:pt x="1582" y="2328"/>
                  </a:lnTo>
                  <a:lnTo>
                    <a:pt x="1611" y="2247"/>
                  </a:lnTo>
                  <a:lnTo>
                    <a:pt x="1644" y="2167"/>
                  </a:lnTo>
                  <a:lnTo>
                    <a:pt x="1684" y="2089"/>
                  </a:lnTo>
                  <a:lnTo>
                    <a:pt x="1728" y="2013"/>
                  </a:lnTo>
                  <a:lnTo>
                    <a:pt x="1778" y="1937"/>
                  </a:lnTo>
                  <a:lnTo>
                    <a:pt x="1825" y="1867"/>
                  </a:lnTo>
                  <a:lnTo>
                    <a:pt x="1868" y="1794"/>
                  </a:lnTo>
                  <a:lnTo>
                    <a:pt x="1905" y="1718"/>
                  </a:lnTo>
                  <a:lnTo>
                    <a:pt x="1940" y="1640"/>
                  </a:lnTo>
                  <a:lnTo>
                    <a:pt x="1968" y="1560"/>
                  </a:lnTo>
                  <a:lnTo>
                    <a:pt x="1993" y="1480"/>
                  </a:lnTo>
                  <a:lnTo>
                    <a:pt x="2012" y="1399"/>
                  </a:lnTo>
                  <a:lnTo>
                    <a:pt x="2026" y="1318"/>
                  </a:lnTo>
                  <a:lnTo>
                    <a:pt x="2035" y="1240"/>
                  </a:lnTo>
                  <a:lnTo>
                    <a:pt x="2037" y="1161"/>
                  </a:lnTo>
                  <a:lnTo>
                    <a:pt x="2034" y="1080"/>
                  </a:lnTo>
                  <a:lnTo>
                    <a:pt x="2025" y="1001"/>
                  </a:lnTo>
                  <a:lnTo>
                    <a:pt x="2010" y="925"/>
                  </a:lnTo>
                  <a:lnTo>
                    <a:pt x="1989" y="850"/>
                  </a:lnTo>
                  <a:lnTo>
                    <a:pt x="1964" y="778"/>
                  </a:lnTo>
                  <a:lnTo>
                    <a:pt x="1933" y="708"/>
                  </a:lnTo>
                  <a:lnTo>
                    <a:pt x="1898" y="643"/>
                  </a:lnTo>
                  <a:lnTo>
                    <a:pt x="1858" y="580"/>
                  </a:lnTo>
                  <a:lnTo>
                    <a:pt x="1812" y="521"/>
                  </a:lnTo>
                  <a:lnTo>
                    <a:pt x="1764" y="465"/>
                  </a:lnTo>
                  <a:lnTo>
                    <a:pt x="1712" y="413"/>
                  </a:lnTo>
                  <a:lnTo>
                    <a:pt x="1655" y="367"/>
                  </a:lnTo>
                  <a:lnTo>
                    <a:pt x="1597" y="325"/>
                  </a:lnTo>
                  <a:lnTo>
                    <a:pt x="1534" y="287"/>
                  </a:lnTo>
                  <a:lnTo>
                    <a:pt x="1468" y="254"/>
                  </a:lnTo>
                  <a:lnTo>
                    <a:pt x="1400" y="227"/>
                  </a:lnTo>
                  <a:lnTo>
                    <a:pt x="1330" y="205"/>
                  </a:lnTo>
                  <a:lnTo>
                    <a:pt x="1257" y="189"/>
                  </a:lnTo>
                  <a:lnTo>
                    <a:pt x="1183" y="179"/>
                  </a:lnTo>
                  <a:lnTo>
                    <a:pt x="1107" y="176"/>
                  </a:lnTo>
                  <a:close/>
                  <a:moveTo>
                    <a:pt x="1107" y="0"/>
                  </a:moveTo>
                  <a:lnTo>
                    <a:pt x="1193" y="3"/>
                  </a:lnTo>
                  <a:lnTo>
                    <a:pt x="1277" y="13"/>
                  </a:lnTo>
                  <a:lnTo>
                    <a:pt x="1360" y="31"/>
                  </a:lnTo>
                  <a:lnTo>
                    <a:pt x="1441" y="53"/>
                  </a:lnTo>
                  <a:lnTo>
                    <a:pt x="1518" y="83"/>
                  </a:lnTo>
                  <a:lnTo>
                    <a:pt x="1593" y="117"/>
                  </a:lnTo>
                  <a:lnTo>
                    <a:pt x="1665" y="158"/>
                  </a:lnTo>
                  <a:lnTo>
                    <a:pt x="1734" y="204"/>
                  </a:lnTo>
                  <a:lnTo>
                    <a:pt x="1798" y="255"/>
                  </a:lnTo>
                  <a:lnTo>
                    <a:pt x="1860" y="310"/>
                  </a:lnTo>
                  <a:lnTo>
                    <a:pt x="1918" y="370"/>
                  </a:lnTo>
                  <a:lnTo>
                    <a:pt x="1971" y="434"/>
                  </a:lnTo>
                  <a:lnTo>
                    <a:pt x="2018" y="503"/>
                  </a:lnTo>
                  <a:lnTo>
                    <a:pt x="2062" y="575"/>
                  </a:lnTo>
                  <a:lnTo>
                    <a:pt x="2101" y="651"/>
                  </a:lnTo>
                  <a:lnTo>
                    <a:pt x="2134" y="729"/>
                  </a:lnTo>
                  <a:lnTo>
                    <a:pt x="2162" y="810"/>
                  </a:lnTo>
                  <a:lnTo>
                    <a:pt x="2184" y="895"/>
                  </a:lnTo>
                  <a:lnTo>
                    <a:pt x="2201" y="981"/>
                  </a:lnTo>
                  <a:lnTo>
                    <a:pt x="2211" y="1070"/>
                  </a:lnTo>
                  <a:lnTo>
                    <a:pt x="2214" y="1161"/>
                  </a:lnTo>
                  <a:lnTo>
                    <a:pt x="2211" y="1251"/>
                  </a:lnTo>
                  <a:lnTo>
                    <a:pt x="2201" y="1342"/>
                  </a:lnTo>
                  <a:lnTo>
                    <a:pt x="2185" y="1433"/>
                  </a:lnTo>
                  <a:lnTo>
                    <a:pt x="2164" y="1524"/>
                  </a:lnTo>
                  <a:lnTo>
                    <a:pt x="2138" y="1615"/>
                  </a:lnTo>
                  <a:lnTo>
                    <a:pt x="2104" y="1703"/>
                  </a:lnTo>
                  <a:lnTo>
                    <a:pt x="2067" y="1791"/>
                  </a:lnTo>
                  <a:lnTo>
                    <a:pt x="2024" y="1877"/>
                  </a:lnTo>
                  <a:lnTo>
                    <a:pt x="1975" y="1961"/>
                  </a:lnTo>
                  <a:lnTo>
                    <a:pt x="1922" y="2040"/>
                  </a:lnTo>
                  <a:lnTo>
                    <a:pt x="1872" y="2116"/>
                  </a:lnTo>
                  <a:lnTo>
                    <a:pt x="1828" y="2195"/>
                  </a:lnTo>
                  <a:lnTo>
                    <a:pt x="1790" y="2274"/>
                  </a:lnTo>
                  <a:lnTo>
                    <a:pt x="1759" y="2354"/>
                  </a:lnTo>
                  <a:lnTo>
                    <a:pt x="1735" y="2436"/>
                  </a:lnTo>
                  <a:lnTo>
                    <a:pt x="1718" y="2520"/>
                  </a:lnTo>
                  <a:lnTo>
                    <a:pt x="1707" y="2602"/>
                  </a:lnTo>
                  <a:lnTo>
                    <a:pt x="1704" y="2685"/>
                  </a:lnTo>
                  <a:lnTo>
                    <a:pt x="1704" y="3242"/>
                  </a:lnTo>
                  <a:lnTo>
                    <a:pt x="1702" y="3274"/>
                  </a:lnTo>
                  <a:lnTo>
                    <a:pt x="1693" y="3304"/>
                  </a:lnTo>
                  <a:lnTo>
                    <a:pt x="1680" y="3331"/>
                  </a:lnTo>
                  <a:lnTo>
                    <a:pt x="1663" y="3356"/>
                  </a:lnTo>
                  <a:lnTo>
                    <a:pt x="1641" y="3377"/>
                  </a:lnTo>
                  <a:lnTo>
                    <a:pt x="1617" y="3395"/>
                  </a:lnTo>
                  <a:lnTo>
                    <a:pt x="1589" y="3408"/>
                  </a:lnTo>
                  <a:lnTo>
                    <a:pt x="1559" y="3416"/>
                  </a:lnTo>
                  <a:lnTo>
                    <a:pt x="1527" y="3419"/>
                  </a:lnTo>
                  <a:lnTo>
                    <a:pt x="685" y="3419"/>
                  </a:lnTo>
                  <a:lnTo>
                    <a:pt x="653" y="3416"/>
                  </a:lnTo>
                  <a:lnTo>
                    <a:pt x="623" y="3408"/>
                  </a:lnTo>
                  <a:lnTo>
                    <a:pt x="596" y="3395"/>
                  </a:lnTo>
                  <a:lnTo>
                    <a:pt x="571" y="3377"/>
                  </a:lnTo>
                  <a:lnTo>
                    <a:pt x="550" y="3356"/>
                  </a:lnTo>
                  <a:lnTo>
                    <a:pt x="533" y="3331"/>
                  </a:lnTo>
                  <a:lnTo>
                    <a:pt x="519" y="3304"/>
                  </a:lnTo>
                  <a:lnTo>
                    <a:pt x="512" y="3274"/>
                  </a:lnTo>
                  <a:lnTo>
                    <a:pt x="508" y="3242"/>
                  </a:lnTo>
                  <a:lnTo>
                    <a:pt x="508" y="2685"/>
                  </a:lnTo>
                  <a:lnTo>
                    <a:pt x="505" y="2602"/>
                  </a:lnTo>
                  <a:lnTo>
                    <a:pt x="495" y="2520"/>
                  </a:lnTo>
                  <a:lnTo>
                    <a:pt x="477" y="2436"/>
                  </a:lnTo>
                  <a:lnTo>
                    <a:pt x="453" y="2354"/>
                  </a:lnTo>
                  <a:lnTo>
                    <a:pt x="422" y="2274"/>
                  </a:lnTo>
                  <a:lnTo>
                    <a:pt x="385" y="2195"/>
                  </a:lnTo>
                  <a:lnTo>
                    <a:pt x="341" y="2116"/>
                  </a:lnTo>
                  <a:lnTo>
                    <a:pt x="291" y="2040"/>
                  </a:lnTo>
                  <a:lnTo>
                    <a:pt x="237" y="1961"/>
                  </a:lnTo>
                  <a:lnTo>
                    <a:pt x="190" y="1877"/>
                  </a:lnTo>
                  <a:lnTo>
                    <a:pt x="146" y="1791"/>
                  </a:lnTo>
                  <a:lnTo>
                    <a:pt x="108" y="1703"/>
                  </a:lnTo>
                  <a:lnTo>
                    <a:pt x="76" y="1615"/>
                  </a:lnTo>
                  <a:lnTo>
                    <a:pt x="48" y="1524"/>
                  </a:lnTo>
                  <a:lnTo>
                    <a:pt x="27" y="1433"/>
                  </a:lnTo>
                  <a:lnTo>
                    <a:pt x="12" y="1342"/>
                  </a:lnTo>
                  <a:lnTo>
                    <a:pt x="2" y="1251"/>
                  </a:lnTo>
                  <a:lnTo>
                    <a:pt x="0" y="1161"/>
                  </a:lnTo>
                  <a:lnTo>
                    <a:pt x="3" y="1070"/>
                  </a:lnTo>
                  <a:lnTo>
                    <a:pt x="12" y="981"/>
                  </a:lnTo>
                  <a:lnTo>
                    <a:pt x="28" y="895"/>
                  </a:lnTo>
                  <a:lnTo>
                    <a:pt x="51" y="810"/>
                  </a:lnTo>
                  <a:lnTo>
                    <a:pt x="78" y="729"/>
                  </a:lnTo>
                  <a:lnTo>
                    <a:pt x="111" y="651"/>
                  </a:lnTo>
                  <a:lnTo>
                    <a:pt x="150" y="575"/>
                  </a:lnTo>
                  <a:lnTo>
                    <a:pt x="194" y="503"/>
                  </a:lnTo>
                  <a:lnTo>
                    <a:pt x="243" y="434"/>
                  </a:lnTo>
                  <a:lnTo>
                    <a:pt x="296" y="370"/>
                  </a:lnTo>
                  <a:lnTo>
                    <a:pt x="352" y="310"/>
                  </a:lnTo>
                  <a:lnTo>
                    <a:pt x="414" y="255"/>
                  </a:lnTo>
                  <a:lnTo>
                    <a:pt x="480" y="204"/>
                  </a:lnTo>
                  <a:lnTo>
                    <a:pt x="548" y="158"/>
                  </a:lnTo>
                  <a:lnTo>
                    <a:pt x="620" y="117"/>
                  </a:lnTo>
                  <a:lnTo>
                    <a:pt x="695" y="83"/>
                  </a:lnTo>
                  <a:lnTo>
                    <a:pt x="773" y="53"/>
                  </a:lnTo>
                  <a:lnTo>
                    <a:pt x="852" y="31"/>
                  </a:lnTo>
                  <a:lnTo>
                    <a:pt x="935" y="13"/>
                  </a:lnTo>
                  <a:lnTo>
                    <a:pt x="1021" y="3"/>
                  </a:lnTo>
                  <a:lnTo>
                    <a:pt x="1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7" name="Freeform 124"/>
          <p:cNvSpPr>
            <a:spLocks noEditPoints="1"/>
          </p:cNvSpPr>
          <p:nvPr/>
        </p:nvSpPr>
        <p:spPr bwMode="auto">
          <a:xfrm>
            <a:off x="4193481" y="5059558"/>
            <a:ext cx="671930" cy="592652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Group 55"/>
          <p:cNvGrpSpPr/>
          <p:nvPr/>
        </p:nvGrpSpPr>
        <p:grpSpPr>
          <a:xfrm>
            <a:off x="6565934" y="5160468"/>
            <a:ext cx="677696" cy="453558"/>
            <a:chOff x="666750" y="3544888"/>
            <a:chExt cx="581025" cy="388938"/>
          </a:xfrm>
          <a:solidFill>
            <a:schemeClr val="bg1"/>
          </a:solidFill>
        </p:grpSpPr>
        <p:sp>
          <p:nvSpPr>
            <p:cNvPr id="49" name="Freeform 256"/>
            <p:cNvSpPr>
              <a:spLocks/>
            </p:cNvSpPr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258"/>
            <p:cNvSpPr>
              <a:spLocks/>
            </p:cNvSpPr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259"/>
            <p:cNvSpPr>
              <a:spLocks/>
            </p:cNvSpPr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3" name="Freeform 29"/>
          <p:cNvSpPr>
            <a:spLocks noEditPoints="1"/>
          </p:cNvSpPr>
          <p:nvPr/>
        </p:nvSpPr>
        <p:spPr bwMode="auto">
          <a:xfrm>
            <a:off x="9103901" y="5091578"/>
            <a:ext cx="510312" cy="546997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Inhaltsplatzhalter 4"/>
          <p:cNvSpPr txBox="1">
            <a:spLocks/>
          </p:cNvSpPr>
          <p:nvPr/>
        </p:nvSpPr>
        <p:spPr>
          <a:xfrm>
            <a:off x="1637749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01</a:t>
            </a:r>
            <a:endParaRPr lang="en-US" sz="2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5" name="Inhaltsplatzhalter 4"/>
          <p:cNvSpPr txBox="1">
            <a:spLocks/>
          </p:cNvSpPr>
          <p:nvPr/>
        </p:nvSpPr>
        <p:spPr>
          <a:xfrm>
            <a:off x="4061861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02</a:t>
            </a:r>
            <a:endParaRPr lang="en-US" sz="2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Inhaltsplatzhalter 4"/>
          <p:cNvSpPr txBox="1">
            <a:spLocks/>
          </p:cNvSpPr>
          <p:nvPr/>
        </p:nvSpPr>
        <p:spPr>
          <a:xfrm>
            <a:off x="6427906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03</a:t>
            </a:r>
            <a:endParaRPr lang="en-US" sz="2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>
            <a:spLocks/>
          </p:cNvSpPr>
          <p:nvPr/>
        </p:nvSpPr>
        <p:spPr>
          <a:xfrm>
            <a:off x="8922788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04</a:t>
            </a:r>
            <a:endParaRPr lang="en-US" sz="2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59370" y="1584077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Group 10"/>
          <p:cNvGrpSpPr/>
          <p:nvPr/>
        </p:nvGrpSpPr>
        <p:grpSpPr>
          <a:xfrm>
            <a:off x="5469026" y="2509156"/>
            <a:ext cx="635842" cy="96225"/>
            <a:chOff x="5925320" y="1387851"/>
            <a:chExt cx="585169" cy="88574"/>
          </a:xfrm>
        </p:grpSpPr>
        <p:sp>
          <p:nvSpPr>
            <p:cNvPr id="6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4843077" y="214460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35" grpId="0"/>
      <p:bldP spid="36" grpId="0"/>
      <p:bldP spid="37" grpId="0"/>
      <p:bldP spid="38" grpId="0"/>
      <p:bldP spid="47" grpId="0" animBg="1"/>
      <p:bldP spid="53" grpId="0" animBg="1"/>
      <p:bldP spid="54" grpId="0"/>
      <p:bldP spid="55" grpId="0"/>
      <p:bldP spid="56" grpId="0"/>
      <p:bldP spid="57" grpId="0"/>
      <p:bldP spid="58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279601" y="3233020"/>
            <a:ext cx="2057400" cy="712646"/>
          </a:xfrm>
          <a:custGeom>
            <a:avLst/>
            <a:gdLst>
              <a:gd name="T0" fmla="*/ 542 w 548"/>
              <a:gd name="T1" fmla="*/ 171 h 189"/>
              <a:gd name="T2" fmla="*/ 548 w 548"/>
              <a:gd name="T3" fmla="*/ 149 h 189"/>
              <a:gd name="T4" fmla="*/ 449 w 548"/>
              <a:gd name="T5" fmla="*/ 83 h 189"/>
              <a:gd name="T6" fmla="*/ 273 w 548"/>
              <a:gd name="T7" fmla="*/ 0 h 189"/>
              <a:gd name="T8" fmla="*/ 98 w 548"/>
              <a:gd name="T9" fmla="*/ 83 h 189"/>
              <a:gd name="T10" fmla="*/ 0 w 548"/>
              <a:gd name="T11" fmla="*/ 148 h 189"/>
              <a:gd name="T12" fmla="*/ 7 w 548"/>
              <a:gd name="T13" fmla="*/ 176 h 189"/>
              <a:gd name="T14" fmla="*/ 6 w 548"/>
              <a:gd name="T15" fmla="*/ 188 h 189"/>
              <a:gd name="T16" fmla="*/ 125 w 548"/>
              <a:gd name="T17" fmla="*/ 112 h 189"/>
              <a:gd name="T18" fmla="*/ 273 w 548"/>
              <a:gd name="T19" fmla="*/ 40 h 189"/>
              <a:gd name="T20" fmla="*/ 421 w 548"/>
              <a:gd name="T21" fmla="*/ 112 h 189"/>
              <a:gd name="T22" fmla="*/ 543 w 548"/>
              <a:gd name="T23" fmla="*/ 189 h 189"/>
              <a:gd name="T24" fmla="*/ 542 w 548"/>
              <a:gd name="T25" fmla="*/ 17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89">
                <a:moveTo>
                  <a:pt x="542" y="171"/>
                </a:moveTo>
                <a:cubicBezTo>
                  <a:pt x="542" y="163"/>
                  <a:pt x="545" y="156"/>
                  <a:pt x="548" y="149"/>
                </a:cubicBezTo>
                <a:cubicBezTo>
                  <a:pt x="506" y="138"/>
                  <a:pt x="479" y="112"/>
                  <a:pt x="449" y="83"/>
                </a:cubicBezTo>
                <a:cubicBezTo>
                  <a:pt x="408" y="44"/>
                  <a:pt x="362" y="0"/>
                  <a:pt x="273" y="0"/>
                </a:cubicBezTo>
                <a:cubicBezTo>
                  <a:pt x="184" y="0"/>
                  <a:pt x="138" y="44"/>
                  <a:pt x="98" y="83"/>
                </a:cubicBezTo>
                <a:cubicBezTo>
                  <a:pt x="68" y="111"/>
                  <a:pt x="41" y="137"/>
                  <a:pt x="0" y="148"/>
                </a:cubicBezTo>
                <a:cubicBezTo>
                  <a:pt x="5" y="157"/>
                  <a:pt x="7" y="166"/>
                  <a:pt x="7" y="176"/>
                </a:cubicBezTo>
                <a:cubicBezTo>
                  <a:pt x="7" y="180"/>
                  <a:pt x="7" y="184"/>
                  <a:pt x="6" y="188"/>
                </a:cubicBezTo>
                <a:cubicBezTo>
                  <a:pt x="60" y="174"/>
                  <a:pt x="94" y="142"/>
                  <a:pt x="125" y="112"/>
                </a:cubicBezTo>
                <a:cubicBezTo>
                  <a:pt x="165" y="73"/>
                  <a:pt x="200" y="40"/>
                  <a:pt x="273" y="40"/>
                </a:cubicBezTo>
                <a:cubicBezTo>
                  <a:pt x="346" y="40"/>
                  <a:pt x="381" y="73"/>
                  <a:pt x="421" y="112"/>
                </a:cubicBezTo>
                <a:cubicBezTo>
                  <a:pt x="452" y="142"/>
                  <a:pt x="487" y="176"/>
                  <a:pt x="543" y="189"/>
                </a:cubicBezTo>
                <a:cubicBezTo>
                  <a:pt x="542" y="183"/>
                  <a:pt x="541" y="177"/>
                  <a:pt x="54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7107191" y="3233020"/>
            <a:ext cx="2055813" cy="718995"/>
          </a:xfrm>
          <a:custGeom>
            <a:avLst/>
            <a:gdLst>
              <a:gd name="T0" fmla="*/ 540 w 548"/>
              <a:gd name="T1" fmla="*/ 171 h 191"/>
              <a:gd name="T2" fmla="*/ 548 w 548"/>
              <a:gd name="T3" fmla="*/ 147 h 191"/>
              <a:gd name="T4" fmla="*/ 456 w 548"/>
              <a:gd name="T5" fmla="*/ 83 h 191"/>
              <a:gd name="T6" fmla="*/ 281 w 548"/>
              <a:gd name="T7" fmla="*/ 0 h 191"/>
              <a:gd name="T8" fmla="*/ 105 w 548"/>
              <a:gd name="T9" fmla="*/ 83 h 191"/>
              <a:gd name="T10" fmla="*/ 0 w 548"/>
              <a:gd name="T11" fmla="*/ 151 h 191"/>
              <a:gd name="T12" fmla="*/ 6 w 548"/>
              <a:gd name="T13" fmla="*/ 176 h 191"/>
              <a:gd name="T14" fmla="*/ 4 w 548"/>
              <a:gd name="T15" fmla="*/ 191 h 191"/>
              <a:gd name="T16" fmla="*/ 133 w 548"/>
              <a:gd name="T17" fmla="*/ 112 h 191"/>
              <a:gd name="T18" fmla="*/ 281 w 548"/>
              <a:gd name="T19" fmla="*/ 40 h 191"/>
              <a:gd name="T20" fmla="*/ 429 w 548"/>
              <a:gd name="T21" fmla="*/ 112 h 191"/>
              <a:gd name="T22" fmla="*/ 541 w 548"/>
              <a:gd name="T23" fmla="*/ 186 h 191"/>
              <a:gd name="T24" fmla="*/ 540 w 548"/>
              <a:gd name="T25" fmla="*/ 17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91">
                <a:moveTo>
                  <a:pt x="540" y="171"/>
                </a:moveTo>
                <a:cubicBezTo>
                  <a:pt x="541" y="162"/>
                  <a:pt x="544" y="154"/>
                  <a:pt x="548" y="147"/>
                </a:cubicBezTo>
                <a:cubicBezTo>
                  <a:pt x="510" y="135"/>
                  <a:pt x="485" y="110"/>
                  <a:pt x="456" y="83"/>
                </a:cubicBezTo>
                <a:cubicBezTo>
                  <a:pt x="416" y="44"/>
                  <a:pt x="370" y="0"/>
                  <a:pt x="281" y="0"/>
                </a:cubicBezTo>
                <a:cubicBezTo>
                  <a:pt x="192" y="0"/>
                  <a:pt x="146" y="44"/>
                  <a:pt x="105" y="83"/>
                </a:cubicBezTo>
                <a:cubicBezTo>
                  <a:pt x="74" y="113"/>
                  <a:pt x="46" y="140"/>
                  <a:pt x="0" y="151"/>
                </a:cubicBezTo>
                <a:cubicBezTo>
                  <a:pt x="4" y="158"/>
                  <a:pt x="6" y="167"/>
                  <a:pt x="6" y="176"/>
                </a:cubicBezTo>
                <a:cubicBezTo>
                  <a:pt x="6" y="181"/>
                  <a:pt x="5" y="186"/>
                  <a:pt x="4" y="191"/>
                </a:cubicBezTo>
                <a:cubicBezTo>
                  <a:pt x="64" y="178"/>
                  <a:pt x="100" y="143"/>
                  <a:pt x="133" y="112"/>
                </a:cubicBezTo>
                <a:cubicBezTo>
                  <a:pt x="173" y="73"/>
                  <a:pt x="208" y="40"/>
                  <a:pt x="281" y="40"/>
                </a:cubicBezTo>
                <a:cubicBezTo>
                  <a:pt x="354" y="40"/>
                  <a:pt x="388" y="73"/>
                  <a:pt x="429" y="112"/>
                </a:cubicBezTo>
                <a:cubicBezTo>
                  <a:pt x="458" y="140"/>
                  <a:pt x="491" y="172"/>
                  <a:pt x="541" y="186"/>
                </a:cubicBezTo>
                <a:cubicBezTo>
                  <a:pt x="540" y="181"/>
                  <a:pt x="540" y="176"/>
                  <a:pt x="54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9558289" y="3233020"/>
            <a:ext cx="1106488" cy="712646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4730703" y="3233023"/>
            <a:ext cx="1985963" cy="701535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800051" y="3233020"/>
            <a:ext cx="1085850" cy="704710"/>
          </a:xfrm>
          <a:custGeom>
            <a:avLst/>
            <a:gdLst>
              <a:gd name="T0" fmla="*/ 282 w 289"/>
              <a:gd name="T1" fmla="*/ 171 h 187"/>
              <a:gd name="T2" fmla="*/ 289 w 289"/>
              <a:gd name="T3" fmla="*/ 147 h 187"/>
              <a:gd name="T4" fmla="*/ 196 w 289"/>
              <a:gd name="T5" fmla="*/ 83 h 187"/>
              <a:gd name="T6" fmla="*/ 20 w 289"/>
              <a:gd name="T7" fmla="*/ 0 h 187"/>
              <a:gd name="T8" fmla="*/ 0 w 289"/>
              <a:gd name="T9" fmla="*/ 20 h 187"/>
              <a:gd name="T10" fmla="*/ 20 w 289"/>
              <a:gd name="T11" fmla="*/ 40 h 187"/>
              <a:gd name="T12" fmla="*/ 168 w 289"/>
              <a:gd name="T13" fmla="*/ 112 h 187"/>
              <a:gd name="T14" fmla="*/ 283 w 289"/>
              <a:gd name="T15" fmla="*/ 187 h 187"/>
              <a:gd name="T16" fmla="*/ 282 w 289"/>
              <a:gd name="T17" fmla="*/ 17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187">
                <a:moveTo>
                  <a:pt x="282" y="171"/>
                </a:moveTo>
                <a:cubicBezTo>
                  <a:pt x="283" y="163"/>
                  <a:pt x="286" y="155"/>
                  <a:pt x="289" y="147"/>
                </a:cubicBezTo>
                <a:cubicBezTo>
                  <a:pt x="251" y="135"/>
                  <a:pt x="225" y="111"/>
                  <a:pt x="196" y="83"/>
                </a:cubicBezTo>
                <a:cubicBezTo>
                  <a:pt x="155" y="44"/>
                  <a:pt x="109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93" y="40"/>
                  <a:pt x="128" y="73"/>
                  <a:pt x="168" y="112"/>
                </a:cubicBezTo>
                <a:cubicBezTo>
                  <a:pt x="198" y="141"/>
                  <a:pt x="232" y="173"/>
                  <a:pt x="283" y="187"/>
                </a:cubicBezTo>
                <a:cubicBezTo>
                  <a:pt x="282" y="182"/>
                  <a:pt x="282" y="177"/>
                  <a:pt x="28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1490614" y="3696478"/>
            <a:ext cx="1182688" cy="2145873"/>
            <a:chOff x="1854201" y="2590800"/>
            <a:chExt cx="1182688" cy="2146300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3940919" y="3696478"/>
            <a:ext cx="1182688" cy="2145873"/>
            <a:chOff x="1854201" y="2590800"/>
            <a:chExt cx="1182688" cy="2146300"/>
          </a:xfrm>
        </p:grpSpPr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3"/>
          <p:cNvGrpSpPr/>
          <p:nvPr/>
        </p:nvGrpSpPr>
        <p:grpSpPr>
          <a:xfrm>
            <a:off x="6315026" y="3696478"/>
            <a:ext cx="1182688" cy="2145873"/>
            <a:chOff x="1854201" y="2590800"/>
            <a:chExt cx="1182688" cy="2146300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30"/>
          <p:cNvGrpSpPr/>
          <p:nvPr/>
        </p:nvGrpSpPr>
        <p:grpSpPr>
          <a:xfrm>
            <a:off x="8769301" y="3696478"/>
            <a:ext cx="1182688" cy="2145873"/>
            <a:chOff x="1854201" y="2590800"/>
            <a:chExt cx="1182688" cy="2146300"/>
          </a:xfrm>
        </p:grpSpPr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Inhaltsplatzhalter 4"/>
          <p:cNvSpPr txBox="1">
            <a:spLocks/>
          </p:cNvSpPr>
          <p:nvPr/>
        </p:nvSpPr>
        <p:spPr>
          <a:xfrm>
            <a:off x="1026274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6" name="Inhaltsplatzhalter 4"/>
          <p:cNvSpPr txBox="1">
            <a:spLocks/>
          </p:cNvSpPr>
          <p:nvPr/>
        </p:nvSpPr>
        <p:spPr>
          <a:xfrm>
            <a:off x="587873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7" name="Inhaltsplatzhalter 4"/>
          <p:cNvSpPr txBox="1">
            <a:spLocks/>
          </p:cNvSpPr>
          <p:nvPr/>
        </p:nvSpPr>
        <p:spPr>
          <a:xfrm>
            <a:off x="3452503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sp>
        <p:nvSpPr>
          <p:cNvPr id="38" name="Inhaltsplatzhalter 4"/>
          <p:cNvSpPr txBox="1">
            <a:spLocks/>
          </p:cNvSpPr>
          <p:nvPr/>
        </p:nvSpPr>
        <p:spPr>
          <a:xfrm>
            <a:off x="8304962" y="6038688"/>
            <a:ext cx="2108192" cy="7998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</a:t>
            </a:r>
          </a:p>
        </p:txBody>
      </p:sp>
      <p:grpSp>
        <p:nvGrpSpPr>
          <p:cNvPr id="39" name="Group 46"/>
          <p:cNvGrpSpPr/>
          <p:nvPr/>
        </p:nvGrpSpPr>
        <p:grpSpPr>
          <a:xfrm>
            <a:off x="1756820" y="5038841"/>
            <a:ext cx="647100" cy="650527"/>
            <a:chOff x="5402263" y="3448050"/>
            <a:chExt cx="577849" cy="581025"/>
          </a:xfrm>
          <a:solidFill>
            <a:schemeClr val="bg1"/>
          </a:solidFill>
        </p:grpSpPr>
        <p:sp>
          <p:nvSpPr>
            <p:cNvPr id="40" name="Freeform 217"/>
            <p:cNvSpPr>
              <a:spLocks/>
            </p:cNvSpPr>
            <p:nvPr/>
          </p:nvSpPr>
          <p:spPr bwMode="auto">
            <a:xfrm>
              <a:off x="5402263" y="3636963"/>
              <a:ext cx="77787" cy="28575"/>
            </a:xfrm>
            <a:custGeom>
              <a:avLst/>
              <a:gdLst>
                <a:gd name="T0" fmla="*/ 88 w 494"/>
                <a:gd name="T1" fmla="*/ 0 h 177"/>
                <a:gd name="T2" fmla="*/ 406 w 494"/>
                <a:gd name="T3" fmla="*/ 0 h 177"/>
                <a:gd name="T4" fmla="*/ 429 w 494"/>
                <a:gd name="T5" fmla="*/ 3 h 177"/>
                <a:gd name="T6" fmla="*/ 450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0 w 494"/>
                <a:gd name="T23" fmla="*/ 165 h 177"/>
                <a:gd name="T24" fmla="*/ 429 w 494"/>
                <a:gd name="T25" fmla="*/ 174 h 177"/>
                <a:gd name="T26" fmla="*/ 406 w 494"/>
                <a:gd name="T27" fmla="*/ 177 h 177"/>
                <a:gd name="T28" fmla="*/ 88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5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5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8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8" y="0"/>
                  </a:moveTo>
                  <a:lnTo>
                    <a:pt x="406" y="0"/>
                  </a:lnTo>
                  <a:lnTo>
                    <a:pt x="429" y="3"/>
                  </a:lnTo>
                  <a:lnTo>
                    <a:pt x="450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0" y="165"/>
                  </a:lnTo>
                  <a:lnTo>
                    <a:pt x="429" y="174"/>
                  </a:lnTo>
                  <a:lnTo>
                    <a:pt x="406" y="177"/>
                  </a:lnTo>
                  <a:lnTo>
                    <a:pt x="88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5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18"/>
            <p:cNvSpPr>
              <a:spLocks/>
            </p:cNvSpPr>
            <p:nvPr/>
          </p:nvSpPr>
          <p:spPr bwMode="auto">
            <a:xfrm>
              <a:off x="5902325" y="3636963"/>
              <a:ext cx="77787" cy="28575"/>
            </a:xfrm>
            <a:custGeom>
              <a:avLst/>
              <a:gdLst>
                <a:gd name="T0" fmla="*/ 89 w 494"/>
                <a:gd name="T1" fmla="*/ 0 h 177"/>
                <a:gd name="T2" fmla="*/ 407 w 494"/>
                <a:gd name="T3" fmla="*/ 0 h 177"/>
                <a:gd name="T4" fmla="*/ 430 w 494"/>
                <a:gd name="T5" fmla="*/ 3 h 177"/>
                <a:gd name="T6" fmla="*/ 451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1 w 494"/>
                <a:gd name="T23" fmla="*/ 165 h 177"/>
                <a:gd name="T24" fmla="*/ 430 w 494"/>
                <a:gd name="T25" fmla="*/ 174 h 177"/>
                <a:gd name="T26" fmla="*/ 407 w 494"/>
                <a:gd name="T27" fmla="*/ 177 h 177"/>
                <a:gd name="T28" fmla="*/ 89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7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7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9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9" y="0"/>
                  </a:moveTo>
                  <a:lnTo>
                    <a:pt x="407" y="0"/>
                  </a:lnTo>
                  <a:lnTo>
                    <a:pt x="430" y="3"/>
                  </a:lnTo>
                  <a:lnTo>
                    <a:pt x="451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1" y="165"/>
                  </a:lnTo>
                  <a:lnTo>
                    <a:pt x="430" y="174"/>
                  </a:lnTo>
                  <a:lnTo>
                    <a:pt x="407" y="177"/>
                  </a:lnTo>
                  <a:lnTo>
                    <a:pt x="89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7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7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219"/>
            <p:cNvSpPr>
              <a:spLocks/>
            </p:cNvSpPr>
            <p:nvPr/>
          </p:nvSpPr>
          <p:spPr bwMode="auto">
            <a:xfrm>
              <a:off x="5464175" y="3814763"/>
              <a:ext cx="65087" cy="65088"/>
            </a:xfrm>
            <a:custGeom>
              <a:avLst/>
              <a:gdLst>
                <a:gd name="T0" fmla="*/ 310 w 407"/>
                <a:gd name="T1" fmla="*/ 0 h 408"/>
                <a:gd name="T2" fmla="*/ 329 w 407"/>
                <a:gd name="T3" fmla="*/ 0 h 408"/>
                <a:gd name="T4" fmla="*/ 348 w 407"/>
                <a:gd name="T5" fmla="*/ 3 h 408"/>
                <a:gd name="T6" fmla="*/ 366 w 407"/>
                <a:gd name="T7" fmla="*/ 12 h 408"/>
                <a:gd name="T8" fmla="*/ 382 w 407"/>
                <a:gd name="T9" fmla="*/ 24 h 408"/>
                <a:gd name="T10" fmla="*/ 394 w 407"/>
                <a:gd name="T11" fmla="*/ 41 h 408"/>
                <a:gd name="T12" fmla="*/ 403 w 407"/>
                <a:gd name="T13" fmla="*/ 59 h 408"/>
                <a:gd name="T14" fmla="*/ 407 w 407"/>
                <a:gd name="T15" fmla="*/ 78 h 408"/>
                <a:gd name="T16" fmla="*/ 407 w 407"/>
                <a:gd name="T17" fmla="*/ 98 h 408"/>
                <a:gd name="T18" fmla="*/ 403 w 407"/>
                <a:gd name="T19" fmla="*/ 116 h 408"/>
                <a:gd name="T20" fmla="*/ 394 w 407"/>
                <a:gd name="T21" fmla="*/ 134 h 408"/>
                <a:gd name="T22" fmla="*/ 382 w 407"/>
                <a:gd name="T23" fmla="*/ 150 h 408"/>
                <a:gd name="T24" fmla="*/ 151 w 407"/>
                <a:gd name="T25" fmla="*/ 381 h 408"/>
                <a:gd name="T26" fmla="*/ 137 w 407"/>
                <a:gd name="T27" fmla="*/ 394 h 408"/>
                <a:gd name="T28" fmla="*/ 122 w 407"/>
                <a:gd name="T29" fmla="*/ 401 h 408"/>
                <a:gd name="T30" fmla="*/ 105 w 407"/>
                <a:gd name="T31" fmla="*/ 406 h 408"/>
                <a:gd name="T32" fmla="*/ 89 w 407"/>
                <a:gd name="T33" fmla="*/ 408 h 408"/>
                <a:gd name="T34" fmla="*/ 71 w 407"/>
                <a:gd name="T35" fmla="*/ 406 h 408"/>
                <a:gd name="T36" fmla="*/ 56 w 407"/>
                <a:gd name="T37" fmla="*/ 401 h 408"/>
                <a:gd name="T38" fmla="*/ 40 w 407"/>
                <a:gd name="T39" fmla="*/ 394 h 408"/>
                <a:gd name="T40" fmla="*/ 26 w 407"/>
                <a:gd name="T41" fmla="*/ 381 h 408"/>
                <a:gd name="T42" fmla="*/ 14 w 407"/>
                <a:gd name="T43" fmla="*/ 366 h 408"/>
                <a:gd name="T44" fmla="*/ 5 w 407"/>
                <a:gd name="T45" fmla="*/ 348 h 408"/>
                <a:gd name="T46" fmla="*/ 0 w 407"/>
                <a:gd name="T47" fmla="*/ 329 h 408"/>
                <a:gd name="T48" fmla="*/ 0 w 407"/>
                <a:gd name="T49" fmla="*/ 309 h 408"/>
                <a:gd name="T50" fmla="*/ 5 w 407"/>
                <a:gd name="T51" fmla="*/ 290 h 408"/>
                <a:gd name="T52" fmla="*/ 14 w 407"/>
                <a:gd name="T53" fmla="*/ 273 h 408"/>
                <a:gd name="T54" fmla="*/ 26 w 407"/>
                <a:gd name="T55" fmla="*/ 256 h 408"/>
                <a:gd name="T56" fmla="*/ 257 w 407"/>
                <a:gd name="T57" fmla="*/ 24 h 408"/>
                <a:gd name="T58" fmla="*/ 273 w 407"/>
                <a:gd name="T59" fmla="*/ 12 h 408"/>
                <a:gd name="T60" fmla="*/ 291 w 407"/>
                <a:gd name="T61" fmla="*/ 3 h 408"/>
                <a:gd name="T62" fmla="*/ 310 w 407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7" h="408">
                  <a:moveTo>
                    <a:pt x="310" y="0"/>
                  </a:moveTo>
                  <a:lnTo>
                    <a:pt x="329" y="0"/>
                  </a:lnTo>
                  <a:lnTo>
                    <a:pt x="348" y="3"/>
                  </a:lnTo>
                  <a:lnTo>
                    <a:pt x="366" y="12"/>
                  </a:lnTo>
                  <a:lnTo>
                    <a:pt x="382" y="24"/>
                  </a:lnTo>
                  <a:lnTo>
                    <a:pt x="394" y="41"/>
                  </a:lnTo>
                  <a:lnTo>
                    <a:pt x="403" y="59"/>
                  </a:lnTo>
                  <a:lnTo>
                    <a:pt x="407" y="78"/>
                  </a:lnTo>
                  <a:lnTo>
                    <a:pt x="407" y="98"/>
                  </a:lnTo>
                  <a:lnTo>
                    <a:pt x="403" y="116"/>
                  </a:lnTo>
                  <a:lnTo>
                    <a:pt x="394" y="134"/>
                  </a:lnTo>
                  <a:lnTo>
                    <a:pt x="382" y="150"/>
                  </a:lnTo>
                  <a:lnTo>
                    <a:pt x="151" y="381"/>
                  </a:lnTo>
                  <a:lnTo>
                    <a:pt x="137" y="394"/>
                  </a:lnTo>
                  <a:lnTo>
                    <a:pt x="122" y="401"/>
                  </a:lnTo>
                  <a:lnTo>
                    <a:pt x="105" y="406"/>
                  </a:lnTo>
                  <a:lnTo>
                    <a:pt x="89" y="408"/>
                  </a:lnTo>
                  <a:lnTo>
                    <a:pt x="71" y="406"/>
                  </a:lnTo>
                  <a:lnTo>
                    <a:pt x="56" y="401"/>
                  </a:lnTo>
                  <a:lnTo>
                    <a:pt x="40" y="394"/>
                  </a:lnTo>
                  <a:lnTo>
                    <a:pt x="26" y="381"/>
                  </a:lnTo>
                  <a:lnTo>
                    <a:pt x="14" y="366"/>
                  </a:lnTo>
                  <a:lnTo>
                    <a:pt x="5" y="348"/>
                  </a:lnTo>
                  <a:lnTo>
                    <a:pt x="0" y="329"/>
                  </a:lnTo>
                  <a:lnTo>
                    <a:pt x="0" y="309"/>
                  </a:lnTo>
                  <a:lnTo>
                    <a:pt x="5" y="290"/>
                  </a:lnTo>
                  <a:lnTo>
                    <a:pt x="14" y="273"/>
                  </a:lnTo>
                  <a:lnTo>
                    <a:pt x="26" y="256"/>
                  </a:lnTo>
                  <a:lnTo>
                    <a:pt x="257" y="24"/>
                  </a:lnTo>
                  <a:lnTo>
                    <a:pt x="273" y="12"/>
                  </a:lnTo>
                  <a:lnTo>
                    <a:pt x="291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20"/>
            <p:cNvSpPr>
              <a:spLocks/>
            </p:cNvSpPr>
            <p:nvPr/>
          </p:nvSpPr>
          <p:spPr bwMode="auto">
            <a:xfrm>
              <a:off x="5829300" y="3448050"/>
              <a:ext cx="63500" cy="63500"/>
            </a:xfrm>
            <a:custGeom>
              <a:avLst/>
              <a:gdLst>
                <a:gd name="T0" fmla="*/ 303 w 401"/>
                <a:gd name="T1" fmla="*/ 0 h 403"/>
                <a:gd name="T2" fmla="*/ 322 w 401"/>
                <a:gd name="T3" fmla="*/ 0 h 403"/>
                <a:gd name="T4" fmla="*/ 341 w 401"/>
                <a:gd name="T5" fmla="*/ 4 h 403"/>
                <a:gd name="T6" fmla="*/ 360 w 401"/>
                <a:gd name="T7" fmla="*/ 13 h 403"/>
                <a:gd name="T8" fmla="*/ 375 w 401"/>
                <a:gd name="T9" fmla="*/ 26 h 403"/>
                <a:gd name="T10" fmla="*/ 387 w 401"/>
                <a:gd name="T11" fmla="*/ 42 h 403"/>
                <a:gd name="T12" fmla="*/ 396 w 401"/>
                <a:gd name="T13" fmla="*/ 60 h 403"/>
                <a:gd name="T14" fmla="*/ 401 w 401"/>
                <a:gd name="T15" fmla="*/ 79 h 403"/>
                <a:gd name="T16" fmla="*/ 401 w 401"/>
                <a:gd name="T17" fmla="*/ 99 h 403"/>
                <a:gd name="T18" fmla="*/ 396 w 401"/>
                <a:gd name="T19" fmla="*/ 118 h 403"/>
                <a:gd name="T20" fmla="*/ 387 w 401"/>
                <a:gd name="T21" fmla="*/ 135 h 403"/>
                <a:gd name="T22" fmla="*/ 375 w 401"/>
                <a:gd name="T23" fmla="*/ 151 h 403"/>
                <a:gd name="T24" fmla="*/ 151 w 401"/>
                <a:gd name="T25" fmla="*/ 377 h 403"/>
                <a:gd name="T26" fmla="*/ 136 w 401"/>
                <a:gd name="T27" fmla="*/ 388 h 403"/>
                <a:gd name="T28" fmla="*/ 121 w 401"/>
                <a:gd name="T29" fmla="*/ 396 h 403"/>
                <a:gd name="T30" fmla="*/ 105 w 401"/>
                <a:gd name="T31" fmla="*/ 400 h 403"/>
                <a:gd name="T32" fmla="*/ 88 w 401"/>
                <a:gd name="T33" fmla="*/ 403 h 403"/>
                <a:gd name="T34" fmla="*/ 71 w 401"/>
                <a:gd name="T35" fmla="*/ 400 h 403"/>
                <a:gd name="T36" fmla="*/ 55 w 401"/>
                <a:gd name="T37" fmla="*/ 396 h 403"/>
                <a:gd name="T38" fmla="*/ 39 w 401"/>
                <a:gd name="T39" fmla="*/ 388 h 403"/>
                <a:gd name="T40" fmla="*/ 26 w 401"/>
                <a:gd name="T41" fmla="*/ 377 h 403"/>
                <a:gd name="T42" fmla="*/ 13 w 401"/>
                <a:gd name="T43" fmla="*/ 360 h 403"/>
                <a:gd name="T44" fmla="*/ 5 w 401"/>
                <a:gd name="T45" fmla="*/ 343 h 403"/>
                <a:gd name="T46" fmla="*/ 0 w 401"/>
                <a:gd name="T47" fmla="*/ 324 h 403"/>
                <a:gd name="T48" fmla="*/ 0 w 401"/>
                <a:gd name="T49" fmla="*/ 304 h 403"/>
                <a:gd name="T50" fmla="*/ 5 w 401"/>
                <a:gd name="T51" fmla="*/ 285 h 403"/>
                <a:gd name="T52" fmla="*/ 13 w 401"/>
                <a:gd name="T53" fmla="*/ 267 h 403"/>
                <a:gd name="T54" fmla="*/ 26 w 401"/>
                <a:gd name="T55" fmla="*/ 252 h 403"/>
                <a:gd name="T56" fmla="*/ 250 w 401"/>
                <a:gd name="T57" fmla="*/ 26 h 403"/>
                <a:gd name="T58" fmla="*/ 267 w 401"/>
                <a:gd name="T59" fmla="*/ 13 h 403"/>
                <a:gd name="T60" fmla="*/ 285 w 401"/>
                <a:gd name="T61" fmla="*/ 4 h 403"/>
                <a:gd name="T62" fmla="*/ 303 w 401"/>
                <a:gd name="T6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403">
                  <a:moveTo>
                    <a:pt x="303" y="0"/>
                  </a:moveTo>
                  <a:lnTo>
                    <a:pt x="322" y="0"/>
                  </a:lnTo>
                  <a:lnTo>
                    <a:pt x="341" y="4"/>
                  </a:lnTo>
                  <a:lnTo>
                    <a:pt x="360" y="13"/>
                  </a:lnTo>
                  <a:lnTo>
                    <a:pt x="375" y="26"/>
                  </a:lnTo>
                  <a:lnTo>
                    <a:pt x="387" y="42"/>
                  </a:lnTo>
                  <a:lnTo>
                    <a:pt x="396" y="60"/>
                  </a:lnTo>
                  <a:lnTo>
                    <a:pt x="401" y="79"/>
                  </a:lnTo>
                  <a:lnTo>
                    <a:pt x="401" y="99"/>
                  </a:lnTo>
                  <a:lnTo>
                    <a:pt x="396" y="118"/>
                  </a:lnTo>
                  <a:lnTo>
                    <a:pt x="387" y="135"/>
                  </a:lnTo>
                  <a:lnTo>
                    <a:pt x="375" y="151"/>
                  </a:lnTo>
                  <a:lnTo>
                    <a:pt x="151" y="377"/>
                  </a:lnTo>
                  <a:lnTo>
                    <a:pt x="136" y="388"/>
                  </a:lnTo>
                  <a:lnTo>
                    <a:pt x="121" y="396"/>
                  </a:lnTo>
                  <a:lnTo>
                    <a:pt x="105" y="400"/>
                  </a:lnTo>
                  <a:lnTo>
                    <a:pt x="88" y="403"/>
                  </a:lnTo>
                  <a:lnTo>
                    <a:pt x="71" y="400"/>
                  </a:lnTo>
                  <a:lnTo>
                    <a:pt x="55" y="396"/>
                  </a:lnTo>
                  <a:lnTo>
                    <a:pt x="39" y="388"/>
                  </a:lnTo>
                  <a:lnTo>
                    <a:pt x="26" y="377"/>
                  </a:lnTo>
                  <a:lnTo>
                    <a:pt x="13" y="360"/>
                  </a:lnTo>
                  <a:lnTo>
                    <a:pt x="5" y="343"/>
                  </a:lnTo>
                  <a:lnTo>
                    <a:pt x="0" y="324"/>
                  </a:lnTo>
                  <a:lnTo>
                    <a:pt x="0" y="304"/>
                  </a:lnTo>
                  <a:lnTo>
                    <a:pt x="5" y="285"/>
                  </a:lnTo>
                  <a:lnTo>
                    <a:pt x="13" y="267"/>
                  </a:lnTo>
                  <a:lnTo>
                    <a:pt x="26" y="252"/>
                  </a:lnTo>
                  <a:lnTo>
                    <a:pt x="250" y="26"/>
                  </a:lnTo>
                  <a:lnTo>
                    <a:pt x="267" y="13"/>
                  </a:lnTo>
                  <a:lnTo>
                    <a:pt x="285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21"/>
            <p:cNvSpPr>
              <a:spLocks/>
            </p:cNvSpPr>
            <p:nvPr/>
          </p:nvSpPr>
          <p:spPr bwMode="auto">
            <a:xfrm>
              <a:off x="5489575" y="3448050"/>
              <a:ext cx="63500" cy="63500"/>
            </a:xfrm>
            <a:custGeom>
              <a:avLst/>
              <a:gdLst>
                <a:gd name="T0" fmla="*/ 97 w 400"/>
                <a:gd name="T1" fmla="*/ 0 h 402"/>
                <a:gd name="T2" fmla="*/ 117 w 400"/>
                <a:gd name="T3" fmla="*/ 3 h 402"/>
                <a:gd name="T4" fmla="*/ 135 w 400"/>
                <a:gd name="T5" fmla="*/ 12 h 402"/>
                <a:gd name="T6" fmla="*/ 150 w 400"/>
                <a:gd name="T7" fmla="*/ 25 h 402"/>
                <a:gd name="T8" fmla="*/ 375 w 400"/>
                <a:gd name="T9" fmla="*/ 251 h 402"/>
                <a:gd name="T10" fmla="*/ 388 w 400"/>
                <a:gd name="T11" fmla="*/ 266 h 402"/>
                <a:gd name="T12" fmla="*/ 396 w 400"/>
                <a:gd name="T13" fmla="*/ 284 h 402"/>
                <a:gd name="T14" fmla="*/ 400 w 400"/>
                <a:gd name="T15" fmla="*/ 303 h 402"/>
                <a:gd name="T16" fmla="*/ 400 w 400"/>
                <a:gd name="T17" fmla="*/ 323 h 402"/>
                <a:gd name="T18" fmla="*/ 396 w 400"/>
                <a:gd name="T19" fmla="*/ 342 h 402"/>
                <a:gd name="T20" fmla="*/ 388 w 400"/>
                <a:gd name="T21" fmla="*/ 359 h 402"/>
                <a:gd name="T22" fmla="*/ 375 w 400"/>
                <a:gd name="T23" fmla="*/ 375 h 402"/>
                <a:gd name="T24" fmla="*/ 361 w 400"/>
                <a:gd name="T25" fmla="*/ 387 h 402"/>
                <a:gd name="T26" fmla="*/ 346 w 400"/>
                <a:gd name="T27" fmla="*/ 395 h 402"/>
                <a:gd name="T28" fmla="*/ 329 w 400"/>
                <a:gd name="T29" fmla="*/ 399 h 402"/>
                <a:gd name="T30" fmla="*/ 313 w 400"/>
                <a:gd name="T31" fmla="*/ 402 h 402"/>
                <a:gd name="T32" fmla="*/ 296 w 400"/>
                <a:gd name="T33" fmla="*/ 399 h 402"/>
                <a:gd name="T34" fmla="*/ 280 w 400"/>
                <a:gd name="T35" fmla="*/ 395 h 402"/>
                <a:gd name="T36" fmla="*/ 264 w 400"/>
                <a:gd name="T37" fmla="*/ 387 h 402"/>
                <a:gd name="T38" fmla="*/ 250 w 400"/>
                <a:gd name="T39" fmla="*/ 375 h 402"/>
                <a:gd name="T40" fmla="*/ 25 w 400"/>
                <a:gd name="T41" fmla="*/ 150 h 402"/>
                <a:gd name="T42" fmla="*/ 13 w 400"/>
                <a:gd name="T43" fmla="*/ 134 h 402"/>
                <a:gd name="T44" fmla="*/ 4 w 400"/>
                <a:gd name="T45" fmla="*/ 117 h 402"/>
                <a:gd name="T46" fmla="*/ 0 w 400"/>
                <a:gd name="T47" fmla="*/ 98 h 402"/>
                <a:gd name="T48" fmla="*/ 0 w 400"/>
                <a:gd name="T49" fmla="*/ 78 h 402"/>
                <a:gd name="T50" fmla="*/ 4 w 400"/>
                <a:gd name="T51" fmla="*/ 59 h 402"/>
                <a:gd name="T52" fmla="*/ 13 w 400"/>
                <a:gd name="T53" fmla="*/ 41 h 402"/>
                <a:gd name="T54" fmla="*/ 25 w 400"/>
                <a:gd name="T55" fmla="*/ 25 h 402"/>
                <a:gd name="T56" fmla="*/ 42 w 400"/>
                <a:gd name="T57" fmla="*/ 12 h 402"/>
                <a:gd name="T58" fmla="*/ 59 w 400"/>
                <a:gd name="T59" fmla="*/ 3 h 402"/>
                <a:gd name="T60" fmla="*/ 78 w 400"/>
                <a:gd name="T61" fmla="*/ 0 h 402"/>
                <a:gd name="T62" fmla="*/ 97 w 400"/>
                <a:gd name="T6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2">
                  <a:moveTo>
                    <a:pt x="97" y="0"/>
                  </a:moveTo>
                  <a:lnTo>
                    <a:pt x="117" y="3"/>
                  </a:lnTo>
                  <a:lnTo>
                    <a:pt x="135" y="12"/>
                  </a:lnTo>
                  <a:lnTo>
                    <a:pt x="150" y="25"/>
                  </a:lnTo>
                  <a:lnTo>
                    <a:pt x="375" y="251"/>
                  </a:lnTo>
                  <a:lnTo>
                    <a:pt x="388" y="266"/>
                  </a:lnTo>
                  <a:lnTo>
                    <a:pt x="396" y="284"/>
                  </a:lnTo>
                  <a:lnTo>
                    <a:pt x="400" y="303"/>
                  </a:lnTo>
                  <a:lnTo>
                    <a:pt x="400" y="323"/>
                  </a:lnTo>
                  <a:lnTo>
                    <a:pt x="396" y="342"/>
                  </a:lnTo>
                  <a:lnTo>
                    <a:pt x="388" y="359"/>
                  </a:lnTo>
                  <a:lnTo>
                    <a:pt x="375" y="375"/>
                  </a:lnTo>
                  <a:lnTo>
                    <a:pt x="361" y="387"/>
                  </a:lnTo>
                  <a:lnTo>
                    <a:pt x="346" y="395"/>
                  </a:lnTo>
                  <a:lnTo>
                    <a:pt x="329" y="399"/>
                  </a:lnTo>
                  <a:lnTo>
                    <a:pt x="313" y="402"/>
                  </a:lnTo>
                  <a:lnTo>
                    <a:pt x="296" y="399"/>
                  </a:lnTo>
                  <a:lnTo>
                    <a:pt x="280" y="395"/>
                  </a:lnTo>
                  <a:lnTo>
                    <a:pt x="264" y="387"/>
                  </a:lnTo>
                  <a:lnTo>
                    <a:pt x="250" y="375"/>
                  </a:lnTo>
                  <a:lnTo>
                    <a:pt x="25" y="150"/>
                  </a:lnTo>
                  <a:lnTo>
                    <a:pt x="13" y="134"/>
                  </a:lnTo>
                  <a:lnTo>
                    <a:pt x="4" y="117"/>
                  </a:lnTo>
                  <a:lnTo>
                    <a:pt x="0" y="98"/>
                  </a:lnTo>
                  <a:lnTo>
                    <a:pt x="0" y="78"/>
                  </a:lnTo>
                  <a:lnTo>
                    <a:pt x="4" y="59"/>
                  </a:lnTo>
                  <a:lnTo>
                    <a:pt x="13" y="41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59" y="3"/>
                  </a:lnTo>
                  <a:lnTo>
                    <a:pt x="78" y="0"/>
                  </a:lnTo>
                  <a:lnTo>
                    <a:pt x="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22"/>
            <p:cNvSpPr>
              <a:spLocks/>
            </p:cNvSpPr>
            <p:nvPr/>
          </p:nvSpPr>
          <p:spPr bwMode="auto">
            <a:xfrm>
              <a:off x="5854700" y="3814763"/>
              <a:ext cx="65087" cy="65088"/>
            </a:xfrm>
            <a:custGeom>
              <a:avLst/>
              <a:gdLst>
                <a:gd name="T0" fmla="*/ 98 w 406"/>
                <a:gd name="T1" fmla="*/ 0 h 408"/>
                <a:gd name="T2" fmla="*/ 116 w 406"/>
                <a:gd name="T3" fmla="*/ 4 h 408"/>
                <a:gd name="T4" fmla="*/ 135 w 406"/>
                <a:gd name="T5" fmla="*/ 13 h 408"/>
                <a:gd name="T6" fmla="*/ 151 w 406"/>
                <a:gd name="T7" fmla="*/ 25 h 408"/>
                <a:gd name="T8" fmla="*/ 381 w 406"/>
                <a:gd name="T9" fmla="*/ 256 h 408"/>
                <a:gd name="T10" fmla="*/ 394 w 406"/>
                <a:gd name="T11" fmla="*/ 273 h 408"/>
                <a:gd name="T12" fmla="*/ 402 w 406"/>
                <a:gd name="T13" fmla="*/ 290 h 408"/>
                <a:gd name="T14" fmla="*/ 406 w 406"/>
                <a:gd name="T15" fmla="*/ 309 h 408"/>
                <a:gd name="T16" fmla="*/ 406 w 406"/>
                <a:gd name="T17" fmla="*/ 329 h 408"/>
                <a:gd name="T18" fmla="*/ 402 w 406"/>
                <a:gd name="T19" fmla="*/ 348 h 408"/>
                <a:gd name="T20" fmla="*/ 394 w 406"/>
                <a:gd name="T21" fmla="*/ 366 h 408"/>
                <a:gd name="T22" fmla="*/ 381 w 406"/>
                <a:gd name="T23" fmla="*/ 381 h 408"/>
                <a:gd name="T24" fmla="*/ 368 w 406"/>
                <a:gd name="T25" fmla="*/ 394 h 408"/>
                <a:gd name="T26" fmla="*/ 352 w 406"/>
                <a:gd name="T27" fmla="*/ 401 h 408"/>
                <a:gd name="T28" fmla="*/ 335 w 406"/>
                <a:gd name="T29" fmla="*/ 406 h 408"/>
                <a:gd name="T30" fmla="*/ 319 w 406"/>
                <a:gd name="T31" fmla="*/ 408 h 408"/>
                <a:gd name="T32" fmla="*/ 301 w 406"/>
                <a:gd name="T33" fmla="*/ 406 h 408"/>
                <a:gd name="T34" fmla="*/ 286 w 406"/>
                <a:gd name="T35" fmla="*/ 401 h 408"/>
                <a:gd name="T36" fmla="*/ 270 w 406"/>
                <a:gd name="T37" fmla="*/ 394 h 408"/>
                <a:gd name="T38" fmla="*/ 256 w 406"/>
                <a:gd name="T39" fmla="*/ 381 h 408"/>
                <a:gd name="T40" fmla="*/ 26 w 406"/>
                <a:gd name="T41" fmla="*/ 151 h 408"/>
                <a:gd name="T42" fmla="*/ 14 w 406"/>
                <a:gd name="T43" fmla="*/ 135 h 408"/>
                <a:gd name="T44" fmla="*/ 5 w 406"/>
                <a:gd name="T45" fmla="*/ 117 h 408"/>
                <a:gd name="T46" fmla="*/ 0 w 406"/>
                <a:gd name="T47" fmla="*/ 98 h 408"/>
                <a:gd name="T48" fmla="*/ 0 w 406"/>
                <a:gd name="T49" fmla="*/ 79 h 408"/>
                <a:gd name="T50" fmla="*/ 5 w 406"/>
                <a:gd name="T51" fmla="*/ 60 h 408"/>
                <a:gd name="T52" fmla="*/ 14 w 406"/>
                <a:gd name="T53" fmla="*/ 42 h 408"/>
                <a:gd name="T54" fmla="*/ 26 w 406"/>
                <a:gd name="T55" fmla="*/ 25 h 408"/>
                <a:gd name="T56" fmla="*/ 42 w 406"/>
                <a:gd name="T57" fmla="*/ 13 h 408"/>
                <a:gd name="T58" fmla="*/ 60 w 406"/>
                <a:gd name="T59" fmla="*/ 4 h 408"/>
                <a:gd name="T60" fmla="*/ 79 w 406"/>
                <a:gd name="T61" fmla="*/ 0 h 408"/>
                <a:gd name="T62" fmla="*/ 98 w 406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08">
                  <a:moveTo>
                    <a:pt x="98" y="0"/>
                  </a:moveTo>
                  <a:lnTo>
                    <a:pt x="116" y="4"/>
                  </a:lnTo>
                  <a:lnTo>
                    <a:pt x="135" y="13"/>
                  </a:lnTo>
                  <a:lnTo>
                    <a:pt x="151" y="25"/>
                  </a:lnTo>
                  <a:lnTo>
                    <a:pt x="381" y="256"/>
                  </a:lnTo>
                  <a:lnTo>
                    <a:pt x="394" y="273"/>
                  </a:lnTo>
                  <a:lnTo>
                    <a:pt x="402" y="290"/>
                  </a:lnTo>
                  <a:lnTo>
                    <a:pt x="406" y="309"/>
                  </a:lnTo>
                  <a:lnTo>
                    <a:pt x="406" y="329"/>
                  </a:lnTo>
                  <a:lnTo>
                    <a:pt x="402" y="348"/>
                  </a:lnTo>
                  <a:lnTo>
                    <a:pt x="394" y="366"/>
                  </a:lnTo>
                  <a:lnTo>
                    <a:pt x="381" y="381"/>
                  </a:lnTo>
                  <a:lnTo>
                    <a:pt x="368" y="394"/>
                  </a:lnTo>
                  <a:lnTo>
                    <a:pt x="352" y="401"/>
                  </a:lnTo>
                  <a:lnTo>
                    <a:pt x="335" y="406"/>
                  </a:lnTo>
                  <a:lnTo>
                    <a:pt x="319" y="408"/>
                  </a:lnTo>
                  <a:lnTo>
                    <a:pt x="301" y="406"/>
                  </a:lnTo>
                  <a:lnTo>
                    <a:pt x="286" y="401"/>
                  </a:lnTo>
                  <a:lnTo>
                    <a:pt x="270" y="394"/>
                  </a:lnTo>
                  <a:lnTo>
                    <a:pt x="256" y="381"/>
                  </a:lnTo>
                  <a:lnTo>
                    <a:pt x="26" y="151"/>
                  </a:lnTo>
                  <a:lnTo>
                    <a:pt x="14" y="135"/>
                  </a:lnTo>
                  <a:lnTo>
                    <a:pt x="5" y="117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60"/>
                  </a:lnTo>
                  <a:lnTo>
                    <a:pt x="14" y="42"/>
                  </a:lnTo>
                  <a:lnTo>
                    <a:pt x="26" y="25"/>
                  </a:lnTo>
                  <a:lnTo>
                    <a:pt x="42" y="13"/>
                  </a:lnTo>
                  <a:lnTo>
                    <a:pt x="60" y="4"/>
                  </a:lnTo>
                  <a:lnTo>
                    <a:pt x="79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223"/>
            <p:cNvSpPr>
              <a:spLocks noEditPoints="1"/>
            </p:cNvSpPr>
            <p:nvPr/>
          </p:nvSpPr>
          <p:spPr bwMode="auto">
            <a:xfrm>
              <a:off x="5516563" y="3486150"/>
              <a:ext cx="350837" cy="542925"/>
            </a:xfrm>
            <a:custGeom>
              <a:avLst/>
              <a:gdLst>
                <a:gd name="T0" fmla="*/ 1130 w 2214"/>
                <a:gd name="T1" fmla="*/ 2952 h 3419"/>
                <a:gd name="T2" fmla="*/ 1192 w 2214"/>
                <a:gd name="T3" fmla="*/ 3014 h 3419"/>
                <a:gd name="T4" fmla="*/ 1169 w 2214"/>
                <a:gd name="T5" fmla="*/ 3101 h 3419"/>
                <a:gd name="T6" fmla="*/ 685 w 2214"/>
                <a:gd name="T7" fmla="*/ 3126 h 3419"/>
                <a:gd name="T8" fmla="*/ 1527 w 2214"/>
                <a:gd name="T9" fmla="*/ 2833 h 3419"/>
                <a:gd name="T10" fmla="*/ 988 w 2214"/>
                <a:gd name="T11" fmla="*/ 1606 h 3419"/>
                <a:gd name="T12" fmla="*/ 1222 w 2214"/>
                <a:gd name="T13" fmla="*/ 1621 h 3419"/>
                <a:gd name="T14" fmla="*/ 865 w 2214"/>
                <a:gd name="T15" fmla="*/ 1337 h 3419"/>
                <a:gd name="T16" fmla="*/ 883 w 2214"/>
                <a:gd name="T17" fmla="*/ 205 h 3419"/>
                <a:gd name="T18" fmla="*/ 617 w 2214"/>
                <a:gd name="T19" fmla="*/ 325 h 3419"/>
                <a:gd name="T20" fmla="*/ 400 w 2214"/>
                <a:gd name="T21" fmla="*/ 521 h 3419"/>
                <a:gd name="T22" fmla="*/ 248 w 2214"/>
                <a:gd name="T23" fmla="*/ 778 h 3419"/>
                <a:gd name="T24" fmla="*/ 179 w 2214"/>
                <a:gd name="T25" fmla="*/ 1080 h 3419"/>
                <a:gd name="T26" fmla="*/ 201 w 2214"/>
                <a:gd name="T27" fmla="*/ 1399 h 3419"/>
                <a:gd name="T28" fmla="*/ 307 w 2214"/>
                <a:gd name="T29" fmla="*/ 1718 h 3419"/>
                <a:gd name="T30" fmla="*/ 485 w 2214"/>
                <a:gd name="T31" fmla="*/ 2013 h 3419"/>
                <a:gd name="T32" fmla="*/ 630 w 2214"/>
                <a:gd name="T33" fmla="*/ 2328 h 3419"/>
                <a:gd name="T34" fmla="*/ 685 w 2214"/>
                <a:gd name="T35" fmla="*/ 2656 h 3419"/>
                <a:gd name="T36" fmla="*/ 639 w 2214"/>
                <a:gd name="T37" fmla="*/ 1265 h 3419"/>
                <a:gd name="T38" fmla="*/ 665 w 2214"/>
                <a:gd name="T39" fmla="*/ 1184 h 3419"/>
                <a:gd name="T40" fmla="*/ 1487 w 2214"/>
                <a:gd name="T41" fmla="*/ 1160 h 3419"/>
                <a:gd name="T42" fmla="*/ 1561 w 2214"/>
                <a:gd name="T43" fmla="*/ 1201 h 3419"/>
                <a:gd name="T44" fmla="*/ 1567 w 2214"/>
                <a:gd name="T45" fmla="*/ 1286 h 3419"/>
                <a:gd name="T46" fmla="*/ 1533 w 2214"/>
                <a:gd name="T47" fmla="*/ 2573 h 3419"/>
                <a:gd name="T48" fmla="*/ 1611 w 2214"/>
                <a:gd name="T49" fmla="*/ 2247 h 3419"/>
                <a:gd name="T50" fmla="*/ 1778 w 2214"/>
                <a:gd name="T51" fmla="*/ 1937 h 3419"/>
                <a:gd name="T52" fmla="*/ 1940 w 2214"/>
                <a:gd name="T53" fmla="*/ 1640 h 3419"/>
                <a:gd name="T54" fmla="*/ 2026 w 2214"/>
                <a:gd name="T55" fmla="*/ 1318 h 3419"/>
                <a:gd name="T56" fmla="*/ 2025 w 2214"/>
                <a:gd name="T57" fmla="*/ 1001 h 3419"/>
                <a:gd name="T58" fmla="*/ 1933 w 2214"/>
                <a:gd name="T59" fmla="*/ 708 h 3419"/>
                <a:gd name="T60" fmla="*/ 1764 w 2214"/>
                <a:gd name="T61" fmla="*/ 465 h 3419"/>
                <a:gd name="T62" fmla="*/ 1534 w 2214"/>
                <a:gd name="T63" fmla="*/ 287 h 3419"/>
                <a:gd name="T64" fmla="*/ 1257 w 2214"/>
                <a:gd name="T65" fmla="*/ 189 h 3419"/>
                <a:gd name="T66" fmla="*/ 1193 w 2214"/>
                <a:gd name="T67" fmla="*/ 3 h 3419"/>
                <a:gd name="T68" fmla="*/ 1518 w 2214"/>
                <a:gd name="T69" fmla="*/ 83 h 3419"/>
                <a:gd name="T70" fmla="*/ 1798 w 2214"/>
                <a:gd name="T71" fmla="*/ 255 h 3419"/>
                <a:gd name="T72" fmla="*/ 2018 w 2214"/>
                <a:gd name="T73" fmla="*/ 503 h 3419"/>
                <a:gd name="T74" fmla="*/ 2162 w 2214"/>
                <a:gd name="T75" fmla="*/ 810 h 3419"/>
                <a:gd name="T76" fmla="*/ 2214 w 2214"/>
                <a:gd name="T77" fmla="*/ 1161 h 3419"/>
                <a:gd name="T78" fmla="*/ 2164 w 2214"/>
                <a:gd name="T79" fmla="*/ 1524 h 3419"/>
                <a:gd name="T80" fmla="*/ 2024 w 2214"/>
                <a:gd name="T81" fmla="*/ 1877 h 3419"/>
                <a:gd name="T82" fmla="*/ 1828 w 2214"/>
                <a:gd name="T83" fmla="*/ 2195 h 3419"/>
                <a:gd name="T84" fmla="*/ 1718 w 2214"/>
                <a:gd name="T85" fmla="*/ 2520 h 3419"/>
                <a:gd name="T86" fmla="*/ 1702 w 2214"/>
                <a:gd name="T87" fmla="*/ 3274 h 3419"/>
                <a:gd name="T88" fmla="*/ 1641 w 2214"/>
                <a:gd name="T89" fmla="*/ 3377 h 3419"/>
                <a:gd name="T90" fmla="*/ 1527 w 2214"/>
                <a:gd name="T91" fmla="*/ 3419 h 3419"/>
                <a:gd name="T92" fmla="*/ 596 w 2214"/>
                <a:gd name="T93" fmla="*/ 3395 h 3419"/>
                <a:gd name="T94" fmla="*/ 519 w 2214"/>
                <a:gd name="T95" fmla="*/ 3304 h 3419"/>
                <a:gd name="T96" fmla="*/ 505 w 2214"/>
                <a:gd name="T97" fmla="*/ 2602 h 3419"/>
                <a:gd name="T98" fmla="*/ 422 w 2214"/>
                <a:gd name="T99" fmla="*/ 2274 h 3419"/>
                <a:gd name="T100" fmla="*/ 237 w 2214"/>
                <a:gd name="T101" fmla="*/ 1961 h 3419"/>
                <a:gd name="T102" fmla="*/ 76 w 2214"/>
                <a:gd name="T103" fmla="*/ 1615 h 3419"/>
                <a:gd name="T104" fmla="*/ 2 w 2214"/>
                <a:gd name="T105" fmla="*/ 1251 h 3419"/>
                <a:gd name="T106" fmla="*/ 28 w 2214"/>
                <a:gd name="T107" fmla="*/ 895 h 3419"/>
                <a:gd name="T108" fmla="*/ 150 w 2214"/>
                <a:gd name="T109" fmla="*/ 575 h 3419"/>
                <a:gd name="T110" fmla="*/ 352 w 2214"/>
                <a:gd name="T111" fmla="*/ 310 h 3419"/>
                <a:gd name="T112" fmla="*/ 620 w 2214"/>
                <a:gd name="T113" fmla="*/ 117 h 3419"/>
                <a:gd name="T114" fmla="*/ 935 w 2214"/>
                <a:gd name="T115" fmla="*/ 13 h 3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3419">
                  <a:moveTo>
                    <a:pt x="685" y="2833"/>
                  </a:moveTo>
                  <a:lnTo>
                    <a:pt x="685" y="2949"/>
                  </a:lnTo>
                  <a:lnTo>
                    <a:pt x="1107" y="2949"/>
                  </a:lnTo>
                  <a:lnTo>
                    <a:pt x="1130" y="2952"/>
                  </a:lnTo>
                  <a:lnTo>
                    <a:pt x="1151" y="2961"/>
                  </a:lnTo>
                  <a:lnTo>
                    <a:pt x="1169" y="2975"/>
                  </a:lnTo>
                  <a:lnTo>
                    <a:pt x="1183" y="2993"/>
                  </a:lnTo>
                  <a:lnTo>
                    <a:pt x="1192" y="3014"/>
                  </a:lnTo>
                  <a:lnTo>
                    <a:pt x="1194" y="3037"/>
                  </a:lnTo>
                  <a:lnTo>
                    <a:pt x="1192" y="3061"/>
                  </a:lnTo>
                  <a:lnTo>
                    <a:pt x="1183" y="3082"/>
                  </a:lnTo>
                  <a:lnTo>
                    <a:pt x="1169" y="3101"/>
                  </a:lnTo>
                  <a:lnTo>
                    <a:pt x="1151" y="3114"/>
                  </a:lnTo>
                  <a:lnTo>
                    <a:pt x="1130" y="3123"/>
                  </a:lnTo>
                  <a:lnTo>
                    <a:pt x="1107" y="3126"/>
                  </a:lnTo>
                  <a:lnTo>
                    <a:pt x="685" y="3126"/>
                  </a:lnTo>
                  <a:lnTo>
                    <a:pt x="685" y="3242"/>
                  </a:lnTo>
                  <a:lnTo>
                    <a:pt x="1527" y="3242"/>
                  </a:lnTo>
                  <a:lnTo>
                    <a:pt x="1528" y="3242"/>
                  </a:lnTo>
                  <a:lnTo>
                    <a:pt x="1527" y="2833"/>
                  </a:lnTo>
                  <a:lnTo>
                    <a:pt x="685" y="2833"/>
                  </a:lnTo>
                  <a:close/>
                  <a:moveTo>
                    <a:pt x="865" y="1337"/>
                  </a:moveTo>
                  <a:lnTo>
                    <a:pt x="983" y="1590"/>
                  </a:lnTo>
                  <a:lnTo>
                    <a:pt x="988" y="1606"/>
                  </a:lnTo>
                  <a:lnTo>
                    <a:pt x="991" y="1621"/>
                  </a:lnTo>
                  <a:lnTo>
                    <a:pt x="1059" y="2656"/>
                  </a:lnTo>
                  <a:lnTo>
                    <a:pt x="1153" y="2656"/>
                  </a:lnTo>
                  <a:lnTo>
                    <a:pt x="1222" y="1621"/>
                  </a:lnTo>
                  <a:lnTo>
                    <a:pt x="1225" y="1606"/>
                  </a:lnTo>
                  <a:lnTo>
                    <a:pt x="1231" y="1590"/>
                  </a:lnTo>
                  <a:lnTo>
                    <a:pt x="1348" y="1337"/>
                  </a:lnTo>
                  <a:lnTo>
                    <a:pt x="865" y="1337"/>
                  </a:lnTo>
                  <a:close/>
                  <a:moveTo>
                    <a:pt x="1107" y="176"/>
                  </a:moveTo>
                  <a:lnTo>
                    <a:pt x="1030" y="179"/>
                  </a:lnTo>
                  <a:lnTo>
                    <a:pt x="955" y="189"/>
                  </a:lnTo>
                  <a:lnTo>
                    <a:pt x="883" y="205"/>
                  </a:lnTo>
                  <a:lnTo>
                    <a:pt x="813" y="227"/>
                  </a:lnTo>
                  <a:lnTo>
                    <a:pt x="744" y="254"/>
                  </a:lnTo>
                  <a:lnTo>
                    <a:pt x="679" y="287"/>
                  </a:lnTo>
                  <a:lnTo>
                    <a:pt x="617" y="325"/>
                  </a:lnTo>
                  <a:lnTo>
                    <a:pt x="557" y="367"/>
                  </a:lnTo>
                  <a:lnTo>
                    <a:pt x="501" y="413"/>
                  </a:lnTo>
                  <a:lnTo>
                    <a:pt x="449" y="465"/>
                  </a:lnTo>
                  <a:lnTo>
                    <a:pt x="400" y="521"/>
                  </a:lnTo>
                  <a:lnTo>
                    <a:pt x="356" y="580"/>
                  </a:lnTo>
                  <a:lnTo>
                    <a:pt x="315" y="643"/>
                  </a:lnTo>
                  <a:lnTo>
                    <a:pt x="279" y="708"/>
                  </a:lnTo>
                  <a:lnTo>
                    <a:pt x="248" y="778"/>
                  </a:lnTo>
                  <a:lnTo>
                    <a:pt x="223" y="850"/>
                  </a:lnTo>
                  <a:lnTo>
                    <a:pt x="203" y="925"/>
                  </a:lnTo>
                  <a:lnTo>
                    <a:pt x="188" y="1001"/>
                  </a:lnTo>
                  <a:lnTo>
                    <a:pt x="179" y="1080"/>
                  </a:lnTo>
                  <a:lnTo>
                    <a:pt x="175" y="1161"/>
                  </a:lnTo>
                  <a:lnTo>
                    <a:pt x="179" y="1240"/>
                  </a:lnTo>
                  <a:lnTo>
                    <a:pt x="187" y="1318"/>
                  </a:lnTo>
                  <a:lnTo>
                    <a:pt x="201" y="1399"/>
                  </a:lnTo>
                  <a:lnTo>
                    <a:pt x="220" y="1480"/>
                  </a:lnTo>
                  <a:lnTo>
                    <a:pt x="244" y="1560"/>
                  </a:lnTo>
                  <a:lnTo>
                    <a:pt x="274" y="1640"/>
                  </a:lnTo>
                  <a:lnTo>
                    <a:pt x="307" y="1718"/>
                  </a:lnTo>
                  <a:lnTo>
                    <a:pt x="346" y="1794"/>
                  </a:lnTo>
                  <a:lnTo>
                    <a:pt x="388" y="1867"/>
                  </a:lnTo>
                  <a:lnTo>
                    <a:pt x="434" y="1937"/>
                  </a:lnTo>
                  <a:lnTo>
                    <a:pt x="485" y="2013"/>
                  </a:lnTo>
                  <a:lnTo>
                    <a:pt x="529" y="2089"/>
                  </a:lnTo>
                  <a:lnTo>
                    <a:pt x="568" y="2167"/>
                  </a:lnTo>
                  <a:lnTo>
                    <a:pt x="602" y="2247"/>
                  </a:lnTo>
                  <a:lnTo>
                    <a:pt x="630" y="2328"/>
                  </a:lnTo>
                  <a:lnTo>
                    <a:pt x="652" y="2409"/>
                  </a:lnTo>
                  <a:lnTo>
                    <a:pt x="669" y="2491"/>
                  </a:lnTo>
                  <a:lnTo>
                    <a:pt x="680" y="2573"/>
                  </a:lnTo>
                  <a:lnTo>
                    <a:pt x="685" y="2656"/>
                  </a:lnTo>
                  <a:lnTo>
                    <a:pt x="882" y="2656"/>
                  </a:lnTo>
                  <a:lnTo>
                    <a:pt x="816" y="1650"/>
                  </a:lnTo>
                  <a:lnTo>
                    <a:pt x="646" y="1286"/>
                  </a:lnTo>
                  <a:lnTo>
                    <a:pt x="639" y="1265"/>
                  </a:lnTo>
                  <a:lnTo>
                    <a:pt x="638" y="1243"/>
                  </a:lnTo>
                  <a:lnTo>
                    <a:pt x="642" y="1221"/>
                  </a:lnTo>
                  <a:lnTo>
                    <a:pt x="651" y="1201"/>
                  </a:lnTo>
                  <a:lnTo>
                    <a:pt x="665" y="1184"/>
                  </a:lnTo>
                  <a:lnTo>
                    <a:pt x="683" y="1171"/>
                  </a:lnTo>
                  <a:lnTo>
                    <a:pt x="703" y="1163"/>
                  </a:lnTo>
                  <a:lnTo>
                    <a:pt x="725" y="1160"/>
                  </a:lnTo>
                  <a:lnTo>
                    <a:pt x="1487" y="1160"/>
                  </a:lnTo>
                  <a:lnTo>
                    <a:pt x="1509" y="1163"/>
                  </a:lnTo>
                  <a:lnTo>
                    <a:pt x="1529" y="1171"/>
                  </a:lnTo>
                  <a:lnTo>
                    <a:pt x="1547" y="1184"/>
                  </a:lnTo>
                  <a:lnTo>
                    <a:pt x="1561" y="1201"/>
                  </a:lnTo>
                  <a:lnTo>
                    <a:pt x="1571" y="1221"/>
                  </a:lnTo>
                  <a:lnTo>
                    <a:pt x="1576" y="1243"/>
                  </a:lnTo>
                  <a:lnTo>
                    <a:pt x="1574" y="1265"/>
                  </a:lnTo>
                  <a:lnTo>
                    <a:pt x="1567" y="1286"/>
                  </a:lnTo>
                  <a:lnTo>
                    <a:pt x="1398" y="1650"/>
                  </a:lnTo>
                  <a:lnTo>
                    <a:pt x="1330" y="2656"/>
                  </a:lnTo>
                  <a:lnTo>
                    <a:pt x="1528" y="2656"/>
                  </a:lnTo>
                  <a:lnTo>
                    <a:pt x="1533" y="2573"/>
                  </a:lnTo>
                  <a:lnTo>
                    <a:pt x="1544" y="2491"/>
                  </a:lnTo>
                  <a:lnTo>
                    <a:pt x="1560" y="2409"/>
                  </a:lnTo>
                  <a:lnTo>
                    <a:pt x="1582" y="2328"/>
                  </a:lnTo>
                  <a:lnTo>
                    <a:pt x="1611" y="2247"/>
                  </a:lnTo>
                  <a:lnTo>
                    <a:pt x="1644" y="2167"/>
                  </a:lnTo>
                  <a:lnTo>
                    <a:pt x="1684" y="2089"/>
                  </a:lnTo>
                  <a:lnTo>
                    <a:pt x="1728" y="2013"/>
                  </a:lnTo>
                  <a:lnTo>
                    <a:pt x="1778" y="1937"/>
                  </a:lnTo>
                  <a:lnTo>
                    <a:pt x="1825" y="1867"/>
                  </a:lnTo>
                  <a:lnTo>
                    <a:pt x="1868" y="1794"/>
                  </a:lnTo>
                  <a:lnTo>
                    <a:pt x="1905" y="1718"/>
                  </a:lnTo>
                  <a:lnTo>
                    <a:pt x="1940" y="1640"/>
                  </a:lnTo>
                  <a:lnTo>
                    <a:pt x="1968" y="1560"/>
                  </a:lnTo>
                  <a:lnTo>
                    <a:pt x="1993" y="1480"/>
                  </a:lnTo>
                  <a:lnTo>
                    <a:pt x="2012" y="1399"/>
                  </a:lnTo>
                  <a:lnTo>
                    <a:pt x="2026" y="1318"/>
                  </a:lnTo>
                  <a:lnTo>
                    <a:pt x="2035" y="1240"/>
                  </a:lnTo>
                  <a:lnTo>
                    <a:pt x="2037" y="1161"/>
                  </a:lnTo>
                  <a:lnTo>
                    <a:pt x="2034" y="1080"/>
                  </a:lnTo>
                  <a:lnTo>
                    <a:pt x="2025" y="1001"/>
                  </a:lnTo>
                  <a:lnTo>
                    <a:pt x="2010" y="925"/>
                  </a:lnTo>
                  <a:lnTo>
                    <a:pt x="1989" y="850"/>
                  </a:lnTo>
                  <a:lnTo>
                    <a:pt x="1964" y="778"/>
                  </a:lnTo>
                  <a:lnTo>
                    <a:pt x="1933" y="708"/>
                  </a:lnTo>
                  <a:lnTo>
                    <a:pt x="1898" y="643"/>
                  </a:lnTo>
                  <a:lnTo>
                    <a:pt x="1858" y="580"/>
                  </a:lnTo>
                  <a:lnTo>
                    <a:pt x="1812" y="521"/>
                  </a:lnTo>
                  <a:lnTo>
                    <a:pt x="1764" y="465"/>
                  </a:lnTo>
                  <a:lnTo>
                    <a:pt x="1712" y="413"/>
                  </a:lnTo>
                  <a:lnTo>
                    <a:pt x="1655" y="367"/>
                  </a:lnTo>
                  <a:lnTo>
                    <a:pt x="1597" y="325"/>
                  </a:lnTo>
                  <a:lnTo>
                    <a:pt x="1534" y="287"/>
                  </a:lnTo>
                  <a:lnTo>
                    <a:pt x="1468" y="254"/>
                  </a:lnTo>
                  <a:lnTo>
                    <a:pt x="1400" y="227"/>
                  </a:lnTo>
                  <a:lnTo>
                    <a:pt x="1330" y="205"/>
                  </a:lnTo>
                  <a:lnTo>
                    <a:pt x="1257" y="189"/>
                  </a:lnTo>
                  <a:lnTo>
                    <a:pt x="1183" y="179"/>
                  </a:lnTo>
                  <a:lnTo>
                    <a:pt x="1107" y="176"/>
                  </a:lnTo>
                  <a:close/>
                  <a:moveTo>
                    <a:pt x="1107" y="0"/>
                  </a:moveTo>
                  <a:lnTo>
                    <a:pt x="1193" y="3"/>
                  </a:lnTo>
                  <a:lnTo>
                    <a:pt x="1277" y="13"/>
                  </a:lnTo>
                  <a:lnTo>
                    <a:pt x="1360" y="31"/>
                  </a:lnTo>
                  <a:lnTo>
                    <a:pt x="1441" y="53"/>
                  </a:lnTo>
                  <a:lnTo>
                    <a:pt x="1518" y="83"/>
                  </a:lnTo>
                  <a:lnTo>
                    <a:pt x="1593" y="117"/>
                  </a:lnTo>
                  <a:lnTo>
                    <a:pt x="1665" y="158"/>
                  </a:lnTo>
                  <a:lnTo>
                    <a:pt x="1734" y="204"/>
                  </a:lnTo>
                  <a:lnTo>
                    <a:pt x="1798" y="255"/>
                  </a:lnTo>
                  <a:lnTo>
                    <a:pt x="1860" y="310"/>
                  </a:lnTo>
                  <a:lnTo>
                    <a:pt x="1918" y="370"/>
                  </a:lnTo>
                  <a:lnTo>
                    <a:pt x="1971" y="434"/>
                  </a:lnTo>
                  <a:lnTo>
                    <a:pt x="2018" y="503"/>
                  </a:lnTo>
                  <a:lnTo>
                    <a:pt x="2062" y="575"/>
                  </a:lnTo>
                  <a:lnTo>
                    <a:pt x="2101" y="651"/>
                  </a:lnTo>
                  <a:lnTo>
                    <a:pt x="2134" y="729"/>
                  </a:lnTo>
                  <a:lnTo>
                    <a:pt x="2162" y="810"/>
                  </a:lnTo>
                  <a:lnTo>
                    <a:pt x="2184" y="895"/>
                  </a:lnTo>
                  <a:lnTo>
                    <a:pt x="2201" y="981"/>
                  </a:lnTo>
                  <a:lnTo>
                    <a:pt x="2211" y="1070"/>
                  </a:lnTo>
                  <a:lnTo>
                    <a:pt x="2214" y="1161"/>
                  </a:lnTo>
                  <a:lnTo>
                    <a:pt x="2211" y="1251"/>
                  </a:lnTo>
                  <a:lnTo>
                    <a:pt x="2201" y="1342"/>
                  </a:lnTo>
                  <a:lnTo>
                    <a:pt x="2185" y="1433"/>
                  </a:lnTo>
                  <a:lnTo>
                    <a:pt x="2164" y="1524"/>
                  </a:lnTo>
                  <a:lnTo>
                    <a:pt x="2138" y="1615"/>
                  </a:lnTo>
                  <a:lnTo>
                    <a:pt x="2104" y="1703"/>
                  </a:lnTo>
                  <a:lnTo>
                    <a:pt x="2067" y="1791"/>
                  </a:lnTo>
                  <a:lnTo>
                    <a:pt x="2024" y="1877"/>
                  </a:lnTo>
                  <a:lnTo>
                    <a:pt x="1975" y="1961"/>
                  </a:lnTo>
                  <a:lnTo>
                    <a:pt x="1922" y="2040"/>
                  </a:lnTo>
                  <a:lnTo>
                    <a:pt x="1872" y="2116"/>
                  </a:lnTo>
                  <a:lnTo>
                    <a:pt x="1828" y="2195"/>
                  </a:lnTo>
                  <a:lnTo>
                    <a:pt x="1790" y="2274"/>
                  </a:lnTo>
                  <a:lnTo>
                    <a:pt x="1759" y="2354"/>
                  </a:lnTo>
                  <a:lnTo>
                    <a:pt x="1735" y="2436"/>
                  </a:lnTo>
                  <a:lnTo>
                    <a:pt x="1718" y="2520"/>
                  </a:lnTo>
                  <a:lnTo>
                    <a:pt x="1707" y="2602"/>
                  </a:lnTo>
                  <a:lnTo>
                    <a:pt x="1704" y="2685"/>
                  </a:lnTo>
                  <a:lnTo>
                    <a:pt x="1704" y="3242"/>
                  </a:lnTo>
                  <a:lnTo>
                    <a:pt x="1702" y="3274"/>
                  </a:lnTo>
                  <a:lnTo>
                    <a:pt x="1693" y="3304"/>
                  </a:lnTo>
                  <a:lnTo>
                    <a:pt x="1680" y="3331"/>
                  </a:lnTo>
                  <a:lnTo>
                    <a:pt x="1663" y="3356"/>
                  </a:lnTo>
                  <a:lnTo>
                    <a:pt x="1641" y="3377"/>
                  </a:lnTo>
                  <a:lnTo>
                    <a:pt x="1617" y="3395"/>
                  </a:lnTo>
                  <a:lnTo>
                    <a:pt x="1589" y="3408"/>
                  </a:lnTo>
                  <a:lnTo>
                    <a:pt x="1559" y="3416"/>
                  </a:lnTo>
                  <a:lnTo>
                    <a:pt x="1527" y="3419"/>
                  </a:lnTo>
                  <a:lnTo>
                    <a:pt x="685" y="3419"/>
                  </a:lnTo>
                  <a:lnTo>
                    <a:pt x="653" y="3416"/>
                  </a:lnTo>
                  <a:lnTo>
                    <a:pt x="623" y="3408"/>
                  </a:lnTo>
                  <a:lnTo>
                    <a:pt x="596" y="3395"/>
                  </a:lnTo>
                  <a:lnTo>
                    <a:pt x="571" y="3377"/>
                  </a:lnTo>
                  <a:lnTo>
                    <a:pt x="550" y="3356"/>
                  </a:lnTo>
                  <a:lnTo>
                    <a:pt x="533" y="3331"/>
                  </a:lnTo>
                  <a:lnTo>
                    <a:pt x="519" y="3304"/>
                  </a:lnTo>
                  <a:lnTo>
                    <a:pt x="512" y="3274"/>
                  </a:lnTo>
                  <a:lnTo>
                    <a:pt x="508" y="3242"/>
                  </a:lnTo>
                  <a:lnTo>
                    <a:pt x="508" y="2685"/>
                  </a:lnTo>
                  <a:lnTo>
                    <a:pt x="505" y="2602"/>
                  </a:lnTo>
                  <a:lnTo>
                    <a:pt x="495" y="2520"/>
                  </a:lnTo>
                  <a:lnTo>
                    <a:pt x="477" y="2436"/>
                  </a:lnTo>
                  <a:lnTo>
                    <a:pt x="453" y="2354"/>
                  </a:lnTo>
                  <a:lnTo>
                    <a:pt x="422" y="2274"/>
                  </a:lnTo>
                  <a:lnTo>
                    <a:pt x="385" y="2195"/>
                  </a:lnTo>
                  <a:lnTo>
                    <a:pt x="341" y="2116"/>
                  </a:lnTo>
                  <a:lnTo>
                    <a:pt x="291" y="2040"/>
                  </a:lnTo>
                  <a:lnTo>
                    <a:pt x="237" y="1961"/>
                  </a:lnTo>
                  <a:lnTo>
                    <a:pt x="190" y="1877"/>
                  </a:lnTo>
                  <a:lnTo>
                    <a:pt x="146" y="1791"/>
                  </a:lnTo>
                  <a:lnTo>
                    <a:pt x="108" y="1703"/>
                  </a:lnTo>
                  <a:lnTo>
                    <a:pt x="76" y="1615"/>
                  </a:lnTo>
                  <a:lnTo>
                    <a:pt x="48" y="1524"/>
                  </a:lnTo>
                  <a:lnTo>
                    <a:pt x="27" y="1433"/>
                  </a:lnTo>
                  <a:lnTo>
                    <a:pt x="12" y="1342"/>
                  </a:lnTo>
                  <a:lnTo>
                    <a:pt x="2" y="1251"/>
                  </a:lnTo>
                  <a:lnTo>
                    <a:pt x="0" y="1161"/>
                  </a:lnTo>
                  <a:lnTo>
                    <a:pt x="3" y="1070"/>
                  </a:lnTo>
                  <a:lnTo>
                    <a:pt x="12" y="981"/>
                  </a:lnTo>
                  <a:lnTo>
                    <a:pt x="28" y="895"/>
                  </a:lnTo>
                  <a:lnTo>
                    <a:pt x="51" y="810"/>
                  </a:lnTo>
                  <a:lnTo>
                    <a:pt x="78" y="729"/>
                  </a:lnTo>
                  <a:lnTo>
                    <a:pt x="111" y="651"/>
                  </a:lnTo>
                  <a:lnTo>
                    <a:pt x="150" y="575"/>
                  </a:lnTo>
                  <a:lnTo>
                    <a:pt x="194" y="503"/>
                  </a:lnTo>
                  <a:lnTo>
                    <a:pt x="243" y="434"/>
                  </a:lnTo>
                  <a:lnTo>
                    <a:pt x="296" y="370"/>
                  </a:lnTo>
                  <a:lnTo>
                    <a:pt x="352" y="310"/>
                  </a:lnTo>
                  <a:lnTo>
                    <a:pt x="414" y="255"/>
                  </a:lnTo>
                  <a:lnTo>
                    <a:pt x="480" y="204"/>
                  </a:lnTo>
                  <a:lnTo>
                    <a:pt x="548" y="158"/>
                  </a:lnTo>
                  <a:lnTo>
                    <a:pt x="620" y="117"/>
                  </a:lnTo>
                  <a:lnTo>
                    <a:pt x="695" y="83"/>
                  </a:lnTo>
                  <a:lnTo>
                    <a:pt x="773" y="53"/>
                  </a:lnTo>
                  <a:lnTo>
                    <a:pt x="852" y="31"/>
                  </a:lnTo>
                  <a:lnTo>
                    <a:pt x="935" y="13"/>
                  </a:lnTo>
                  <a:lnTo>
                    <a:pt x="1021" y="3"/>
                  </a:lnTo>
                  <a:lnTo>
                    <a:pt x="1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7" name="Freeform 124"/>
          <p:cNvSpPr>
            <a:spLocks noEditPoints="1"/>
          </p:cNvSpPr>
          <p:nvPr/>
        </p:nvSpPr>
        <p:spPr bwMode="auto">
          <a:xfrm>
            <a:off x="4193481" y="5059558"/>
            <a:ext cx="671930" cy="592652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Group 55"/>
          <p:cNvGrpSpPr/>
          <p:nvPr/>
        </p:nvGrpSpPr>
        <p:grpSpPr>
          <a:xfrm>
            <a:off x="6565934" y="5160468"/>
            <a:ext cx="677696" cy="453558"/>
            <a:chOff x="666750" y="3544888"/>
            <a:chExt cx="581025" cy="388938"/>
          </a:xfrm>
          <a:solidFill>
            <a:schemeClr val="bg1"/>
          </a:solidFill>
        </p:grpSpPr>
        <p:sp>
          <p:nvSpPr>
            <p:cNvPr id="49" name="Freeform 256"/>
            <p:cNvSpPr>
              <a:spLocks/>
            </p:cNvSpPr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258"/>
            <p:cNvSpPr>
              <a:spLocks/>
            </p:cNvSpPr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259"/>
            <p:cNvSpPr>
              <a:spLocks/>
            </p:cNvSpPr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3" name="Freeform 29"/>
          <p:cNvSpPr>
            <a:spLocks noEditPoints="1"/>
          </p:cNvSpPr>
          <p:nvPr/>
        </p:nvSpPr>
        <p:spPr bwMode="auto">
          <a:xfrm>
            <a:off x="9103901" y="5091578"/>
            <a:ext cx="510312" cy="546997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Inhaltsplatzhalter 4"/>
          <p:cNvSpPr txBox="1">
            <a:spLocks/>
          </p:cNvSpPr>
          <p:nvPr/>
        </p:nvSpPr>
        <p:spPr>
          <a:xfrm>
            <a:off x="1637749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01</a:t>
            </a:r>
            <a:endParaRPr lang="en-US" sz="2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5" name="Inhaltsplatzhalter 4"/>
          <p:cNvSpPr txBox="1">
            <a:spLocks/>
          </p:cNvSpPr>
          <p:nvPr/>
        </p:nvSpPr>
        <p:spPr>
          <a:xfrm>
            <a:off x="4061861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02</a:t>
            </a:r>
            <a:endParaRPr lang="en-US" sz="2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Inhaltsplatzhalter 4"/>
          <p:cNvSpPr txBox="1">
            <a:spLocks/>
          </p:cNvSpPr>
          <p:nvPr/>
        </p:nvSpPr>
        <p:spPr>
          <a:xfrm>
            <a:off x="6427906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03</a:t>
            </a:r>
            <a:endParaRPr lang="en-US" sz="2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>
            <a:spLocks/>
          </p:cNvSpPr>
          <p:nvPr/>
        </p:nvSpPr>
        <p:spPr>
          <a:xfrm>
            <a:off x="8922788" y="3000804"/>
            <a:ext cx="885242" cy="5538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04</a:t>
            </a:r>
            <a:endParaRPr lang="en-US" sz="2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59370" y="1584077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Group 10"/>
          <p:cNvGrpSpPr/>
          <p:nvPr/>
        </p:nvGrpSpPr>
        <p:grpSpPr>
          <a:xfrm>
            <a:off x="5469026" y="2509156"/>
            <a:ext cx="635842" cy="96225"/>
            <a:chOff x="5925320" y="1387851"/>
            <a:chExt cx="585169" cy="88574"/>
          </a:xfrm>
        </p:grpSpPr>
        <p:sp>
          <p:nvSpPr>
            <p:cNvPr id="6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4843077" y="214460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7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35" grpId="0"/>
      <p:bldP spid="36" grpId="0"/>
      <p:bldP spid="37" grpId="0"/>
      <p:bldP spid="38" grpId="0"/>
      <p:bldP spid="47" grpId="0" animBg="1"/>
      <p:bldP spid="53" grpId="0" animBg="1"/>
      <p:bldP spid="54" grpId="0"/>
      <p:bldP spid="55" grpId="0"/>
      <p:bldP spid="56" grpId="0"/>
      <p:bldP spid="57" grpId="0"/>
      <p:bldP spid="58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qjofyws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奥斯汀">
    <a:dk1>
      <a:srgbClr val="000000"/>
    </a:dk1>
    <a:lt1>
      <a:srgbClr val="FFFFFF"/>
    </a:lt1>
    <a:dk2>
      <a:srgbClr val="778495"/>
    </a:dk2>
    <a:lt2>
      <a:srgbClr val="F0F0F0"/>
    </a:lt2>
    <a:accent1>
      <a:srgbClr val="6F933B"/>
    </a:accent1>
    <a:accent2>
      <a:srgbClr val="DCA22D"/>
    </a:accent2>
    <a:accent3>
      <a:srgbClr val="009EC4"/>
    </a:accent3>
    <a:accent4>
      <a:srgbClr val="26D4B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奥斯汀">
    <a:dk1>
      <a:srgbClr val="000000"/>
    </a:dk1>
    <a:lt1>
      <a:srgbClr val="FFFFFF"/>
    </a:lt1>
    <a:dk2>
      <a:srgbClr val="778495"/>
    </a:dk2>
    <a:lt2>
      <a:srgbClr val="F0F0F0"/>
    </a:lt2>
    <a:accent1>
      <a:srgbClr val="F25822"/>
    </a:accent1>
    <a:accent2>
      <a:srgbClr val="00713D"/>
    </a:accent2>
    <a:accent3>
      <a:srgbClr val="B19C7D"/>
    </a:accent3>
    <a:accent4>
      <a:srgbClr val="D55816"/>
    </a:accent4>
    <a:accent5>
      <a:srgbClr val="7F5F52"/>
    </a:accent5>
    <a:accent6>
      <a:srgbClr val="B27D49"/>
    </a:accent6>
    <a:hlink>
      <a:srgbClr val="F25822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奥斯汀">
    <a:dk1>
      <a:srgbClr val="000000"/>
    </a:dk1>
    <a:lt1>
      <a:srgbClr val="FFFFFF"/>
    </a:lt1>
    <a:dk2>
      <a:srgbClr val="778495"/>
    </a:dk2>
    <a:lt2>
      <a:srgbClr val="F0F0F0"/>
    </a:lt2>
    <a:accent1>
      <a:srgbClr val="D05056"/>
    </a:accent1>
    <a:accent2>
      <a:srgbClr val="E66D57"/>
    </a:accent2>
    <a:accent3>
      <a:srgbClr val="F69E63"/>
    </a:accent3>
    <a:accent4>
      <a:srgbClr val="A0A776"/>
    </a:accent4>
    <a:accent5>
      <a:srgbClr val="758677"/>
    </a:accent5>
    <a:accent6>
      <a:srgbClr val="609AA6"/>
    </a:accent6>
    <a:hlink>
      <a:srgbClr val="D0505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201</Words>
  <Application>Microsoft Office PowerPoint</Application>
  <PresentationFormat>自定义</PresentationFormat>
  <Paragraphs>48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奥斯汀</vt:lpstr>
      <vt:lpstr>幻灯片 1</vt:lpstr>
      <vt:lpstr>幻灯片 2</vt:lpstr>
      <vt:lpstr>幻灯片 3</vt:lpstr>
      <vt:lpstr>幻灯片 4</vt:lpstr>
      <vt:lpstr>幻灯片 5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1370</cp:revision>
  <dcterms:created xsi:type="dcterms:W3CDTF">2009-02-11T05:37:22Z</dcterms:created>
  <dcterms:modified xsi:type="dcterms:W3CDTF">2021-06-23T08:47:35Z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